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57" r:id="rId4"/>
    <p:sldId id="262" r:id="rId5"/>
    <p:sldId id="263" r:id="rId6"/>
    <p:sldId id="264" r:id="rId7"/>
    <p:sldId id="265" r:id="rId8"/>
    <p:sldId id="284" r:id="rId9"/>
    <p:sldId id="283" r:id="rId10"/>
    <p:sldId id="266" r:id="rId11"/>
    <p:sldId id="267" r:id="rId12"/>
    <p:sldId id="268" r:id="rId13"/>
    <p:sldId id="269" r:id="rId14"/>
    <p:sldId id="270" r:id="rId15"/>
    <p:sldId id="271" r:id="rId16"/>
    <p:sldId id="272" r:id="rId17"/>
    <p:sldId id="273" r:id="rId18"/>
    <p:sldId id="274" r:id="rId19"/>
    <p:sldId id="275" r:id="rId20"/>
    <p:sldId id="258" r:id="rId21"/>
    <p:sldId id="259" r:id="rId22"/>
    <p:sldId id="256" r:id="rId23"/>
    <p:sldId id="280" r:id="rId24"/>
    <p:sldId id="282" r:id="rId25"/>
    <p:sldId id="277" r:id="rId26"/>
    <p:sldId id="286" r:id="rId27"/>
    <p:sldId id="288" r:id="rId28"/>
    <p:sldId id="289" r:id="rId29"/>
    <p:sldId id="290" r:id="rId30"/>
    <p:sldId id="292" r:id="rId31"/>
    <p:sldId id="293" r:id="rId32"/>
    <p:sldId id="291" r:id="rId33"/>
    <p:sldId id="281" r:id="rId34"/>
    <p:sldId id="294" r:id="rId35"/>
    <p:sldId id="295" r:id="rId36"/>
    <p:sldId id="296" r:id="rId37"/>
    <p:sldId id="297" r:id="rId38"/>
    <p:sldId id="298" r:id="rId39"/>
    <p:sldId id="299" r:id="rId40"/>
    <p:sldId id="300" r:id="rId41"/>
    <p:sldId id="301" r:id="rId42"/>
    <p:sldId id="302" r:id="rId43"/>
    <p:sldId id="304" r:id="rId44"/>
    <p:sldId id="303" r:id="rId45"/>
    <p:sldId id="305" r:id="rId46"/>
    <p:sldId id="306" r:id="rId47"/>
    <p:sldId id="307" r:id="rId48"/>
    <p:sldId id="309" r:id="rId49"/>
    <p:sldId id="310" r:id="rId50"/>
    <p:sldId id="308" r:id="rId51"/>
    <p:sldId id="311" r:id="rId52"/>
    <p:sldId id="312" r:id="rId53"/>
    <p:sldId id="313" r:id="rId54"/>
    <p:sldId id="314" r:id="rId55"/>
    <p:sldId id="315" r:id="rId56"/>
    <p:sldId id="317" r:id="rId57"/>
    <p:sldId id="316" r:id="rId58"/>
    <p:sldId id="318" r:id="rId59"/>
    <p:sldId id="319" r:id="rId60"/>
    <p:sldId id="320" r:id="rId61"/>
    <p:sldId id="321" r:id="rId62"/>
    <p:sldId id="327" r:id="rId63"/>
    <p:sldId id="329" r:id="rId64"/>
    <p:sldId id="330" r:id="rId65"/>
    <p:sldId id="331" r:id="rId66"/>
    <p:sldId id="332" r:id="rId67"/>
    <p:sldId id="333" r:id="rId68"/>
    <p:sldId id="334" r:id="rId69"/>
    <p:sldId id="335" r:id="rId70"/>
    <p:sldId id="336" r:id="rId71"/>
    <p:sldId id="337" r:id="rId72"/>
    <p:sldId id="338" r:id="rId73"/>
    <p:sldId id="322" r:id="rId74"/>
    <p:sldId id="323" r:id="rId75"/>
    <p:sldId id="278" r:id="rId76"/>
    <p:sldId id="324" r:id="rId77"/>
    <p:sldId id="32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7BAE-E1CE-926E-47F3-FCE38524B0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9679DE-F3B7-11CB-A119-3781B22A3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95EDC2-824C-0C80-4EDE-8BABE99D74ED}"/>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5" name="Footer Placeholder 4">
            <a:extLst>
              <a:ext uri="{FF2B5EF4-FFF2-40B4-BE49-F238E27FC236}">
                <a16:creationId xmlns:a16="http://schemas.microsoft.com/office/drawing/2014/main" id="{E8574AAD-930E-7503-79FE-C783AD2B5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64EA3-43C3-96A0-5898-4D65E9876359}"/>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31773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8A86-85CF-4B81-DCCB-7D7CD16D80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79B9AA-B307-1A55-FB4A-B223560C2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B657-EF42-832B-0DAB-B22553A6FA1E}"/>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5" name="Footer Placeholder 4">
            <a:extLst>
              <a:ext uri="{FF2B5EF4-FFF2-40B4-BE49-F238E27FC236}">
                <a16:creationId xmlns:a16="http://schemas.microsoft.com/office/drawing/2014/main" id="{AF489BB8-6D76-91C0-88DD-DB6F1637D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DD464-4735-E3F0-20AB-2B524600F493}"/>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16677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28B41-A62C-FCC0-22E2-0401D190B2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2C1EAF-12D8-F85F-C231-6A2CC459D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215F5-F79E-18D0-DCFB-A246EFC86F34}"/>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5" name="Footer Placeholder 4">
            <a:extLst>
              <a:ext uri="{FF2B5EF4-FFF2-40B4-BE49-F238E27FC236}">
                <a16:creationId xmlns:a16="http://schemas.microsoft.com/office/drawing/2014/main" id="{7BCB445C-F1FC-7366-A77A-FDF9CD80D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A79D1-E946-5CB2-DCF9-9926F274F8F5}"/>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26858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5D6C-080B-6C35-2414-AE6EE8800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C82EF-FF6B-D1AD-6963-ACB09FF8D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31ABB-A5F5-0E9C-6E36-06FF419DA050}"/>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5" name="Footer Placeholder 4">
            <a:extLst>
              <a:ext uri="{FF2B5EF4-FFF2-40B4-BE49-F238E27FC236}">
                <a16:creationId xmlns:a16="http://schemas.microsoft.com/office/drawing/2014/main" id="{6649C589-5A41-D7AE-0A9D-2041E80E8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6709A-777F-5ADC-A257-3503AE4B4EFA}"/>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19735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45FC-6D81-8BE0-B287-275160C23C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414921-F988-8F56-663C-855240A70B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307562-87F9-1C4D-F194-6427AAF27C47}"/>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5" name="Footer Placeholder 4">
            <a:extLst>
              <a:ext uri="{FF2B5EF4-FFF2-40B4-BE49-F238E27FC236}">
                <a16:creationId xmlns:a16="http://schemas.microsoft.com/office/drawing/2014/main" id="{2F948459-D99C-CC47-8DAD-B39EF257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FD1F9-8F8C-29D9-9FB2-505953907F25}"/>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93736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D32F-AAA6-97F6-9EA2-B176319CE0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ED942-9C76-E658-C1D6-B2C661371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EC50E-AE8A-1CD1-91DF-F7C1F4355D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523A4F-AF17-CA90-241E-FF86562116E5}"/>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6" name="Footer Placeholder 5">
            <a:extLst>
              <a:ext uri="{FF2B5EF4-FFF2-40B4-BE49-F238E27FC236}">
                <a16:creationId xmlns:a16="http://schemas.microsoft.com/office/drawing/2014/main" id="{AEAE28FA-E401-0623-E738-9E1189162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53BB1-9F30-43AB-D2A4-DED61E03F0DC}"/>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47971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1269-ED2F-5B22-D342-F1E050F727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0D2F4C-767F-A925-447D-BA7C8FCFF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1DB6D-9DFA-B329-4444-9CDC9D0EA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1BC94-6852-10C7-2716-CD67EF3044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42BCAD-E8BC-2BF0-0DB6-A392EEF7B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E8A40B-DFDB-3282-0A17-223DF50A2B54}"/>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8" name="Footer Placeholder 7">
            <a:extLst>
              <a:ext uri="{FF2B5EF4-FFF2-40B4-BE49-F238E27FC236}">
                <a16:creationId xmlns:a16="http://schemas.microsoft.com/office/drawing/2014/main" id="{60E52FC3-0B33-E1F6-709F-361A23E2EE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36AC38-CB0D-1A77-7B23-48EE8E2A6D39}"/>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668938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60EA-28C1-0FE2-35F5-C6126DBFA0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0C4F3-1A62-1205-8579-B67A3EE3DB7E}"/>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4" name="Footer Placeholder 3">
            <a:extLst>
              <a:ext uri="{FF2B5EF4-FFF2-40B4-BE49-F238E27FC236}">
                <a16:creationId xmlns:a16="http://schemas.microsoft.com/office/drawing/2014/main" id="{159C90AC-B7C5-CBF8-3839-F29269E94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3E26B-506E-72A2-A20D-3FDC810363A2}"/>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76915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36C5D-ACFE-E1AD-3CD5-3A489032357F}"/>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3" name="Footer Placeholder 2">
            <a:extLst>
              <a:ext uri="{FF2B5EF4-FFF2-40B4-BE49-F238E27FC236}">
                <a16:creationId xmlns:a16="http://schemas.microsoft.com/office/drawing/2014/main" id="{7B07EEF2-6F9C-6790-3FDF-8CBF767B32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9CB5F4-A05E-0289-DEEB-4946CD295426}"/>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06022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1680-DE1F-4D45-AE74-692E30C9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22FD73-0E6F-2450-6E16-C1AD77F072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AFEF98-D9FC-BDA5-8C5B-13EAF45F8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6C32E-89A1-485E-B1F4-CACCCE67ED18}"/>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6" name="Footer Placeholder 5">
            <a:extLst>
              <a:ext uri="{FF2B5EF4-FFF2-40B4-BE49-F238E27FC236}">
                <a16:creationId xmlns:a16="http://schemas.microsoft.com/office/drawing/2014/main" id="{0741F873-81BE-19A7-3157-4D1871F251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1DCEB-2F07-C821-A66B-16DCF00B4EB2}"/>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0685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DC6F-78BE-5AE6-F039-2BD3A5630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2AF3A0-D1AC-E098-D02D-008217F57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37DB326-990A-DB1E-C255-8CFDB827B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2910F-C5A8-38B4-FF1D-1E77FAB2BDE5}"/>
              </a:ext>
            </a:extLst>
          </p:cNvPr>
          <p:cNvSpPr>
            <a:spLocks noGrp="1"/>
          </p:cNvSpPr>
          <p:nvPr>
            <p:ph type="dt" sz="half" idx="10"/>
          </p:nvPr>
        </p:nvSpPr>
        <p:spPr/>
        <p:txBody>
          <a:bodyPr/>
          <a:lstStyle/>
          <a:p>
            <a:fld id="{0D261018-E4E3-4008-8A38-1AC5E59B7444}" type="datetimeFigureOut">
              <a:rPr lang="en-US" smtClean="0"/>
              <a:t>9/13/2024</a:t>
            </a:fld>
            <a:endParaRPr lang="en-US"/>
          </a:p>
        </p:txBody>
      </p:sp>
      <p:sp>
        <p:nvSpPr>
          <p:cNvPr id="6" name="Footer Placeholder 5">
            <a:extLst>
              <a:ext uri="{FF2B5EF4-FFF2-40B4-BE49-F238E27FC236}">
                <a16:creationId xmlns:a16="http://schemas.microsoft.com/office/drawing/2014/main" id="{C01E08EB-C229-D63B-0CCF-E5CAB493B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9E75E-7CD2-A654-C08B-35F5F5E2DC71}"/>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5726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94E92-FFCB-AA73-6C35-3FA7D11A8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268F4-591A-7456-BC20-94BFE1EC2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1F06E-B995-5187-0753-9DD3DF963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61018-E4E3-4008-8A38-1AC5E59B7444}" type="datetimeFigureOut">
              <a:rPr lang="en-US" smtClean="0"/>
              <a:t>9/13/2024</a:t>
            </a:fld>
            <a:endParaRPr lang="en-US"/>
          </a:p>
        </p:txBody>
      </p:sp>
      <p:sp>
        <p:nvSpPr>
          <p:cNvPr id="5" name="Footer Placeholder 4">
            <a:extLst>
              <a:ext uri="{FF2B5EF4-FFF2-40B4-BE49-F238E27FC236}">
                <a16:creationId xmlns:a16="http://schemas.microsoft.com/office/drawing/2014/main" id="{18E82722-ADE2-824C-41C6-43C9570EB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CB76EC-ADE7-C530-37A3-A735028F2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8D20A-98AC-4943-A734-2B9F26BF61AE}" type="slidenum">
              <a:rPr lang="en-US" smtClean="0"/>
              <a:t>‹#›</a:t>
            </a:fld>
            <a:endParaRPr lang="en-US"/>
          </a:p>
        </p:txBody>
      </p:sp>
    </p:spTree>
    <p:extLst>
      <p:ext uri="{BB962C8B-B14F-4D97-AF65-F5344CB8AC3E}">
        <p14:creationId xmlns:p14="http://schemas.microsoft.com/office/powerpoint/2010/main" val="209426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32.png"/><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6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6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6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0AD086A-F0BA-0307-9A28-5DD788E2C721}"/>
              </a:ext>
            </a:extLst>
          </p:cNvPr>
          <p:cNvSpPr txBox="1"/>
          <p:nvPr/>
        </p:nvSpPr>
        <p:spPr>
          <a:xfrm>
            <a:off x="2398880" y="787966"/>
            <a:ext cx="8825590" cy="3785652"/>
          </a:xfrm>
          <a:prstGeom prst="rect">
            <a:avLst/>
          </a:prstGeom>
          <a:noFill/>
        </p:spPr>
        <p:txBody>
          <a:bodyPr wrap="square" rtlCol="0">
            <a:spAutoFit/>
          </a:bodyPr>
          <a:lstStyle/>
          <a:p>
            <a:pPr algn="ctr"/>
            <a:r>
              <a:rPr lang="en-US" sz="6000" b="1" dirty="0">
                <a:solidFill>
                  <a:schemeClr val="accent6">
                    <a:lumMod val="50000"/>
                  </a:schemeClr>
                </a:solidFill>
                <a:latin typeface="Times New Roman" panose="02020603050405020304" pitchFamily="18" charset="0"/>
                <a:cs typeface="Times New Roman" panose="02020603050405020304" pitchFamily="18" charset="0"/>
              </a:rPr>
              <a:t>KÍNH CHÀO QUÝ THẦY CÔ GIÁO CÙNG CÁC EM HỌC SINH LỚP 7A…..</a:t>
            </a:r>
          </a:p>
        </p:txBody>
      </p:sp>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algn="ct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6360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317772" y="1903372"/>
            <a:ext cx="76918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Đọc</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tìm</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hiểu</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chung</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04877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2321859" y="1246095"/>
            <a:ext cx="9610165" cy="4809396"/>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5118847" y="2132454"/>
            <a:ext cx="4469116" cy="2763385"/>
          </a:xfrm>
          <a:prstGeom prst="rect">
            <a:avLst/>
          </a:prstGeom>
        </p:spPr>
        <p:txBody>
          <a:bodyPr wrap="square">
            <a:spAutoFit/>
          </a:bodyPr>
          <a:lstStyle/>
          <a:p>
            <a:pPr lvl="0" algn="just">
              <a:lnSpc>
                <a:spcPct val="150000"/>
              </a:lnSpc>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thầm, trả lời được các câu hỏi suy luận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098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048871" y="1246094"/>
            <a:ext cx="10883153" cy="544646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3657600" y="1925191"/>
            <a:ext cx="6091728" cy="3686715"/>
          </a:xfrm>
          <a:prstGeom prst="rect">
            <a:avLst/>
          </a:prstGeom>
        </p:spPr>
        <p:txBody>
          <a:bodyPr wrap="square">
            <a:spAutoFit/>
          </a:bodyPr>
          <a:lstStyle/>
          <a:p>
            <a:pPr lvl="0" algn="just">
              <a:lnSpc>
                <a:spcPct val="150000"/>
              </a:lnSpc>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370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048871" y="1246094"/>
            <a:ext cx="10883153" cy="484094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3738283" y="2047307"/>
            <a:ext cx="6091728" cy="2763385"/>
          </a:xfrm>
          <a:prstGeom prst="rect">
            <a:avLst/>
          </a:prstGeom>
        </p:spPr>
        <p:txBody>
          <a:bodyPr wrap="square">
            <a:spAutoFit/>
          </a:bodyPr>
          <a:lstStyle/>
          <a:p>
            <a:pPr lvl="0" algn="just">
              <a:lnSpc>
                <a:spcPct val="150000"/>
              </a:lnSpc>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ùi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 gác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uồng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ơm vắt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ầm ghì</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328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5091953"/>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219200" y="1713410"/>
            <a:ext cx="4527175" cy="3170099"/>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vỏ</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tram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F557FC-18D1-CDFB-D6F1-0C33F8CDC442}"/>
              </a:ext>
            </a:extLst>
          </p:cNvPr>
          <p:cNvPicPr>
            <a:picLocks noChangeAspect="1"/>
          </p:cNvPicPr>
          <p:nvPr/>
        </p:nvPicPr>
        <p:blipFill>
          <a:blip r:embed="rId4"/>
          <a:stretch>
            <a:fillRect/>
          </a:stretch>
        </p:blipFill>
        <p:spPr>
          <a:xfrm>
            <a:off x="6838777" y="1078574"/>
            <a:ext cx="4134023" cy="2480414"/>
          </a:xfrm>
          <a:prstGeom prst="rect">
            <a:avLst/>
          </a:prstGeom>
        </p:spPr>
      </p:pic>
      <p:pic>
        <p:nvPicPr>
          <p:cNvPr id="7" name="Picture 6">
            <a:extLst>
              <a:ext uri="{FF2B5EF4-FFF2-40B4-BE49-F238E27FC236}">
                <a16:creationId xmlns:a16="http://schemas.microsoft.com/office/drawing/2014/main" id="{EDA921B7-1D57-7E34-F7AE-1D6F9265AF2C}"/>
              </a:ext>
            </a:extLst>
          </p:cNvPr>
          <p:cNvPicPr>
            <a:picLocks noChangeAspect="1"/>
          </p:cNvPicPr>
          <p:nvPr/>
        </p:nvPicPr>
        <p:blipFill>
          <a:blip r:embed="rId5"/>
          <a:stretch>
            <a:fillRect/>
          </a:stretch>
        </p:blipFill>
        <p:spPr>
          <a:xfrm>
            <a:off x="6803371" y="3766024"/>
            <a:ext cx="4169429" cy="2338941"/>
          </a:xfrm>
          <a:prstGeom prst="rect">
            <a:avLst/>
          </a:prstGeom>
        </p:spPr>
      </p:pic>
    </p:spTree>
    <p:extLst>
      <p:ext uri="{BB962C8B-B14F-4D97-AF65-F5344CB8AC3E}">
        <p14:creationId xmlns:p14="http://schemas.microsoft.com/office/powerpoint/2010/main" val="2538463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5280212"/>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138098" y="1666162"/>
            <a:ext cx="4527175" cy="378565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Gùi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tre</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FBEE27E-A667-4CDF-A3AB-8B3EF69ECD1E}"/>
              </a:ext>
            </a:extLst>
          </p:cNvPr>
          <p:cNvPicPr>
            <a:picLocks noChangeAspect="1"/>
          </p:cNvPicPr>
          <p:nvPr/>
        </p:nvPicPr>
        <p:blipFill>
          <a:blip r:embed="rId4"/>
          <a:stretch>
            <a:fillRect/>
          </a:stretch>
        </p:blipFill>
        <p:spPr>
          <a:xfrm>
            <a:off x="7359505" y="1268609"/>
            <a:ext cx="3694397" cy="2224308"/>
          </a:xfrm>
          <a:prstGeom prst="rect">
            <a:avLst/>
          </a:prstGeom>
        </p:spPr>
      </p:pic>
      <p:pic>
        <p:nvPicPr>
          <p:cNvPr id="9" name="Picture 8">
            <a:extLst>
              <a:ext uri="{FF2B5EF4-FFF2-40B4-BE49-F238E27FC236}">
                <a16:creationId xmlns:a16="http://schemas.microsoft.com/office/drawing/2014/main" id="{9773F1F6-7075-4D6E-12D1-D24166C49741}"/>
              </a:ext>
            </a:extLst>
          </p:cNvPr>
          <p:cNvPicPr>
            <a:picLocks noChangeAspect="1"/>
          </p:cNvPicPr>
          <p:nvPr/>
        </p:nvPicPr>
        <p:blipFill>
          <a:blip r:embed="rId5"/>
          <a:stretch>
            <a:fillRect/>
          </a:stretch>
        </p:blipFill>
        <p:spPr>
          <a:xfrm>
            <a:off x="7359505" y="3653117"/>
            <a:ext cx="3694396" cy="2224307"/>
          </a:xfrm>
          <a:prstGeom prst="rect">
            <a:avLst/>
          </a:prstGeom>
        </p:spPr>
      </p:pic>
    </p:spTree>
    <p:extLst>
      <p:ext uri="{BB962C8B-B14F-4D97-AF65-F5344CB8AC3E}">
        <p14:creationId xmlns:p14="http://schemas.microsoft.com/office/powerpoint/2010/main" val="253056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138098" y="1666162"/>
            <a:ext cx="4527175" cy="2554545"/>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3C05E25-BB15-61FC-11E4-61A63105E8A3}"/>
              </a:ext>
            </a:extLst>
          </p:cNvPr>
          <p:cNvPicPr>
            <a:picLocks noChangeAspect="1"/>
          </p:cNvPicPr>
          <p:nvPr/>
        </p:nvPicPr>
        <p:blipFill>
          <a:blip r:embed="rId4"/>
          <a:stretch>
            <a:fillRect/>
          </a:stretch>
        </p:blipFill>
        <p:spPr>
          <a:xfrm>
            <a:off x="6659128" y="1800447"/>
            <a:ext cx="4666897" cy="3257105"/>
          </a:xfrm>
          <a:prstGeom prst="rect">
            <a:avLst/>
          </a:prstGeom>
        </p:spPr>
      </p:pic>
    </p:spTree>
    <p:extLst>
      <p:ext uri="{BB962C8B-B14F-4D97-AF65-F5344CB8AC3E}">
        <p14:creationId xmlns:p14="http://schemas.microsoft.com/office/powerpoint/2010/main" val="1301083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707886"/>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vắt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nắm</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2800E2E-449F-7716-89A8-738287580A0A}"/>
              </a:ext>
            </a:extLst>
          </p:cNvPr>
          <p:cNvPicPr>
            <a:picLocks noChangeAspect="1"/>
          </p:cNvPicPr>
          <p:nvPr/>
        </p:nvPicPr>
        <p:blipFill>
          <a:blip r:embed="rId4"/>
          <a:stretch>
            <a:fillRect/>
          </a:stretch>
        </p:blipFill>
        <p:spPr>
          <a:xfrm>
            <a:off x="8358707" y="1167823"/>
            <a:ext cx="3324359" cy="2490060"/>
          </a:xfrm>
          <a:prstGeom prst="rect">
            <a:avLst/>
          </a:prstGeom>
        </p:spPr>
      </p:pic>
      <p:pic>
        <p:nvPicPr>
          <p:cNvPr id="9" name="Picture 8">
            <a:extLst>
              <a:ext uri="{FF2B5EF4-FFF2-40B4-BE49-F238E27FC236}">
                <a16:creationId xmlns:a16="http://schemas.microsoft.com/office/drawing/2014/main" id="{AD5D4B81-9AFA-1377-C595-4E3EFD2326BC}"/>
              </a:ext>
            </a:extLst>
          </p:cNvPr>
          <p:cNvPicPr>
            <a:picLocks noChangeAspect="1"/>
          </p:cNvPicPr>
          <p:nvPr/>
        </p:nvPicPr>
        <p:blipFill>
          <a:blip r:embed="rId5"/>
          <a:stretch>
            <a:fillRect/>
          </a:stretch>
        </p:blipFill>
        <p:spPr>
          <a:xfrm>
            <a:off x="6438790" y="3227588"/>
            <a:ext cx="2855369" cy="2337258"/>
          </a:xfrm>
          <a:prstGeom prst="rect">
            <a:avLst/>
          </a:prstGeom>
        </p:spPr>
      </p:pic>
    </p:spTree>
    <p:extLst>
      <p:ext uri="{BB962C8B-B14F-4D97-AF65-F5344CB8AC3E}">
        <p14:creationId xmlns:p14="http://schemas.microsoft.com/office/powerpoint/2010/main" val="61026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1323439"/>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Xuồng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D9CA4B1-9191-E5C9-117C-FDC99D7D9AC4}"/>
              </a:ext>
            </a:extLst>
          </p:cNvPr>
          <p:cNvPicPr>
            <a:picLocks noChangeAspect="1"/>
          </p:cNvPicPr>
          <p:nvPr/>
        </p:nvPicPr>
        <p:blipFill>
          <a:blip r:embed="rId4"/>
          <a:stretch>
            <a:fillRect/>
          </a:stretch>
        </p:blipFill>
        <p:spPr>
          <a:xfrm>
            <a:off x="7264845" y="1603928"/>
            <a:ext cx="4527175" cy="3318450"/>
          </a:xfrm>
          <a:prstGeom prst="rect">
            <a:avLst/>
          </a:prstGeom>
        </p:spPr>
      </p:pic>
    </p:spTree>
    <p:extLst>
      <p:ext uri="{BB962C8B-B14F-4D97-AF65-F5344CB8AC3E}">
        <p14:creationId xmlns:p14="http://schemas.microsoft.com/office/powerpoint/2010/main" val="3933435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193899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ghì</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0121016-B67B-AA1C-9CDA-279B87C3FF03}"/>
              </a:ext>
            </a:extLst>
          </p:cNvPr>
          <p:cNvPicPr>
            <a:picLocks noChangeAspect="1"/>
          </p:cNvPicPr>
          <p:nvPr/>
        </p:nvPicPr>
        <p:blipFill>
          <a:blip r:embed="rId4"/>
          <a:stretch>
            <a:fillRect/>
          </a:stretch>
        </p:blipFill>
        <p:spPr>
          <a:xfrm>
            <a:off x="7103876" y="1181108"/>
            <a:ext cx="3447724" cy="2687596"/>
          </a:xfrm>
          <a:prstGeom prst="rect">
            <a:avLst/>
          </a:prstGeom>
        </p:spPr>
      </p:pic>
      <p:pic>
        <p:nvPicPr>
          <p:cNvPr id="8" name="Picture 7">
            <a:extLst>
              <a:ext uri="{FF2B5EF4-FFF2-40B4-BE49-F238E27FC236}">
                <a16:creationId xmlns:a16="http://schemas.microsoft.com/office/drawing/2014/main" id="{F34F7205-89BF-7302-4B2E-5768CF2C0F5F}"/>
              </a:ext>
            </a:extLst>
          </p:cNvPr>
          <p:cNvPicPr>
            <a:picLocks noChangeAspect="1"/>
          </p:cNvPicPr>
          <p:nvPr/>
        </p:nvPicPr>
        <p:blipFill>
          <a:blip r:embed="rId5"/>
          <a:stretch>
            <a:fillRect/>
          </a:stretch>
        </p:blipFill>
        <p:spPr>
          <a:xfrm>
            <a:off x="7836149" y="3228913"/>
            <a:ext cx="3732772" cy="2483990"/>
          </a:xfrm>
          <a:prstGeom prst="rect">
            <a:avLst/>
          </a:prstGeom>
        </p:spPr>
      </p:pic>
    </p:spTree>
    <p:extLst>
      <p:ext uri="{BB962C8B-B14F-4D97-AF65-F5344CB8AC3E}">
        <p14:creationId xmlns:p14="http://schemas.microsoft.com/office/powerpoint/2010/main" val="692074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664033" y="2171350"/>
            <a:ext cx="8825590" cy="1446550"/>
          </a:xfrm>
          <a:prstGeom prst="rect">
            <a:avLst/>
          </a:prstGeom>
          <a:noFill/>
        </p:spPr>
        <p:txBody>
          <a:bodyPr wrap="square" rtlCol="0">
            <a:spAutoFit/>
          </a:bodyPr>
          <a:lstStyle/>
          <a:p>
            <a:pPr algn="ctr"/>
            <a:r>
              <a:rPr lang="en-US" sz="88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807715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0AC12-269C-6B1B-6521-6290E279515E}"/>
              </a:ext>
            </a:extLst>
          </p:cNvPr>
          <p:cNvPicPr>
            <a:picLocks noChangeAspect="1"/>
          </p:cNvPicPr>
          <p:nvPr/>
        </p:nvPicPr>
        <p:blipFill>
          <a:blip r:embed="rId2"/>
          <a:stretch>
            <a:fillRect/>
          </a:stretch>
        </p:blipFill>
        <p:spPr>
          <a:xfrm>
            <a:off x="-529" y="0"/>
            <a:ext cx="12265233" cy="6858000"/>
          </a:xfrm>
          <a:prstGeom prst="rect">
            <a:avLst/>
          </a:prstGeom>
        </p:spPr>
      </p:pic>
      <p:sp>
        <p:nvSpPr>
          <p:cNvPr id="3" name="TextBox 2">
            <a:extLst>
              <a:ext uri="{FF2B5EF4-FFF2-40B4-BE49-F238E27FC236}">
                <a16:creationId xmlns:a16="http://schemas.microsoft.com/office/drawing/2014/main" id="{239BCF11-6D6A-B5AA-863C-B27314FA98A3}"/>
              </a:ext>
            </a:extLst>
          </p:cNvPr>
          <p:cNvSpPr txBox="1"/>
          <p:nvPr/>
        </p:nvSpPr>
        <p:spPr>
          <a:xfrm>
            <a:off x="2369400" y="391948"/>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3.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Tác</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giả</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tác</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B6949965-9C34-13D0-3D4B-DF36F30CA445}"/>
              </a:ext>
            </a:extLst>
          </p:cNvPr>
          <p:cNvPicPr>
            <a:picLocks noChangeAspect="1"/>
          </p:cNvPicPr>
          <p:nvPr/>
        </p:nvPicPr>
        <p:blipFill>
          <a:blip r:embed="rId3"/>
          <a:stretch>
            <a:fillRect/>
          </a:stretch>
        </p:blipFill>
        <p:spPr>
          <a:xfrm>
            <a:off x="2691353" y="1407611"/>
            <a:ext cx="8113059" cy="4114465"/>
          </a:xfrm>
          <a:prstGeom prst="rect">
            <a:avLst/>
          </a:prstGeom>
        </p:spPr>
      </p:pic>
      <p:sp>
        <p:nvSpPr>
          <p:cNvPr id="5" name="Rectangle 4">
            <a:extLst>
              <a:ext uri="{FF2B5EF4-FFF2-40B4-BE49-F238E27FC236}">
                <a16:creationId xmlns:a16="http://schemas.microsoft.com/office/drawing/2014/main" id="{A37933A7-80D4-F1C0-D55C-7D8C0FF9C7C8}"/>
              </a:ext>
            </a:extLst>
          </p:cNvPr>
          <p:cNvSpPr/>
          <p:nvPr/>
        </p:nvSpPr>
        <p:spPr>
          <a:xfrm>
            <a:off x="4787153" y="2588719"/>
            <a:ext cx="4527175" cy="193899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514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D2847-1195-AD1C-9235-D415495D5A71}"/>
              </a:ext>
            </a:extLst>
          </p:cNvPr>
          <p:cNvPicPr>
            <a:picLocks noChangeAspect="1"/>
          </p:cNvPicPr>
          <p:nvPr/>
        </p:nvPicPr>
        <p:blipFill>
          <a:blip r:embed="rId2"/>
          <a:stretch>
            <a:fillRect/>
          </a:stretch>
        </p:blipFill>
        <p:spPr>
          <a:xfrm>
            <a:off x="0" y="-3345"/>
            <a:ext cx="12192000" cy="6861345"/>
          </a:xfrm>
          <a:prstGeom prst="rect">
            <a:avLst/>
          </a:prstGeom>
        </p:spPr>
      </p:pic>
      <p:sp>
        <p:nvSpPr>
          <p:cNvPr id="4" name="TextBox 3">
            <a:extLst>
              <a:ext uri="{FF2B5EF4-FFF2-40B4-BE49-F238E27FC236}">
                <a16:creationId xmlns:a16="http://schemas.microsoft.com/office/drawing/2014/main" id="{7218AEFF-21E7-4DF1-2A2B-E71F89681811}"/>
              </a:ext>
            </a:extLst>
          </p:cNvPr>
          <p:cNvSpPr txBox="1"/>
          <p:nvPr/>
        </p:nvSpPr>
        <p:spPr>
          <a:xfrm>
            <a:off x="4693779" y="-3345"/>
            <a:ext cx="2595784" cy="905441"/>
          </a:xfrm>
          <a:prstGeom prst="rect">
            <a:avLst/>
          </a:prstGeom>
          <a:noFill/>
        </p:spPr>
        <p:txBody>
          <a:bodyPr wrap="square">
            <a:spAutoFit/>
          </a:bodyPr>
          <a:lstStyle/>
          <a:p>
            <a:pPr algn="just">
              <a:lnSpc>
                <a:spcPct val="150000"/>
              </a:lnSpc>
            </a:pP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E9ABE9-C99C-7888-F10C-F1E2DCB936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385705" y="861133"/>
            <a:ext cx="1036034" cy="1036034"/>
          </a:xfrm>
          <a:prstGeom prst="rect">
            <a:avLst/>
          </a:prstGeom>
        </p:spPr>
      </p:pic>
      <p:pic>
        <p:nvPicPr>
          <p:cNvPr id="6" name="Picture 5">
            <a:extLst>
              <a:ext uri="{FF2B5EF4-FFF2-40B4-BE49-F238E27FC236}">
                <a16:creationId xmlns:a16="http://schemas.microsoft.com/office/drawing/2014/main" id="{67F54EB9-EBAC-A968-142B-1D90167CC218}"/>
              </a:ext>
            </a:extLst>
          </p:cNvPr>
          <p:cNvPicPr>
            <a:picLocks noChangeAspect="1"/>
          </p:cNvPicPr>
          <p:nvPr/>
        </p:nvPicPr>
        <p:blipFill>
          <a:blip r:embed="rId5"/>
          <a:stretch>
            <a:fillRect/>
          </a:stretch>
        </p:blipFill>
        <p:spPr>
          <a:xfrm>
            <a:off x="487109" y="861133"/>
            <a:ext cx="3050849" cy="3601411"/>
          </a:xfrm>
          <a:prstGeom prst="rect">
            <a:avLst/>
          </a:prstGeom>
        </p:spPr>
      </p:pic>
      <p:sp>
        <p:nvSpPr>
          <p:cNvPr id="7" name="TextBox 6">
            <a:extLst>
              <a:ext uri="{FF2B5EF4-FFF2-40B4-BE49-F238E27FC236}">
                <a16:creationId xmlns:a16="http://schemas.microsoft.com/office/drawing/2014/main" id="{8132BD13-EF0D-52CE-BC78-03AEC5C24403}"/>
              </a:ext>
            </a:extLst>
          </p:cNvPr>
          <p:cNvSpPr txBox="1"/>
          <p:nvPr/>
        </p:nvSpPr>
        <p:spPr>
          <a:xfrm>
            <a:off x="487109" y="4302110"/>
            <a:ext cx="3050849" cy="905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nl-NL"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Đoàn Giỏi</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85D06C5-CFD6-EA4B-EF5A-00AE6C8B40C3}"/>
              </a:ext>
            </a:extLst>
          </p:cNvPr>
          <p:cNvCxnSpPr>
            <a:cxnSpLocks/>
          </p:cNvCxnSpPr>
          <p:nvPr/>
        </p:nvCxnSpPr>
        <p:spPr>
          <a:xfrm>
            <a:off x="4264351" y="1897167"/>
            <a:ext cx="5811141" cy="0"/>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D07B9F-DD36-9158-EF1B-089AA1179B3A}"/>
              </a:ext>
            </a:extLst>
          </p:cNvPr>
          <p:cNvSpPr txBox="1"/>
          <p:nvPr/>
        </p:nvSpPr>
        <p:spPr>
          <a:xfrm>
            <a:off x="4421739" y="902096"/>
            <a:ext cx="5653753" cy="954107"/>
          </a:xfrm>
          <a:prstGeom prst="rect">
            <a:avLst/>
          </a:prstGeom>
          <a:noFill/>
        </p:spPr>
        <p:txBody>
          <a:bodyPr wrap="square">
            <a:spAutoFit/>
          </a:bodyPr>
          <a:lstStyle/>
          <a:p>
            <a:pPr algn="just"/>
            <a:r>
              <a:rPr lang="nl-NL" sz="2800" b="1" dirty="0">
                <a:solidFill>
                  <a:srgbClr val="000000"/>
                </a:solidFill>
                <a:effectLst/>
                <a:latin typeface="Times New Roman" panose="02020603050405020304" pitchFamily="18" charset="0"/>
                <a:ea typeface="Times New Roman" panose="02020603050405020304" pitchFamily="18" charset="0"/>
              </a:rPr>
              <a:t>1925- 1989 quê ở Tiền Giang, là nhà văn của miền đất phương Nam</a:t>
            </a:r>
            <a:endParaRPr lang="en-US" sz="2800" b="1" dirty="0"/>
          </a:p>
        </p:txBody>
      </p:sp>
      <p:pic>
        <p:nvPicPr>
          <p:cNvPr id="15" name="Picture 14">
            <a:extLst>
              <a:ext uri="{FF2B5EF4-FFF2-40B4-BE49-F238E27FC236}">
                <a16:creationId xmlns:a16="http://schemas.microsoft.com/office/drawing/2014/main" id="{D8CC3189-0BEC-BF6F-9898-A7175D989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3718" y="2345159"/>
            <a:ext cx="1181987" cy="1181987"/>
          </a:xfrm>
          <a:prstGeom prst="rect">
            <a:avLst/>
          </a:prstGeom>
        </p:spPr>
      </p:pic>
      <p:cxnSp>
        <p:nvCxnSpPr>
          <p:cNvPr id="16" name="Straight Connector 15">
            <a:extLst>
              <a:ext uri="{FF2B5EF4-FFF2-40B4-BE49-F238E27FC236}">
                <a16:creationId xmlns:a16="http://schemas.microsoft.com/office/drawing/2014/main" id="{A4EC0C64-85A4-FCCB-AAA1-99F671DB8908}"/>
              </a:ext>
            </a:extLst>
          </p:cNvPr>
          <p:cNvCxnSpPr>
            <a:cxnSpLocks/>
          </p:cNvCxnSpPr>
          <p:nvPr/>
        </p:nvCxnSpPr>
        <p:spPr>
          <a:xfrm>
            <a:off x="4816727" y="3780174"/>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FC3A22-1A77-CECD-57F9-A3F394CC4D2B}"/>
              </a:ext>
            </a:extLst>
          </p:cNvPr>
          <p:cNvSpPr txBox="1"/>
          <p:nvPr/>
        </p:nvSpPr>
        <p:spPr>
          <a:xfrm>
            <a:off x="5015062" y="2403724"/>
            <a:ext cx="6074278" cy="1384995"/>
          </a:xfrm>
          <a:prstGeom prst="rect">
            <a:avLst/>
          </a:prstGeom>
          <a:noFill/>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Viết về thiên nhiên, con người phương Nam với vẻ đẹp trù phú, những người dân chất phác, thuần hậu</a:t>
            </a:r>
            <a:endParaRPr lang="en-US" sz="2800" b="1" dirty="0"/>
          </a:p>
        </p:txBody>
      </p:sp>
      <p:pic>
        <p:nvPicPr>
          <p:cNvPr id="19" name="Picture 18">
            <a:extLst>
              <a:ext uri="{FF2B5EF4-FFF2-40B4-BE49-F238E27FC236}">
                <a16:creationId xmlns:a16="http://schemas.microsoft.com/office/drawing/2014/main" id="{54D75201-4DC4-A8D4-411C-FFFF480563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62053" y="4041747"/>
            <a:ext cx="1181987" cy="1181987"/>
          </a:xfrm>
          <a:prstGeom prst="rect">
            <a:avLst/>
          </a:prstGeom>
        </p:spPr>
      </p:pic>
      <p:cxnSp>
        <p:nvCxnSpPr>
          <p:cNvPr id="20" name="Straight Connector 19">
            <a:extLst>
              <a:ext uri="{FF2B5EF4-FFF2-40B4-BE49-F238E27FC236}">
                <a16:creationId xmlns:a16="http://schemas.microsoft.com/office/drawing/2014/main" id="{3B6D5AB5-50C0-FE7B-2192-6269247FA774}"/>
              </a:ext>
            </a:extLst>
          </p:cNvPr>
          <p:cNvCxnSpPr>
            <a:cxnSpLocks/>
          </p:cNvCxnSpPr>
          <p:nvPr/>
        </p:nvCxnSpPr>
        <p:spPr>
          <a:xfrm>
            <a:off x="5015062" y="5476762"/>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FE113B8-6AD9-5833-DC9E-D25047AC28EA}"/>
              </a:ext>
            </a:extLst>
          </p:cNvPr>
          <p:cNvSpPr txBox="1"/>
          <p:nvPr/>
        </p:nvSpPr>
        <p:spPr>
          <a:xfrm>
            <a:off x="5254344" y="4125600"/>
            <a:ext cx="6074278" cy="1384995"/>
          </a:xfrm>
          <a:prstGeom prst="rect">
            <a:avLst/>
          </a:prstGeom>
          <a:noFill/>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Lối miêu tả vừa hiện thực vừa trữ tình, ngôn ngữ mang màu sắc địa phương</a:t>
            </a:r>
            <a:endParaRPr lang="en-US" sz="2800" b="1" dirty="0"/>
          </a:p>
        </p:txBody>
      </p:sp>
    </p:spTree>
    <p:extLst>
      <p:ext uri="{BB962C8B-B14F-4D97-AF65-F5344CB8AC3E}">
        <p14:creationId xmlns:p14="http://schemas.microsoft.com/office/powerpoint/2010/main" val="2414821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3"/>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6"/>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7"/>
          <a:stretch>
            <a:fillRect/>
          </a:stretch>
        </p:blipFill>
        <p:spPr>
          <a:xfrm>
            <a:off x="8909618" y="4574636"/>
            <a:ext cx="2402032" cy="2402032"/>
          </a:xfrm>
          <a:prstGeom prst="rect">
            <a:avLst/>
          </a:prstGeom>
        </p:spPr>
      </p:pic>
      <p:sp>
        <p:nvSpPr>
          <p:cNvPr id="25" name="TextBox 24">
            <a:extLst>
              <a:ext uri="{FF2B5EF4-FFF2-40B4-BE49-F238E27FC236}">
                <a16:creationId xmlns:a16="http://schemas.microsoft.com/office/drawing/2014/main" id="{50FE2537-70A4-E9BE-C1EB-AF09FCC5250F}"/>
              </a:ext>
            </a:extLst>
          </p:cNvPr>
          <p:cNvSpPr txBox="1"/>
          <p:nvPr/>
        </p:nvSpPr>
        <p:spPr>
          <a:xfrm>
            <a:off x="4606753" y="153750"/>
            <a:ext cx="4222288" cy="905441"/>
          </a:xfrm>
          <a:prstGeom prst="rect">
            <a:avLst/>
          </a:prstGeom>
          <a:noFill/>
        </p:spPr>
        <p:txBody>
          <a:bodyPr wrap="square">
            <a:spAutoFit/>
          </a:bodyPr>
          <a:lstStyle/>
          <a:p>
            <a:pPr algn="just">
              <a:lnSpc>
                <a:spcPct val="150000"/>
              </a:lnSpc>
            </a:pP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chính</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365507A-5D28-3C68-1E42-AE762F2B4BB6}"/>
              </a:ext>
            </a:extLst>
          </p:cNvPr>
          <p:cNvPicPr>
            <a:picLocks noChangeAspect="1"/>
          </p:cNvPicPr>
          <p:nvPr/>
        </p:nvPicPr>
        <p:blipFill>
          <a:blip r:embed="rId18"/>
          <a:stretch>
            <a:fillRect/>
          </a:stretch>
        </p:blipFill>
        <p:spPr>
          <a:xfrm>
            <a:off x="440324" y="987233"/>
            <a:ext cx="11311351" cy="5100818"/>
          </a:xfrm>
          <a:prstGeom prst="rect">
            <a:avLst/>
          </a:prstGeom>
        </p:spPr>
      </p:pic>
    </p:spTree>
    <p:extLst>
      <p:ext uri="{BB962C8B-B14F-4D97-AF65-F5344CB8AC3E}">
        <p14:creationId xmlns:p14="http://schemas.microsoft.com/office/powerpoint/2010/main" val="232873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DBFFB4D-2A5F-7465-614A-49D92E417AA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218AEFF-21E7-4DF1-2A2B-E71F89681811}"/>
              </a:ext>
            </a:extLst>
          </p:cNvPr>
          <p:cNvSpPr txBox="1"/>
          <p:nvPr/>
        </p:nvSpPr>
        <p:spPr>
          <a:xfrm>
            <a:off x="4693778" y="-3345"/>
            <a:ext cx="3960265"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Tác phẩm</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E9ABE9-C99C-7888-F10C-F1E2DCB936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385705" y="861133"/>
            <a:ext cx="1036034" cy="1036034"/>
          </a:xfrm>
          <a:prstGeom prst="rect">
            <a:avLst/>
          </a:prstGeom>
        </p:spPr>
      </p:pic>
      <p:cxnSp>
        <p:nvCxnSpPr>
          <p:cNvPr id="9" name="Straight Connector 8">
            <a:extLst>
              <a:ext uri="{FF2B5EF4-FFF2-40B4-BE49-F238E27FC236}">
                <a16:creationId xmlns:a16="http://schemas.microsoft.com/office/drawing/2014/main" id="{B85D06C5-CFD6-EA4B-EF5A-00AE6C8B40C3}"/>
              </a:ext>
            </a:extLst>
          </p:cNvPr>
          <p:cNvCxnSpPr>
            <a:cxnSpLocks/>
          </p:cNvCxnSpPr>
          <p:nvPr/>
        </p:nvCxnSpPr>
        <p:spPr>
          <a:xfrm>
            <a:off x="4264351" y="1897167"/>
            <a:ext cx="5811141" cy="0"/>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D07B9F-DD36-9158-EF1B-089AA1179B3A}"/>
              </a:ext>
            </a:extLst>
          </p:cNvPr>
          <p:cNvSpPr txBox="1"/>
          <p:nvPr/>
        </p:nvSpPr>
        <p:spPr>
          <a:xfrm>
            <a:off x="4421739" y="902096"/>
            <a:ext cx="5653753" cy="954107"/>
          </a:xfrm>
          <a:prstGeom prst="rect">
            <a:avLst/>
          </a:prstGeom>
          <a:noFill/>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Trích trong cuốn tiểu thuyết Đất rừng phương Nam</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8CC3189-0BEC-BF6F-9898-A7175D989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3718" y="2345159"/>
            <a:ext cx="1181987" cy="1181987"/>
          </a:xfrm>
          <a:prstGeom prst="rect">
            <a:avLst/>
          </a:prstGeom>
        </p:spPr>
      </p:pic>
      <p:cxnSp>
        <p:nvCxnSpPr>
          <p:cNvPr id="16" name="Straight Connector 15">
            <a:extLst>
              <a:ext uri="{FF2B5EF4-FFF2-40B4-BE49-F238E27FC236}">
                <a16:creationId xmlns:a16="http://schemas.microsoft.com/office/drawing/2014/main" id="{A4EC0C64-85A4-FCCB-AAA1-99F671DB8908}"/>
              </a:ext>
            </a:extLst>
          </p:cNvPr>
          <p:cNvCxnSpPr>
            <a:cxnSpLocks/>
          </p:cNvCxnSpPr>
          <p:nvPr/>
        </p:nvCxnSpPr>
        <p:spPr>
          <a:xfrm>
            <a:off x="4816727" y="3780174"/>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FC3A22-1A77-CECD-57F9-A3F394CC4D2B}"/>
              </a:ext>
            </a:extLst>
          </p:cNvPr>
          <p:cNvSpPr txBox="1"/>
          <p:nvPr/>
        </p:nvSpPr>
        <p:spPr>
          <a:xfrm>
            <a:off x="5015062" y="2403724"/>
            <a:ext cx="6074278" cy="1384995"/>
          </a:xfrm>
          <a:prstGeom prst="rect">
            <a:avLst/>
          </a:prstGeom>
          <a:noFill/>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Nằm ở chương 9, kể về lần An theo tía nuôi và Cò đi lấy mật ong trong rừng U Minh</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50F433-0A77-BC82-AFD6-E9A872AEDAF3}"/>
              </a:ext>
            </a:extLst>
          </p:cNvPr>
          <p:cNvPicPr>
            <a:picLocks noChangeAspect="1"/>
          </p:cNvPicPr>
          <p:nvPr/>
        </p:nvPicPr>
        <p:blipFill>
          <a:blip r:embed="rId5"/>
          <a:stretch>
            <a:fillRect/>
          </a:stretch>
        </p:blipFill>
        <p:spPr>
          <a:xfrm>
            <a:off x="5426846" y="3847284"/>
            <a:ext cx="1743075" cy="2679304"/>
          </a:xfrm>
          <a:prstGeom prst="rect">
            <a:avLst/>
          </a:prstGeom>
        </p:spPr>
      </p:pic>
      <p:pic>
        <p:nvPicPr>
          <p:cNvPr id="8" name="Picture 7">
            <a:extLst>
              <a:ext uri="{FF2B5EF4-FFF2-40B4-BE49-F238E27FC236}">
                <a16:creationId xmlns:a16="http://schemas.microsoft.com/office/drawing/2014/main" id="{89C64095-BD04-E2B4-F784-5CBC0628DB9B}"/>
              </a:ext>
            </a:extLst>
          </p:cNvPr>
          <p:cNvPicPr>
            <a:picLocks noChangeAspect="1"/>
          </p:cNvPicPr>
          <p:nvPr/>
        </p:nvPicPr>
        <p:blipFill>
          <a:blip r:embed="rId6"/>
          <a:stretch>
            <a:fillRect/>
          </a:stretch>
        </p:blipFill>
        <p:spPr>
          <a:xfrm>
            <a:off x="7782505" y="3835461"/>
            <a:ext cx="1743075" cy="2628900"/>
          </a:xfrm>
          <a:prstGeom prst="rect">
            <a:avLst/>
          </a:prstGeom>
        </p:spPr>
      </p:pic>
    </p:spTree>
    <p:extLst>
      <p:ext uri="{BB962C8B-B14F-4D97-AF65-F5344CB8AC3E}">
        <p14:creationId xmlns:p14="http://schemas.microsoft.com/office/powerpoint/2010/main" val="1497577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style.rotation</p:attrName>
                                        </p:attrNameLst>
                                      </p:cBhvr>
                                      <p:tavLst>
                                        <p:tav tm="0">
                                          <p:val>
                                            <p:fltVal val="90"/>
                                          </p:val>
                                        </p:tav>
                                        <p:tav tm="100000">
                                          <p:val>
                                            <p:fltVal val="0"/>
                                          </p:val>
                                        </p:tav>
                                      </p:tavLst>
                                    </p:anim>
                                    <p:animEffect transition="in" filter="fade">
                                      <p:cBhvr>
                                        <p:cTn id="37" dur="1000"/>
                                        <p:tgtEl>
                                          <p:spTgt spid="15"/>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fltVal val="0"/>
                                          </p:val>
                                        </p:tav>
                                        <p:tav tm="100000">
                                          <p:val>
                                            <p:strVal val="#ppt_w"/>
                                          </p:val>
                                        </p:tav>
                                      </p:tavLst>
                                    </p:anim>
                                    <p:anim calcmode="lin" valueType="num">
                                      <p:cBhvr>
                                        <p:cTn id="41" dur="1000" fill="hold"/>
                                        <p:tgtEl>
                                          <p:spTgt spid="17"/>
                                        </p:tgtEl>
                                        <p:attrNameLst>
                                          <p:attrName>ppt_h</p:attrName>
                                        </p:attrNameLst>
                                      </p:cBhvr>
                                      <p:tavLst>
                                        <p:tav tm="0">
                                          <p:val>
                                            <p:fltVal val="0"/>
                                          </p:val>
                                        </p:tav>
                                        <p:tav tm="100000">
                                          <p:val>
                                            <p:strVal val="#ppt_h"/>
                                          </p:val>
                                        </p:tav>
                                      </p:tavLst>
                                    </p:anim>
                                    <p:anim calcmode="lin" valueType="num">
                                      <p:cBhvr>
                                        <p:cTn id="42" dur="1000" fill="hold"/>
                                        <p:tgtEl>
                                          <p:spTgt spid="17"/>
                                        </p:tgtEl>
                                        <p:attrNameLst>
                                          <p:attrName>style.rotation</p:attrName>
                                        </p:attrNameLst>
                                      </p:cBhvr>
                                      <p:tavLst>
                                        <p:tav tm="0">
                                          <p:val>
                                            <p:fltVal val="90"/>
                                          </p:val>
                                        </p:tav>
                                        <p:tav tm="100000">
                                          <p:val>
                                            <p:fltVal val="0"/>
                                          </p:val>
                                        </p:tav>
                                      </p:tavLst>
                                    </p:anim>
                                    <p:animEffect transition="in" filter="fade">
                                      <p:cBhvr>
                                        <p:cTn id="43" dur="1000"/>
                                        <p:tgtEl>
                                          <p:spTgt spid="17"/>
                                        </p:tgtEl>
                                      </p:cBhvr>
                                    </p:animEffect>
                                  </p:childTnLst>
                                </p:cTn>
                              </p:par>
                              <p:par>
                                <p:cTn id="44" presetID="3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317772" y="1903372"/>
            <a:ext cx="76918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phá</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97085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476167" y="165445"/>
            <a:ext cx="7881477"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Tìm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hiểu</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về</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691353" y="1407611"/>
            <a:ext cx="8113059" cy="4114465"/>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707444" y="2151727"/>
            <a:ext cx="4527175" cy="2554545"/>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8976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476167" y="165445"/>
            <a:ext cx="7881477"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THẢO LUẬN NHÓM</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FB0BA93D-EDFC-9526-87EF-4FA5B4AF3204}"/>
              </a:ext>
            </a:extLst>
          </p:cNvPr>
          <p:cNvPicPr>
            <a:picLocks noChangeAspect="1"/>
          </p:cNvPicPr>
          <p:nvPr/>
        </p:nvPicPr>
        <p:blipFill>
          <a:blip r:embed="rId3"/>
          <a:stretch>
            <a:fillRect/>
          </a:stretch>
        </p:blipFill>
        <p:spPr>
          <a:xfrm>
            <a:off x="269646" y="1181108"/>
            <a:ext cx="3669963" cy="5255690"/>
          </a:xfrm>
          <a:prstGeom prst="rect">
            <a:avLst/>
          </a:prstGeom>
        </p:spPr>
      </p:pic>
      <p:pic>
        <p:nvPicPr>
          <p:cNvPr id="5" name="Picture 4">
            <a:extLst>
              <a:ext uri="{FF2B5EF4-FFF2-40B4-BE49-F238E27FC236}">
                <a16:creationId xmlns:a16="http://schemas.microsoft.com/office/drawing/2014/main" id="{5A3FEEA9-F351-2689-D636-F1AF9ED822DE}"/>
              </a:ext>
            </a:extLst>
          </p:cNvPr>
          <p:cNvPicPr>
            <a:picLocks noChangeAspect="1"/>
          </p:cNvPicPr>
          <p:nvPr/>
        </p:nvPicPr>
        <p:blipFill>
          <a:blip r:embed="rId4"/>
          <a:stretch>
            <a:fillRect/>
          </a:stretch>
        </p:blipFill>
        <p:spPr>
          <a:xfrm>
            <a:off x="3939611" y="1181108"/>
            <a:ext cx="3922520" cy="5327074"/>
          </a:xfrm>
          <a:prstGeom prst="rect">
            <a:avLst/>
          </a:prstGeom>
        </p:spPr>
      </p:pic>
      <p:pic>
        <p:nvPicPr>
          <p:cNvPr id="6" name="Picture 5">
            <a:extLst>
              <a:ext uri="{FF2B5EF4-FFF2-40B4-BE49-F238E27FC236}">
                <a16:creationId xmlns:a16="http://schemas.microsoft.com/office/drawing/2014/main" id="{730440AD-6B9C-A76F-1422-A4D92419E3C6}"/>
              </a:ext>
            </a:extLst>
          </p:cNvPr>
          <p:cNvPicPr>
            <a:picLocks noChangeAspect="1"/>
          </p:cNvPicPr>
          <p:nvPr/>
        </p:nvPicPr>
        <p:blipFill>
          <a:blip r:embed="rId5"/>
          <a:stretch>
            <a:fillRect/>
          </a:stretch>
        </p:blipFill>
        <p:spPr>
          <a:xfrm>
            <a:off x="7999832" y="1181107"/>
            <a:ext cx="3922521" cy="5327073"/>
          </a:xfrm>
          <a:prstGeom prst="rect">
            <a:avLst/>
          </a:prstGeom>
        </p:spPr>
      </p:pic>
    </p:spTree>
    <p:extLst>
      <p:ext uri="{BB962C8B-B14F-4D97-AF65-F5344CB8AC3E}">
        <p14:creationId xmlns:p14="http://schemas.microsoft.com/office/powerpoint/2010/main" val="370728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70000"/>
          </a:blip>
          <a:stretch>
            <a:fillRect/>
          </a:stretch>
        </p:blipFill>
        <p:spPr>
          <a:xfrm>
            <a:off x="0" y="-23652"/>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a. </a:t>
            </a:r>
            <a:r>
              <a:rPr lang="en-US" sz="4000" b="1" dirty="0" err="1">
                <a:solidFill>
                  <a:srgbClr val="70AD47">
                    <a:lumMod val="50000"/>
                  </a:srgbClr>
                </a:solidFill>
                <a:latin typeface="Times New Roman" panose="02020603050405020304" pitchFamily="18" charset="0"/>
                <a:cs typeface="Times New Roman" panose="02020603050405020304" pitchFamily="18" charset="0"/>
              </a:rPr>
              <a:t>Mối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quan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hệ</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giữa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các</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2708406" cy="523220"/>
          </a:xfrm>
          <a:custGeom>
            <a:avLst/>
            <a:gdLst>
              <a:gd name="connsiteX0" fmla="*/ 0 w 2708406"/>
              <a:gd name="connsiteY0" fmla="*/ 0 h 523220"/>
              <a:gd name="connsiteX1" fmla="*/ 704186 w 2708406"/>
              <a:gd name="connsiteY1" fmla="*/ 0 h 523220"/>
              <a:gd name="connsiteX2" fmla="*/ 1381287 w 2708406"/>
              <a:gd name="connsiteY2" fmla="*/ 0 h 523220"/>
              <a:gd name="connsiteX3" fmla="*/ 2031305 w 2708406"/>
              <a:gd name="connsiteY3" fmla="*/ 0 h 523220"/>
              <a:gd name="connsiteX4" fmla="*/ 2708406 w 2708406"/>
              <a:gd name="connsiteY4" fmla="*/ 0 h 523220"/>
              <a:gd name="connsiteX5" fmla="*/ 2708406 w 2708406"/>
              <a:gd name="connsiteY5" fmla="*/ 523220 h 523220"/>
              <a:gd name="connsiteX6" fmla="*/ 2112557 w 2708406"/>
              <a:gd name="connsiteY6" fmla="*/ 523220 h 523220"/>
              <a:gd name="connsiteX7" fmla="*/ 1408371 w 2708406"/>
              <a:gd name="connsiteY7" fmla="*/ 523220 h 523220"/>
              <a:gd name="connsiteX8" fmla="*/ 731270 w 2708406"/>
              <a:gd name="connsiteY8" fmla="*/ 523220 h 523220"/>
              <a:gd name="connsiteX9" fmla="*/ 0 w 2708406"/>
              <a:gd name="connsiteY9" fmla="*/ 523220 h 523220"/>
              <a:gd name="connsiteX10" fmla="*/ 0 w 2708406"/>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8406" h="523220" fill="none" extrusionOk="0">
                <a:moveTo>
                  <a:pt x="0" y="0"/>
                </a:moveTo>
                <a:cubicBezTo>
                  <a:pt x="329705" y="-22543"/>
                  <a:pt x="385769" y="-4694"/>
                  <a:pt x="704186" y="0"/>
                </a:cubicBezTo>
                <a:cubicBezTo>
                  <a:pt x="1022603" y="4694"/>
                  <a:pt x="1192209" y="12028"/>
                  <a:pt x="1381287" y="0"/>
                </a:cubicBezTo>
                <a:cubicBezTo>
                  <a:pt x="1570365" y="-12028"/>
                  <a:pt x="1716997" y="-4713"/>
                  <a:pt x="2031305" y="0"/>
                </a:cubicBezTo>
                <a:cubicBezTo>
                  <a:pt x="2345613" y="4713"/>
                  <a:pt x="2570332" y="-23572"/>
                  <a:pt x="2708406" y="0"/>
                </a:cubicBezTo>
                <a:cubicBezTo>
                  <a:pt x="2698727" y="135052"/>
                  <a:pt x="2702845" y="404872"/>
                  <a:pt x="2708406" y="523220"/>
                </a:cubicBezTo>
                <a:cubicBezTo>
                  <a:pt x="2478105" y="503842"/>
                  <a:pt x="2342607" y="502246"/>
                  <a:pt x="2112557" y="523220"/>
                </a:cubicBezTo>
                <a:cubicBezTo>
                  <a:pt x="1882507" y="544194"/>
                  <a:pt x="1655359" y="539832"/>
                  <a:pt x="1408371" y="523220"/>
                </a:cubicBezTo>
                <a:cubicBezTo>
                  <a:pt x="1161383" y="506608"/>
                  <a:pt x="906642" y="498027"/>
                  <a:pt x="731270" y="523220"/>
                </a:cubicBezTo>
                <a:cubicBezTo>
                  <a:pt x="555898" y="548413"/>
                  <a:pt x="170449" y="528403"/>
                  <a:pt x="0" y="523220"/>
                </a:cubicBezTo>
                <a:cubicBezTo>
                  <a:pt x="17303" y="310073"/>
                  <a:pt x="-10420" y="199489"/>
                  <a:pt x="0" y="0"/>
                </a:cubicBezTo>
                <a:close/>
              </a:path>
              <a:path w="2708406" h="523220" stroke="0" extrusionOk="0">
                <a:moveTo>
                  <a:pt x="0" y="0"/>
                </a:moveTo>
                <a:cubicBezTo>
                  <a:pt x="314454" y="21730"/>
                  <a:pt x="470759" y="-27886"/>
                  <a:pt x="650017" y="0"/>
                </a:cubicBezTo>
                <a:cubicBezTo>
                  <a:pt x="829275" y="27886"/>
                  <a:pt x="1059500" y="30584"/>
                  <a:pt x="1354203" y="0"/>
                </a:cubicBezTo>
                <a:cubicBezTo>
                  <a:pt x="1648906" y="-30584"/>
                  <a:pt x="1909109" y="6289"/>
                  <a:pt x="2085473" y="0"/>
                </a:cubicBezTo>
                <a:cubicBezTo>
                  <a:pt x="2261837" y="-6289"/>
                  <a:pt x="2547048" y="-6915"/>
                  <a:pt x="2708406" y="0"/>
                </a:cubicBezTo>
                <a:cubicBezTo>
                  <a:pt x="2683109" y="113594"/>
                  <a:pt x="2703989" y="273404"/>
                  <a:pt x="2708406" y="523220"/>
                </a:cubicBezTo>
                <a:cubicBezTo>
                  <a:pt x="2505899" y="508757"/>
                  <a:pt x="2167056" y="547908"/>
                  <a:pt x="2004220" y="523220"/>
                </a:cubicBezTo>
                <a:cubicBezTo>
                  <a:pt x="1841384" y="498532"/>
                  <a:pt x="1698309" y="522899"/>
                  <a:pt x="1408371" y="523220"/>
                </a:cubicBezTo>
                <a:cubicBezTo>
                  <a:pt x="1118433" y="523541"/>
                  <a:pt x="925016" y="495397"/>
                  <a:pt x="785438" y="523220"/>
                </a:cubicBezTo>
                <a:cubicBezTo>
                  <a:pt x="645860" y="551043"/>
                  <a:pt x="224150" y="523923"/>
                  <a:pt x="0" y="523220"/>
                </a:cubicBezTo>
                <a:cubicBezTo>
                  <a:pt x="11458" y="319026"/>
                  <a:pt x="13144" y="152835"/>
                  <a:pt x="0" y="0"/>
                </a:cubicBezTo>
                <a:close/>
              </a:path>
            </a:pathLst>
          </a:custGeom>
          <a:ln w="6350">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An</a:t>
            </a: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78326" y="3845639"/>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796343" y="4596817"/>
            <a:ext cx="2190519" cy="523220"/>
          </a:xfrm>
          <a:custGeom>
            <a:avLst/>
            <a:gdLst>
              <a:gd name="connsiteX0" fmla="*/ 0 w 2190519"/>
              <a:gd name="connsiteY0" fmla="*/ 0 h 523220"/>
              <a:gd name="connsiteX1" fmla="*/ 569535 w 2190519"/>
              <a:gd name="connsiteY1" fmla="*/ 0 h 523220"/>
              <a:gd name="connsiteX2" fmla="*/ 1117165 w 2190519"/>
              <a:gd name="connsiteY2" fmla="*/ 0 h 523220"/>
              <a:gd name="connsiteX3" fmla="*/ 1642889 w 2190519"/>
              <a:gd name="connsiteY3" fmla="*/ 0 h 523220"/>
              <a:gd name="connsiteX4" fmla="*/ 2190519 w 2190519"/>
              <a:gd name="connsiteY4" fmla="*/ 0 h 523220"/>
              <a:gd name="connsiteX5" fmla="*/ 2190519 w 2190519"/>
              <a:gd name="connsiteY5" fmla="*/ 523220 h 523220"/>
              <a:gd name="connsiteX6" fmla="*/ 1708605 w 2190519"/>
              <a:gd name="connsiteY6" fmla="*/ 523220 h 523220"/>
              <a:gd name="connsiteX7" fmla="*/ 1139070 w 2190519"/>
              <a:gd name="connsiteY7" fmla="*/ 523220 h 523220"/>
              <a:gd name="connsiteX8" fmla="*/ 591440 w 2190519"/>
              <a:gd name="connsiteY8" fmla="*/ 523220 h 523220"/>
              <a:gd name="connsiteX9" fmla="*/ 0 w 2190519"/>
              <a:gd name="connsiteY9" fmla="*/ 523220 h 523220"/>
              <a:gd name="connsiteX10" fmla="*/ 0 w 2190519"/>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519" h="523220" fill="none" extrusionOk="0">
                <a:moveTo>
                  <a:pt x="0" y="0"/>
                </a:moveTo>
                <a:cubicBezTo>
                  <a:pt x="190174" y="18302"/>
                  <a:pt x="454452" y="-13554"/>
                  <a:pt x="569535" y="0"/>
                </a:cubicBezTo>
                <a:cubicBezTo>
                  <a:pt x="684618" y="13554"/>
                  <a:pt x="844191" y="27052"/>
                  <a:pt x="1117165" y="0"/>
                </a:cubicBezTo>
                <a:cubicBezTo>
                  <a:pt x="1390139" y="-27052"/>
                  <a:pt x="1471465" y="3834"/>
                  <a:pt x="1642889" y="0"/>
                </a:cubicBezTo>
                <a:cubicBezTo>
                  <a:pt x="1814313" y="-3834"/>
                  <a:pt x="1953523" y="-8255"/>
                  <a:pt x="2190519" y="0"/>
                </a:cubicBezTo>
                <a:cubicBezTo>
                  <a:pt x="2180840" y="135052"/>
                  <a:pt x="2184958" y="404872"/>
                  <a:pt x="2190519" y="523220"/>
                </a:cubicBezTo>
                <a:cubicBezTo>
                  <a:pt x="1989757" y="524680"/>
                  <a:pt x="1829162" y="546266"/>
                  <a:pt x="1708605" y="523220"/>
                </a:cubicBezTo>
                <a:cubicBezTo>
                  <a:pt x="1588048" y="500174"/>
                  <a:pt x="1300470" y="503235"/>
                  <a:pt x="1139070" y="523220"/>
                </a:cubicBezTo>
                <a:cubicBezTo>
                  <a:pt x="977671" y="543205"/>
                  <a:pt x="805481" y="525786"/>
                  <a:pt x="591440" y="523220"/>
                </a:cubicBezTo>
                <a:cubicBezTo>
                  <a:pt x="377399" y="520655"/>
                  <a:pt x="174249" y="525706"/>
                  <a:pt x="0" y="523220"/>
                </a:cubicBezTo>
                <a:cubicBezTo>
                  <a:pt x="17303" y="310073"/>
                  <a:pt x="-10420" y="199489"/>
                  <a:pt x="0" y="0"/>
                </a:cubicBezTo>
                <a:close/>
              </a:path>
              <a:path w="2190519" h="523220" stroke="0" extrusionOk="0">
                <a:moveTo>
                  <a:pt x="0" y="0"/>
                </a:moveTo>
                <a:cubicBezTo>
                  <a:pt x="183647" y="4124"/>
                  <a:pt x="415675" y="14276"/>
                  <a:pt x="525725" y="0"/>
                </a:cubicBezTo>
                <a:cubicBezTo>
                  <a:pt x="635776" y="-14276"/>
                  <a:pt x="928399" y="-22771"/>
                  <a:pt x="1095260" y="0"/>
                </a:cubicBezTo>
                <a:cubicBezTo>
                  <a:pt x="1262121" y="22771"/>
                  <a:pt x="1415060" y="-12963"/>
                  <a:pt x="1686700" y="0"/>
                </a:cubicBezTo>
                <a:cubicBezTo>
                  <a:pt x="1958340" y="12963"/>
                  <a:pt x="1959448" y="-22387"/>
                  <a:pt x="2190519" y="0"/>
                </a:cubicBezTo>
                <a:cubicBezTo>
                  <a:pt x="2165222" y="113594"/>
                  <a:pt x="2186102" y="273404"/>
                  <a:pt x="2190519" y="523220"/>
                </a:cubicBezTo>
                <a:cubicBezTo>
                  <a:pt x="1953409" y="527146"/>
                  <a:pt x="1893395" y="547478"/>
                  <a:pt x="1620984" y="523220"/>
                </a:cubicBezTo>
                <a:cubicBezTo>
                  <a:pt x="1348573" y="498962"/>
                  <a:pt x="1282088" y="516358"/>
                  <a:pt x="1139070" y="523220"/>
                </a:cubicBezTo>
                <a:cubicBezTo>
                  <a:pt x="996052" y="530082"/>
                  <a:pt x="843338" y="530937"/>
                  <a:pt x="635251" y="523220"/>
                </a:cubicBezTo>
                <a:cubicBezTo>
                  <a:pt x="427164" y="515503"/>
                  <a:pt x="299094" y="535553"/>
                  <a:pt x="0" y="523220"/>
                </a:cubicBezTo>
                <a:cubicBezTo>
                  <a:pt x="11458" y="319026"/>
                  <a:pt x="13144" y="152835"/>
                  <a:pt x="0" y="0"/>
                </a:cubicBezTo>
                <a:close/>
              </a:path>
            </a:pathLst>
          </a:custGeom>
          <a:ln w="6350">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48786" y="413490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848830" y="4997144"/>
            <a:ext cx="2435990" cy="523220"/>
          </a:xfrm>
          <a:custGeom>
            <a:avLst/>
            <a:gdLst>
              <a:gd name="connsiteX0" fmla="*/ 0 w 2435990"/>
              <a:gd name="connsiteY0" fmla="*/ 0 h 523220"/>
              <a:gd name="connsiteX1" fmla="*/ 633357 w 2435990"/>
              <a:gd name="connsiteY1" fmla="*/ 0 h 523220"/>
              <a:gd name="connsiteX2" fmla="*/ 1242355 w 2435990"/>
              <a:gd name="connsiteY2" fmla="*/ 0 h 523220"/>
              <a:gd name="connsiteX3" fmla="*/ 1826993 w 2435990"/>
              <a:gd name="connsiteY3" fmla="*/ 0 h 523220"/>
              <a:gd name="connsiteX4" fmla="*/ 2435990 w 2435990"/>
              <a:gd name="connsiteY4" fmla="*/ 0 h 523220"/>
              <a:gd name="connsiteX5" fmla="*/ 2435990 w 2435990"/>
              <a:gd name="connsiteY5" fmla="*/ 523220 h 523220"/>
              <a:gd name="connsiteX6" fmla="*/ 1900072 w 2435990"/>
              <a:gd name="connsiteY6" fmla="*/ 523220 h 523220"/>
              <a:gd name="connsiteX7" fmla="*/ 1266715 w 2435990"/>
              <a:gd name="connsiteY7" fmla="*/ 523220 h 523220"/>
              <a:gd name="connsiteX8" fmla="*/ 657717 w 2435990"/>
              <a:gd name="connsiteY8" fmla="*/ 523220 h 523220"/>
              <a:gd name="connsiteX9" fmla="*/ 0 w 2435990"/>
              <a:gd name="connsiteY9" fmla="*/ 523220 h 523220"/>
              <a:gd name="connsiteX10" fmla="*/ 0 w 2435990"/>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5990" h="523220" fill="none" extrusionOk="0">
                <a:moveTo>
                  <a:pt x="0" y="0"/>
                </a:moveTo>
                <a:cubicBezTo>
                  <a:pt x="226766" y="-23889"/>
                  <a:pt x="464659" y="-2481"/>
                  <a:pt x="633357" y="0"/>
                </a:cubicBezTo>
                <a:cubicBezTo>
                  <a:pt x="802055" y="2481"/>
                  <a:pt x="987461" y="-2903"/>
                  <a:pt x="1242355" y="0"/>
                </a:cubicBezTo>
                <a:cubicBezTo>
                  <a:pt x="1497249" y="2903"/>
                  <a:pt x="1568169" y="2568"/>
                  <a:pt x="1826993" y="0"/>
                </a:cubicBezTo>
                <a:cubicBezTo>
                  <a:pt x="2085817" y="-2568"/>
                  <a:pt x="2191264" y="-26904"/>
                  <a:pt x="2435990" y="0"/>
                </a:cubicBezTo>
                <a:cubicBezTo>
                  <a:pt x="2426311" y="135052"/>
                  <a:pt x="2430429" y="404872"/>
                  <a:pt x="2435990" y="523220"/>
                </a:cubicBezTo>
                <a:cubicBezTo>
                  <a:pt x="2287482" y="544174"/>
                  <a:pt x="2055843" y="525209"/>
                  <a:pt x="1900072" y="523220"/>
                </a:cubicBezTo>
                <a:cubicBezTo>
                  <a:pt x="1744301" y="521231"/>
                  <a:pt x="1408375" y="503359"/>
                  <a:pt x="1266715" y="523220"/>
                </a:cubicBezTo>
                <a:cubicBezTo>
                  <a:pt x="1125055" y="543081"/>
                  <a:pt x="886056" y="499735"/>
                  <a:pt x="657717" y="523220"/>
                </a:cubicBezTo>
                <a:cubicBezTo>
                  <a:pt x="429378" y="546705"/>
                  <a:pt x="234087" y="546016"/>
                  <a:pt x="0" y="523220"/>
                </a:cubicBezTo>
                <a:cubicBezTo>
                  <a:pt x="17303" y="310073"/>
                  <a:pt x="-10420" y="199489"/>
                  <a:pt x="0" y="0"/>
                </a:cubicBezTo>
                <a:close/>
              </a:path>
              <a:path w="2435990" h="523220" stroke="0" extrusionOk="0">
                <a:moveTo>
                  <a:pt x="0" y="0"/>
                </a:moveTo>
                <a:cubicBezTo>
                  <a:pt x="177378" y="-16516"/>
                  <a:pt x="315154" y="550"/>
                  <a:pt x="584638" y="0"/>
                </a:cubicBezTo>
                <a:cubicBezTo>
                  <a:pt x="854122" y="-550"/>
                  <a:pt x="982214" y="-16203"/>
                  <a:pt x="1217995" y="0"/>
                </a:cubicBezTo>
                <a:cubicBezTo>
                  <a:pt x="1453776" y="16203"/>
                  <a:pt x="1624528" y="-31130"/>
                  <a:pt x="1875712" y="0"/>
                </a:cubicBezTo>
                <a:cubicBezTo>
                  <a:pt x="2126896" y="31130"/>
                  <a:pt x="2181695" y="19385"/>
                  <a:pt x="2435990" y="0"/>
                </a:cubicBezTo>
                <a:cubicBezTo>
                  <a:pt x="2410693" y="113594"/>
                  <a:pt x="2431573" y="273404"/>
                  <a:pt x="2435990" y="523220"/>
                </a:cubicBezTo>
                <a:cubicBezTo>
                  <a:pt x="2249882" y="502589"/>
                  <a:pt x="2010677" y="496456"/>
                  <a:pt x="1802633" y="523220"/>
                </a:cubicBezTo>
                <a:cubicBezTo>
                  <a:pt x="1594589" y="549984"/>
                  <a:pt x="1482728" y="525940"/>
                  <a:pt x="1266715" y="523220"/>
                </a:cubicBezTo>
                <a:cubicBezTo>
                  <a:pt x="1050702" y="520500"/>
                  <a:pt x="890102" y="538931"/>
                  <a:pt x="706437" y="523220"/>
                </a:cubicBezTo>
                <a:cubicBezTo>
                  <a:pt x="522772" y="507509"/>
                  <a:pt x="346218" y="555563"/>
                  <a:pt x="0" y="523220"/>
                </a:cubicBezTo>
                <a:cubicBezTo>
                  <a:pt x="11458" y="319026"/>
                  <a:pt x="13144" y="152835"/>
                  <a:pt x="0" y="0"/>
                </a:cubicBezTo>
                <a:close/>
              </a:path>
            </a:pathLst>
          </a:custGeom>
          <a:ln w="6350">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nuôi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1D04A24-8AC0-06AE-1FC4-235559193D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084432" y="1086197"/>
            <a:ext cx="1036034" cy="1036034"/>
          </a:xfrm>
          <a:prstGeom prst="rect">
            <a:avLst/>
          </a:prstGeom>
        </p:spPr>
      </p:pic>
      <p:sp>
        <p:nvSpPr>
          <p:cNvPr id="15" name="TextBox 14">
            <a:extLst>
              <a:ext uri="{FF2B5EF4-FFF2-40B4-BE49-F238E27FC236}">
                <a16:creationId xmlns:a16="http://schemas.microsoft.com/office/drawing/2014/main" id="{7461B29D-FCD7-DE38-3E84-4D99A95DE313}"/>
              </a:ext>
            </a:extLst>
          </p:cNvPr>
          <p:cNvSpPr txBox="1"/>
          <p:nvPr/>
        </p:nvSpPr>
        <p:spPr>
          <a:xfrm>
            <a:off x="2684476" y="1919536"/>
            <a:ext cx="2435989" cy="523220"/>
          </a:xfrm>
          <a:custGeom>
            <a:avLst/>
            <a:gdLst>
              <a:gd name="connsiteX0" fmla="*/ 0 w 2435989"/>
              <a:gd name="connsiteY0" fmla="*/ 0 h 523220"/>
              <a:gd name="connsiteX1" fmla="*/ 633357 w 2435989"/>
              <a:gd name="connsiteY1" fmla="*/ 0 h 523220"/>
              <a:gd name="connsiteX2" fmla="*/ 1242354 w 2435989"/>
              <a:gd name="connsiteY2" fmla="*/ 0 h 523220"/>
              <a:gd name="connsiteX3" fmla="*/ 1826992 w 2435989"/>
              <a:gd name="connsiteY3" fmla="*/ 0 h 523220"/>
              <a:gd name="connsiteX4" fmla="*/ 2435989 w 2435989"/>
              <a:gd name="connsiteY4" fmla="*/ 0 h 523220"/>
              <a:gd name="connsiteX5" fmla="*/ 2435989 w 2435989"/>
              <a:gd name="connsiteY5" fmla="*/ 523220 h 523220"/>
              <a:gd name="connsiteX6" fmla="*/ 1900071 w 2435989"/>
              <a:gd name="connsiteY6" fmla="*/ 523220 h 523220"/>
              <a:gd name="connsiteX7" fmla="*/ 1266714 w 2435989"/>
              <a:gd name="connsiteY7" fmla="*/ 523220 h 523220"/>
              <a:gd name="connsiteX8" fmla="*/ 657717 w 2435989"/>
              <a:gd name="connsiteY8" fmla="*/ 523220 h 523220"/>
              <a:gd name="connsiteX9" fmla="*/ 0 w 2435989"/>
              <a:gd name="connsiteY9" fmla="*/ 523220 h 523220"/>
              <a:gd name="connsiteX10" fmla="*/ 0 w 2435989"/>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5989" h="523220" fill="none" extrusionOk="0">
                <a:moveTo>
                  <a:pt x="0" y="0"/>
                </a:moveTo>
                <a:cubicBezTo>
                  <a:pt x="226766" y="-23889"/>
                  <a:pt x="464659" y="-2481"/>
                  <a:pt x="633357" y="0"/>
                </a:cubicBezTo>
                <a:cubicBezTo>
                  <a:pt x="802055" y="2481"/>
                  <a:pt x="990000" y="-2243"/>
                  <a:pt x="1242354" y="0"/>
                </a:cubicBezTo>
                <a:cubicBezTo>
                  <a:pt x="1494708" y="2243"/>
                  <a:pt x="1568168" y="2568"/>
                  <a:pt x="1826992" y="0"/>
                </a:cubicBezTo>
                <a:cubicBezTo>
                  <a:pt x="2085816" y="-2568"/>
                  <a:pt x="2191263" y="-26904"/>
                  <a:pt x="2435989" y="0"/>
                </a:cubicBezTo>
                <a:cubicBezTo>
                  <a:pt x="2426310" y="135052"/>
                  <a:pt x="2430428" y="404872"/>
                  <a:pt x="2435989" y="523220"/>
                </a:cubicBezTo>
                <a:cubicBezTo>
                  <a:pt x="2287481" y="544174"/>
                  <a:pt x="2055842" y="525209"/>
                  <a:pt x="1900071" y="523220"/>
                </a:cubicBezTo>
                <a:cubicBezTo>
                  <a:pt x="1744300" y="521231"/>
                  <a:pt x="1408374" y="503359"/>
                  <a:pt x="1266714" y="523220"/>
                </a:cubicBezTo>
                <a:cubicBezTo>
                  <a:pt x="1125054" y="543081"/>
                  <a:pt x="883172" y="497369"/>
                  <a:pt x="657717" y="523220"/>
                </a:cubicBezTo>
                <a:cubicBezTo>
                  <a:pt x="432262" y="549071"/>
                  <a:pt x="234087" y="546016"/>
                  <a:pt x="0" y="523220"/>
                </a:cubicBezTo>
                <a:cubicBezTo>
                  <a:pt x="17303" y="310073"/>
                  <a:pt x="-10420" y="199489"/>
                  <a:pt x="0" y="0"/>
                </a:cubicBezTo>
                <a:close/>
              </a:path>
              <a:path w="2435989" h="523220" stroke="0" extrusionOk="0">
                <a:moveTo>
                  <a:pt x="0" y="0"/>
                </a:moveTo>
                <a:cubicBezTo>
                  <a:pt x="183773" y="-10113"/>
                  <a:pt x="320053" y="5148"/>
                  <a:pt x="584637" y="0"/>
                </a:cubicBezTo>
                <a:cubicBezTo>
                  <a:pt x="849221" y="-5148"/>
                  <a:pt x="976695" y="-16853"/>
                  <a:pt x="1217995" y="0"/>
                </a:cubicBezTo>
                <a:cubicBezTo>
                  <a:pt x="1459295" y="16853"/>
                  <a:pt x="1624528" y="-31130"/>
                  <a:pt x="1875712" y="0"/>
                </a:cubicBezTo>
                <a:cubicBezTo>
                  <a:pt x="2126896" y="31130"/>
                  <a:pt x="2184350" y="23721"/>
                  <a:pt x="2435989" y="0"/>
                </a:cubicBezTo>
                <a:cubicBezTo>
                  <a:pt x="2410692" y="113594"/>
                  <a:pt x="2431572" y="273404"/>
                  <a:pt x="2435989" y="523220"/>
                </a:cubicBezTo>
                <a:cubicBezTo>
                  <a:pt x="2249881" y="502589"/>
                  <a:pt x="2010676" y="496456"/>
                  <a:pt x="1802632" y="523220"/>
                </a:cubicBezTo>
                <a:cubicBezTo>
                  <a:pt x="1594588" y="549984"/>
                  <a:pt x="1482727" y="525940"/>
                  <a:pt x="1266714" y="523220"/>
                </a:cubicBezTo>
                <a:cubicBezTo>
                  <a:pt x="1050701" y="520500"/>
                  <a:pt x="887931" y="538044"/>
                  <a:pt x="706437" y="523220"/>
                </a:cubicBezTo>
                <a:cubicBezTo>
                  <a:pt x="524943" y="508396"/>
                  <a:pt x="346218" y="555563"/>
                  <a:pt x="0" y="523220"/>
                </a:cubicBezTo>
                <a:cubicBezTo>
                  <a:pt x="11458" y="319026"/>
                  <a:pt x="13144" y="152835"/>
                  <a:pt x="0" y="0"/>
                </a:cubicBezTo>
                <a:close/>
              </a:path>
            </a:pathLst>
          </a:custGeom>
          <a:ln w="6350">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nuôi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009838-B926-C150-BF8E-F8C9796C54F3}"/>
              </a:ext>
            </a:extLst>
          </p:cNvPr>
          <p:cNvPicPr>
            <a:picLocks noChangeAspect="1"/>
          </p:cNvPicPr>
          <p:nvPr/>
        </p:nvPicPr>
        <p:blipFill>
          <a:blip r:embed="rId5"/>
          <a:stretch>
            <a:fillRect/>
          </a:stretch>
        </p:blipFill>
        <p:spPr>
          <a:xfrm>
            <a:off x="4998433" y="1929023"/>
            <a:ext cx="2146824" cy="2952650"/>
          </a:xfrm>
          <a:prstGeom prst="ellipse">
            <a:avLst/>
          </a:prstGeom>
          <a:ln>
            <a:noFill/>
          </a:ln>
          <a:effectLst>
            <a:softEdge rad="112500"/>
          </a:effectLst>
        </p:spPr>
      </p:pic>
    </p:spTree>
    <p:extLst>
      <p:ext uri="{BB962C8B-B14F-4D97-AF65-F5344CB8AC3E}">
        <p14:creationId xmlns:p14="http://schemas.microsoft.com/office/powerpoint/2010/main" val="14313848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53" presetClass="entr" presetSubtype="16"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a. </a:t>
            </a:r>
            <a:r>
              <a:rPr lang="en-US" sz="4000" b="1" dirty="0" err="1">
                <a:solidFill>
                  <a:srgbClr val="70AD47">
                    <a:lumMod val="50000"/>
                  </a:srgbClr>
                </a:solidFill>
                <a:latin typeface="Times New Roman" panose="02020603050405020304" pitchFamily="18" charset="0"/>
                <a:cs typeface="Times New Roman" panose="02020603050405020304" pitchFamily="18" charset="0"/>
              </a:rPr>
              <a:t>Mối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quan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hệ</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giữa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các</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An được ông lão bán rắn nhận làm con nuôi</a:t>
            </a:r>
            <a:r>
              <a:rPr lang="en-US" sz="2800" b="1" dirty="0">
                <a:solidFill>
                  <a:srgbClr val="000000"/>
                </a:solidFill>
                <a:latin typeface="Times New Roman" panose="02020603050405020304" pitchFamily="18" charset="0"/>
                <a:ea typeface="Times New Roman" panose="02020603050405020304" pitchFamily="18" charset="0"/>
              </a:rPr>
              <a:t>.</a:t>
            </a:r>
            <a:endParaRPr lang="vi-VN" sz="2800" b="1" dirty="0">
              <a:solidFill>
                <a:srgbClr val="000000"/>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127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48786" y="413490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460894" y="4997144"/>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An đã được sống cùng với gia đình ba 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a:extLst>
              <a:ext uri="{FF2B5EF4-FFF2-40B4-BE49-F238E27FC236}">
                <a16:creationId xmlns:a16="http://schemas.microsoft.com/office/drawing/2014/main" id="{C1D04A24-8AC0-06AE-1FC4-235559193D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084432" y="1086197"/>
            <a:ext cx="1036034" cy="1036034"/>
          </a:xfrm>
          <a:prstGeom prst="rect">
            <a:avLst/>
          </a:prstGeom>
        </p:spPr>
      </p:pic>
      <p:sp>
        <p:nvSpPr>
          <p:cNvPr id="15" name="TextBox 14">
            <a:extLst>
              <a:ext uri="{FF2B5EF4-FFF2-40B4-BE49-F238E27FC236}">
                <a16:creationId xmlns:a16="http://schemas.microsoft.com/office/drawing/2014/main" id="{7461B29D-FCD7-DE38-3E84-4D99A95DE313}"/>
              </a:ext>
            </a:extLst>
          </p:cNvPr>
          <p:cNvSpPr txBox="1"/>
          <p:nvPr/>
        </p:nvSpPr>
        <p:spPr>
          <a:xfrm>
            <a:off x="296540" y="1919536"/>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Họ như một gia đình hạnh phúc bình thường.</a:t>
            </a:r>
            <a:endParaRPr kumimoji="0" lang="vi-VN"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9538C8B1-B3BA-4E70-BCD8-512BA14E9359}"/>
              </a:ext>
            </a:extLst>
          </p:cNvPr>
          <p:cNvPicPr>
            <a:picLocks noChangeAspect="1"/>
          </p:cNvPicPr>
          <p:nvPr/>
        </p:nvPicPr>
        <p:blipFill>
          <a:blip r:embed="rId5"/>
          <a:stretch>
            <a:fillRect/>
          </a:stretch>
        </p:blipFill>
        <p:spPr>
          <a:xfrm>
            <a:off x="5207475" y="1687063"/>
            <a:ext cx="1483632" cy="3058142"/>
          </a:xfrm>
          <a:prstGeom prst="ellipse">
            <a:avLst/>
          </a:prstGeom>
          <a:ln>
            <a:noFill/>
          </a:ln>
          <a:effectLst>
            <a:softEdge rad="112500"/>
          </a:effectLst>
        </p:spPr>
      </p:pic>
    </p:spTree>
    <p:extLst>
      <p:ext uri="{BB962C8B-B14F-4D97-AF65-F5344CB8AC3E}">
        <p14:creationId xmlns:p14="http://schemas.microsoft.com/office/powerpoint/2010/main" val="6287175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b.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tía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nuôi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848719" y="1890632"/>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3548318" cy="523220"/>
          </a:xfrm>
          <a:custGeom>
            <a:avLst/>
            <a:gdLst>
              <a:gd name="connsiteX0" fmla="*/ 0 w 3548318"/>
              <a:gd name="connsiteY0" fmla="*/ 0 h 523220"/>
              <a:gd name="connsiteX1" fmla="*/ 662353 w 3548318"/>
              <a:gd name="connsiteY1" fmla="*/ 0 h 523220"/>
              <a:gd name="connsiteX2" fmla="*/ 1182773 w 3548318"/>
              <a:gd name="connsiteY2" fmla="*/ 0 h 523220"/>
              <a:gd name="connsiteX3" fmla="*/ 1738676 w 3548318"/>
              <a:gd name="connsiteY3" fmla="*/ 0 h 523220"/>
              <a:gd name="connsiteX4" fmla="*/ 2330062 w 3548318"/>
              <a:gd name="connsiteY4" fmla="*/ 0 h 523220"/>
              <a:gd name="connsiteX5" fmla="*/ 2956932 w 3548318"/>
              <a:gd name="connsiteY5" fmla="*/ 0 h 523220"/>
              <a:gd name="connsiteX6" fmla="*/ 3548318 w 3548318"/>
              <a:gd name="connsiteY6" fmla="*/ 0 h 523220"/>
              <a:gd name="connsiteX7" fmla="*/ 3548318 w 3548318"/>
              <a:gd name="connsiteY7" fmla="*/ 523220 h 523220"/>
              <a:gd name="connsiteX8" fmla="*/ 2885965 w 3548318"/>
              <a:gd name="connsiteY8" fmla="*/ 523220 h 523220"/>
              <a:gd name="connsiteX9" fmla="*/ 2365545 w 3548318"/>
              <a:gd name="connsiteY9" fmla="*/ 523220 h 523220"/>
              <a:gd name="connsiteX10" fmla="*/ 1809642 w 3548318"/>
              <a:gd name="connsiteY10" fmla="*/ 523220 h 523220"/>
              <a:gd name="connsiteX11" fmla="*/ 1218256 w 3548318"/>
              <a:gd name="connsiteY11" fmla="*/ 523220 h 523220"/>
              <a:gd name="connsiteX12" fmla="*/ 591386 w 3548318"/>
              <a:gd name="connsiteY12" fmla="*/ 523220 h 523220"/>
              <a:gd name="connsiteX13" fmla="*/ 0 w 3548318"/>
              <a:gd name="connsiteY13" fmla="*/ 523220 h 523220"/>
              <a:gd name="connsiteX14" fmla="*/ 0 w 3548318"/>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8318" h="523220" fill="none" extrusionOk="0">
                <a:moveTo>
                  <a:pt x="0" y="0"/>
                </a:moveTo>
                <a:cubicBezTo>
                  <a:pt x="288599" y="3127"/>
                  <a:pt x="506865" y="5375"/>
                  <a:pt x="662353" y="0"/>
                </a:cubicBezTo>
                <a:cubicBezTo>
                  <a:pt x="817841" y="-5375"/>
                  <a:pt x="1019054" y="-25415"/>
                  <a:pt x="1182773" y="0"/>
                </a:cubicBezTo>
                <a:cubicBezTo>
                  <a:pt x="1346492" y="25415"/>
                  <a:pt x="1462590" y="-4037"/>
                  <a:pt x="1738676" y="0"/>
                </a:cubicBezTo>
                <a:cubicBezTo>
                  <a:pt x="2014762" y="4037"/>
                  <a:pt x="2186016" y="17724"/>
                  <a:pt x="2330062" y="0"/>
                </a:cubicBezTo>
                <a:cubicBezTo>
                  <a:pt x="2474108" y="-17724"/>
                  <a:pt x="2761490" y="-4523"/>
                  <a:pt x="2956932" y="0"/>
                </a:cubicBezTo>
                <a:cubicBezTo>
                  <a:pt x="3152374" y="4523"/>
                  <a:pt x="3351465" y="1299"/>
                  <a:pt x="3548318" y="0"/>
                </a:cubicBezTo>
                <a:cubicBezTo>
                  <a:pt x="3557866" y="191033"/>
                  <a:pt x="3541059" y="297240"/>
                  <a:pt x="3548318" y="523220"/>
                </a:cubicBezTo>
                <a:cubicBezTo>
                  <a:pt x="3405594" y="518395"/>
                  <a:pt x="3199013" y="519882"/>
                  <a:pt x="2885965" y="523220"/>
                </a:cubicBezTo>
                <a:cubicBezTo>
                  <a:pt x="2572917" y="526558"/>
                  <a:pt x="2565120" y="535841"/>
                  <a:pt x="2365545" y="523220"/>
                </a:cubicBezTo>
                <a:cubicBezTo>
                  <a:pt x="2165970" y="510599"/>
                  <a:pt x="1944040" y="507677"/>
                  <a:pt x="1809642" y="523220"/>
                </a:cubicBezTo>
                <a:cubicBezTo>
                  <a:pt x="1675244" y="538763"/>
                  <a:pt x="1415242" y="536604"/>
                  <a:pt x="1218256" y="523220"/>
                </a:cubicBezTo>
                <a:cubicBezTo>
                  <a:pt x="1021270" y="509836"/>
                  <a:pt x="756799" y="507070"/>
                  <a:pt x="591386" y="523220"/>
                </a:cubicBezTo>
                <a:cubicBezTo>
                  <a:pt x="425973" y="539371"/>
                  <a:pt x="129891" y="543347"/>
                  <a:pt x="0" y="523220"/>
                </a:cubicBezTo>
                <a:cubicBezTo>
                  <a:pt x="-15048" y="270898"/>
                  <a:pt x="-8946" y="206915"/>
                  <a:pt x="0" y="0"/>
                </a:cubicBezTo>
                <a:close/>
              </a:path>
              <a:path w="3548318" h="523220" stroke="0" extrusionOk="0">
                <a:moveTo>
                  <a:pt x="0" y="0"/>
                </a:moveTo>
                <a:cubicBezTo>
                  <a:pt x="178057" y="3836"/>
                  <a:pt x="309448" y="-21246"/>
                  <a:pt x="555903" y="0"/>
                </a:cubicBezTo>
                <a:cubicBezTo>
                  <a:pt x="802358" y="21246"/>
                  <a:pt x="1015019" y="-2602"/>
                  <a:pt x="1182773" y="0"/>
                </a:cubicBezTo>
                <a:cubicBezTo>
                  <a:pt x="1350527" y="2602"/>
                  <a:pt x="1651602" y="946"/>
                  <a:pt x="1845125" y="0"/>
                </a:cubicBezTo>
                <a:cubicBezTo>
                  <a:pt x="2038648" y="-946"/>
                  <a:pt x="2229971" y="-9671"/>
                  <a:pt x="2436512" y="0"/>
                </a:cubicBezTo>
                <a:cubicBezTo>
                  <a:pt x="2643053" y="9671"/>
                  <a:pt x="2832093" y="23104"/>
                  <a:pt x="3027898" y="0"/>
                </a:cubicBezTo>
                <a:cubicBezTo>
                  <a:pt x="3223703" y="-23104"/>
                  <a:pt x="3338476" y="-22829"/>
                  <a:pt x="3548318" y="0"/>
                </a:cubicBezTo>
                <a:cubicBezTo>
                  <a:pt x="3537963" y="223589"/>
                  <a:pt x="3522497" y="364364"/>
                  <a:pt x="3548318" y="523220"/>
                </a:cubicBezTo>
                <a:cubicBezTo>
                  <a:pt x="3346764" y="517639"/>
                  <a:pt x="3248348" y="518667"/>
                  <a:pt x="2956932" y="523220"/>
                </a:cubicBezTo>
                <a:cubicBezTo>
                  <a:pt x="2665516" y="527773"/>
                  <a:pt x="2547477" y="534628"/>
                  <a:pt x="2401029" y="523220"/>
                </a:cubicBezTo>
                <a:cubicBezTo>
                  <a:pt x="2254581" y="511812"/>
                  <a:pt x="2015595" y="537616"/>
                  <a:pt x="1738676" y="523220"/>
                </a:cubicBezTo>
                <a:cubicBezTo>
                  <a:pt x="1461757" y="508824"/>
                  <a:pt x="1346324" y="528244"/>
                  <a:pt x="1076323" y="523220"/>
                </a:cubicBezTo>
                <a:cubicBezTo>
                  <a:pt x="806322" y="518196"/>
                  <a:pt x="719614" y="525174"/>
                  <a:pt x="555903" y="523220"/>
                </a:cubicBezTo>
                <a:cubicBezTo>
                  <a:pt x="392192" y="521266"/>
                  <a:pt x="213417" y="504331"/>
                  <a:pt x="0" y="523220"/>
                </a:cubicBezTo>
                <a:cubicBezTo>
                  <a:pt x="-867" y="261927"/>
                  <a:pt x="-20023" y="129692"/>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Hình dáng bên ngoài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3348043" cy="523220"/>
          </a:xfrm>
          <a:custGeom>
            <a:avLst/>
            <a:gdLst>
              <a:gd name="connsiteX0" fmla="*/ 0 w 3348043"/>
              <a:gd name="connsiteY0" fmla="*/ 0 h 523220"/>
              <a:gd name="connsiteX1" fmla="*/ 736569 w 3348043"/>
              <a:gd name="connsiteY1" fmla="*/ 0 h 523220"/>
              <a:gd name="connsiteX2" fmla="*/ 1439658 w 3348043"/>
              <a:gd name="connsiteY2" fmla="*/ 0 h 523220"/>
              <a:gd name="connsiteX3" fmla="*/ 2176228 w 3348043"/>
              <a:gd name="connsiteY3" fmla="*/ 0 h 523220"/>
              <a:gd name="connsiteX4" fmla="*/ 3348043 w 3348043"/>
              <a:gd name="connsiteY4" fmla="*/ 0 h 523220"/>
              <a:gd name="connsiteX5" fmla="*/ 3348043 w 3348043"/>
              <a:gd name="connsiteY5" fmla="*/ 523220 h 523220"/>
              <a:gd name="connsiteX6" fmla="*/ 2778876 w 3348043"/>
              <a:gd name="connsiteY6" fmla="*/ 523220 h 523220"/>
              <a:gd name="connsiteX7" fmla="*/ 2142748 w 3348043"/>
              <a:gd name="connsiteY7" fmla="*/ 523220 h 523220"/>
              <a:gd name="connsiteX8" fmla="*/ 1473139 w 3348043"/>
              <a:gd name="connsiteY8" fmla="*/ 523220 h 523220"/>
              <a:gd name="connsiteX9" fmla="*/ 837011 w 3348043"/>
              <a:gd name="connsiteY9" fmla="*/ 523220 h 523220"/>
              <a:gd name="connsiteX10" fmla="*/ 0 w 3348043"/>
              <a:gd name="connsiteY10" fmla="*/ 523220 h 523220"/>
              <a:gd name="connsiteX11" fmla="*/ 0 w 3348043"/>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043" h="523220" fill="none" extrusionOk="0">
                <a:moveTo>
                  <a:pt x="0" y="0"/>
                </a:moveTo>
                <a:cubicBezTo>
                  <a:pt x="326090" y="33199"/>
                  <a:pt x="534872" y="-19012"/>
                  <a:pt x="736569" y="0"/>
                </a:cubicBezTo>
                <a:cubicBezTo>
                  <a:pt x="938266" y="19012"/>
                  <a:pt x="1123098" y="-10192"/>
                  <a:pt x="1439658" y="0"/>
                </a:cubicBezTo>
                <a:cubicBezTo>
                  <a:pt x="1756218" y="10192"/>
                  <a:pt x="1963717" y="27788"/>
                  <a:pt x="2176228" y="0"/>
                </a:cubicBezTo>
                <a:cubicBezTo>
                  <a:pt x="2388739" y="-27788"/>
                  <a:pt x="3052070" y="-46526"/>
                  <a:pt x="3348043" y="0"/>
                </a:cubicBezTo>
                <a:cubicBezTo>
                  <a:pt x="3342829" y="111558"/>
                  <a:pt x="3360292" y="399725"/>
                  <a:pt x="3348043" y="523220"/>
                </a:cubicBezTo>
                <a:cubicBezTo>
                  <a:pt x="3170229" y="522949"/>
                  <a:pt x="2899266" y="543517"/>
                  <a:pt x="2778876" y="523220"/>
                </a:cubicBezTo>
                <a:cubicBezTo>
                  <a:pt x="2658486" y="502923"/>
                  <a:pt x="2345386" y="517065"/>
                  <a:pt x="2142748" y="523220"/>
                </a:cubicBezTo>
                <a:cubicBezTo>
                  <a:pt x="1940110" y="529375"/>
                  <a:pt x="1749277" y="511560"/>
                  <a:pt x="1473139" y="523220"/>
                </a:cubicBezTo>
                <a:cubicBezTo>
                  <a:pt x="1197001" y="534880"/>
                  <a:pt x="1067829" y="514509"/>
                  <a:pt x="837011" y="523220"/>
                </a:cubicBezTo>
                <a:cubicBezTo>
                  <a:pt x="606193" y="531931"/>
                  <a:pt x="359973" y="491546"/>
                  <a:pt x="0" y="523220"/>
                </a:cubicBezTo>
                <a:cubicBezTo>
                  <a:pt x="-25807" y="291419"/>
                  <a:pt x="5564" y="125015"/>
                  <a:pt x="0" y="0"/>
                </a:cubicBezTo>
                <a:close/>
              </a:path>
              <a:path w="3348043" h="523220" stroke="0" extrusionOk="0">
                <a:moveTo>
                  <a:pt x="0" y="0"/>
                </a:moveTo>
                <a:cubicBezTo>
                  <a:pt x="246440" y="-26838"/>
                  <a:pt x="396523" y="29245"/>
                  <a:pt x="636128" y="0"/>
                </a:cubicBezTo>
                <a:cubicBezTo>
                  <a:pt x="875733" y="-29245"/>
                  <a:pt x="1005573" y="-31692"/>
                  <a:pt x="1339217" y="0"/>
                </a:cubicBezTo>
                <a:cubicBezTo>
                  <a:pt x="1672861" y="31692"/>
                  <a:pt x="1830849" y="-12014"/>
                  <a:pt x="2075787" y="0"/>
                </a:cubicBezTo>
                <a:cubicBezTo>
                  <a:pt x="2320725" y="12014"/>
                  <a:pt x="2577084" y="-4955"/>
                  <a:pt x="2745395" y="0"/>
                </a:cubicBezTo>
                <a:cubicBezTo>
                  <a:pt x="2913706" y="4955"/>
                  <a:pt x="3215804" y="-28762"/>
                  <a:pt x="3348043" y="0"/>
                </a:cubicBezTo>
                <a:cubicBezTo>
                  <a:pt x="3351574" y="216148"/>
                  <a:pt x="3357039" y="359677"/>
                  <a:pt x="3348043" y="523220"/>
                </a:cubicBezTo>
                <a:cubicBezTo>
                  <a:pt x="3232572" y="497469"/>
                  <a:pt x="3062974" y="516445"/>
                  <a:pt x="2778876" y="523220"/>
                </a:cubicBezTo>
                <a:cubicBezTo>
                  <a:pt x="2494778" y="529995"/>
                  <a:pt x="2307593" y="522241"/>
                  <a:pt x="2176228" y="523220"/>
                </a:cubicBezTo>
                <a:cubicBezTo>
                  <a:pt x="2044863" y="524199"/>
                  <a:pt x="1707794" y="539891"/>
                  <a:pt x="1540100" y="523220"/>
                </a:cubicBezTo>
                <a:cubicBezTo>
                  <a:pt x="1372406" y="506549"/>
                  <a:pt x="1062946" y="538975"/>
                  <a:pt x="803530" y="523220"/>
                </a:cubicBezTo>
                <a:cubicBezTo>
                  <a:pt x="544114" y="507466"/>
                  <a:pt x="371206" y="537706"/>
                  <a:pt x="0" y="523220"/>
                </a:cubicBezTo>
                <a:cubicBezTo>
                  <a:pt x="-18410" y="349936"/>
                  <a:pt x="14462" y="155938"/>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Hành động, cử chỉ</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44285" y="2562511"/>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146785" y="3424752"/>
            <a:ext cx="3133534" cy="523220"/>
          </a:xfrm>
          <a:custGeom>
            <a:avLst/>
            <a:gdLst>
              <a:gd name="connsiteX0" fmla="*/ 0 w 3133534"/>
              <a:gd name="connsiteY0" fmla="*/ 0 h 523220"/>
              <a:gd name="connsiteX1" fmla="*/ 689377 w 3133534"/>
              <a:gd name="connsiteY1" fmla="*/ 0 h 523220"/>
              <a:gd name="connsiteX2" fmla="*/ 1347420 w 3133534"/>
              <a:gd name="connsiteY2" fmla="*/ 0 h 523220"/>
              <a:gd name="connsiteX3" fmla="*/ 2036797 w 3133534"/>
              <a:gd name="connsiteY3" fmla="*/ 0 h 523220"/>
              <a:gd name="connsiteX4" fmla="*/ 3133534 w 3133534"/>
              <a:gd name="connsiteY4" fmla="*/ 0 h 523220"/>
              <a:gd name="connsiteX5" fmla="*/ 3133534 w 3133534"/>
              <a:gd name="connsiteY5" fmla="*/ 523220 h 523220"/>
              <a:gd name="connsiteX6" fmla="*/ 2600833 w 3133534"/>
              <a:gd name="connsiteY6" fmla="*/ 523220 h 523220"/>
              <a:gd name="connsiteX7" fmla="*/ 2005462 w 3133534"/>
              <a:gd name="connsiteY7" fmla="*/ 523220 h 523220"/>
              <a:gd name="connsiteX8" fmla="*/ 1378755 w 3133534"/>
              <a:gd name="connsiteY8" fmla="*/ 523220 h 523220"/>
              <a:gd name="connsiteX9" fmla="*/ 783384 w 3133534"/>
              <a:gd name="connsiteY9" fmla="*/ 523220 h 523220"/>
              <a:gd name="connsiteX10" fmla="*/ 0 w 3133534"/>
              <a:gd name="connsiteY10" fmla="*/ 523220 h 523220"/>
              <a:gd name="connsiteX11" fmla="*/ 0 w 3133534"/>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3534" h="523220" fill="none" extrusionOk="0">
                <a:moveTo>
                  <a:pt x="0" y="0"/>
                </a:moveTo>
                <a:cubicBezTo>
                  <a:pt x="203406" y="-10064"/>
                  <a:pt x="349792" y="1103"/>
                  <a:pt x="689377" y="0"/>
                </a:cubicBezTo>
                <a:cubicBezTo>
                  <a:pt x="1028962" y="-1103"/>
                  <a:pt x="1103925" y="-20835"/>
                  <a:pt x="1347420" y="0"/>
                </a:cubicBezTo>
                <a:cubicBezTo>
                  <a:pt x="1590915" y="20835"/>
                  <a:pt x="1760174" y="27352"/>
                  <a:pt x="2036797" y="0"/>
                </a:cubicBezTo>
                <a:cubicBezTo>
                  <a:pt x="2313420" y="-27352"/>
                  <a:pt x="2851344" y="-40818"/>
                  <a:pt x="3133534" y="0"/>
                </a:cubicBezTo>
                <a:cubicBezTo>
                  <a:pt x="3128320" y="111558"/>
                  <a:pt x="3145783" y="399725"/>
                  <a:pt x="3133534" y="523220"/>
                </a:cubicBezTo>
                <a:cubicBezTo>
                  <a:pt x="3016575" y="506167"/>
                  <a:pt x="2727121" y="517354"/>
                  <a:pt x="2600833" y="523220"/>
                </a:cubicBezTo>
                <a:cubicBezTo>
                  <a:pt x="2474545" y="529086"/>
                  <a:pt x="2293047" y="503233"/>
                  <a:pt x="2005462" y="523220"/>
                </a:cubicBezTo>
                <a:cubicBezTo>
                  <a:pt x="1717877" y="543207"/>
                  <a:pt x="1589976" y="501252"/>
                  <a:pt x="1378755" y="523220"/>
                </a:cubicBezTo>
                <a:cubicBezTo>
                  <a:pt x="1167534" y="545188"/>
                  <a:pt x="935595" y="497917"/>
                  <a:pt x="783384" y="523220"/>
                </a:cubicBezTo>
                <a:cubicBezTo>
                  <a:pt x="631173" y="548523"/>
                  <a:pt x="177146" y="535178"/>
                  <a:pt x="0" y="523220"/>
                </a:cubicBezTo>
                <a:cubicBezTo>
                  <a:pt x="-25807" y="291419"/>
                  <a:pt x="5564" y="125015"/>
                  <a:pt x="0" y="0"/>
                </a:cubicBezTo>
                <a:close/>
              </a:path>
              <a:path w="3133534" h="523220" stroke="0" extrusionOk="0">
                <a:moveTo>
                  <a:pt x="0" y="0"/>
                </a:moveTo>
                <a:cubicBezTo>
                  <a:pt x="296992" y="-26051"/>
                  <a:pt x="433402" y="9156"/>
                  <a:pt x="595371" y="0"/>
                </a:cubicBezTo>
                <a:cubicBezTo>
                  <a:pt x="757340" y="-9156"/>
                  <a:pt x="998596" y="5255"/>
                  <a:pt x="1253414" y="0"/>
                </a:cubicBezTo>
                <a:cubicBezTo>
                  <a:pt x="1508232" y="-5255"/>
                  <a:pt x="1663437" y="26129"/>
                  <a:pt x="1942791" y="0"/>
                </a:cubicBezTo>
                <a:cubicBezTo>
                  <a:pt x="2222145" y="-26129"/>
                  <a:pt x="2417437" y="4930"/>
                  <a:pt x="2569498" y="0"/>
                </a:cubicBezTo>
                <a:cubicBezTo>
                  <a:pt x="2721559" y="-4930"/>
                  <a:pt x="2903794" y="-5895"/>
                  <a:pt x="3133534" y="0"/>
                </a:cubicBezTo>
                <a:cubicBezTo>
                  <a:pt x="3137065" y="216148"/>
                  <a:pt x="3142530" y="359677"/>
                  <a:pt x="3133534" y="523220"/>
                </a:cubicBezTo>
                <a:cubicBezTo>
                  <a:pt x="3021860" y="530547"/>
                  <a:pt x="2825415" y="543376"/>
                  <a:pt x="2600833" y="523220"/>
                </a:cubicBezTo>
                <a:cubicBezTo>
                  <a:pt x="2376251" y="503064"/>
                  <a:pt x="2255786" y="545028"/>
                  <a:pt x="2036797" y="523220"/>
                </a:cubicBezTo>
                <a:cubicBezTo>
                  <a:pt x="1817808" y="501412"/>
                  <a:pt x="1729189" y="517147"/>
                  <a:pt x="1441426" y="523220"/>
                </a:cubicBezTo>
                <a:cubicBezTo>
                  <a:pt x="1153663" y="529293"/>
                  <a:pt x="951724" y="556951"/>
                  <a:pt x="752048" y="523220"/>
                </a:cubicBezTo>
                <a:cubicBezTo>
                  <a:pt x="552372" y="489489"/>
                  <a:pt x="203236" y="499367"/>
                  <a:pt x="0" y="523220"/>
                </a:cubicBezTo>
                <a:cubicBezTo>
                  <a:pt x="-18410" y="349936"/>
                  <a:pt x="14462" y="155938"/>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Cách cư xử</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05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938992"/>
          </a:xfrm>
          <a:prstGeom prst="rect">
            <a:avLst/>
          </a:prstGeom>
          <a:noFill/>
        </p:spPr>
        <p:txBody>
          <a:bodyPr wrap="square" rtlCol="0">
            <a:spAutoFit/>
          </a:bodyPr>
          <a:lstStyle/>
          <a:p>
            <a:pPr algn="ctr"/>
            <a:r>
              <a:rPr lang="en-US" sz="6000" b="1" dirty="0">
                <a:solidFill>
                  <a:schemeClr val="accent6">
                    <a:lumMod val="50000"/>
                  </a:schemeClr>
                </a:solidFill>
                <a:latin typeface="Times New Roman" panose="02020603050405020304" pitchFamily="18" charset="0"/>
                <a:cs typeface="Times New Roman" panose="02020603050405020304" pitchFamily="18" charset="0"/>
              </a:rPr>
              <a:t>NHÌN HÌNH ĐOÁN ĐỊA ĐIỂM</a:t>
            </a: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942521" y="1723884"/>
            <a:ext cx="9500297" cy="496867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4012054" y="2446628"/>
            <a:ext cx="5584874" cy="2763385"/>
          </a:xfrm>
          <a:prstGeom prst="rect">
            <a:avLst/>
          </a:prstGeom>
        </p:spPr>
        <p:txBody>
          <a:bodyPr wrap="square">
            <a:spAutoFit/>
          </a:bodyPr>
          <a:lstStyle/>
          <a:p>
            <a:pPr algn="just">
              <a:lnSpc>
                <a:spcPct val="150000"/>
              </a:lnSpc>
              <a:spcAft>
                <a:spcPts val="0"/>
              </a:spcAft>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GV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2240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Hình</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dáng</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bên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ngoài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127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đeo lủng lẳng chiếc túi bên hông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127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da-DK" sz="2800" b="1" dirty="0">
                <a:solidFill>
                  <a:srgbClr val="000000"/>
                </a:solidFill>
                <a:latin typeface="Times New Roman" panose="02020603050405020304" pitchFamily="18" charset="0"/>
                <a:ea typeface="Times New Roman" panose="02020603050405020304" pitchFamily="18" charset="0"/>
              </a:rPr>
              <a:t>lưng mang gùi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21913" y="2213084"/>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204599" y="3075325"/>
            <a:ext cx="3053348" cy="523220"/>
          </a:xfrm>
          <a:custGeom>
            <a:avLst/>
            <a:gdLst>
              <a:gd name="connsiteX0" fmla="*/ 0 w 3053348"/>
              <a:gd name="connsiteY0" fmla="*/ 0 h 523220"/>
              <a:gd name="connsiteX1" fmla="*/ 671737 w 3053348"/>
              <a:gd name="connsiteY1" fmla="*/ 0 h 523220"/>
              <a:gd name="connsiteX2" fmla="*/ 1312940 w 3053348"/>
              <a:gd name="connsiteY2" fmla="*/ 0 h 523220"/>
              <a:gd name="connsiteX3" fmla="*/ 1984676 w 3053348"/>
              <a:gd name="connsiteY3" fmla="*/ 0 h 523220"/>
              <a:gd name="connsiteX4" fmla="*/ 3053348 w 3053348"/>
              <a:gd name="connsiteY4" fmla="*/ 0 h 523220"/>
              <a:gd name="connsiteX5" fmla="*/ 3053348 w 3053348"/>
              <a:gd name="connsiteY5" fmla="*/ 523220 h 523220"/>
              <a:gd name="connsiteX6" fmla="*/ 2534279 w 3053348"/>
              <a:gd name="connsiteY6" fmla="*/ 523220 h 523220"/>
              <a:gd name="connsiteX7" fmla="*/ 1954143 w 3053348"/>
              <a:gd name="connsiteY7" fmla="*/ 523220 h 523220"/>
              <a:gd name="connsiteX8" fmla="*/ 1343473 w 3053348"/>
              <a:gd name="connsiteY8" fmla="*/ 523220 h 523220"/>
              <a:gd name="connsiteX9" fmla="*/ 763337 w 3053348"/>
              <a:gd name="connsiteY9" fmla="*/ 523220 h 523220"/>
              <a:gd name="connsiteX10" fmla="*/ 0 w 3053348"/>
              <a:gd name="connsiteY10" fmla="*/ 523220 h 523220"/>
              <a:gd name="connsiteX11" fmla="*/ 0 w 3053348"/>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3348" h="523220" fill="none" extrusionOk="0">
                <a:moveTo>
                  <a:pt x="0" y="0"/>
                </a:moveTo>
                <a:cubicBezTo>
                  <a:pt x="204607" y="-31195"/>
                  <a:pt x="516010" y="22969"/>
                  <a:pt x="671737" y="0"/>
                </a:cubicBezTo>
                <a:cubicBezTo>
                  <a:pt x="827464" y="-22969"/>
                  <a:pt x="1044437" y="-27849"/>
                  <a:pt x="1312940" y="0"/>
                </a:cubicBezTo>
                <a:cubicBezTo>
                  <a:pt x="1581443" y="27849"/>
                  <a:pt x="1742121" y="-25843"/>
                  <a:pt x="1984676" y="0"/>
                </a:cubicBezTo>
                <a:cubicBezTo>
                  <a:pt x="2227231" y="25843"/>
                  <a:pt x="2743799" y="44514"/>
                  <a:pt x="3053348" y="0"/>
                </a:cubicBezTo>
                <a:cubicBezTo>
                  <a:pt x="3048134" y="111558"/>
                  <a:pt x="3065597" y="399725"/>
                  <a:pt x="3053348" y="523220"/>
                </a:cubicBezTo>
                <a:cubicBezTo>
                  <a:pt x="2851057" y="530300"/>
                  <a:pt x="2728977" y="509643"/>
                  <a:pt x="2534279" y="523220"/>
                </a:cubicBezTo>
                <a:cubicBezTo>
                  <a:pt x="2339581" y="536797"/>
                  <a:pt x="2235637" y="502065"/>
                  <a:pt x="1954143" y="523220"/>
                </a:cubicBezTo>
                <a:cubicBezTo>
                  <a:pt x="1672649" y="544375"/>
                  <a:pt x="1614643" y="544825"/>
                  <a:pt x="1343473" y="523220"/>
                </a:cubicBezTo>
                <a:cubicBezTo>
                  <a:pt x="1072303" y="501616"/>
                  <a:pt x="886837" y="523791"/>
                  <a:pt x="763337" y="523220"/>
                </a:cubicBezTo>
                <a:cubicBezTo>
                  <a:pt x="639837" y="522649"/>
                  <a:pt x="346935" y="523791"/>
                  <a:pt x="0" y="523220"/>
                </a:cubicBezTo>
                <a:cubicBezTo>
                  <a:pt x="-25807" y="291419"/>
                  <a:pt x="5564" y="125015"/>
                  <a:pt x="0" y="0"/>
                </a:cubicBezTo>
                <a:close/>
              </a:path>
              <a:path w="3053348" h="523220" stroke="0" extrusionOk="0">
                <a:moveTo>
                  <a:pt x="0" y="0"/>
                </a:moveTo>
                <a:cubicBezTo>
                  <a:pt x="254372" y="-26345"/>
                  <a:pt x="437584" y="-11234"/>
                  <a:pt x="580136" y="0"/>
                </a:cubicBezTo>
                <a:cubicBezTo>
                  <a:pt x="722688" y="11234"/>
                  <a:pt x="967265" y="17051"/>
                  <a:pt x="1221339" y="0"/>
                </a:cubicBezTo>
                <a:cubicBezTo>
                  <a:pt x="1475413" y="-17051"/>
                  <a:pt x="1605570" y="-19419"/>
                  <a:pt x="1893076" y="0"/>
                </a:cubicBezTo>
                <a:cubicBezTo>
                  <a:pt x="2180582" y="19419"/>
                  <a:pt x="2326358" y="-1896"/>
                  <a:pt x="2503745" y="0"/>
                </a:cubicBezTo>
                <a:cubicBezTo>
                  <a:pt x="2681132" y="1896"/>
                  <a:pt x="2815968" y="-141"/>
                  <a:pt x="3053348" y="0"/>
                </a:cubicBezTo>
                <a:cubicBezTo>
                  <a:pt x="3056879" y="216148"/>
                  <a:pt x="3062344" y="359677"/>
                  <a:pt x="3053348" y="523220"/>
                </a:cubicBezTo>
                <a:cubicBezTo>
                  <a:pt x="2797205" y="506913"/>
                  <a:pt x="2736273" y="499978"/>
                  <a:pt x="2534279" y="523220"/>
                </a:cubicBezTo>
                <a:cubicBezTo>
                  <a:pt x="2332285" y="546462"/>
                  <a:pt x="2244466" y="521776"/>
                  <a:pt x="1984676" y="523220"/>
                </a:cubicBezTo>
                <a:cubicBezTo>
                  <a:pt x="1724886" y="524664"/>
                  <a:pt x="1526974" y="506343"/>
                  <a:pt x="1404540" y="523220"/>
                </a:cubicBezTo>
                <a:cubicBezTo>
                  <a:pt x="1282106" y="540097"/>
                  <a:pt x="1010250" y="502729"/>
                  <a:pt x="732804" y="523220"/>
                </a:cubicBezTo>
                <a:cubicBezTo>
                  <a:pt x="455358" y="543711"/>
                  <a:pt x="240224" y="524258"/>
                  <a:pt x="0" y="523220"/>
                </a:cubicBezTo>
                <a:cubicBezTo>
                  <a:pt x="-18410" y="349936"/>
                  <a:pt x="14462" y="155938"/>
                  <a:pt x="0" y="0"/>
                </a:cubicBezTo>
                <a:close/>
              </a:path>
            </a:pathLst>
          </a:custGeom>
          <a:ln w="127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tay cầm chả gạc.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930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cử</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chỉ</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923377" cy="954107"/>
          </a:xfrm>
          <a:custGeom>
            <a:avLst/>
            <a:gdLst>
              <a:gd name="connsiteX0" fmla="*/ 0 w 4923377"/>
              <a:gd name="connsiteY0" fmla="*/ 0 h 954107"/>
              <a:gd name="connsiteX1" fmla="*/ 566188 w 4923377"/>
              <a:gd name="connsiteY1" fmla="*/ 0 h 954107"/>
              <a:gd name="connsiteX2" fmla="*/ 1033909 w 4923377"/>
              <a:gd name="connsiteY2" fmla="*/ 0 h 954107"/>
              <a:gd name="connsiteX3" fmla="*/ 1747799 w 4923377"/>
              <a:gd name="connsiteY3" fmla="*/ 0 h 954107"/>
              <a:gd name="connsiteX4" fmla="*/ 2412455 w 4923377"/>
              <a:gd name="connsiteY4" fmla="*/ 0 h 954107"/>
              <a:gd name="connsiteX5" fmla="*/ 3077111 w 4923377"/>
              <a:gd name="connsiteY5" fmla="*/ 0 h 954107"/>
              <a:gd name="connsiteX6" fmla="*/ 3791000 w 4923377"/>
              <a:gd name="connsiteY6" fmla="*/ 0 h 954107"/>
              <a:gd name="connsiteX7" fmla="*/ 4923377 w 4923377"/>
              <a:gd name="connsiteY7" fmla="*/ 0 h 954107"/>
              <a:gd name="connsiteX8" fmla="*/ 4923377 w 4923377"/>
              <a:gd name="connsiteY8" fmla="*/ 448430 h 954107"/>
              <a:gd name="connsiteX9" fmla="*/ 4923377 w 4923377"/>
              <a:gd name="connsiteY9" fmla="*/ 954107 h 954107"/>
              <a:gd name="connsiteX10" fmla="*/ 4406422 w 4923377"/>
              <a:gd name="connsiteY10" fmla="*/ 954107 h 954107"/>
              <a:gd name="connsiteX11" fmla="*/ 3791000 w 4923377"/>
              <a:gd name="connsiteY11" fmla="*/ 954107 h 954107"/>
              <a:gd name="connsiteX12" fmla="*/ 3126344 w 4923377"/>
              <a:gd name="connsiteY12" fmla="*/ 954107 h 954107"/>
              <a:gd name="connsiteX13" fmla="*/ 2658624 w 4923377"/>
              <a:gd name="connsiteY13" fmla="*/ 954107 h 954107"/>
              <a:gd name="connsiteX14" fmla="*/ 2092435 w 4923377"/>
              <a:gd name="connsiteY14" fmla="*/ 954107 h 954107"/>
              <a:gd name="connsiteX15" fmla="*/ 1624714 w 4923377"/>
              <a:gd name="connsiteY15" fmla="*/ 954107 h 954107"/>
              <a:gd name="connsiteX16" fmla="*/ 910825 w 4923377"/>
              <a:gd name="connsiteY16" fmla="*/ 954107 h 954107"/>
              <a:gd name="connsiteX17" fmla="*/ 0 w 4923377"/>
              <a:gd name="connsiteY17" fmla="*/ 954107 h 954107"/>
              <a:gd name="connsiteX18" fmla="*/ 0 w 4923377"/>
              <a:gd name="connsiteY18" fmla="*/ 486595 h 954107"/>
              <a:gd name="connsiteX19" fmla="*/ 0 w 4923377"/>
              <a:gd name="connsiteY1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23377" h="954107" fill="none" extrusionOk="0">
                <a:moveTo>
                  <a:pt x="0" y="0"/>
                </a:moveTo>
                <a:cubicBezTo>
                  <a:pt x="194116" y="-5208"/>
                  <a:pt x="299082" y="-3456"/>
                  <a:pt x="566188" y="0"/>
                </a:cubicBezTo>
                <a:cubicBezTo>
                  <a:pt x="833294" y="3456"/>
                  <a:pt x="835341" y="-11692"/>
                  <a:pt x="1033909" y="0"/>
                </a:cubicBezTo>
                <a:cubicBezTo>
                  <a:pt x="1232477" y="11692"/>
                  <a:pt x="1563325" y="-28856"/>
                  <a:pt x="1747799" y="0"/>
                </a:cubicBezTo>
                <a:cubicBezTo>
                  <a:pt x="1932273" y="28856"/>
                  <a:pt x="2118505" y="3947"/>
                  <a:pt x="2412455" y="0"/>
                </a:cubicBezTo>
                <a:cubicBezTo>
                  <a:pt x="2706405" y="-3947"/>
                  <a:pt x="2906706" y="25315"/>
                  <a:pt x="3077111" y="0"/>
                </a:cubicBezTo>
                <a:cubicBezTo>
                  <a:pt x="3247516" y="-25315"/>
                  <a:pt x="3507715" y="28217"/>
                  <a:pt x="3791000" y="0"/>
                </a:cubicBezTo>
                <a:cubicBezTo>
                  <a:pt x="4074285" y="-28217"/>
                  <a:pt x="4359266" y="28041"/>
                  <a:pt x="4923377" y="0"/>
                </a:cubicBezTo>
                <a:cubicBezTo>
                  <a:pt x="4943167" y="167166"/>
                  <a:pt x="4940137" y="292583"/>
                  <a:pt x="4923377" y="448430"/>
                </a:cubicBezTo>
                <a:cubicBezTo>
                  <a:pt x="4906618" y="604277"/>
                  <a:pt x="4904023" y="792072"/>
                  <a:pt x="4923377" y="954107"/>
                </a:cubicBezTo>
                <a:cubicBezTo>
                  <a:pt x="4759413" y="932724"/>
                  <a:pt x="4609542" y="952906"/>
                  <a:pt x="4406422" y="954107"/>
                </a:cubicBezTo>
                <a:cubicBezTo>
                  <a:pt x="4203303" y="955308"/>
                  <a:pt x="4023335" y="964071"/>
                  <a:pt x="3791000" y="954107"/>
                </a:cubicBezTo>
                <a:cubicBezTo>
                  <a:pt x="3558665" y="944143"/>
                  <a:pt x="3348414" y="973268"/>
                  <a:pt x="3126344" y="954107"/>
                </a:cubicBezTo>
                <a:cubicBezTo>
                  <a:pt x="2904274" y="934946"/>
                  <a:pt x="2770141" y="959213"/>
                  <a:pt x="2658624" y="954107"/>
                </a:cubicBezTo>
                <a:cubicBezTo>
                  <a:pt x="2547107" y="949001"/>
                  <a:pt x="2344495" y="931452"/>
                  <a:pt x="2092435" y="954107"/>
                </a:cubicBezTo>
                <a:cubicBezTo>
                  <a:pt x="1840375" y="976762"/>
                  <a:pt x="1781080" y="955309"/>
                  <a:pt x="1624714" y="954107"/>
                </a:cubicBezTo>
                <a:cubicBezTo>
                  <a:pt x="1468348" y="952905"/>
                  <a:pt x="1084796" y="954099"/>
                  <a:pt x="910825" y="954107"/>
                </a:cubicBezTo>
                <a:cubicBezTo>
                  <a:pt x="736854" y="954115"/>
                  <a:pt x="249539" y="990362"/>
                  <a:pt x="0" y="954107"/>
                </a:cubicBezTo>
                <a:cubicBezTo>
                  <a:pt x="-1534" y="787168"/>
                  <a:pt x="12149" y="677242"/>
                  <a:pt x="0" y="486595"/>
                </a:cubicBezTo>
                <a:cubicBezTo>
                  <a:pt x="-12149" y="295948"/>
                  <a:pt x="390" y="206930"/>
                  <a:pt x="0" y="0"/>
                </a:cubicBezTo>
                <a:close/>
              </a:path>
              <a:path w="4923377" h="954107" stroke="0" extrusionOk="0">
                <a:moveTo>
                  <a:pt x="0" y="0"/>
                </a:moveTo>
                <a:cubicBezTo>
                  <a:pt x="128995" y="-1820"/>
                  <a:pt x="322808" y="14076"/>
                  <a:pt x="566188" y="0"/>
                </a:cubicBezTo>
                <a:cubicBezTo>
                  <a:pt x="809568" y="-14076"/>
                  <a:pt x="943767" y="-7995"/>
                  <a:pt x="1230844" y="0"/>
                </a:cubicBezTo>
                <a:cubicBezTo>
                  <a:pt x="1517921" y="7995"/>
                  <a:pt x="1670444" y="-17858"/>
                  <a:pt x="1944734" y="0"/>
                </a:cubicBezTo>
                <a:cubicBezTo>
                  <a:pt x="2219024" y="17858"/>
                  <a:pt x="2432197" y="-13736"/>
                  <a:pt x="2560156" y="0"/>
                </a:cubicBezTo>
                <a:cubicBezTo>
                  <a:pt x="2688115" y="13736"/>
                  <a:pt x="2984145" y="3626"/>
                  <a:pt x="3175578" y="0"/>
                </a:cubicBezTo>
                <a:cubicBezTo>
                  <a:pt x="3367011" y="-3626"/>
                  <a:pt x="3425328" y="-18454"/>
                  <a:pt x="3643299" y="0"/>
                </a:cubicBezTo>
                <a:cubicBezTo>
                  <a:pt x="3861270" y="18454"/>
                  <a:pt x="4134045" y="21717"/>
                  <a:pt x="4357189" y="0"/>
                </a:cubicBezTo>
                <a:cubicBezTo>
                  <a:pt x="4580333" y="-21717"/>
                  <a:pt x="4769450" y="-20536"/>
                  <a:pt x="4923377" y="0"/>
                </a:cubicBezTo>
                <a:cubicBezTo>
                  <a:pt x="4938852" y="232559"/>
                  <a:pt x="4909812" y="370526"/>
                  <a:pt x="4923377" y="477054"/>
                </a:cubicBezTo>
                <a:cubicBezTo>
                  <a:pt x="4936942" y="583582"/>
                  <a:pt x="4911661" y="778251"/>
                  <a:pt x="4923377" y="954107"/>
                </a:cubicBezTo>
                <a:cubicBezTo>
                  <a:pt x="4717998" y="952485"/>
                  <a:pt x="4567899" y="960143"/>
                  <a:pt x="4307955" y="954107"/>
                </a:cubicBezTo>
                <a:cubicBezTo>
                  <a:pt x="4048011" y="948071"/>
                  <a:pt x="3925130" y="943212"/>
                  <a:pt x="3791000" y="954107"/>
                </a:cubicBezTo>
                <a:cubicBezTo>
                  <a:pt x="3656870" y="965002"/>
                  <a:pt x="3224633" y="981907"/>
                  <a:pt x="3077111" y="954107"/>
                </a:cubicBezTo>
                <a:cubicBezTo>
                  <a:pt x="2929589" y="926307"/>
                  <a:pt x="2743299" y="966697"/>
                  <a:pt x="2560156" y="954107"/>
                </a:cubicBezTo>
                <a:cubicBezTo>
                  <a:pt x="2377013" y="941517"/>
                  <a:pt x="2246310" y="969704"/>
                  <a:pt x="1944734" y="954107"/>
                </a:cubicBezTo>
                <a:cubicBezTo>
                  <a:pt x="1643158" y="938510"/>
                  <a:pt x="1672184" y="971398"/>
                  <a:pt x="1427779" y="954107"/>
                </a:cubicBezTo>
                <a:cubicBezTo>
                  <a:pt x="1183374" y="936816"/>
                  <a:pt x="1123234" y="936521"/>
                  <a:pt x="960059" y="954107"/>
                </a:cubicBezTo>
                <a:cubicBezTo>
                  <a:pt x="796884" y="971693"/>
                  <a:pt x="302398" y="920339"/>
                  <a:pt x="0" y="954107"/>
                </a:cubicBezTo>
                <a:cubicBezTo>
                  <a:pt x="16448" y="724657"/>
                  <a:pt x="1439" y="703153"/>
                  <a:pt x="0" y="457971"/>
                </a:cubicBezTo>
                <a:cubicBezTo>
                  <a:pt x="-1439" y="212789"/>
                  <a:pt x="22717" y="138183"/>
                  <a:pt x="0" y="0"/>
                </a:cubicBezTo>
                <a:close/>
              </a:path>
            </a:pathLst>
          </a:custGeom>
          <a:ln w="635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lâu lâu vung tay đưa con dao phạt ngang một nhánh cây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635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lôi phăng nhánh gai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93716" y="2250018"/>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505824" y="3112259"/>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635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gác kèo cho ong rừng làm tổ rất giỏi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7591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Cách cư xử</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1384995"/>
          </a:xfrm>
          <a:custGeom>
            <a:avLst/>
            <a:gdLst>
              <a:gd name="connsiteX0" fmla="*/ 0 w 4823926"/>
              <a:gd name="connsiteY0" fmla="*/ 0 h 1384995"/>
              <a:gd name="connsiteX1" fmla="*/ 737372 w 4823926"/>
              <a:gd name="connsiteY1" fmla="*/ 0 h 1384995"/>
              <a:gd name="connsiteX2" fmla="*/ 1522982 w 4823926"/>
              <a:gd name="connsiteY2" fmla="*/ 0 h 1384995"/>
              <a:gd name="connsiteX3" fmla="*/ 2163875 w 4823926"/>
              <a:gd name="connsiteY3" fmla="*/ 0 h 1384995"/>
              <a:gd name="connsiteX4" fmla="*/ 2708290 w 4823926"/>
              <a:gd name="connsiteY4" fmla="*/ 0 h 1384995"/>
              <a:gd name="connsiteX5" fmla="*/ 3493901 w 4823926"/>
              <a:gd name="connsiteY5" fmla="*/ 0 h 1384995"/>
              <a:gd name="connsiteX6" fmla="*/ 4231272 w 4823926"/>
              <a:gd name="connsiteY6" fmla="*/ 0 h 1384995"/>
              <a:gd name="connsiteX7" fmla="*/ 4823926 w 4823926"/>
              <a:gd name="connsiteY7" fmla="*/ 0 h 1384995"/>
              <a:gd name="connsiteX8" fmla="*/ 4823926 w 4823926"/>
              <a:gd name="connsiteY8" fmla="*/ 720197 h 1384995"/>
              <a:gd name="connsiteX9" fmla="*/ 4823926 w 4823926"/>
              <a:gd name="connsiteY9" fmla="*/ 1384995 h 1384995"/>
              <a:gd name="connsiteX10" fmla="*/ 4086554 w 4823926"/>
              <a:gd name="connsiteY10" fmla="*/ 1384995 h 1384995"/>
              <a:gd name="connsiteX11" fmla="*/ 3445661 w 4823926"/>
              <a:gd name="connsiteY11" fmla="*/ 1384995 h 1384995"/>
              <a:gd name="connsiteX12" fmla="*/ 2853008 w 4823926"/>
              <a:gd name="connsiteY12" fmla="*/ 1384995 h 1384995"/>
              <a:gd name="connsiteX13" fmla="*/ 2163875 w 4823926"/>
              <a:gd name="connsiteY13" fmla="*/ 1384995 h 1384995"/>
              <a:gd name="connsiteX14" fmla="*/ 1426504 w 4823926"/>
              <a:gd name="connsiteY14" fmla="*/ 1384995 h 1384995"/>
              <a:gd name="connsiteX15" fmla="*/ 882089 w 4823926"/>
              <a:gd name="connsiteY15" fmla="*/ 1384995 h 1384995"/>
              <a:gd name="connsiteX16" fmla="*/ 0 w 4823926"/>
              <a:gd name="connsiteY16" fmla="*/ 1384995 h 1384995"/>
              <a:gd name="connsiteX17" fmla="*/ 0 w 4823926"/>
              <a:gd name="connsiteY17" fmla="*/ 734047 h 1384995"/>
              <a:gd name="connsiteX18" fmla="*/ 0 w 4823926"/>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1384995"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797097" y="209169"/>
                  <a:pt x="4817478" y="550481"/>
                  <a:pt x="4823926" y="720197"/>
                </a:cubicBezTo>
                <a:cubicBezTo>
                  <a:pt x="4830374" y="889913"/>
                  <a:pt x="4832292" y="1178754"/>
                  <a:pt x="4823926" y="1384995"/>
                </a:cubicBezTo>
                <a:cubicBezTo>
                  <a:pt x="4609284" y="1359824"/>
                  <a:pt x="4270565" y="1364743"/>
                  <a:pt x="4086554" y="1384995"/>
                </a:cubicBezTo>
                <a:cubicBezTo>
                  <a:pt x="3902543" y="1405247"/>
                  <a:pt x="3639117" y="1411322"/>
                  <a:pt x="3445661" y="1384995"/>
                </a:cubicBezTo>
                <a:cubicBezTo>
                  <a:pt x="3252205" y="1358668"/>
                  <a:pt x="3053308" y="1366655"/>
                  <a:pt x="2853008" y="1384995"/>
                </a:cubicBezTo>
                <a:cubicBezTo>
                  <a:pt x="2652708" y="1403335"/>
                  <a:pt x="2477550" y="1381983"/>
                  <a:pt x="2163875" y="1384995"/>
                </a:cubicBezTo>
                <a:cubicBezTo>
                  <a:pt x="1850200" y="1388007"/>
                  <a:pt x="1779297" y="1365847"/>
                  <a:pt x="1426504" y="1384995"/>
                </a:cubicBezTo>
                <a:cubicBezTo>
                  <a:pt x="1073711" y="1404143"/>
                  <a:pt x="1098513" y="1364937"/>
                  <a:pt x="882089" y="1384995"/>
                </a:cubicBezTo>
                <a:cubicBezTo>
                  <a:pt x="665666" y="1405053"/>
                  <a:pt x="328405" y="1349429"/>
                  <a:pt x="0" y="1384995"/>
                </a:cubicBezTo>
                <a:cubicBezTo>
                  <a:pt x="27874" y="1185136"/>
                  <a:pt x="161" y="968612"/>
                  <a:pt x="0" y="734047"/>
                </a:cubicBezTo>
                <a:cubicBezTo>
                  <a:pt x="-161" y="499482"/>
                  <a:pt x="7014" y="201118"/>
                  <a:pt x="0" y="0"/>
                </a:cubicBezTo>
                <a:close/>
              </a:path>
              <a:path w="4823926" h="1384995"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799033" y="213908"/>
                  <a:pt x="4831326" y="432931"/>
                  <a:pt x="4823926" y="706347"/>
                </a:cubicBezTo>
                <a:cubicBezTo>
                  <a:pt x="4816526" y="979763"/>
                  <a:pt x="4814354" y="1104217"/>
                  <a:pt x="4823926" y="1384995"/>
                </a:cubicBezTo>
                <a:cubicBezTo>
                  <a:pt x="4483088" y="1380389"/>
                  <a:pt x="4315092" y="1411429"/>
                  <a:pt x="4134794" y="1384995"/>
                </a:cubicBezTo>
                <a:cubicBezTo>
                  <a:pt x="3954496" y="1358561"/>
                  <a:pt x="3521979" y="1418184"/>
                  <a:pt x="3349183" y="1384995"/>
                </a:cubicBezTo>
                <a:cubicBezTo>
                  <a:pt x="3176387" y="1351806"/>
                  <a:pt x="3028379" y="1403276"/>
                  <a:pt x="2756529" y="1384995"/>
                </a:cubicBezTo>
                <a:cubicBezTo>
                  <a:pt x="2484679" y="1366714"/>
                  <a:pt x="2141237" y="1422582"/>
                  <a:pt x="1970918" y="1384995"/>
                </a:cubicBezTo>
                <a:cubicBezTo>
                  <a:pt x="1800599" y="1347408"/>
                  <a:pt x="1636413" y="1397598"/>
                  <a:pt x="1378265" y="1384995"/>
                </a:cubicBezTo>
                <a:cubicBezTo>
                  <a:pt x="1120117" y="1372392"/>
                  <a:pt x="989221" y="1359731"/>
                  <a:pt x="689132" y="1384995"/>
                </a:cubicBezTo>
                <a:cubicBezTo>
                  <a:pt x="389043" y="1410259"/>
                  <a:pt x="242852" y="1376954"/>
                  <a:pt x="0" y="1384995"/>
                </a:cubicBezTo>
                <a:cubicBezTo>
                  <a:pt x="-29725" y="1142665"/>
                  <a:pt x="9721" y="997900"/>
                  <a:pt x="0" y="734047"/>
                </a:cubicBezTo>
                <a:cubicBezTo>
                  <a:pt x="-9721" y="470194"/>
                  <a:pt x="28385" y="277202"/>
                  <a:pt x="0" y="0"/>
                </a:cubicBezTo>
                <a:close/>
              </a:path>
            </a:pathLst>
          </a:custGeom>
          <a:ln w="635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N</a:t>
            </a:r>
            <a:r>
              <a:rPr lang="vi-VN" sz="2800" b="1" dirty="0">
                <a:solidFill>
                  <a:srgbClr val="000000"/>
                </a:solidFill>
                <a:latin typeface="Times New Roman" panose="02020603050405020304" pitchFamily="18" charset="0"/>
                <a:ea typeface="Times New Roman" panose="02020603050405020304" pitchFamily="18" charset="0"/>
              </a:rPr>
              <a:t>ghe An thở phía sau ông đã biết cậu bé mệt và cần nghỉ ngơi</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08894" y="2675219"/>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521002" y="3537460"/>
            <a:ext cx="4823926" cy="1384995"/>
          </a:xfrm>
          <a:custGeom>
            <a:avLst/>
            <a:gdLst>
              <a:gd name="connsiteX0" fmla="*/ 0 w 4823926"/>
              <a:gd name="connsiteY0" fmla="*/ 0 h 1384995"/>
              <a:gd name="connsiteX1" fmla="*/ 737372 w 4823926"/>
              <a:gd name="connsiteY1" fmla="*/ 0 h 1384995"/>
              <a:gd name="connsiteX2" fmla="*/ 1522982 w 4823926"/>
              <a:gd name="connsiteY2" fmla="*/ 0 h 1384995"/>
              <a:gd name="connsiteX3" fmla="*/ 2163875 w 4823926"/>
              <a:gd name="connsiteY3" fmla="*/ 0 h 1384995"/>
              <a:gd name="connsiteX4" fmla="*/ 2708290 w 4823926"/>
              <a:gd name="connsiteY4" fmla="*/ 0 h 1384995"/>
              <a:gd name="connsiteX5" fmla="*/ 3493901 w 4823926"/>
              <a:gd name="connsiteY5" fmla="*/ 0 h 1384995"/>
              <a:gd name="connsiteX6" fmla="*/ 4231272 w 4823926"/>
              <a:gd name="connsiteY6" fmla="*/ 0 h 1384995"/>
              <a:gd name="connsiteX7" fmla="*/ 4823926 w 4823926"/>
              <a:gd name="connsiteY7" fmla="*/ 0 h 1384995"/>
              <a:gd name="connsiteX8" fmla="*/ 4823926 w 4823926"/>
              <a:gd name="connsiteY8" fmla="*/ 720197 h 1384995"/>
              <a:gd name="connsiteX9" fmla="*/ 4823926 w 4823926"/>
              <a:gd name="connsiteY9" fmla="*/ 1384995 h 1384995"/>
              <a:gd name="connsiteX10" fmla="*/ 4086554 w 4823926"/>
              <a:gd name="connsiteY10" fmla="*/ 1384995 h 1384995"/>
              <a:gd name="connsiteX11" fmla="*/ 3445661 w 4823926"/>
              <a:gd name="connsiteY11" fmla="*/ 1384995 h 1384995"/>
              <a:gd name="connsiteX12" fmla="*/ 2853008 w 4823926"/>
              <a:gd name="connsiteY12" fmla="*/ 1384995 h 1384995"/>
              <a:gd name="connsiteX13" fmla="*/ 2163875 w 4823926"/>
              <a:gd name="connsiteY13" fmla="*/ 1384995 h 1384995"/>
              <a:gd name="connsiteX14" fmla="*/ 1426504 w 4823926"/>
              <a:gd name="connsiteY14" fmla="*/ 1384995 h 1384995"/>
              <a:gd name="connsiteX15" fmla="*/ 882089 w 4823926"/>
              <a:gd name="connsiteY15" fmla="*/ 1384995 h 1384995"/>
              <a:gd name="connsiteX16" fmla="*/ 0 w 4823926"/>
              <a:gd name="connsiteY16" fmla="*/ 1384995 h 1384995"/>
              <a:gd name="connsiteX17" fmla="*/ 0 w 4823926"/>
              <a:gd name="connsiteY17" fmla="*/ 734047 h 1384995"/>
              <a:gd name="connsiteX18" fmla="*/ 0 w 4823926"/>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1384995"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797097" y="209169"/>
                  <a:pt x="4817478" y="550481"/>
                  <a:pt x="4823926" y="720197"/>
                </a:cubicBezTo>
                <a:cubicBezTo>
                  <a:pt x="4830374" y="889913"/>
                  <a:pt x="4832292" y="1178754"/>
                  <a:pt x="4823926" y="1384995"/>
                </a:cubicBezTo>
                <a:cubicBezTo>
                  <a:pt x="4609284" y="1359824"/>
                  <a:pt x="4270565" y="1364743"/>
                  <a:pt x="4086554" y="1384995"/>
                </a:cubicBezTo>
                <a:cubicBezTo>
                  <a:pt x="3902543" y="1405247"/>
                  <a:pt x="3639117" y="1411322"/>
                  <a:pt x="3445661" y="1384995"/>
                </a:cubicBezTo>
                <a:cubicBezTo>
                  <a:pt x="3252205" y="1358668"/>
                  <a:pt x="3053308" y="1366655"/>
                  <a:pt x="2853008" y="1384995"/>
                </a:cubicBezTo>
                <a:cubicBezTo>
                  <a:pt x="2652708" y="1403335"/>
                  <a:pt x="2477550" y="1381983"/>
                  <a:pt x="2163875" y="1384995"/>
                </a:cubicBezTo>
                <a:cubicBezTo>
                  <a:pt x="1850200" y="1388007"/>
                  <a:pt x="1779297" y="1365847"/>
                  <a:pt x="1426504" y="1384995"/>
                </a:cubicBezTo>
                <a:cubicBezTo>
                  <a:pt x="1073711" y="1404143"/>
                  <a:pt x="1098513" y="1364937"/>
                  <a:pt x="882089" y="1384995"/>
                </a:cubicBezTo>
                <a:cubicBezTo>
                  <a:pt x="665666" y="1405053"/>
                  <a:pt x="328405" y="1349429"/>
                  <a:pt x="0" y="1384995"/>
                </a:cubicBezTo>
                <a:cubicBezTo>
                  <a:pt x="27874" y="1185136"/>
                  <a:pt x="161" y="968612"/>
                  <a:pt x="0" y="734047"/>
                </a:cubicBezTo>
                <a:cubicBezTo>
                  <a:pt x="-161" y="499482"/>
                  <a:pt x="7014" y="201118"/>
                  <a:pt x="0" y="0"/>
                </a:cubicBezTo>
                <a:close/>
              </a:path>
              <a:path w="4823926" h="1384995"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799033" y="213908"/>
                  <a:pt x="4831326" y="432931"/>
                  <a:pt x="4823926" y="706347"/>
                </a:cubicBezTo>
                <a:cubicBezTo>
                  <a:pt x="4816526" y="979763"/>
                  <a:pt x="4814354" y="1104217"/>
                  <a:pt x="4823926" y="1384995"/>
                </a:cubicBezTo>
                <a:cubicBezTo>
                  <a:pt x="4483088" y="1380389"/>
                  <a:pt x="4315092" y="1411429"/>
                  <a:pt x="4134794" y="1384995"/>
                </a:cubicBezTo>
                <a:cubicBezTo>
                  <a:pt x="3954496" y="1358561"/>
                  <a:pt x="3521979" y="1418184"/>
                  <a:pt x="3349183" y="1384995"/>
                </a:cubicBezTo>
                <a:cubicBezTo>
                  <a:pt x="3176387" y="1351806"/>
                  <a:pt x="3028379" y="1403276"/>
                  <a:pt x="2756529" y="1384995"/>
                </a:cubicBezTo>
                <a:cubicBezTo>
                  <a:pt x="2484679" y="1366714"/>
                  <a:pt x="2141237" y="1422582"/>
                  <a:pt x="1970918" y="1384995"/>
                </a:cubicBezTo>
                <a:cubicBezTo>
                  <a:pt x="1800599" y="1347408"/>
                  <a:pt x="1636413" y="1397598"/>
                  <a:pt x="1378265" y="1384995"/>
                </a:cubicBezTo>
                <a:cubicBezTo>
                  <a:pt x="1120117" y="1372392"/>
                  <a:pt x="989221" y="1359731"/>
                  <a:pt x="689132" y="1384995"/>
                </a:cubicBezTo>
                <a:cubicBezTo>
                  <a:pt x="389043" y="1410259"/>
                  <a:pt x="242852" y="1376954"/>
                  <a:pt x="0" y="1384995"/>
                </a:cubicBezTo>
                <a:cubicBezTo>
                  <a:pt x="-29725" y="1142665"/>
                  <a:pt x="9721" y="997900"/>
                  <a:pt x="0" y="734047"/>
                </a:cubicBezTo>
                <a:cubicBezTo>
                  <a:pt x="-9721" y="470194"/>
                  <a:pt x="28385" y="277202"/>
                  <a:pt x="0" y="0"/>
                </a:cubicBezTo>
                <a:close/>
              </a:path>
            </a:pathLst>
          </a:custGeom>
          <a:ln w="635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rPr>
              <a:t>hú tâm chăm lo cho An hơn Cò vì biết An chưa quen đi rừng…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44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b.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tía</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nuôi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CEA8CC0-7A5A-5A71-4639-E64FE54444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167" l="10000" r="90000">
                        <a14:foregroundMark x1="55583" y1="12917" x2="55583" y2="12917"/>
                        <a14:foregroundMark x1="55583" y1="12917" x2="55583" y2="12917"/>
                        <a14:foregroundMark x1="55583" y1="11083" x2="55583" y2="11083"/>
                        <a14:foregroundMark x1="55583" y1="10417" x2="55583" y2="10417"/>
                        <a14:foregroundMark x1="55583" y1="8583" x2="55583" y2="8583"/>
                        <a14:foregroundMark x1="55250" y1="7167" x2="55250" y2="7167"/>
                        <a14:foregroundMark x1="54917" y1="6833" x2="54917" y2="6833"/>
                        <a14:foregroundMark x1="52750" y1="5417" x2="52750" y2="5417"/>
                        <a14:foregroundMark x1="47750" y1="6083" x2="47750" y2="6083"/>
                        <a14:foregroundMark x1="45917" y1="6833" x2="44500" y2="9000"/>
                        <a14:foregroundMark x1="41667" y1="10417" x2="41667" y2="10417"/>
                        <a14:foregroundMark x1="42750" y1="6083" x2="44833" y2="5750"/>
                        <a14:foregroundMark x1="51667" y1="5000" x2="51667" y2="5000"/>
                        <a14:foregroundMark x1="52000" y1="5000" x2="52000" y2="5000"/>
                        <a14:foregroundMark x1="52000" y1="4333" x2="52000" y2="4333"/>
                        <a14:foregroundMark x1="53500" y1="2500" x2="53500" y2="2500"/>
                        <a14:foregroundMark x1="52750" y1="92083" x2="52750" y2="92083"/>
                        <a14:foregroundMark x1="52750" y1="92833" x2="52750" y2="92833"/>
                        <a14:foregroundMark x1="52417" y1="94250" x2="52417" y2="94250"/>
                        <a14:foregroundMark x1="52750" y1="96417" x2="52750" y2="96417"/>
                        <a14:foregroundMark x1="52000" y1="94583" x2="52000" y2="94583"/>
                        <a14:foregroundMark x1="52000" y1="94250" x2="52000" y2="94250"/>
                        <a14:foregroundMark x1="52000" y1="93917" x2="52000" y2="93917"/>
                        <a14:foregroundMark x1="53833" y1="94583" x2="53833" y2="94583"/>
                        <a14:foregroundMark x1="53833" y1="95000" x2="53833" y2="95000"/>
                        <a14:foregroundMark x1="53833" y1="96417" x2="53833" y2="96417"/>
                        <a14:foregroundMark x1="53083" y1="96083" x2="53083" y2="96083"/>
                        <a14:foregroundMark x1="53833" y1="96417" x2="53833" y2="96417"/>
                        <a14:foregroundMark x1="53833" y1="97500" x2="53833" y2="97500"/>
                        <a14:foregroundMark x1="53833" y1="98167" x2="53833" y2="98167"/>
                        <a14:foregroundMark x1="53083" y1="97833" x2="53083" y2="97833"/>
                      </a14:backgroundRemoval>
                    </a14:imgEffect>
                  </a14:imgLayer>
                </a14:imgProps>
              </a:ext>
            </a:extLst>
          </a:blip>
          <a:stretch>
            <a:fillRect/>
          </a:stretch>
        </p:blipFill>
        <p:spPr>
          <a:xfrm>
            <a:off x="3731273" y="1502229"/>
            <a:ext cx="4366726" cy="4366726"/>
          </a:xfrm>
          <a:prstGeom prst="rect">
            <a:avLst/>
          </a:prstGeom>
        </p:spPr>
      </p:pic>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402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là một người lao động dày dạn kinh nghiệm</a:t>
            </a:r>
            <a:r>
              <a:rPr lang="en-US" sz="2800" b="1" dirty="0">
                <a:solidFill>
                  <a:srgbClr val="000000"/>
                </a:solidFill>
                <a:latin typeface="Times New Roman" panose="02020603050405020304" pitchFamily="18" charset="0"/>
                <a:ea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T</a:t>
            </a:r>
            <a:r>
              <a:rPr lang="vi-VN" sz="2800" b="1" dirty="0">
                <a:solidFill>
                  <a:srgbClr val="000000"/>
                </a:solidFill>
                <a:latin typeface="Times New Roman" panose="02020603050405020304" pitchFamily="18" charset="0"/>
                <a:ea typeface="Times New Roman" panose="02020603050405020304" pitchFamily="18" charset="0"/>
              </a:rPr>
              <a:t>ừng trải và can đảm; tính cách mạnh mẽ</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48786" y="413490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460894" y="4997144"/>
            <a:ext cx="4823926" cy="523220"/>
          </a:xfrm>
          <a:custGeom>
            <a:avLst/>
            <a:gdLst>
              <a:gd name="connsiteX0" fmla="*/ 0 w 4823926"/>
              <a:gd name="connsiteY0" fmla="*/ 0 h 523220"/>
              <a:gd name="connsiteX1" fmla="*/ 737372 w 4823926"/>
              <a:gd name="connsiteY1" fmla="*/ 0 h 523220"/>
              <a:gd name="connsiteX2" fmla="*/ 1426504 w 4823926"/>
              <a:gd name="connsiteY2" fmla="*/ 0 h 523220"/>
              <a:gd name="connsiteX3" fmla="*/ 2163875 w 4823926"/>
              <a:gd name="connsiteY3" fmla="*/ 0 h 523220"/>
              <a:gd name="connsiteX4" fmla="*/ 2949486 w 4823926"/>
              <a:gd name="connsiteY4" fmla="*/ 0 h 523220"/>
              <a:gd name="connsiteX5" fmla="*/ 3590379 w 4823926"/>
              <a:gd name="connsiteY5" fmla="*/ 0 h 523220"/>
              <a:gd name="connsiteX6" fmla="*/ 4134794 w 4823926"/>
              <a:gd name="connsiteY6" fmla="*/ 0 h 523220"/>
              <a:gd name="connsiteX7" fmla="*/ 4823926 w 4823926"/>
              <a:gd name="connsiteY7" fmla="*/ 0 h 523220"/>
              <a:gd name="connsiteX8" fmla="*/ 4823926 w 4823926"/>
              <a:gd name="connsiteY8" fmla="*/ 523220 h 523220"/>
              <a:gd name="connsiteX9" fmla="*/ 4038315 w 4823926"/>
              <a:gd name="connsiteY9" fmla="*/ 523220 h 523220"/>
              <a:gd name="connsiteX10" fmla="*/ 3300944 w 4823926"/>
              <a:gd name="connsiteY10" fmla="*/ 523220 h 523220"/>
              <a:gd name="connsiteX11" fmla="*/ 2563572 w 4823926"/>
              <a:gd name="connsiteY11" fmla="*/ 523220 h 523220"/>
              <a:gd name="connsiteX12" fmla="*/ 1874440 w 4823926"/>
              <a:gd name="connsiteY12" fmla="*/ 523220 h 523220"/>
              <a:gd name="connsiteX13" fmla="*/ 1233547 w 4823926"/>
              <a:gd name="connsiteY13" fmla="*/ 523220 h 523220"/>
              <a:gd name="connsiteX14" fmla="*/ 640893 w 4823926"/>
              <a:gd name="connsiteY14" fmla="*/ 523220 h 523220"/>
              <a:gd name="connsiteX15" fmla="*/ 0 w 4823926"/>
              <a:gd name="connsiteY15" fmla="*/ 523220 h 523220"/>
              <a:gd name="connsiteX16" fmla="*/ 0 w 482392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3926" h="523220" fill="none" extrusionOk="0">
                <a:moveTo>
                  <a:pt x="0" y="0"/>
                </a:moveTo>
                <a:cubicBezTo>
                  <a:pt x="306222" y="-35284"/>
                  <a:pt x="450128" y="-31392"/>
                  <a:pt x="737372" y="0"/>
                </a:cubicBezTo>
                <a:cubicBezTo>
                  <a:pt x="1024616" y="31392"/>
                  <a:pt x="1153991" y="-17415"/>
                  <a:pt x="1426504" y="0"/>
                </a:cubicBezTo>
                <a:cubicBezTo>
                  <a:pt x="1699017" y="17415"/>
                  <a:pt x="1832951" y="36047"/>
                  <a:pt x="2163875" y="0"/>
                </a:cubicBezTo>
                <a:cubicBezTo>
                  <a:pt x="2494799" y="-36047"/>
                  <a:pt x="2734288" y="2289"/>
                  <a:pt x="2949486" y="0"/>
                </a:cubicBezTo>
                <a:cubicBezTo>
                  <a:pt x="3164684" y="-2289"/>
                  <a:pt x="3329623" y="12023"/>
                  <a:pt x="3590379" y="0"/>
                </a:cubicBezTo>
                <a:cubicBezTo>
                  <a:pt x="3851135" y="-12023"/>
                  <a:pt x="3990039" y="-3800"/>
                  <a:pt x="4134794" y="0"/>
                </a:cubicBezTo>
                <a:cubicBezTo>
                  <a:pt x="4279549" y="3800"/>
                  <a:pt x="4684580" y="19293"/>
                  <a:pt x="4823926" y="0"/>
                </a:cubicBezTo>
                <a:cubicBezTo>
                  <a:pt x="4826538" y="133312"/>
                  <a:pt x="4815895" y="340758"/>
                  <a:pt x="4823926" y="523220"/>
                </a:cubicBezTo>
                <a:cubicBezTo>
                  <a:pt x="4538703" y="551013"/>
                  <a:pt x="4347430" y="506208"/>
                  <a:pt x="4038315" y="523220"/>
                </a:cubicBezTo>
                <a:cubicBezTo>
                  <a:pt x="3729200" y="540232"/>
                  <a:pt x="3581424" y="557334"/>
                  <a:pt x="3300944" y="523220"/>
                </a:cubicBezTo>
                <a:cubicBezTo>
                  <a:pt x="3020464" y="489106"/>
                  <a:pt x="2720794" y="547581"/>
                  <a:pt x="2563572" y="523220"/>
                </a:cubicBezTo>
                <a:cubicBezTo>
                  <a:pt x="2406350" y="498859"/>
                  <a:pt x="2174602" y="525993"/>
                  <a:pt x="1874440" y="523220"/>
                </a:cubicBezTo>
                <a:cubicBezTo>
                  <a:pt x="1574278" y="520447"/>
                  <a:pt x="1427003" y="549547"/>
                  <a:pt x="1233547" y="523220"/>
                </a:cubicBezTo>
                <a:cubicBezTo>
                  <a:pt x="1040091" y="496893"/>
                  <a:pt x="841795" y="510805"/>
                  <a:pt x="640893" y="523220"/>
                </a:cubicBezTo>
                <a:cubicBezTo>
                  <a:pt x="439991" y="535635"/>
                  <a:pt x="272188" y="493392"/>
                  <a:pt x="0" y="523220"/>
                </a:cubicBezTo>
                <a:cubicBezTo>
                  <a:pt x="23998" y="366900"/>
                  <a:pt x="11730" y="115068"/>
                  <a:pt x="0" y="0"/>
                </a:cubicBezTo>
                <a:close/>
              </a:path>
              <a:path w="4823926" h="523220"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23886" y="208581"/>
                  <a:pt x="4827402" y="345498"/>
                  <a:pt x="4823926" y="523220"/>
                </a:cubicBezTo>
                <a:cubicBezTo>
                  <a:pt x="4675937" y="527726"/>
                  <a:pt x="4466008" y="522245"/>
                  <a:pt x="4183033" y="523220"/>
                </a:cubicBezTo>
                <a:cubicBezTo>
                  <a:pt x="3900058" y="524195"/>
                  <a:pt x="3741856" y="512177"/>
                  <a:pt x="3397422" y="523220"/>
                </a:cubicBezTo>
                <a:cubicBezTo>
                  <a:pt x="3052988" y="534263"/>
                  <a:pt x="2784607" y="556409"/>
                  <a:pt x="2611811" y="523220"/>
                </a:cubicBezTo>
                <a:cubicBezTo>
                  <a:pt x="2439015" y="490031"/>
                  <a:pt x="2286913" y="539165"/>
                  <a:pt x="2019158" y="523220"/>
                </a:cubicBezTo>
                <a:cubicBezTo>
                  <a:pt x="1751403" y="507275"/>
                  <a:pt x="1403866" y="560807"/>
                  <a:pt x="1233547" y="523220"/>
                </a:cubicBezTo>
                <a:cubicBezTo>
                  <a:pt x="1063228" y="485633"/>
                  <a:pt x="902265" y="542094"/>
                  <a:pt x="640893" y="523220"/>
                </a:cubicBezTo>
                <a:cubicBezTo>
                  <a:pt x="379521" y="504346"/>
                  <a:pt x="264949" y="537572"/>
                  <a:pt x="0" y="523220"/>
                </a:cubicBezTo>
                <a:cubicBezTo>
                  <a:pt x="-22933" y="390276"/>
                  <a:pt x="-16854" y="146515"/>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giàu lòng nhân hậu</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1D04A24-8AC0-06AE-1FC4-235559193D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84432" y="1086197"/>
            <a:ext cx="1036034" cy="1036034"/>
          </a:xfrm>
          <a:prstGeom prst="rect">
            <a:avLst/>
          </a:prstGeom>
        </p:spPr>
      </p:pic>
      <p:sp>
        <p:nvSpPr>
          <p:cNvPr id="15" name="TextBox 14">
            <a:extLst>
              <a:ext uri="{FF2B5EF4-FFF2-40B4-BE49-F238E27FC236}">
                <a16:creationId xmlns:a16="http://schemas.microsoft.com/office/drawing/2014/main" id="{7461B29D-FCD7-DE38-3E84-4D99A95DE313}"/>
              </a:ext>
            </a:extLst>
          </p:cNvPr>
          <p:cNvSpPr txBox="1"/>
          <p:nvPr/>
        </p:nvSpPr>
        <p:spPr>
          <a:xfrm>
            <a:off x="296540" y="1919536"/>
            <a:ext cx="4823926" cy="954107"/>
          </a:xfrm>
          <a:custGeom>
            <a:avLst/>
            <a:gdLst>
              <a:gd name="connsiteX0" fmla="*/ 0 w 4823926"/>
              <a:gd name="connsiteY0" fmla="*/ 0 h 954107"/>
              <a:gd name="connsiteX1" fmla="*/ 737372 w 4823926"/>
              <a:gd name="connsiteY1" fmla="*/ 0 h 954107"/>
              <a:gd name="connsiteX2" fmla="*/ 1522982 w 4823926"/>
              <a:gd name="connsiteY2" fmla="*/ 0 h 954107"/>
              <a:gd name="connsiteX3" fmla="*/ 2163875 w 4823926"/>
              <a:gd name="connsiteY3" fmla="*/ 0 h 954107"/>
              <a:gd name="connsiteX4" fmla="*/ 2708290 w 4823926"/>
              <a:gd name="connsiteY4" fmla="*/ 0 h 954107"/>
              <a:gd name="connsiteX5" fmla="*/ 3493901 w 4823926"/>
              <a:gd name="connsiteY5" fmla="*/ 0 h 954107"/>
              <a:gd name="connsiteX6" fmla="*/ 4231272 w 4823926"/>
              <a:gd name="connsiteY6" fmla="*/ 0 h 954107"/>
              <a:gd name="connsiteX7" fmla="*/ 4823926 w 4823926"/>
              <a:gd name="connsiteY7" fmla="*/ 0 h 954107"/>
              <a:gd name="connsiteX8" fmla="*/ 4823926 w 4823926"/>
              <a:gd name="connsiteY8" fmla="*/ 496136 h 954107"/>
              <a:gd name="connsiteX9" fmla="*/ 4823926 w 4823926"/>
              <a:gd name="connsiteY9" fmla="*/ 954107 h 954107"/>
              <a:gd name="connsiteX10" fmla="*/ 4086554 w 4823926"/>
              <a:gd name="connsiteY10" fmla="*/ 954107 h 954107"/>
              <a:gd name="connsiteX11" fmla="*/ 3445661 w 4823926"/>
              <a:gd name="connsiteY11" fmla="*/ 954107 h 954107"/>
              <a:gd name="connsiteX12" fmla="*/ 2853008 w 4823926"/>
              <a:gd name="connsiteY12" fmla="*/ 954107 h 954107"/>
              <a:gd name="connsiteX13" fmla="*/ 2163875 w 4823926"/>
              <a:gd name="connsiteY13" fmla="*/ 954107 h 954107"/>
              <a:gd name="connsiteX14" fmla="*/ 1426504 w 4823926"/>
              <a:gd name="connsiteY14" fmla="*/ 954107 h 954107"/>
              <a:gd name="connsiteX15" fmla="*/ 882089 w 4823926"/>
              <a:gd name="connsiteY15" fmla="*/ 954107 h 954107"/>
              <a:gd name="connsiteX16" fmla="*/ 0 w 4823926"/>
              <a:gd name="connsiteY16" fmla="*/ 954107 h 954107"/>
              <a:gd name="connsiteX17" fmla="*/ 0 w 4823926"/>
              <a:gd name="connsiteY17" fmla="*/ 505677 h 954107"/>
              <a:gd name="connsiteX18" fmla="*/ 0 w 482392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3926" h="954107" fill="none" extrusionOk="0">
                <a:moveTo>
                  <a:pt x="0" y="0"/>
                </a:moveTo>
                <a:cubicBezTo>
                  <a:pt x="161538" y="2393"/>
                  <a:pt x="404055" y="33666"/>
                  <a:pt x="737372" y="0"/>
                </a:cubicBezTo>
                <a:cubicBezTo>
                  <a:pt x="1070689" y="-33666"/>
                  <a:pt x="1311761" y="2653"/>
                  <a:pt x="1522982" y="0"/>
                </a:cubicBezTo>
                <a:cubicBezTo>
                  <a:pt x="1734203" y="-2653"/>
                  <a:pt x="1903119" y="12023"/>
                  <a:pt x="2163875" y="0"/>
                </a:cubicBezTo>
                <a:cubicBezTo>
                  <a:pt x="2424631" y="-12023"/>
                  <a:pt x="2563535" y="-3800"/>
                  <a:pt x="2708290" y="0"/>
                </a:cubicBezTo>
                <a:cubicBezTo>
                  <a:pt x="2853045" y="3800"/>
                  <a:pt x="3181981" y="-17213"/>
                  <a:pt x="3493901" y="0"/>
                </a:cubicBezTo>
                <a:cubicBezTo>
                  <a:pt x="3805821" y="17213"/>
                  <a:pt x="4071103" y="-29679"/>
                  <a:pt x="4231272" y="0"/>
                </a:cubicBezTo>
                <a:cubicBezTo>
                  <a:pt x="4391441" y="29679"/>
                  <a:pt x="4566582" y="-12382"/>
                  <a:pt x="4823926" y="0"/>
                </a:cubicBezTo>
                <a:cubicBezTo>
                  <a:pt x="4810019" y="202077"/>
                  <a:pt x="4806327" y="330866"/>
                  <a:pt x="4823926" y="496136"/>
                </a:cubicBezTo>
                <a:cubicBezTo>
                  <a:pt x="4841525" y="661406"/>
                  <a:pt x="4810802" y="850871"/>
                  <a:pt x="4823926" y="954107"/>
                </a:cubicBezTo>
                <a:cubicBezTo>
                  <a:pt x="4609284" y="928936"/>
                  <a:pt x="4270565" y="933855"/>
                  <a:pt x="4086554" y="954107"/>
                </a:cubicBezTo>
                <a:cubicBezTo>
                  <a:pt x="3902543" y="974359"/>
                  <a:pt x="3639117" y="980434"/>
                  <a:pt x="3445661" y="954107"/>
                </a:cubicBezTo>
                <a:cubicBezTo>
                  <a:pt x="3252205" y="927780"/>
                  <a:pt x="3053308" y="935767"/>
                  <a:pt x="2853008" y="954107"/>
                </a:cubicBezTo>
                <a:cubicBezTo>
                  <a:pt x="2652708" y="972447"/>
                  <a:pt x="2477550" y="951095"/>
                  <a:pt x="2163875" y="954107"/>
                </a:cubicBezTo>
                <a:cubicBezTo>
                  <a:pt x="1850200" y="957119"/>
                  <a:pt x="1779297" y="934959"/>
                  <a:pt x="1426504" y="954107"/>
                </a:cubicBezTo>
                <a:cubicBezTo>
                  <a:pt x="1073711" y="973255"/>
                  <a:pt x="1098513" y="934049"/>
                  <a:pt x="882089" y="954107"/>
                </a:cubicBezTo>
                <a:cubicBezTo>
                  <a:pt x="665666" y="974165"/>
                  <a:pt x="328405" y="918541"/>
                  <a:pt x="0" y="954107"/>
                </a:cubicBezTo>
                <a:cubicBezTo>
                  <a:pt x="-3943" y="790923"/>
                  <a:pt x="4870" y="643641"/>
                  <a:pt x="0" y="505677"/>
                </a:cubicBezTo>
                <a:cubicBezTo>
                  <a:pt x="-4870" y="367713"/>
                  <a:pt x="-14748" y="122754"/>
                  <a:pt x="0" y="0"/>
                </a:cubicBezTo>
                <a:close/>
              </a:path>
              <a:path w="4823926" h="954107" stroke="0" extrusionOk="0">
                <a:moveTo>
                  <a:pt x="0" y="0"/>
                </a:moveTo>
                <a:cubicBezTo>
                  <a:pt x="309029" y="6777"/>
                  <a:pt x="480516" y="18539"/>
                  <a:pt x="640893" y="0"/>
                </a:cubicBezTo>
                <a:cubicBezTo>
                  <a:pt x="801270" y="-18539"/>
                  <a:pt x="1161601" y="-35871"/>
                  <a:pt x="1378265" y="0"/>
                </a:cubicBezTo>
                <a:cubicBezTo>
                  <a:pt x="1594929" y="35871"/>
                  <a:pt x="1963041" y="3796"/>
                  <a:pt x="2163875" y="0"/>
                </a:cubicBezTo>
                <a:cubicBezTo>
                  <a:pt x="2364709" y="-3796"/>
                  <a:pt x="2709878" y="11957"/>
                  <a:pt x="2853008" y="0"/>
                </a:cubicBezTo>
                <a:cubicBezTo>
                  <a:pt x="2996138" y="-11957"/>
                  <a:pt x="3333230" y="13192"/>
                  <a:pt x="3542140" y="0"/>
                </a:cubicBezTo>
                <a:cubicBezTo>
                  <a:pt x="3751050" y="-13192"/>
                  <a:pt x="3871223" y="8328"/>
                  <a:pt x="4086554" y="0"/>
                </a:cubicBezTo>
                <a:cubicBezTo>
                  <a:pt x="4301885" y="-8328"/>
                  <a:pt x="4623670" y="10741"/>
                  <a:pt x="4823926" y="0"/>
                </a:cubicBezTo>
                <a:cubicBezTo>
                  <a:pt x="4813537" y="146243"/>
                  <a:pt x="4806803" y="387043"/>
                  <a:pt x="4823926" y="486595"/>
                </a:cubicBezTo>
                <a:cubicBezTo>
                  <a:pt x="4841049" y="586148"/>
                  <a:pt x="4845616" y="833220"/>
                  <a:pt x="4823926" y="954107"/>
                </a:cubicBezTo>
                <a:cubicBezTo>
                  <a:pt x="4483088" y="949501"/>
                  <a:pt x="4315092" y="980541"/>
                  <a:pt x="4134794" y="954107"/>
                </a:cubicBezTo>
                <a:cubicBezTo>
                  <a:pt x="3954496" y="927673"/>
                  <a:pt x="3521979" y="987296"/>
                  <a:pt x="3349183" y="954107"/>
                </a:cubicBezTo>
                <a:cubicBezTo>
                  <a:pt x="3176387" y="920918"/>
                  <a:pt x="3028379" y="972388"/>
                  <a:pt x="2756529" y="954107"/>
                </a:cubicBezTo>
                <a:cubicBezTo>
                  <a:pt x="2484679" y="935826"/>
                  <a:pt x="2141237" y="991694"/>
                  <a:pt x="1970918" y="954107"/>
                </a:cubicBezTo>
                <a:cubicBezTo>
                  <a:pt x="1800599" y="916520"/>
                  <a:pt x="1636413" y="966710"/>
                  <a:pt x="1378265" y="954107"/>
                </a:cubicBezTo>
                <a:cubicBezTo>
                  <a:pt x="1120117" y="941504"/>
                  <a:pt x="989221" y="928843"/>
                  <a:pt x="689132" y="954107"/>
                </a:cubicBezTo>
                <a:cubicBezTo>
                  <a:pt x="389043" y="979371"/>
                  <a:pt x="242852" y="946066"/>
                  <a:pt x="0" y="954107"/>
                </a:cubicBezTo>
                <a:cubicBezTo>
                  <a:pt x="14709" y="749492"/>
                  <a:pt x="-18812" y="647582"/>
                  <a:pt x="0" y="505677"/>
                </a:cubicBezTo>
                <a:cubicBezTo>
                  <a:pt x="18812" y="363772"/>
                  <a:pt x="-12443" y="110914"/>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yêu thương con người và thiên nhiên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131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35000"/>
          </a:blip>
          <a:stretch>
            <a:fillRect/>
          </a:stretch>
        </p:blipFill>
        <p:spPr>
          <a:xfrm>
            <a:off x="0" y="12615"/>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c.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Cò</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5" y="1752838"/>
            <a:ext cx="2708406" cy="523220"/>
          </a:xfrm>
          <a:prstGeom prst="rect">
            <a:avLst/>
          </a:prstGeom>
          <a:ln w="12700">
            <a:prstDash val="solid"/>
            <a:extLst>
              <a:ext uri="{C807C97D-BFC1-408E-A445-0C87EB9F89A2}">
                <ask:lineSketchStyleProps xmlns:ask="http://schemas.microsoft.com/office/drawing/2018/sketchyshapes" xmlns="" sd="2473192824">
                  <a:custGeom>
                    <a:avLst/>
                    <a:gdLst>
                      <a:gd name="connsiteX0" fmla="*/ 0 w 2708406"/>
                      <a:gd name="connsiteY0" fmla="*/ 0 h 523220"/>
                      <a:gd name="connsiteX1" fmla="*/ 704186 w 2708406"/>
                      <a:gd name="connsiteY1" fmla="*/ 0 h 523220"/>
                      <a:gd name="connsiteX2" fmla="*/ 1381287 w 2708406"/>
                      <a:gd name="connsiteY2" fmla="*/ 0 h 523220"/>
                      <a:gd name="connsiteX3" fmla="*/ 2031305 w 2708406"/>
                      <a:gd name="connsiteY3" fmla="*/ 0 h 523220"/>
                      <a:gd name="connsiteX4" fmla="*/ 2708406 w 2708406"/>
                      <a:gd name="connsiteY4" fmla="*/ 0 h 523220"/>
                      <a:gd name="connsiteX5" fmla="*/ 2708406 w 2708406"/>
                      <a:gd name="connsiteY5" fmla="*/ 523220 h 523220"/>
                      <a:gd name="connsiteX6" fmla="*/ 2112557 w 2708406"/>
                      <a:gd name="connsiteY6" fmla="*/ 523220 h 523220"/>
                      <a:gd name="connsiteX7" fmla="*/ 1408371 w 2708406"/>
                      <a:gd name="connsiteY7" fmla="*/ 523220 h 523220"/>
                      <a:gd name="connsiteX8" fmla="*/ 731270 w 2708406"/>
                      <a:gd name="connsiteY8" fmla="*/ 523220 h 523220"/>
                      <a:gd name="connsiteX9" fmla="*/ 0 w 2708406"/>
                      <a:gd name="connsiteY9" fmla="*/ 523220 h 523220"/>
                      <a:gd name="connsiteX10" fmla="*/ 0 w 2708406"/>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8406" h="523220" fill="none" extrusionOk="0">
                        <a:moveTo>
                          <a:pt x="0" y="0"/>
                        </a:moveTo>
                        <a:cubicBezTo>
                          <a:pt x="329705" y="-22543"/>
                          <a:pt x="385769" y="-4694"/>
                          <a:pt x="704186" y="0"/>
                        </a:cubicBezTo>
                        <a:cubicBezTo>
                          <a:pt x="1022603" y="4694"/>
                          <a:pt x="1192209" y="12028"/>
                          <a:pt x="1381287" y="0"/>
                        </a:cubicBezTo>
                        <a:cubicBezTo>
                          <a:pt x="1570365" y="-12028"/>
                          <a:pt x="1716997" y="-4713"/>
                          <a:pt x="2031305" y="0"/>
                        </a:cubicBezTo>
                        <a:cubicBezTo>
                          <a:pt x="2345613" y="4713"/>
                          <a:pt x="2570332" y="-23572"/>
                          <a:pt x="2708406" y="0"/>
                        </a:cubicBezTo>
                        <a:cubicBezTo>
                          <a:pt x="2698727" y="135052"/>
                          <a:pt x="2702845" y="404872"/>
                          <a:pt x="2708406" y="523220"/>
                        </a:cubicBezTo>
                        <a:cubicBezTo>
                          <a:pt x="2478105" y="503842"/>
                          <a:pt x="2342607" y="502246"/>
                          <a:pt x="2112557" y="523220"/>
                        </a:cubicBezTo>
                        <a:cubicBezTo>
                          <a:pt x="1882507" y="544194"/>
                          <a:pt x="1655359" y="539832"/>
                          <a:pt x="1408371" y="523220"/>
                        </a:cubicBezTo>
                        <a:cubicBezTo>
                          <a:pt x="1161383" y="506608"/>
                          <a:pt x="906642" y="498027"/>
                          <a:pt x="731270" y="523220"/>
                        </a:cubicBezTo>
                        <a:cubicBezTo>
                          <a:pt x="555898" y="548413"/>
                          <a:pt x="170449" y="528403"/>
                          <a:pt x="0" y="523220"/>
                        </a:cubicBezTo>
                        <a:cubicBezTo>
                          <a:pt x="17303" y="310073"/>
                          <a:pt x="-10420" y="199489"/>
                          <a:pt x="0" y="0"/>
                        </a:cubicBezTo>
                        <a:close/>
                      </a:path>
                      <a:path w="2708406" h="523220" stroke="0" extrusionOk="0">
                        <a:moveTo>
                          <a:pt x="0" y="0"/>
                        </a:moveTo>
                        <a:cubicBezTo>
                          <a:pt x="314454" y="21730"/>
                          <a:pt x="470759" y="-27886"/>
                          <a:pt x="650017" y="0"/>
                        </a:cubicBezTo>
                        <a:cubicBezTo>
                          <a:pt x="829275" y="27886"/>
                          <a:pt x="1059500" y="30584"/>
                          <a:pt x="1354203" y="0"/>
                        </a:cubicBezTo>
                        <a:cubicBezTo>
                          <a:pt x="1648906" y="-30584"/>
                          <a:pt x="1909109" y="6289"/>
                          <a:pt x="2085473" y="0"/>
                        </a:cubicBezTo>
                        <a:cubicBezTo>
                          <a:pt x="2261837" y="-6289"/>
                          <a:pt x="2547048" y="-6915"/>
                          <a:pt x="2708406" y="0"/>
                        </a:cubicBezTo>
                        <a:cubicBezTo>
                          <a:pt x="2683109" y="113594"/>
                          <a:pt x="2703989" y="273404"/>
                          <a:pt x="2708406" y="523220"/>
                        </a:cubicBezTo>
                        <a:cubicBezTo>
                          <a:pt x="2505899" y="508757"/>
                          <a:pt x="2167056" y="547908"/>
                          <a:pt x="2004220" y="523220"/>
                        </a:cubicBezTo>
                        <a:cubicBezTo>
                          <a:pt x="1841384" y="498532"/>
                          <a:pt x="1698309" y="522899"/>
                          <a:pt x="1408371" y="523220"/>
                        </a:cubicBezTo>
                        <a:cubicBezTo>
                          <a:pt x="1118433" y="523541"/>
                          <a:pt x="925016" y="495397"/>
                          <a:pt x="785438" y="523220"/>
                        </a:cubicBezTo>
                        <a:cubicBezTo>
                          <a:pt x="645860" y="551043"/>
                          <a:pt x="224150" y="523923"/>
                          <a:pt x="0" y="523220"/>
                        </a:cubicBezTo>
                        <a:cubicBezTo>
                          <a:pt x="11458" y="319026"/>
                          <a:pt x="13144" y="15283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Ngoài hình</a:t>
            </a: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62338"/>
            <a:ext cx="2190519" cy="523220"/>
          </a:xfrm>
          <a:prstGeom prst="rect">
            <a:avLst/>
          </a:prstGeom>
          <a:ln w="12700">
            <a:prstDash val="solid"/>
            <a:extLst>
              <a:ext uri="{C807C97D-BFC1-408E-A445-0C87EB9F89A2}">
                <ask:lineSketchStyleProps xmlns:ask="http://schemas.microsoft.com/office/drawing/2018/sketchyshapes" xmlns="" sd="2473192824">
                  <a:custGeom>
                    <a:avLst/>
                    <a:gdLst>
                      <a:gd name="connsiteX0" fmla="*/ 0 w 2190519"/>
                      <a:gd name="connsiteY0" fmla="*/ 0 h 523220"/>
                      <a:gd name="connsiteX1" fmla="*/ 569535 w 2190519"/>
                      <a:gd name="connsiteY1" fmla="*/ 0 h 523220"/>
                      <a:gd name="connsiteX2" fmla="*/ 1117165 w 2190519"/>
                      <a:gd name="connsiteY2" fmla="*/ 0 h 523220"/>
                      <a:gd name="connsiteX3" fmla="*/ 1642889 w 2190519"/>
                      <a:gd name="connsiteY3" fmla="*/ 0 h 523220"/>
                      <a:gd name="connsiteX4" fmla="*/ 2190519 w 2190519"/>
                      <a:gd name="connsiteY4" fmla="*/ 0 h 523220"/>
                      <a:gd name="connsiteX5" fmla="*/ 2190519 w 2190519"/>
                      <a:gd name="connsiteY5" fmla="*/ 523220 h 523220"/>
                      <a:gd name="connsiteX6" fmla="*/ 1708605 w 2190519"/>
                      <a:gd name="connsiteY6" fmla="*/ 523220 h 523220"/>
                      <a:gd name="connsiteX7" fmla="*/ 1139070 w 2190519"/>
                      <a:gd name="connsiteY7" fmla="*/ 523220 h 523220"/>
                      <a:gd name="connsiteX8" fmla="*/ 591440 w 2190519"/>
                      <a:gd name="connsiteY8" fmla="*/ 523220 h 523220"/>
                      <a:gd name="connsiteX9" fmla="*/ 0 w 2190519"/>
                      <a:gd name="connsiteY9" fmla="*/ 523220 h 523220"/>
                      <a:gd name="connsiteX10" fmla="*/ 0 w 2190519"/>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519" h="523220" fill="none" extrusionOk="0">
                        <a:moveTo>
                          <a:pt x="0" y="0"/>
                        </a:moveTo>
                        <a:cubicBezTo>
                          <a:pt x="190174" y="18302"/>
                          <a:pt x="454452" y="-13554"/>
                          <a:pt x="569535" y="0"/>
                        </a:cubicBezTo>
                        <a:cubicBezTo>
                          <a:pt x="684618" y="13554"/>
                          <a:pt x="844191" y="27052"/>
                          <a:pt x="1117165" y="0"/>
                        </a:cubicBezTo>
                        <a:cubicBezTo>
                          <a:pt x="1390139" y="-27052"/>
                          <a:pt x="1471465" y="3834"/>
                          <a:pt x="1642889" y="0"/>
                        </a:cubicBezTo>
                        <a:cubicBezTo>
                          <a:pt x="1814313" y="-3834"/>
                          <a:pt x="1953523" y="-8255"/>
                          <a:pt x="2190519" y="0"/>
                        </a:cubicBezTo>
                        <a:cubicBezTo>
                          <a:pt x="2180840" y="135052"/>
                          <a:pt x="2184958" y="404872"/>
                          <a:pt x="2190519" y="523220"/>
                        </a:cubicBezTo>
                        <a:cubicBezTo>
                          <a:pt x="1989757" y="524680"/>
                          <a:pt x="1829162" y="546266"/>
                          <a:pt x="1708605" y="523220"/>
                        </a:cubicBezTo>
                        <a:cubicBezTo>
                          <a:pt x="1588048" y="500174"/>
                          <a:pt x="1300470" y="503235"/>
                          <a:pt x="1139070" y="523220"/>
                        </a:cubicBezTo>
                        <a:cubicBezTo>
                          <a:pt x="977671" y="543205"/>
                          <a:pt x="805481" y="525786"/>
                          <a:pt x="591440" y="523220"/>
                        </a:cubicBezTo>
                        <a:cubicBezTo>
                          <a:pt x="377399" y="520655"/>
                          <a:pt x="174249" y="525706"/>
                          <a:pt x="0" y="523220"/>
                        </a:cubicBezTo>
                        <a:cubicBezTo>
                          <a:pt x="17303" y="310073"/>
                          <a:pt x="-10420" y="199489"/>
                          <a:pt x="0" y="0"/>
                        </a:cubicBezTo>
                        <a:close/>
                      </a:path>
                      <a:path w="2190519" h="523220" stroke="0" extrusionOk="0">
                        <a:moveTo>
                          <a:pt x="0" y="0"/>
                        </a:moveTo>
                        <a:cubicBezTo>
                          <a:pt x="183647" y="4124"/>
                          <a:pt x="415675" y="14276"/>
                          <a:pt x="525725" y="0"/>
                        </a:cubicBezTo>
                        <a:cubicBezTo>
                          <a:pt x="635776" y="-14276"/>
                          <a:pt x="928399" y="-22771"/>
                          <a:pt x="1095260" y="0"/>
                        </a:cubicBezTo>
                        <a:cubicBezTo>
                          <a:pt x="1262121" y="22771"/>
                          <a:pt x="1415060" y="-12963"/>
                          <a:pt x="1686700" y="0"/>
                        </a:cubicBezTo>
                        <a:cubicBezTo>
                          <a:pt x="1958340" y="12963"/>
                          <a:pt x="1959448" y="-22387"/>
                          <a:pt x="2190519" y="0"/>
                        </a:cubicBezTo>
                        <a:cubicBezTo>
                          <a:pt x="2165222" y="113594"/>
                          <a:pt x="2186102" y="273404"/>
                          <a:pt x="2190519" y="523220"/>
                        </a:cubicBezTo>
                        <a:cubicBezTo>
                          <a:pt x="1953409" y="527146"/>
                          <a:pt x="1893395" y="547478"/>
                          <a:pt x="1620984" y="523220"/>
                        </a:cubicBezTo>
                        <a:cubicBezTo>
                          <a:pt x="1348573" y="498962"/>
                          <a:pt x="1282088" y="516358"/>
                          <a:pt x="1139070" y="523220"/>
                        </a:cubicBezTo>
                        <a:cubicBezTo>
                          <a:pt x="996052" y="530082"/>
                          <a:pt x="843338" y="530937"/>
                          <a:pt x="635251" y="523220"/>
                        </a:cubicBezTo>
                        <a:cubicBezTo>
                          <a:pt x="427164" y="515503"/>
                          <a:pt x="299094" y="535553"/>
                          <a:pt x="0" y="523220"/>
                        </a:cubicBezTo>
                        <a:cubicBezTo>
                          <a:pt x="11458" y="319026"/>
                          <a:pt x="13144" y="15283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Lời nói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49336" y="2392966"/>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2140411" y="3267822"/>
            <a:ext cx="3044959" cy="523220"/>
          </a:xfrm>
          <a:prstGeom prst="rect">
            <a:avLst/>
          </a:prstGeom>
          <a:ln w="12700">
            <a:prstDash val="solid"/>
            <a:extLst>
              <a:ext uri="{C807C97D-BFC1-408E-A445-0C87EB9F89A2}">
                <ask:lineSketchStyleProps xmlns:ask="http://schemas.microsoft.com/office/drawing/2018/sketchyshapes" xmlns="" sd="2473192824">
                  <a:custGeom>
                    <a:avLst/>
                    <a:gdLst>
                      <a:gd name="connsiteX0" fmla="*/ 0 w 3044959"/>
                      <a:gd name="connsiteY0" fmla="*/ 0 h 523220"/>
                      <a:gd name="connsiteX1" fmla="*/ 669891 w 3044959"/>
                      <a:gd name="connsiteY1" fmla="*/ 0 h 523220"/>
                      <a:gd name="connsiteX2" fmla="*/ 1309332 w 3044959"/>
                      <a:gd name="connsiteY2" fmla="*/ 0 h 523220"/>
                      <a:gd name="connsiteX3" fmla="*/ 1979223 w 3044959"/>
                      <a:gd name="connsiteY3" fmla="*/ 0 h 523220"/>
                      <a:gd name="connsiteX4" fmla="*/ 3044959 w 3044959"/>
                      <a:gd name="connsiteY4" fmla="*/ 0 h 523220"/>
                      <a:gd name="connsiteX5" fmla="*/ 3044959 w 3044959"/>
                      <a:gd name="connsiteY5" fmla="*/ 523220 h 523220"/>
                      <a:gd name="connsiteX6" fmla="*/ 2527316 w 3044959"/>
                      <a:gd name="connsiteY6" fmla="*/ 523220 h 523220"/>
                      <a:gd name="connsiteX7" fmla="*/ 1948774 w 3044959"/>
                      <a:gd name="connsiteY7" fmla="*/ 523220 h 523220"/>
                      <a:gd name="connsiteX8" fmla="*/ 1339782 w 3044959"/>
                      <a:gd name="connsiteY8" fmla="*/ 523220 h 523220"/>
                      <a:gd name="connsiteX9" fmla="*/ 761240 w 3044959"/>
                      <a:gd name="connsiteY9" fmla="*/ 523220 h 523220"/>
                      <a:gd name="connsiteX10" fmla="*/ 0 w 3044959"/>
                      <a:gd name="connsiteY10" fmla="*/ 523220 h 523220"/>
                      <a:gd name="connsiteX11" fmla="*/ 0 w 3044959"/>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4959" h="523220" fill="none" extrusionOk="0">
                        <a:moveTo>
                          <a:pt x="0" y="0"/>
                        </a:moveTo>
                        <a:cubicBezTo>
                          <a:pt x="303674" y="-6598"/>
                          <a:pt x="477776" y="8786"/>
                          <a:pt x="669891" y="0"/>
                        </a:cubicBezTo>
                        <a:cubicBezTo>
                          <a:pt x="862006" y="-8786"/>
                          <a:pt x="1033898" y="-9503"/>
                          <a:pt x="1309332" y="0"/>
                        </a:cubicBezTo>
                        <a:cubicBezTo>
                          <a:pt x="1584766" y="9503"/>
                          <a:pt x="1724492" y="1226"/>
                          <a:pt x="1979223" y="0"/>
                        </a:cubicBezTo>
                        <a:cubicBezTo>
                          <a:pt x="2233954" y="-1226"/>
                          <a:pt x="2587357" y="522"/>
                          <a:pt x="3044959" y="0"/>
                        </a:cubicBezTo>
                        <a:cubicBezTo>
                          <a:pt x="3039745" y="111558"/>
                          <a:pt x="3057208" y="399725"/>
                          <a:pt x="3044959" y="523220"/>
                        </a:cubicBezTo>
                        <a:cubicBezTo>
                          <a:pt x="2790518" y="498903"/>
                          <a:pt x="2711967" y="538273"/>
                          <a:pt x="2527316" y="523220"/>
                        </a:cubicBezTo>
                        <a:cubicBezTo>
                          <a:pt x="2342665" y="508167"/>
                          <a:pt x="2138999" y="506247"/>
                          <a:pt x="1948774" y="523220"/>
                        </a:cubicBezTo>
                        <a:cubicBezTo>
                          <a:pt x="1758549" y="540193"/>
                          <a:pt x="1589916" y="515208"/>
                          <a:pt x="1339782" y="523220"/>
                        </a:cubicBezTo>
                        <a:cubicBezTo>
                          <a:pt x="1089648" y="531232"/>
                          <a:pt x="992260" y="541684"/>
                          <a:pt x="761240" y="523220"/>
                        </a:cubicBezTo>
                        <a:cubicBezTo>
                          <a:pt x="530220" y="504756"/>
                          <a:pt x="172730" y="501912"/>
                          <a:pt x="0" y="523220"/>
                        </a:cubicBezTo>
                        <a:cubicBezTo>
                          <a:pt x="-25807" y="291419"/>
                          <a:pt x="5564" y="125015"/>
                          <a:pt x="0" y="0"/>
                        </a:cubicBezTo>
                        <a:close/>
                      </a:path>
                      <a:path w="3044959" h="523220" stroke="0" extrusionOk="0">
                        <a:moveTo>
                          <a:pt x="0" y="0"/>
                        </a:moveTo>
                        <a:cubicBezTo>
                          <a:pt x="287928" y="17870"/>
                          <a:pt x="321642" y="27002"/>
                          <a:pt x="578542" y="0"/>
                        </a:cubicBezTo>
                        <a:cubicBezTo>
                          <a:pt x="835442" y="-27002"/>
                          <a:pt x="971794" y="-4175"/>
                          <a:pt x="1217984" y="0"/>
                        </a:cubicBezTo>
                        <a:cubicBezTo>
                          <a:pt x="1464174" y="4175"/>
                          <a:pt x="1614995" y="22220"/>
                          <a:pt x="1887875" y="0"/>
                        </a:cubicBezTo>
                        <a:cubicBezTo>
                          <a:pt x="2160755" y="-22220"/>
                          <a:pt x="2206368" y="-26468"/>
                          <a:pt x="2496866" y="0"/>
                        </a:cubicBezTo>
                        <a:cubicBezTo>
                          <a:pt x="2787364" y="26468"/>
                          <a:pt x="2797795" y="12592"/>
                          <a:pt x="3044959" y="0"/>
                        </a:cubicBezTo>
                        <a:cubicBezTo>
                          <a:pt x="3048490" y="216148"/>
                          <a:pt x="3053955" y="359677"/>
                          <a:pt x="3044959" y="523220"/>
                        </a:cubicBezTo>
                        <a:cubicBezTo>
                          <a:pt x="2866966" y="503706"/>
                          <a:pt x="2746242" y="527346"/>
                          <a:pt x="2527316" y="523220"/>
                        </a:cubicBezTo>
                        <a:cubicBezTo>
                          <a:pt x="2308390" y="519094"/>
                          <a:pt x="2185961" y="526440"/>
                          <a:pt x="1979223" y="523220"/>
                        </a:cubicBezTo>
                        <a:cubicBezTo>
                          <a:pt x="1772485" y="520000"/>
                          <a:pt x="1588990" y="502219"/>
                          <a:pt x="1400681" y="523220"/>
                        </a:cubicBezTo>
                        <a:cubicBezTo>
                          <a:pt x="1212372" y="544221"/>
                          <a:pt x="908278" y="523572"/>
                          <a:pt x="730790" y="523220"/>
                        </a:cubicBezTo>
                        <a:cubicBezTo>
                          <a:pt x="553302" y="522868"/>
                          <a:pt x="233600" y="557091"/>
                          <a:pt x="0" y="523220"/>
                        </a:cubicBezTo>
                        <a:cubicBezTo>
                          <a:pt x="-18410" y="349936"/>
                          <a:pt x="14462" y="155938"/>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Cử chỉ, hành động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spTree>
    <p:extLst>
      <p:ext uri="{BB962C8B-B14F-4D97-AF65-F5344CB8AC3E}">
        <p14:creationId xmlns:p14="http://schemas.microsoft.com/office/powerpoint/2010/main" val="34941162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c.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Cò</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82896" y="1090268"/>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4400913" y="1841446"/>
            <a:ext cx="5036702"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5036702"/>
                      <a:gd name="connsiteY0" fmla="*/ 0 h 954107"/>
                      <a:gd name="connsiteX1" fmla="*/ 579221 w 5036702"/>
                      <a:gd name="connsiteY1" fmla="*/ 0 h 954107"/>
                      <a:gd name="connsiteX2" fmla="*/ 1057707 w 5036702"/>
                      <a:gd name="connsiteY2" fmla="*/ 0 h 954107"/>
                      <a:gd name="connsiteX3" fmla="*/ 1788029 w 5036702"/>
                      <a:gd name="connsiteY3" fmla="*/ 0 h 954107"/>
                      <a:gd name="connsiteX4" fmla="*/ 2467984 w 5036702"/>
                      <a:gd name="connsiteY4" fmla="*/ 0 h 954107"/>
                      <a:gd name="connsiteX5" fmla="*/ 3147939 w 5036702"/>
                      <a:gd name="connsiteY5" fmla="*/ 0 h 954107"/>
                      <a:gd name="connsiteX6" fmla="*/ 3878261 w 5036702"/>
                      <a:gd name="connsiteY6" fmla="*/ 0 h 954107"/>
                      <a:gd name="connsiteX7" fmla="*/ 5036702 w 5036702"/>
                      <a:gd name="connsiteY7" fmla="*/ 0 h 954107"/>
                      <a:gd name="connsiteX8" fmla="*/ 5036702 w 5036702"/>
                      <a:gd name="connsiteY8" fmla="*/ 448430 h 954107"/>
                      <a:gd name="connsiteX9" fmla="*/ 5036702 w 5036702"/>
                      <a:gd name="connsiteY9" fmla="*/ 954107 h 954107"/>
                      <a:gd name="connsiteX10" fmla="*/ 4507848 w 5036702"/>
                      <a:gd name="connsiteY10" fmla="*/ 954107 h 954107"/>
                      <a:gd name="connsiteX11" fmla="*/ 3878261 w 5036702"/>
                      <a:gd name="connsiteY11" fmla="*/ 954107 h 954107"/>
                      <a:gd name="connsiteX12" fmla="*/ 3198306 w 5036702"/>
                      <a:gd name="connsiteY12" fmla="*/ 954107 h 954107"/>
                      <a:gd name="connsiteX13" fmla="*/ 2719819 w 5036702"/>
                      <a:gd name="connsiteY13" fmla="*/ 954107 h 954107"/>
                      <a:gd name="connsiteX14" fmla="*/ 2140598 w 5036702"/>
                      <a:gd name="connsiteY14" fmla="*/ 954107 h 954107"/>
                      <a:gd name="connsiteX15" fmla="*/ 1662112 w 5036702"/>
                      <a:gd name="connsiteY15" fmla="*/ 954107 h 954107"/>
                      <a:gd name="connsiteX16" fmla="*/ 931790 w 5036702"/>
                      <a:gd name="connsiteY16" fmla="*/ 954107 h 954107"/>
                      <a:gd name="connsiteX17" fmla="*/ 0 w 5036702"/>
                      <a:gd name="connsiteY17" fmla="*/ 954107 h 954107"/>
                      <a:gd name="connsiteX18" fmla="*/ 0 w 5036702"/>
                      <a:gd name="connsiteY18" fmla="*/ 486595 h 954107"/>
                      <a:gd name="connsiteX19" fmla="*/ 0 w 5036702"/>
                      <a:gd name="connsiteY1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36702" h="954107" fill="none" extrusionOk="0">
                        <a:moveTo>
                          <a:pt x="0" y="0"/>
                        </a:moveTo>
                        <a:cubicBezTo>
                          <a:pt x="227338" y="-23641"/>
                          <a:pt x="426123" y="17196"/>
                          <a:pt x="579221" y="0"/>
                        </a:cubicBezTo>
                        <a:cubicBezTo>
                          <a:pt x="732319" y="-17196"/>
                          <a:pt x="927795" y="-14614"/>
                          <a:pt x="1057707" y="0"/>
                        </a:cubicBezTo>
                        <a:cubicBezTo>
                          <a:pt x="1187619" y="14614"/>
                          <a:pt x="1565486" y="-7626"/>
                          <a:pt x="1788029" y="0"/>
                        </a:cubicBezTo>
                        <a:cubicBezTo>
                          <a:pt x="2010572" y="7626"/>
                          <a:pt x="2244559" y="-2260"/>
                          <a:pt x="2467984" y="0"/>
                        </a:cubicBezTo>
                        <a:cubicBezTo>
                          <a:pt x="2691409" y="2260"/>
                          <a:pt x="2829166" y="5456"/>
                          <a:pt x="3147939" y="0"/>
                        </a:cubicBezTo>
                        <a:cubicBezTo>
                          <a:pt x="3466712" y="-5456"/>
                          <a:pt x="3609451" y="8192"/>
                          <a:pt x="3878261" y="0"/>
                        </a:cubicBezTo>
                        <a:cubicBezTo>
                          <a:pt x="4147071" y="-8192"/>
                          <a:pt x="4488309" y="-7178"/>
                          <a:pt x="5036702" y="0"/>
                        </a:cubicBezTo>
                        <a:cubicBezTo>
                          <a:pt x="5056492" y="167166"/>
                          <a:pt x="5053462" y="292583"/>
                          <a:pt x="5036702" y="448430"/>
                        </a:cubicBezTo>
                        <a:cubicBezTo>
                          <a:pt x="5019943" y="604277"/>
                          <a:pt x="5017348" y="792072"/>
                          <a:pt x="5036702" y="954107"/>
                        </a:cubicBezTo>
                        <a:cubicBezTo>
                          <a:pt x="4898777" y="957027"/>
                          <a:pt x="4677053" y="975707"/>
                          <a:pt x="4507848" y="954107"/>
                        </a:cubicBezTo>
                        <a:cubicBezTo>
                          <a:pt x="4338643" y="932507"/>
                          <a:pt x="4043484" y="928113"/>
                          <a:pt x="3878261" y="954107"/>
                        </a:cubicBezTo>
                        <a:cubicBezTo>
                          <a:pt x="3713038" y="980101"/>
                          <a:pt x="3530710" y="982438"/>
                          <a:pt x="3198306" y="954107"/>
                        </a:cubicBezTo>
                        <a:cubicBezTo>
                          <a:pt x="2865902" y="925776"/>
                          <a:pt x="2894584" y="942740"/>
                          <a:pt x="2719819" y="954107"/>
                        </a:cubicBezTo>
                        <a:cubicBezTo>
                          <a:pt x="2545054" y="965474"/>
                          <a:pt x="2296984" y="941001"/>
                          <a:pt x="2140598" y="954107"/>
                        </a:cubicBezTo>
                        <a:cubicBezTo>
                          <a:pt x="1984212" y="967213"/>
                          <a:pt x="1805499" y="955319"/>
                          <a:pt x="1662112" y="954107"/>
                        </a:cubicBezTo>
                        <a:cubicBezTo>
                          <a:pt x="1518725" y="952895"/>
                          <a:pt x="1174600" y="976494"/>
                          <a:pt x="931790" y="954107"/>
                        </a:cubicBezTo>
                        <a:cubicBezTo>
                          <a:pt x="688980" y="931720"/>
                          <a:pt x="323707" y="978337"/>
                          <a:pt x="0" y="954107"/>
                        </a:cubicBezTo>
                        <a:cubicBezTo>
                          <a:pt x="-1534" y="787168"/>
                          <a:pt x="12149" y="677242"/>
                          <a:pt x="0" y="486595"/>
                        </a:cubicBezTo>
                        <a:cubicBezTo>
                          <a:pt x="-12149" y="295948"/>
                          <a:pt x="390" y="206930"/>
                          <a:pt x="0" y="0"/>
                        </a:cubicBezTo>
                        <a:close/>
                      </a:path>
                      <a:path w="5036702" h="954107" stroke="0" extrusionOk="0">
                        <a:moveTo>
                          <a:pt x="0" y="0"/>
                        </a:moveTo>
                        <a:cubicBezTo>
                          <a:pt x="243734" y="27057"/>
                          <a:pt x="436074" y="59"/>
                          <a:pt x="579221" y="0"/>
                        </a:cubicBezTo>
                        <a:cubicBezTo>
                          <a:pt x="722368" y="-59"/>
                          <a:pt x="1091250" y="-25937"/>
                          <a:pt x="1259176" y="0"/>
                        </a:cubicBezTo>
                        <a:cubicBezTo>
                          <a:pt x="1427102" y="25937"/>
                          <a:pt x="1737912" y="-602"/>
                          <a:pt x="1989497" y="0"/>
                        </a:cubicBezTo>
                        <a:cubicBezTo>
                          <a:pt x="2241082" y="602"/>
                          <a:pt x="2425964" y="-17398"/>
                          <a:pt x="2619085" y="0"/>
                        </a:cubicBezTo>
                        <a:cubicBezTo>
                          <a:pt x="2812206" y="17398"/>
                          <a:pt x="3009869" y="-27883"/>
                          <a:pt x="3248673" y="0"/>
                        </a:cubicBezTo>
                        <a:cubicBezTo>
                          <a:pt x="3487477" y="27883"/>
                          <a:pt x="3512921" y="-9389"/>
                          <a:pt x="3727159" y="0"/>
                        </a:cubicBezTo>
                        <a:cubicBezTo>
                          <a:pt x="3941397" y="9389"/>
                          <a:pt x="4176478" y="24960"/>
                          <a:pt x="4457481" y="0"/>
                        </a:cubicBezTo>
                        <a:cubicBezTo>
                          <a:pt x="4738484" y="-24960"/>
                          <a:pt x="4767174" y="-20498"/>
                          <a:pt x="5036702" y="0"/>
                        </a:cubicBezTo>
                        <a:cubicBezTo>
                          <a:pt x="5052177" y="232559"/>
                          <a:pt x="5023137" y="370526"/>
                          <a:pt x="5036702" y="477054"/>
                        </a:cubicBezTo>
                        <a:cubicBezTo>
                          <a:pt x="5050267" y="583582"/>
                          <a:pt x="5024986" y="778251"/>
                          <a:pt x="5036702" y="954107"/>
                        </a:cubicBezTo>
                        <a:cubicBezTo>
                          <a:pt x="4822742" y="943126"/>
                          <a:pt x="4646864" y="957191"/>
                          <a:pt x="4407114" y="954107"/>
                        </a:cubicBezTo>
                        <a:cubicBezTo>
                          <a:pt x="4167364" y="951023"/>
                          <a:pt x="4021513" y="958992"/>
                          <a:pt x="3878261" y="954107"/>
                        </a:cubicBezTo>
                        <a:cubicBezTo>
                          <a:pt x="3735009" y="949222"/>
                          <a:pt x="3346354" y="948396"/>
                          <a:pt x="3147939" y="954107"/>
                        </a:cubicBezTo>
                        <a:cubicBezTo>
                          <a:pt x="2949524" y="959818"/>
                          <a:pt x="2828128" y="937056"/>
                          <a:pt x="2619085" y="954107"/>
                        </a:cubicBezTo>
                        <a:cubicBezTo>
                          <a:pt x="2410042" y="971158"/>
                          <a:pt x="2170470" y="972764"/>
                          <a:pt x="1989497" y="954107"/>
                        </a:cubicBezTo>
                        <a:cubicBezTo>
                          <a:pt x="1808524" y="935450"/>
                          <a:pt x="1629114" y="945570"/>
                          <a:pt x="1460644" y="954107"/>
                        </a:cubicBezTo>
                        <a:cubicBezTo>
                          <a:pt x="1292174" y="962644"/>
                          <a:pt x="1186179" y="966869"/>
                          <a:pt x="982157" y="954107"/>
                        </a:cubicBezTo>
                        <a:cubicBezTo>
                          <a:pt x="778135" y="941345"/>
                          <a:pt x="475134" y="973335"/>
                          <a:pt x="0" y="954107"/>
                        </a:cubicBezTo>
                        <a:cubicBezTo>
                          <a:pt x="16448" y="724657"/>
                          <a:pt x="1439" y="703153"/>
                          <a:pt x="0" y="457971"/>
                        </a:cubicBezTo>
                        <a:cubicBezTo>
                          <a:pt x="-1439" y="212789"/>
                          <a:pt x="22717" y="13818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Ngoài hình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cặp chân như bộ giò nai</a:t>
            </a: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2479501" y="1740223"/>
            <a:ext cx="1403395" cy="3514165"/>
          </a:xfrm>
          <a:prstGeom prst="ellipse">
            <a:avLst/>
          </a:prstGeom>
          <a:ln>
            <a:noFill/>
          </a:ln>
          <a:effectLst>
            <a:softEdge rad="112500"/>
          </a:effectLst>
        </p:spPr>
      </p:pic>
      <p:pic>
        <p:nvPicPr>
          <p:cNvPr id="3" name="Picture 2">
            <a:extLst>
              <a:ext uri="{FF2B5EF4-FFF2-40B4-BE49-F238E27FC236}">
                <a16:creationId xmlns:a16="http://schemas.microsoft.com/office/drawing/2014/main" id="{6459D584-7C58-7E0A-6A61-43571DE4819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52" b="89668" l="1613" r="96774">
                        <a14:foregroundMark x1="20968" y1="7380" x2="20968" y2="7380"/>
                        <a14:foregroundMark x1="20968" y1="7380" x2="20968" y2="7380"/>
                        <a14:foregroundMark x1="9140" y1="5904" x2="9140" y2="5904"/>
                        <a14:foregroundMark x1="9140" y1="5904" x2="9140" y2="5904"/>
                        <a14:foregroundMark x1="8602" y1="5535" x2="8602" y2="5535"/>
                        <a14:foregroundMark x1="1613" y1="5166" x2="1613" y2="5166"/>
                        <a14:foregroundMark x1="38710" y1="4059" x2="38710" y2="4059"/>
                        <a14:foregroundMark x1="38710" y1="4059" x2="38710" y2="4059"/>
                        <a14:foregroundMark x1="96774" y1="31734" x2="96774" y2="31734"/>
                        <a14:foregroundMark x1="96774" y1="32103" x2="96774" y2="32103"/>
                        <a14:foregroundMark x1="96774" y1="36531" x2="96774" y2="36900"/>
                        <a14:foregroundMark x1="46774" y1="83395" x2="46774" y2="83395"/>
                        <a14:foregroundMark x1="45699" y1="84133" x2="45699" y2="84133"/>
                        <a14:foregroundMark x1="47312" y1="87085" x2="47312" y2="87085"/>
                        <a14:foregroundMark x1="47312" y1="87085" x2="47312" y2="87085"/>
                        <a14:foregroundMark x1="58065" y1="84133" x2="58065" y2="84133"/>
                        <a14:foregroundMark x1="58065" y1="84133" x2="58065" y2="84133"/>
                        <a14:foregroundMark x1="84409" y1="87823" x2="84409" y2="87823"/>
                      </a14:backgroundRemoval>
                    </a14:imgEffect>
                  </a14:imgLayer>
                </a14:imgProps>
              </a:ext>
            </a:extLst>
          </a:blip>
          <a:stretch>
            <a:fillRect/>
          </a:stretch>
        </p:blipFill>
        <p:spPr>
          <a:xfrm>
            <a:off x="5127739" y="3264586"/>
            <a:ext cx="4108540" cy="3095176"/>
          </a:xfrm>
          <a:prstGeom prst="rect">
            <a:avLst/>
          </a:prstGeom>
        </p:spPr>
      </p:pic>
    </p:spTree>
    <p:extLst>
      <p:ext uri="{BB962C8B-B14F-4D97-AF65-F5344CB8AC3E}">
        <p14:creationId xmlns:p14="http://schemas.microsoft.com/office/powerpoint/2010/main" val="8922494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Lời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nói</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211049"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211049"/>
                      <a:gd name="connsiteY0" fmla="*/ 0 h 954107"/>
                      <a:gd name="connsiteX1" fmla="*/ 643689 w 4211049"/>
                      <a:gd name="connsiteY1" fmla="*/ 0 h 954107"/>
                      <a:gd name="connsiteX2" fmla="*/ 1329488 w 4211049"/>
                      <a:gd name="connsiteY2" fmla="*/ 0 h 954107"/>
                      <a:gd name="connsiteX3" fmla="*/ 1888956 w 4211049"/>
                      <a:gd name="connsiteY3" fmla="*/ 0 h 954107"/>
                      <a:gd name="connsiteX4" fmla="*/ 2364203 w 4211049"/>
                      <a:gd name="connsiteY4" fmla="*/ 0 h 954107"/>
                      <a:gd name="connsiteX5" fmla="*/ 3050003 w 4211049"/>
                      <a:gd name="connsiteY5" fmla="*/ 0 h 954107"/>
                      <a:gd name="connsiteX6" fmla="*/ 3693692 w 4211049"/>
                      <a:gd name="connsiteY6" fmla="*/ 0 h 954107"/>
                      <a:gd name="connsiteX7" fmla="*/ 4211049 w 4211049"/>
                      <a:gd name="connsiteY7" fmla="*/ 0 h 954107"/>
                      <a:gd name="connsiteX8" fmla="*/ 4211049 w 4211049"/>
                      <a:gd name="connsiteY8" fmla="*/ 496136 h 954107"/>
                      <a:gd name="connsiteX9" fmla="*/ 4211049 w 4211049"/>
                      <a:gd name="connsiteY9" fmla="*/ 954107 h 954107"/>
                      <a:gd name="connsiteX10" fmla="*/ 3567360 w 4211049"/>
                      <a:gd name="connsiteY10" fmla="*/ 954107 h 954107"/>
                      <a:gd name="connsiteX11" fmla="*/ 3007892 w 4211049"/>
                      <a:gd name="connsiteY11" fmla="*/ 954107 h 954107"/>
                      <a:gd name="connsiteX12" fmla="*/ 2490535 w 4211049"/>
                      <a:gd name="connsiteY12" fmla="*/ 954107 h 954107"/>
                      <a:gd name="connsiteX13" fmla="*/ 1888956 w 4211049"/>
                      <a:gd name="connsiteY13" fmla="*/ 954107 h 954107"/>
                      <a:gd name="connsiteX14" fmla="*/ 1245267 w 4211049"/>
                      <a:gd name="connsiteY14" fmla="*/ 954107 h 954107"/>
                      <a:gd name="connsiteX15" fmla="*/ 770020 w 4211049"/>
                      <a:gd name="connsiteY15" fmla="*/ 954107 h 954107"/>
                      <a:gd name="connsiteX16" fmla="*/ 0 w 4211049"/>
                      <a:gd name="connsiteY16" fmla="*/ 954107 h 954107"/>
                      <a:gd name="connsiteX17" fmla="*/ 0 w 4211049"/>
                      <a:gd name="connsiteY17" fmla="*/ 505677 h 954107"/>
                      <a:gd name="connsiteX18" fmla="*/ 0 w 4211049"/>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1049" h="954107" fill="none" extrusionOk="0">
                        <a:moveTo>
                          <a:pt x="0" y="0"/>
                        </a:moveTo>
                        <a:cubicBezTo>
                          <a:pt x="285407" y="21469"/>
                          <a:pt x="432649" y="4334"/>
                          <a:pt x="643689" y="0"/>
                        </a:cubicBezTo>
                        <a:cubicBezTo>
                          <a:pt x="854729" y="-4334"/>
                          <a:pt x="1017006" y="10174"/>
                          <a:pt x="1329488" y="0"/>
                        </a:cubicBezTo>
                        <a:cubicBezTo>
                          <a:pt x="1641970" y="-10174"/>
                          <a:pt x="1763035" y="-18590"/>
                          <a:pt x="1888956" y="0"/>
                        </a:cubicBezTo>
                        <a:cubicBezTo>
                          <a:pt x="2014877" y="18590"/>
                          <a:pt x="2240732" y="1314"/>
                          <a:pt x="2364203" y="0"/>
                        </a:cubicBezTo>
                        <a:cubicBezTo>
                          <a:pt x="2487674" y="-1314"/>
                          <a:pt x="2803210" y="-5904"/>
                          <a:pt x="3050003" y="0"/>
                        </a:cubicBezTo>
                        <a:cubicBezTo>
                          <a:pt x="3296796" y="5904"/>
                          <a:pt x="3416091" y="-11795"/>
                          <a:pt x="3693692" y="0"/>
                        </a:cubicBezTo>
                        <a:cubicBezTo>
                          <a:pt x="3971293" y="11795"/>
                          <a:pt x="3995250" y="-8215"/>
                          <a:pt x="4211049" y="0"/>
                        </a:cubicBezTo>
                        <a:cubicBezTo>
                          <a:pt x="4197142" y="202077"/>
                          <a:pt x="4193450" y="330866"/>
                          <a:pt x="4211049" y="496136"/>
                        </a:cubicBezTo>
                        <a:cubicBezTo>
                          <a:pt x="4228648" y="661406"/>
                          <a:pt x="4197925" y="850871"/>
                          <a:pt x="4211049" y="954107"/>
                        </a:cubicBezTo>
                        <a:cubicBezTo>
                          <a:pt x="3924941" y="965847"/>
                          <a:pt x="3784264" y="945747"/>
                          <a:pt x="3567360" y="954107"/>
                        </a:cubicBezTo>
                        <a:cubicBezTo>
                          <a:pt x="3350456" y="962467"/>
                          <a:pt x="3268235" y="951642"/>
                          <a:pt x="3007892" y="954107"/>
                        </a:cubicBezTo>
                        <a:cubicBezTo>
                          <a:pt x="2747549" y="956572"/>
                          <a:pt x="2660819" y="941760"/>
                          <a:pt x="2490535" y="954107"/>
                        </a:cubicBezTo>
                        <a:cubicBezTo>
                          <a:pt x="2320251" y="966454"/>
                          <a:pt x="2144849" y="927571"/>
                          <a:pt x="1888956" y="954107"/>
                        </a:cubicBezTo>
                        <a:cubicBezTo>
                          <a:pt x="1633063" y="980643"/>
                          <a:pt x="1540188" y="962569"/>
                          <a:pt x="1245267" y="954107"/>
                        </a:cubicBezTo>
                        <a:cubicBezTo>
                          <a:pt x="950346" y="945645"/>
                          <a:pt x="927963" y="965432"/>
                          <a:pt x="770020" y="954107"/>
                        </a:cubicBezTo>
                        <a:cubicBezTo>
                          <a:pt x="612077" y="942782"/>
                          <a:pt x="302941" y="965471"/>
                          <a:pt x="0" y="954107"/>
                        </a:cubicBezTo>
                        <a:cubicBezTo>
                          <a:pt x="-3943" y="790923"/>
                          <a:pt x="4870" y="643641"/>
                          <a:pt x="0" y="505677"/>
                        </a:cubicBezTo>
                        <a:cubicBezTo>
                          <a:pt x="-4870" y="367713"/>
                          <a:pt x="-14748" y="122754"/>
                          <a:pt x="0" y="0"/>
                        </a:cubicBezTo>
                        <a:close/>
                      </a:path>
                      <a:path w="4211049" h="954107" stroke="0" extrusionOk="0">
                        <a:moveTo>
                          <a:pt x="0" y="0"/>
                        </a:moveTo>
                        <a:cubicBezTo>
                          <a:pt x="199761" y="1333"/>
                          <a:pt x="407261" y="27936"/>
                          <a:pt x="559468" y="0"/>
                        </a:cubicBezTo>
                        <a:cubicBezTo>
                          <a:pt x="711675" y="-27936"/>
                          <a:pt x="914939" y="31381"/>
                          <a:pt x="1203157" y="0"/>
                        </a:cubicBezTo>
                        <a:cubicBezTo>
                          <a:pt x="1491375" y="-31381"/>
                          <a:pt x="1704684" y="10072"/>
                          <a:pt x="1888956" y="0"/>
                        </a:cubicBezTo>
                        <a:cubicBezTo>
                          <a:pt x="2073228" y="-10072"/>
                          <a:pt x="2265272" y="-864"/>
                          <a:pt x="2490535" y="0"/>
                        </a:cubicBezTo>
                        <a:cubicBezTo>
                          <a:pt x="2715798" y="864"/>
                          <a:pt x="2850463" y="-29507"/>
                          <a:pt x="3092113" y="0"/>
                        </a:cubicBezTo>
                        <a:cubicBezTo>
                          <a:pt x="3333763" y="29507"/>
                          <a:pt x="3463535" y="17994"/>
                          <a:pt x="3567360" y="0"/>
                        </a:cubicBezTo>
                        <a:cubicBezTo>
                          <a:pt x="3671185" y="-17994"/>
                          <a:pt x="4006912" y="-29485"/>
                          <a:pt x="4211049" y="0"/>
                        </a:cubicBezTo>
                        <a:cubicBezTo>
                          <a:pt x="4200660" y="146243"/>
                          <a:pt x="4193926" y="387043"/>
                          <a:pt x="4211049" y="486595"/>
                        </a:cubicBezTo>
                        <a:cubicBezTo>
                          <a:pt x="4228172" y="586148"/>
                          <a:pt x="4232739" y="833220"/>
                          <a:pt x="4211049" y="954107"/>
                        </a:cubicBezTo>
                        <a:cubicBezTo>
                          <a:pt x="3990597" y="953753"/>
                          <a:pt x="3829263" y="971781"/>
                          <a:pt x="3609471" y="954107"/>
                        </a:cubicBezTo>
                        <a:cubicBezTo>
                          <a:pt x="3389679" y="936433"/>
                          <a:pt x="3214460" y="975757"/>
                          <a:pt x="2923671" y="954107"/>
                        </a:cubicBezTo>
                        <a:cubicBezTo>
                          <a:pt x="2632882" y="932457"/>
                          <a:pt x="2565176" y="932977"/>
                          <a:pt x="2406314" y="954107"/>
                        </a:cubicBezTo>
                        <a:cubicBezTo>
                          <a:pt x="2247452" y="975237"/>
                          <a:pt x="1963137" y="950526"/>
                          <a:pt x="1720514" y="954107"/>
                        </a:cubicBezTo>
                        <a:cubicBezTo>
                          <a:pt x="1477891" y="957688"/>
                          <a:pt x="1319850" y="959376"/>
                          <a:pt x="1203157" y="954107"/>
                        </a:cubicBezTo>
                        <a:cubicBezTo>
                          <a:pt x="1086464" y="948838"/>
                          <a:pt x="896494" y="929238"/>
                          <a:pt x="601578" y="954107"/>
                        </a:cubicBezTo>
                        <a:cubicBezTo>
                          <a:pt x="306662" y="978976"/>
                          <a:pt x="211224" y="961460"/>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Đố An tìm được con ong mật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561299" y="3598545"/>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079316" y="4349723"/>
            <a:ext cx="4757550" cy="1384995"/>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57550"/>
                      <a:gd name="connsiteY0" fmla="*/ 0 h 1384995"/>
                      <a:gd name="connsiteX1" fmla="*/ 727226 w 4757550"/>
                      <a:gd name="connsiteY1" fmla="*/ 0 h 1384995"/>
                      <a:gd name="connsiteX2" fmla="*/ 1502027 w 4757550"/>
                      <a:gd name="connsiteY2" fmla="*/ 0 h 1384995"/>
                      <a:gd name="connsiteX3" fmla="*/ 2134101 w 4757550"/>
                      <a:gd name="connsiteY3" fmla="*/ 0 h 1384995"/>
                      <a:gd name="connsiteX4" fmla="*/ 2671025 w 4757550"/>
                      <a:gd name="connsiteY4" fmla="*/ 0 h 1384995"/>
                      <a:gd name="connsiteX5" fmla="*/ 3445825 w 4757550"/>
                      <a:gd name="connsiteY5" fmla="*/ 0 h 1384995"/>
                      <a:gd name="connsiteX6" fmla="*/ 4173051 w 4757550"/>
                      <a:gd name="connsiteY6" fmla="*/ 0 h 1384995"/>
                      <a:gd name="connsiteX7" fmla="*/ 4757550 w 4757550"/>
                      <a:gd name="connsiteY7" fmla="*/ 0 h 1384995"/>
                      <a:gd name="connsiteX8" fmla="*/ 4757550 w 4757550"/>
                      <a:gd name="connsiteY8" fmla="*/ 720197 h 1384995"/>
                      <a:gd name="connsiteX9" fmla="*/ 4757550 w 4757550"/>
                      <a:gd name="connsiteY9" fmla="*/ 1384995 h 1384995"/>
                      <a:gd name="connsiteX10" fmla="*/ 4030325 w 4757550"/>
                      <a:gd name="connsiteY10" fmla="*/ 1384995 h 1384995"/>
                      <a:gd name="connsiteX11" fmla="*/ 3398250 w 4757550"/>
                      <a:gd name="connsiteY11" fmla="*/ 1384995 h 1384995"/>
                      <a:gd name="connsiteX12" fmla="*/ 2813751 w 4757550"/>
                      <a:gd name="connsiteY12" fmla="*/ 1384995 h 1384995"/>
                      <a:gd name="connsiteX13" fmla="*/ 2134101 w 4757550"/>
                      <a:gd name="connsiteY13" fmla="*/ 1384995 h 1384995"/>
                      <a:gd name="connsiteX14" fmla="*/ 1406876 w 4757550"/>
                      <a:gd name="connsiteY14" fmla="*/ 1384995 h 1384995"/>
                      <a:gd name="connsiteX15" fmla="*/ 869952 w 4757550"/>
                      <a:gd name="connsiteY15" fmla="*/ 1384995 h 1384995"/>
                      <a:gd name="connsiteX16" fmla="*/ 0 w 4757550"/>
                      <a:gd name="connsiteY16" fmla="*/ 1384995 h 1384995"/>
                      <a:gd name="connsiteX17" fmla="*/ 0 w 4757550"/>
                      <a:gd name="connsiteY17" fmla="*/ 734047 h 1384995"/>
                      <a:gd name="connsiteX18" fmla="*/ 0 w 4757550"/>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7550" h="1384995" fill="none" extrusionOk="0">
                        <a:moveTo>
                          <a:pt x="0" y="0"/>
                        </a:moveTo>
                        <a:cubicBezTo>
                          <a:pt x="182165" y="9472"/>
                          <a:pt x="450463" y="-23812"/>
                          <a:pt x="727226" y="0"/>
                        </a:cubicBezTo>
                        <a:cubicBezTo>
                          <a:pt x="1003989" y="23812"/>
                          <a:pt x="1279801" y="-19221"/>
                          <a:pt x="1502027" y="0"/>
                        </a:cubicBezTo>
                        <a:cubicBezTo>
                          <a:pt x="1724253" y="19221"/>
                          <a:pt x="1954185" y="2830"/>
                          <a:pt x="2134101" y="0"/>
                        </a:cubicBezTo>
                        <a:cubicBezTo>
                          <a:pt x="2314017" y="-2830"/>
                          <a:pt x="2484183" y="-15809"/>
                          <a:pt x="2671025" y="0"/>
                        </a:cubicBezTo>
                        <a:cubicBezTo>
                          <a:pt x="2857867" y="15809"/>
                          <a:pt x="3165199" y="36166"/>
                          <a:pt x="3445825" y="0"/>
                        </a:cubicBezTo>
                        <a:cubicBezTo>
                          <a:pt x="3726451" y="-36166"/>
                          <a:pt x="3880888" y="28151"/>
                          <a:pt x="4173051" y="0"/>
                        </a:cubicBezTo>
                        <a:cubicBezTo>
                          <a:pt x="4465214" y="-28151"/>
                          <a:pt x="4611438" y="2259"/>
                          <a:pt x="4757550" y="0"/>
                        </a:cubicBezTo>
                        <a:cubicBezTo>
                          <a:pt x="4730721" y="209169"/>
                          <a:pt x="4751102" y="550481"/>
                          <a:pt x="4757550" y="720197"/>
                        </a:cubicBezTo>
                        <a:cubicBezTo>
                          <a:pt x="4763998" y="889913"/>
                          <a:pt x="4765916" y="1178754"/>
                          <a:pt x="4757550" y="1384995"/>
                        </a:cubicBezTo>
                        <a:cubicBezTo>
                          <a:pt x="4505463" y="1402522"/>
                          <a:pt x="4302839" y="1416014"/>
                          <a:pt x="4030325" y="1384995"/>
                        </a:cubicBezTo>
                        <a:cubicBezTo>
                          <a:pt x="3757812" y="1353976"/>
                          <a:pt x="3572126" y="1392121"/>
                          <a:pt x="3398250" y="1384995"/>
                        </a:cubicBezTo>
                        <a:cubicBezTo>
                          <a:pt x="3224374" y="1377869"/>
                          <a:pt x="3012716" y="1388603"/>
                          <a:pt x="2813751" y="1384995"/>
                        </a:cubicBezTo>
                        <a:cubicBezTo>
                          <a:pt x="2614786" y="1381387"/>
                          <a:pt x="2355740" y="1369464"/>
                          <a:pt x="2134101" y="1384995"/>
                        </a:cubicBezTo>
                        <a:cubicBezTo>
                          <a:pt x="1912462" y="1400527"/>
                          <a:pt x="1740824" y="1359361"/>
                          <a:pt x="1406876" y="1384995"/>
                        </a:cubicBezTo>
                        <a:cubicBezTo>
                          <a:pt x="1072929" y="1410629"/>
                          <a:pt x="1043435" y="1395804"/>
                          <a:pt x="869952" y="1384995"/>
                        </a:cubicBezTo>
                        <a:cubicBezTo>
                          <a:pt x="696469" y="1374186"/>
                          <a:pt x="432307" y="1358841"/>
                          <a:pt x="0" y="1384995"/>
                        </a:cubicBezTo>
                        <a:cubicBezTo>
                          <a:pt x="27874" y="1185136"/>
                          <a:pt x="161" y="968612"/>
                          <a:pt x="0" y="734047"/>
                        </a:cubicBezTo>
                        <a:cubicBezTo>
                          <a:pt x="-161" y="499482"/>
                          <a:pt x="7014" y="201118"/>
                          <a:pt x="0" y="0"/>
                        </a:cubicBezTo>
                        <a:close/>
                      </a:path>
                      <a:path w="4757550" h="1384995" stroke="0" extrusionOk="0">
                        <a:moveTo>
                          <a:pt x="0" y="0"/>
                        </a:moveTo>
                        <a:cubicBezTo>
                          <a:pt x="183329" y="-2090"/>
                          <a:pt x="442182" y="30419"/>
                          <a:pt x="632074" y="0"/>
                        </a:cubicBezTo>
                        <a:cubicBezTo>
                          <a:pt x="821966" y="-30419"/>
                          <a:pt x="1021400" y="25449"/>
                          <a:pt x="1359300" y="0"/>
                        </a:cubicBezTo>
                        <a:cubicBezTo>
                          <a:pt x="1697200" y="-25449"/>
                          <a:pt x="1804349" y="-29531"/>
                          <a:pt x="2134101" y="0"/>
                        </a:cubicBezTo>
                        <a:cubicBezTo>
                          <a:pt x="2463853" y="29531"/>
                          <a:pt x="2553767" y="-2568"/>
                          <a:pt x="2813751" y="0"/>
                        </a:cubicBezTo>
                        <a:cubicBezTo>
                          <a:pt x="3073735" y="2568"/>
                          <a:pt x="3291480" y="11045"/>
                          <a:pt x="3493401" y="0"/>
                        </a:cubicBezTo>
                        <a:cubicBezTo>
                          <a:pt x="3695322" y="-11045"/>
                          <a:pt x="3823170" y="15753"/>
                          <a:pt x="4030324" y="0"/>
                        </a:cubicBezTo>
                        <a:cubicBezTo>
                          <a:pt x="4237478" y="-15753"/>
                          <a:pt x="4420473" y="-35876"/>
                          <a:pt x="4757550" y="0"/>
                        </a:cubicBezTo>
                        <a:cubicBezTo>
                          <a:pt x="4732657" y="213908"/>
                          <a:pt x="4764950" y="432931"/>
                          <a:pt x="4757550" y="706347"/>
                        </a:cubicBezTo>
                        <a:cubicBezTo>
                          <a:pt x="4750150" y="979763"/>
                          <a:pt x="4747978" y="1104217"/>
                          <a:pt x="4757550" y="1384995"/>
                        </a:cubicBezTo>
                        <a:cubicBezTo>
                          <a:pt x="4511816" y="1409790"/>
                          <a:pt x="4267880" y="1378273"/>
                          <a:pt x="4077900" y="1384995"/>
                        </a:cubicBezTo>
                        <a:cubicBezTo>
                          <a:pt x="3887920" y="1391718"/>
                          <a:pt x="3533893" y="1401283"/>
                          <a:pt x="3303099" y="1384995"/>
                        </a:cubicBezTo>
                        <a:cubicBezTo>
                          <a:pt x="3072305" y="1368707"/>
                          <a:pt x="2910727" y="1413979"/>
                          <a:pt x="2718600" y="1384995"/>
                        </a:cubicBezTo>
                        <a:cubicBezTo>
                          <a:pt x="2526473" y="1356011"/>
                          <a:pt x="2318188" y="1367780"/>
                          <a:pt x="1943799" y="1384995"/>
                        </a:cubicBezTo>
                        <a:cubicBezTo>
                          <a:pt x="1569410" y="1402210"/>
                          <a:pt x="1634003" y="1411196"/>
                          <a:pt x="1359300" y="1384995"/>
                        </a:cubicBezTo>
                        <a:cubicBezTo>
                          <a:pt x="1084597" y="1358794"/>
                          <a:pt x="882209" y="1386504"/>
                          <a:pt x="679650" y="1384995"/>
                        </a:cubicBezTo>
                        <a:cubicBezTo>
                          <a:pt x="477091" y="1383487"/>
                          <a:pt x="288476" y="1379946"/>
                          <a:pt x="0" y="1384995"/>
                        </a:cubicBezTo>
                        <a:cubicBezTo>
                          <a:pt x="-29725" y="1142665"/>
                          <a:pt x="9721" y="997900"/>
                          <a:pt x="0" y="734047"/>
                        </a:cubicBezTo>
                        <a:cubicBezTo>
                          <a:pt x="-9721" y="470194"/>
                          <a:pt x="28385" y="27720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khen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An “</a:t>
            </a:r>
            <a:r>
              <a:rPr lang="en-US" sz="2800" b="1" dirty="0" err="1">
                <a:solidFill>
                  <a:srgbClr val="000000"/>
                </a:solidFill>
                <a:latin typeface="Times New Roman" panose="02020603050405020304" pitchFamily="18" charset="0"/>
                <a:ea typeface="Times New Roman" panose="02020603050405020304" pitchFamily="18" charset="0"/>
              </a:rPr>
              <a:t>Thứ</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chim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cò</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đẹp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gì</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47594" y="3918370"/>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659653" y="4780611"/>
            <a:ext cx="4723976"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rPr>
              <a:t>Thứ</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bỏ</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thua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gì</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đâu</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pic>
        <p:nvPicPr>
          <p:cNvPr id="14" name="Picture 13">
            <a:extLst>
              <a:ext uri="{FF2B5EF4-FFF2-40B4-BE49-F238E27FC236}">
                <a16:creationId xmlns:a16="http://schemas.microsoft.com/office/drawing/2014/main" id="{152C099D-538B-350C-0552-D35F87121A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52410" y="1222206"/>
            <a:ext cx="1036034" cy="1036034"/>
          </a:xfrm>
          <a:prstGeom prst="rect">
            <a:avLst/>
          </a:prstGeom>
        </p:spPr>
      </p:pic>
      <p:sp>
        <p:nvSpPr>
          <p:cNvPr id="15" name="TextBox 14">
            <a:extLst>
              <a:ext uri="{FF2B5EF4-FFF2-40B4-BE49-F238E27FC236}">
                <a16:creationId xmlns:a16="http://schemas.microsoft.com/office/drawing/2014/main" id="{CF63C57E-877E-CFE3-96D8-377EC0873A86}"/>
              </a:ext>
            </a:extLst>
          </p:cNvPr>
          <p:cNvSpPr txBox="1"/>
          <p:nvPr/>
        </p:nvSpPr>
        <p:spPr>
          <a:xfrm>
            <a:off x="464469" y="2084447"/>
            <a:ext cx="4723976"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Mày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gặp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chim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2908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par>
                                <p:cTn id="53" presetID="53" presetClass="entr" presetSubtype="16"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7674"/>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Cử chỉ, hành động</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211049" cy="523220"/>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211049"/>
                      <a:gd name="connsiteY0" fmla="*/ 0 h 523220"/>
                      <a:gd name="connsiteX1" fmla="*/ 643689 w 4211049"/>
                      <a:gd name="connsiteY1" fmla="*/ 0 h 523220"/>
                      <a:gd name="connsiteX2" fmla="*/ 1245267 w 4211049"/>
                      <a:gd name="connsiteY2" fmla="*/ 0 h 523220"/>
                      <a:gd name="connsiteX3" fmla="*/ 1888956 w 4211049"/>
                      <a:gd name="connsiteY3" fmla="*/ 0 h 523220"/>
                      <a:gd name="connsiteX4" fmla="*/ 2574756 w 4211049"/>
                      <a:gd name="connsiteY4" fmla="*/ 0 h 523220"/>
                      <a:gd name="connsiteX5" fmla="*/ 3134224 w 4211049"/>
                      <a:gd name="connsiteY5" fmla="*/ 0 h 523220"/>
                      <a:gd name="connsiteX6" fmla="*/ 3609471 w 4211049"/>
                      <a:gd name="connsiteY6" fmla="*/ 0 h 523220"/>
                      <a:gd name="connsiteX7" fmla="*/ 4211049 w 4211049"/>
                      <a:gd name="connsiteY7" fmla="*/ 0 h 523220"/>
                      <a:gd name="connsiteX8" fmla="*/ 4211049 w 4211049"/>
                      <a:gd name="connsiteY8" fmla="*/ 523220 h 523220"/>
                      <a:gd name="connsiteX9" fmla="*/ 3525250 w 4211049"/>
                      <a:gd name="connsiteY9" fmla="*/ 523220 h 523220"/>
                      <a:gd name="connsiteX10" fmla="*/ 2881561 w 4211049"/>
                      <a:gd name="connsiteY10" fmla="*/ 523220 h 523220"/>
                      <a:gd name="connsiteX11" fmla="*/ 2237872 w 4211049"/>
                      <a:gd name="connsiteY11" fmla="*/ 523220 h 523220"/>
                      <a:gd name="connsiteX12" fmla="*/ 1636293 w 4211049"/>
                      <a:gd name="connsiteY12" fmla="*/ 523220 h 523220"/>
                      <a:gd name="connsiteX13" fmla="*/ 1076825 w 4211049"/>
                      <a:gd name="connsiteY13" fmla="*/ 523220 h 523220"/>
                      <a:gd name="connsiteX14" fmla="*/ 559468 w 4211049"/>
                      <a:gd name="connsiteY14" fmla="*/ 523220 h 523220"/>
                      <a:gd name="connsiteX15" fmla="*/ 0 w 4211049"/>
                      <a:gd name="connsiteY15" fmla="*/ 523220 h 523220"/>
                      <a:gd name="connsiteX16" fmla="*/ 0 w 4211049"/>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49" h="523220" fill="none" extrusionOk="0">
                        <a:moveTo>
                          <a:pt x="0" y="0"/>
                        </a:moveTo>
                        <a:cubicBezTo>
                          <a:pt x="136331" y="351"/>
                          <a:pt x="481521" y="-6469"/>
                          <a:pt x="643689" y="0"/>
                        </a:cubicBezTo>
                        <a:cubicBezTo>
                          <a:pt x="805857" y="6469"/>
                          <a:pt x="1021976" y="-24868"/>
                          <a:pt x="1245267" y="0"/>
                        </a:cubicBezTo>
                        <a:cubicBezTo>
                          <a:pt x="1468558" y="24868"/>
                          <a:pt x="1677916" y="4334"/>
                          <a:pt x="1888956" y="0"/>
                        </a:cubicBezTo>
                        <a:cubicBezTo>
                          <a:pt x="2099996" y="-4334"/>
                          <a:pt x="2257718" y="9758"/>
                          <a:pt x="2574756" y="0"/>
                        </a:cubicBezTo>
                        <a:cubicBezTo>
                          <a:pt x="2891794" y="-9758"/>
                          <a:pt x="3008303" y="-18590"/>
                          <a:pt x="3134224" y="0"/>
                        </a:cubicBezTo>
                        <a:cubicBezTo>
                          <a:pt x="3260145" y="18590"/>
                          <a:pt x="3486000" y="1314"/>
                          <a:pt x="3609471" y="0"/>
                        </a:cubicBezTo>
                        <a:cubicBezTo>
                          <a:pt x="3732942" y="-1314"/>
                          <a:pt x="4046285" y="19259"/>
                          <a:pt x="4211049" y="0"/>
                        </a:cubicBezTo>
                        <a:cubicBezTo>
                          <a:pt x="4213661" y="133312"/>
                          <a:pt x="4203018" y="340758"/>
                          <a:pt x="4211049" y="523220"/>
                        </a:cubicBezTo>
                        <a:cubicBezTo>
                          <a:pt x="3961516" y="541472"/>
                          <a:pt x="3806573" y="514490"/>
                          <a:pt x="3525250" y="523220"/>
                        </a:cubicBezTo>
                        <a:cubicBezTo>
                          <a:pt x="3243927" y="531950"/>
                          <a:pt x="3025824" y="515327"/>
                          <a:pt x="2881561" y="523220"/>
                        </a:cubicBezTo>
                        <a:cubicBezTo>
                          <a:pt x="2737298" y="531113"/>
                          <a:pt x="2383425" y="504919"/>
                          <a:pt x="2237872" y="523220"/>
                        </a:cubicBezTo>
                        <a:cubicBezTo>
                          <a:pt x="2092319" y="541521"/>
                          <a:pt x="1926508" y="519421"/>
                          <a:pt x="1636293" y="523220"/>
                        </a:cubicBezTo>
                        <a:cubicBezTo>
                          <a:pt x="1346078" y="527019"/>
                          <a:pt x="1337168" y="520755"/>
                          <a:pt x="1076825" y="523220"/>
                        </a:cubicBezTo>
                        <a:cubicBezTo>
                          <a:pt x="816482" y="525685"/>
                          <a:pt x="729752" y="510873"/>
                          <a:pt x="559468" y="523220"/>
                        </a:cubicBezTo>
                        <a:cubicBezTo>
                          <a:pt x="389184" y="535567"/>
                          <a:pt x="124256" y="521619"/>
                          <a:pt x="0" y="523220"/>
                        </a:cubicBezTo>
                        <a:cubicBezTo>
                          <a:pt x="23998" y="366900"/>
                          <a:pt x="11730" y="115068"/>
                          <a:pt x="0" y="0"/>
                        </a:cubicBezTo>
                        <a:close/>
                      </a:path>
                      <a:path w="4211049" h="523220" stroke="0" extrusionOk="0">
                        <a:moveTo>
                          <a:pt x="0" y="0"/>
                        </a:moveTo>
                        <a:cubicBezTo>
                          <a:pt x="199761" y="1333"/>
                          <a:pt x="407261" y="27936"/>
                          <a:pt x="559468" y="0"/>
                        </a:cubicBezTo>
                        <a:cubicBezTo>
                          <a:pt x="711675" y="-27936"/>
                          <a:pt x="914939" y="31381"/>
                          <a:pt x="1203157" y="0"/>
                        </a:cubicBezTo>
                        <a:cubicBezTo>
                          <a:pt x="1491375" y="-31381"/>
                          <a:pt x="1704684" y="10072"/>
                          <a:pt x="1888956" y="0"/>
                        </a:cubicBezTo>
                        <a:cubicBezTo>
                          <a:pt x="2073228" y="-10072"/>
                          <a:pt x="2265272" y="-864"/>
                          <a:pt x="2490535" y="0"/>
                        </a:cubicBezTo>
                        <a:cubicBezTo>
                          <a:pt x="2715798" y="864"/>
                          <a:pt x="2850463" y="-29507"/>
                          <a:pt x="3092113" y="0"/>
                        </a:cubicBezTo>
                        <a:cubicBezTo>
                          <a:pt x="3333763" y="29507"/>
                          <a:pt x="3463535" y="17994"/>
                          <a:pt x="3567360" y="0"/>
                        </a:cubicBezTo>
                        <a:cubicBezTo>
                          <a:pt x="3671185" y="-17994"/>
                          <a:pt x="4006912" y="-29485"/>
                          <a:pt x="4211049" y="0"/>
                        </a:cubicBezTo>
                        <a:cubicBezTo>
                          <a:pt x="4211009" y="208581"/>
                          <a:pt x="4214525" y="345498"/>
                          <a:pt x="4211049" y="523220"/>
                        </a:cubicBezTo>
                        <a:cubicBezTo>
                          <a:pt x="4042624" y="519461"/>
                          <a:pt x="3806053" y="517841"/>
                          <a:pt x="3651581" y="523220"/>
                        </a:cubicBezTo>
                        <a:cubicBezTo>
                          <a:pt x="3497109" y="528599"/>
                          <a:pt x="3118389" y="541813"/>
                          <a:pt x="2965782" y="523220"/>
                        </a:cubicBezTo>
                        <a:cubicBezTo>
                          <a:pt x="2813175" y="504627"/>
                          <a:pt x="2570771" y="544870"/>
                          <a:pt x="2279982" y="523220"/>
                        </a:cubicBezTo>
                        <a:cubicBezTo>
                          <a:pt x="1989193" y="501570"/>
                          <a:pt x="1921487" y="502090"/>
                          <a:pt x="1762625" y="523220"/>
                        </a:cubicBezTo>
                        <a:cubicBezTo>
                          <a:pt x="1603763" y="544350"/>
                          <a:pt x="1319448" y="519639"/>
                          <a:pt x="1076825" y="523220"/>
                        </a:cubicBezTo>
                        <a:cubicBezTo>
                          <a:pt x="834202" y="526801"/>
                          <a:pt x="676161" y="528489"/>
                          <a:pt x="559468" y="523220"/>
                        </a:cubicBezTo>
                        <a:cubicBezTo>
                          <a:pt x="442775" y="517951"/>
                          <a:pt x="180186" y="532051"/>
                          <a:pt x="0" y="523220"/>
                        </a:cubicBezTo>
                        <a:cubicBezTo>
                          <a:pt x="-22933" y="390276"/>
                          <a:pt x="-16854" y="14651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Đội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thúng</a:t>
            </a:r>
            <a:r>
              <a:rPr lang="en-US" sz="2800" b="1" dirty="0">
                <a:solidFill>
                  <a:srgbClr val="000000"/>
                </a:solidFill>
                <a:latin typeface="Times New Roman" panose="02020603050405020304" pitchFamily="18" charset="0"/>
                <a:ea typeface="Times New Roman" panose="02020603050405020304" pitchFamily="18" charset="0"/>
              </a:rPr>
              <a:t> to </a:t>
            </a:r>
            <a:r>
              <a:rPr lang="en-US" sz="2800" b="1" dirty="0" err="1">
                <a:solidFill>
                  <a:srgbClr val="000000"/>
                </a:solidFill>
                <a:latin typeface="Times New Roman" panose="02020603050405020304" pitchFamily="18" charset="0"/>
                <a:ea typeface="Times New Roman" panose="02020603050405020304" pitchFamily="18" charset="0"/>
              </a:rPr>
              <a:t>tướng</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57425" y="2662738"/>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7175442" y="3413916"/>
            <a:ext cx="4757550"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57550"/>
                      <a:gd name="connsiteY0" fmla="*/ 0 h 954107"/>
                      <a:gd name="connsiteX1" fmla="*/ 727226 w 4757550"/>
                      <a:gd name="connsiteY1" fmla="*/ 0 h 954107"/>
                      <a:gd name="connsiteX2" fmla="*/ 1502027 w 4757550"/>
                      <a:gd name="connsiteY2" fmla="*/ 0 h 954107"/>
                      <a:gd name="connsiteX3" fmla="*/ 2134101 w 4757550"/>
                      <a:gd name="connsiteY3" fmla="*/ 0 h 954107"/>
                      <a:gd name="connsiteX4" fmla="*/ 2671025 w 4757550"/>
                      <a:gd name="connsiteY4" fmla="*/ 0 h 954107"/>
                      <a:gd name="connsiteX5" fmla="*/ 3445825 w 4757550"/>
                      <a:gd name="connsiteY5" fmla="*/ 0 h 954107"/>
                      <a:gd name="connsiteX6" fmla="*/ 4173051 w 4757550"/>
                      <a:gd name="connsiteY6" fmla="*/ 0 h 954107"/>
                      <a:gd name="connsiteX7" fmla="*/ 4757550 w 4757550"/>
                      <a:gd name="connsiteY7" fmla="*/ 0 h 954107"/>
                      <a:gd name="connsiteX8" fmla="*/ 4757550 w 4757550"/>
                      <a:gd name="connsiteY8" fmla="*/ 496136 h 954107"/>
                      <a:gd name="connsiteX9" fmla="*/ 4757550 w 4757550"/>
                      <a:gd name="connsiteY9" fmla="*/ 954107 h 954107"/>
                      <a:gd name="connsiteX10" fmla="*/ 4030325 w 4757550"/>
                      <a:gd name="connsiteY10" fmla="*/ 954107 h 954107"/>
                      <a:gd name="connsiteX11" fmla="*/ 3398250 w 4757550"/>
                      <a:gd name="connsiteY11" fmla="*/ 954107 h 954107"/>
                      <a:gd name="connsiteX12" fmla="*/ 2813751 w 4757550"/>
                      <a:gd name="connsiteY12" fmla="*/ 954107 h 954107"/>
                      <a:gd name="connsiteX13" fmla="*/ 2134101 w 4757550"/>
                      <a:gd name="connsiteY13" fmla="*/ 954107 h 954107"/>
                      <a:gd name="connsiteX14" fmla="*/ 1406876 w 4757550"/>
                      <a:gd name="connsiteY14" fmla="*/ 954107 h 954107"/>
                      <a:gd name="connsiteX15" fmla="*/ 869952 w 4757550"/>
                      <a:gd name="connsiteY15" fmla="*/ 954107 h 954107"/>
                      <a:gd name="connsiteX16" fmla="*/ 0 w 4757550"/>
                      <a:gd name="connsiteY16" fmla="*/ 954107 h 954107"/>
                      <a:gd name="connsiteX17" fmla="*/ 0 w 4757550"/>
                      <a:gd name="connsiteY17" fmla="*/ 505677 h 954107"/>
                      <a:gd name="connsiteX18" fmla="*/ 0 w 475755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7550" h="954107" fill="none" extrusionOk="0">
                        <a:moveTo>
                          <a:pt x="0" y="0"/>
                        </a:moveTo>
                        <a:cubicBezTo>
                          <a:pt x="182165" y="9472"/>
                          <a:pt x="450463" y="-23812"/>
                          <a:pt x="727226" y="0"/>
                        </a:cubicBezTo>
                        <a:cubicBezTo>
                          <a:pt x="1003989" y="23812"/>
                          <a:pt x="1279801" y="-19221"/>
                          <a:pt x="1502027" y="0"/>
                        </a:cubicBezTo>
                        <a:cubicBezTo>
                          <a:pt x="1724253" y="19221"/>
                          <a:pt x="1954185" y="2830"/>
                          <a:pt x="2134101" y="0"/>
                        </a:cubicBezTo>
                        <a:cubicBezTo>
                          <a:pt x="2314017" y="-2830"/>
                          <a:pt x="2484183" y="-15809"/>
                          <a:pt x="2671025" y="0"/>
                        </a:cubicBezTo>
                        <a:cubicBezTo>
                          <a:pt x="2857867" y="15809"/>
                          <a:pt x="3165199" y="36166"/>
                          <a:pt x="3445825" y="0"/>
                        </a:cubicBezTo>
                        <a:cubicBezTo>
                          <a:pt x="3726451" y="-36166"/>
                          <a:pt x="3880888" y="28151"/>
                          <a:pt x="4173051" y="0"/>
                        </a:cubicBezTo>
                        <a:cubicBezTo>
                          <a:pt x="4465214" y="-28151"/>
                          <a:pt x="4611438" y="2259"/>
                          <a:pt x="4757550" y="0"/>
                        </a:cubicBezTo>
                        <a:cubicBezTo>
                          <a:pt x="4743643" y="202077"/>
                          <a:pt x="4739951" y="330866"/>
                          <a:pt x="4757550" y="496136"/>
                        </a:cubicBezTo>
                        <a:cubicBezTo>
                          <a:pt x="4775149" y="661406"/>
                          <a:pt x="4744426" y="850871"/>
                          <a:pt x="4757550" y="954107"/>
                        </a:cubicBezTo>
                        <a:cubicBezTo>
                          <a:pt x="4505463" y="971634"/>
                          <a:pt x="4302839" y="985126"/>
                          <a:pt x="4030325" y="954107"/>
                        </a:cubicBezTo>
                        <a:cubicBezTo>
                          <a:pt x="3757812" y="923088"/>
                          <a:pt x="3572126" y="961233"/>
                          <a:pt x="3398250" y="954107"/>
                        </a:cubicBezTo>
                        <a:cubicBezTo>
                          <a:pt x="3224374" y="946981"/>
                          <a:pt x="3012716" y="957715"/>
                          <a:pt x="2813751" y="954107"/>
                        </a:cubicBezTo>
                        <a:cubicBezTo>
                          <a:pt x="2614786" y="950499"/>
                          <a:pt x="2355740" y="938576"/>
                          <a:pt x="2134101" y="954107"/>
                        </a:cubicBezTo>
                        <a:cubicBezTo>
                          <a:pt x="1912462" y="969639"/>
                          <a:pt x="1740824" y="928473"/>
                          <a:pt x="1406876" y="954107"/>
                        </a:cubicBezTo>
                        <a:cubicBezTo>
                          <a:pt x="1072929" y="979741"/>
                          <a:pt x="1043435" y="964916"/>
                          <a:pt x="869952" y="954107"/>
                        </a:cubicBezTo>
                        <a:cubicBezTo>
                          <a:pt x="696469" y="943298"/>
                          <a:pt x="432307" y="927953"/>
                          <a:pt x="0" y="954107"/>
                        </a:cubicBezTo>
                        <a:cubicBezTo>
                          <a:pt x="-3943" y="790923"/>
                          <a:pt x="4870" y="643641"/>
                          <a:pt x="0" y="505677"/>
                        </a:cubicBezTo>
                        <a:cubicBezTo>
                          <a:pt x="-4870" y="367713"/>
                          <a:pt x="-14748" y="122754"/>
                          <a:pt x="0" y="0"/>
                        </a:cubicBezTo>
                        <a:close/>
                      </a:path>
                      <a:path w="4757550" h="954107" stroke="0" extrusionOk="0">
                        <a:moveTo>
                          <a:pt x="0" y="0"/>
                        </a:moveTo>
                        <a:cubicBezTo>
                          <a:pt x="183329" y="-2090"/>
                          <a:pt x="442182" y="30419"/>
                          <a:pt x="632074" y="0"/>
                        </a:cubicBezTo>
                        <a:cubicBezTo>
                          <a:pt x="821966" y="-30419"/>
                          <a:pt x="1021400" y="25449"/>
                          <a:pt x="1359300" y="0"/>
                        </a:cubicBezTo>
                        <a:cubicBezTo>
                          <a:pt x="1697200" y="-25449"/>
                          <a:pt x="1804349" y="-29531"/>
                          <a:pt x="2134101" y="0"/>
                        </a:cubicBezTo>
                        <a:cubicBezTo>
                          <a:pt x="2463853" y="29531"/>
                          <a:pt x="2553767" y="-2568"/>
                          <a:pt x="2813751" y="0"/>
                        </a:cubicBezTo>
                        <a:cubicBezTo>
                          <a:pt x="3073735" y="2568"/>
                          <a:pt x="3291480" y="11045"/>
                          <a:pt x="3493401" y="0"/>
                        </a:cubicBezTo>
                        <a:cubicBezTo>
                          <a:pt x="3695322" y="-11045"/>
                          <a:pt x="3823170" y="15753"/>
                          <a:pt x="4030324" y="0"/>
                        </a:cubicBezTo>
                        <a:cubicBezTo>
                          <a:pt x="4237478" y="-15753"/>
                          <a:pt x="4420473" y="-35876"/>
                          <a:pt x="4757550" y="0"/>
                        </a:cubicBezTo>
                        <a:cubicBezTo>
                          <a:pt x="4747161" y="146243"/>
                          <a:pt x="4740427" y="387043"/>
                          <a:pt x="4757550" y="486595"/>
                        </a:cubicBezTo>
                        <a:cubicBezTo>
                          <a:pt x="4774673" y="586148"/>
                          <a:pt x="4779240" y="833220"/>
                          <a:pt x="4757550" y="954107"/>
                        </a:cubicBezTo>
                        <a:cubicBezTo>
                          <a:pt x="4511816" y="978902"/>
                          <a:pt x="4267880" y="947385"/>
                          <a:pt x="4077900" y="954107"/>
                        </a:cubicBezTo>
                        <a:cubicBezTo>
                          <a:pt x="3887920" y="960830"/>
                          <a:pt x="3533893" y="970395"/>
                          <a:pt x="3303099" y="954107"/>
                        </a:cubicBezTo>
                        <a:cubicBezTo>
                          <a:pt x="3072305" y="937819"/>
                          <a:pt x="2910727" y="983091"/>
                          <a:pt x="2718600" y="954107"/>
                        </a:cubicBezTo>
                        <a:cubicBezTo>
                          <a:pt x="2526473" y="925123"/>
                          <a:pt x="2318188" y="936892"/>
                          <a:pt x="1943799" y="954107"/>
                        </a:cubicBezTo>
                        <a:cubicBezTo>
                          <a:pt x="1569410" y="971322"/>
                          <a:pt x="1634003" y="980308"/>
                          <a:pt x="1359300" y="954107"/>
                        </a:cubicBezTo>
                        <a:cubicBezTo>
                          <a:pt x="1084597" y="927906"/>
                          <a:pt x="882209" y="955616"/>
                          <a:pt x="679650" y="954107"/>
                        </a:cubicBezTo>
                        <a:cubicBezTo>
                          <a:pt x="477091" y="952599"/>
                          <a:pt x="288476" y="949058"/>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vênh mặt lên cười khi An không tìm được con ong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F6D0372-0B9E-7F23-58F3-68E551D368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784315" y="4561013"/>
            <a:ext cx="1036034" cy="1036034"/>
          </a:xfrm>
          <a:prstGeom prst="rect">
            <a:avLst/>
          </a:prstGeom>
        </p:spPr>
      </p:pic>
      <p:sp>
        <p:nvSpPr>
          <p:cNvPr id="13" name="TextBox 12">
            <a:extLst>
              <a:ext uri="{FF2B5EF4-FFF2-40B4-BE49-F238E27FC236}">
                <a16:creationId xmlns:a16="http://schemas.microsoft.com/office/drawing/2014/main" id="{39C3CD53-675F-FF04-5B7E-AAB4D3E35423}"/>
              </a:ext>
            </a:extLst>
          </p:cNvPr>
          <p:cNvSpPr txBox="1"/>
          <p:nvPr/>
        </p:nvSpPr>
        <p:spPr>
          <a:xfrm>
            <a:off x="3096374" y="5423254"/>
            <a:ext cx="4723976"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nắm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tay</a:t>
            </a:r>
            <a:r>
              <a:rPr lang="en-US" sz="2800" b="1" dirty="0">
                <a:solidFill>
                  <a:srgbClr val="000000"/>
                </a:solidFill>
                <a:latin typeface="Times New Roman" panose="02020603050405020304" pitchFamily="18" charset="0"/>
                <a:ea typeface="Times New Roman" panose="02020603050405020304" pitchFamily="18" charset="0"/>
              </a:rPr>
              <a:t> An </a:t>
            </a:r>
            <a:r>
              <a:rPr lang="en-US" sz="2800" b="1" dirty="0" err="1">
                <a:solidFill>
                  <a:srgbClr val="000000"/>
                </a:solidFill>
                <a:latin typeface="Times New Roman" panose="02020603050405020304" pitchFamily="18" charset="0"/>
                <a:ea typeface="Times New Roman" panose="02020603050405020304" pitchFamily="18" charset="0"/>
              </a:rPr>
              <a:t>lôi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khoát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tay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báo</a:t>
            </a:r>
            <a:r>
              <a:rPr lang="en-US" sz="2800" b="1" dirty="0">
                <a:solidFill>
                  <a:srgbClr val="000000"/>
                </a:solidFill>
                <a:latin typeface="Times New Roman" panose="02020603050405020304" pitchFamily="18" charset="0"/>
                <a:ea typeface="Times New Roman" panose="02020603050405020304" pitchFamily="18" charset="0"/>
              </a:rPr>
              <a:t> An </a:t>
            </a:r>
            <a:r>
              <a:rPr lang="en-US" sz="2800" b="1" dirty="0" err="1">
                <a:solidFill>
                  <a:srgbClr val="000000"/>
                </a:solidFill>
                <a:latin typeface="Times New Roman" panose="02020603050405020304" pitchFamily="18" charset="0"/>
                <a:ea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khẽ</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pic>
        <p:nvPicPr>
          <p:cNvPr id="14" name="Picture 13">
            <a:extLst>
              <a:ext uri="{FF2B5EF4-FFF2-40B4-BE49-F238E27FC236}">
                <a16:creationId xmlns:a16="http://schemas.microsoft.com/office/drawing/2014/main" id="{152C099D-538B-350C-0552-D35F87121A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49337" y="2939375"/>
            <a:ext cx="1036034" cy="1036034"/>
          </a:xfrm>
          <a:prstGeom prst="rect">
            <a:avLst/>
          </a:prstGeom>
        </p:spPr>
      </p:pic>
      <p:sp>
        <p:nvSpPr>
          <p:cNvPr id="15" name="TextBox 14">
            <a:extLst>
              <a:ext uri="{FF2B5EF4-FFF2-40B4-BE49-F238E27FC236}">
                <a16:creationId xmlns:a16="http://schemas.microsoft.com/office/drawing/2014/main" id="{CF63C57E-877E-CFE3-96D8-377EC0873A86}"/>
              </a:ext>
            </a:extLst>
          </p:cNvPr>
          <p:cNvSpPr txBox="1"/>
          <p:nvPr/>
        </p:nvSpPr>
        <p:spPr>
          <a:xfrm>
            <a:off x="461396" y="3801616"/>
            <a:ext cx="4723976"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23976"/>
                      <a:gd name="connsiteY0" fmla="*/ 0 h 954107"/>
                      <a:gd name="connsiteX1" fmla="*/ 722093 w 4723976"/>
                      <a:gd name="connsiteY1" fmla="*/ 0 h 954107"/>
                      <a:gd name="connsiteX2" fmla="*/ 1491427 w 4723976"/>
                      <a:gd name="connsiteY2" fmla="*/ 0 h 954107"/>
                      <a:gd name="connsiteX3" fmla="*/ 2119041 w 4723976"/>
                      <a:gd name="connsiteY3" fmla="*/ 0 h 954107"/>
                      <a:gd name="connsiteX4" fmla="*/ 2652175 w 4723976"/>
                      <a:gd name="connsiteY4" fmla="*/ 0 h 954107"/>
                      <a:gd name="connsiteX5" fmla="*/ 3421508 w 4723976"/>
                      <a:gd name="connsiteY5" fmla="*/ 0 h 954107"/>
                      <a:gd name="connsiteX6" fmla="*/ 4143602 w 4723976"/>
                      <a:gd name="connsiteY6" fmla="*/ 0 h 954107"/>
                      <a:gd name="connsiteX7" fmla="*/ 4723976 w 4723976"/>
                      <a:gd name="connsiteY7" fmla="*/ 0 h 954107"/>
                      <a:gd name="connsiteX8" fmla="*/ 4723976 w 4723976"/>
                      <a:gd name="connsiteY8" fmla="*/ 496136 h 954107"/>
                      <a:gd name="connsiteX9" fmla="*/ 4723976 w 4723976"/>
                      <a:gd name="connsiteY9" fmla="*/ 954107 h 954107"/>
                      <a:gd name="connsiteX10" fmla="*/ 4001883 w 4723976"/>
                      <a:gd name="connsiteY10" fmla="*/ 954107 h 954107"/>
                      <a:gd name="connsiteX11" fmla="*/ 3374269 w 4723976"/>
                      <a:gd name="connsiteY11" fmla="*/ 954107 h 954107"/>
                      <a:gd name="connsiteX12" fmla="*/ 2793894 w 4723976"/>
                      <a:gd name="connsiteY12" fmla="*/ 954107 h 954107"/>
                      <a:gd name="connsiteX13" fmla="*/ 2119041 w 4723976"/>
                      <a:gd name="connsiteY13" fmla="*/ 954107 h 954107"/>
                      <a:gd name="connsiteX14" fmla="*/ 1396947 w 4723976"/>
                      <a:gd name="connsiteY14" fmla="*/ 954107 h 954107"/>
                      <a:gd name="connsiteX15" fmla="*/ 863813 w 4723976"/>
                      <a:gd name="connsiteY15" fmla="*/ 954107 h 954107"/>
                      <a:gd name="connsiteX16" fmla="*/ 0 w 4723976"/>
                      <a:gd name="connsiteY16" fmla="*/ 954107 h 954107"/>
                      <a:gd name="connsiteX17" fmla="*/ 0 w 4723976"/>
                      <a:gd name="connsiteY17" fmla="*/ 505677 h 954107"/>
                      <a:gd name="connsiteX18" fmla="*/ 0 w 4723976"/>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3976" h="954107" fill="none" extrusionOk="0">
                        <a:moveTo>
                          <a:pt x="0" y="0"/>
                        </a:moveTo>
                        <a:cubicBezTo>
                          <a:pt x="223432" y="-7766"/>
                          <a:pt x="548601" y="21770"/>
                          <a:pt x="722093" y="0"/>
                        </a:cubicBezTo>
                        <a:cubicBezTo>
                          <a:pt x="895585" y="-21770"/>
                          <a:pt x="1159604" y="-4080"/>
                          <a:pt x="1491427" y="0"/>
                        </a:cubicBezTo>
                        <a:cubicBezTo>
                          <a:pt x="1823250" y="4080"/>
                          <a:pt x="1848150" y="8342"/>
                          <a:pt x="2119041" y="0"/>
                        </a:cubicBezTo>
                        <a:cubicBezTo>
                          <a:pt x="2389932" y="-8342"/>
                          <a:pt x="2408338" y="-11763"/>
                          <a:pt x="2652175" y="0"/>
                        </a:cubicBezTo>
                        <a:cubicBezTo>
                          <a:pt x="2896012" y="11763"/>
                          <a:pt x="3075057" y="-11542"/>
                          <a:pt x="3421508" y="0"/>
                        </a:cubicBezTo>
                        <a:cubicBezTo>
                          <a:pt x="3767959" y="11542"/>
                          <a:pt x="3822208" y="21086"/>
                          <a:pt x="4143602" y="0"/>
                        </a:cubicBezTo>
                        <a:cubicBezTo>
                          <a:pt x="4464996" y="-21086"/>
                          <a:pt x="4450654" y="-21099"/>
                          <a:pt x="4723976" y="0"/>
                        </a:cubicBezTo>
                        <a:cubicBezTo>
                          <a:pt x="4710069" y="202077"/>
                          <a:pt x="4706377" y="330866"/>
                          <a:pt x="4723976" y="496136"/>
                        </a:cubicBezTo>
                        <a:cubicBezTo>
                          <a:pt x="4741575" y="661406"/>
                          <a:pt x="4710852" y="850871"/>
                          <a:pt x="4723976" y="954107"/>
                        </a:cubicBezTo>
                        <a:cubicBezTo>
                          <a:pt x="4370591" y="982423"/>
                          <a:pt x="4219277" y="924578"/>
                          <a:pt x="4001883" y="954107"/>
                        </a:cubicBezTo>
                        <a:cubicBezTo>
                          <a:pt x="3784489" y="983636"/>
                          <a:pt x="3665502" y="958018"/>
                          <a:pt x="3374269" y="954107"/>
                        </a:cubicBezTo>
                        <a:cubicBezTo>
                          <a:pt x="3083036" y="950196"/>
                          <a:pt x="2911922" y="962117"/>
                          <a:pt x="2793894" y="954107"/>
                        </a:cubicBezTo>
                        <a:cubicBezTo>
                          <a:pt x="2675867" y="946097"/>
                          <a:pt x="2437583" y="978269"/>
                          <a:pt x="2119041" y="954107"/>
                        </a:cubicBezTo>
                        <a:cubicBezTo>
                          <a:pt x="1800499" y="929945"/>
                          <a:pt x="1693664" y="928113"/>
                          <a:pt x="1396947" y="954107"/>
                        </a:cubicBezTo>
                        <a:cubicBezTo>
                          <a:pt x="1100230" y="980101"/>
                          <a:pt x="973569" y="928272"/>
                          <a:pt x="863813" y="954107"/>
                        </a:cubicBezTo>
                        <a:cubicBezTo>
                          <a:pt x="754057" y="979942"/>
                          <a:pt x="284986" y="986278"/>
                          <a:pt x="0" y="954107"/>
                        </a:cubicBezTo>
                        <a:cubicBezTo>
                          <a:pt x="-3943" y="790923"/>
                          <a:pt x="4870" y="643641"/>
                          <a:pt x="0" y="505677"/>
                        </a:cubicBezTo>
                        <a:cubicBezTo>
                          <a:pt x="-4870" y="367713"/>
                          <a:pt x="-14748" y="122754"/>
                          <a:pt x="0" y="0"/>
                        </a:cubicBezTo>
                        <a:close/>
                      </a:path>
                      <a:path w="4723976" h="954107"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13587" y="146243"/>
                          <a:pt x="4706853" y="387043"/>
                          <a:pt x="4723976" y="486595"/>
                        </a:cubicBezTo>
                        <a:cubicBezTo>
                          <a:pt x="4741099" y="586148"/>
                          <a:pt x="4745666" y="833220"/>
                          <a:pt x="4723976" y="954107"/>
                        </a:cubicBezTo>
                        <a:cubicBezTo>
                          <a:pt x="4427787" y="977402"/>
                          <a:pt x="4345894" y="958116"/>
                          <a:pt x="4049122" y="954107"/>
                        </a:cubicBezTo>
                        <a:cubicBezTo>
                          <a:pt x="3752350" y="950098"/>
                          <a:pt x="3470259" y="936082"/>
                          <a:pt x="3279789" y="954107"/>
                        </a:cubicBezTo>
                        <a:cubicBezTo>
                          <a:pt x="3089319" y="972132"/>
                          <a:pt x="2826810" y="965993"/>
                          <a:pt x="2699415" y="954107"/>
                        </a:cubicBezTo>
                        <a:cubicBezTo>
                          <a:pt x="2572020" y="942221"/>
                          <a:pt x="2285607" y="945379"/>
                          <a:pt x="1930082" y="954107"/>
                        </a:cubicBezTo>
                        <a:cubicBezTo>
                          <a:pt x="1574557" y="962835"/>
                          <a:pt x="1551031" y="934622"/>
                          <a:pt x="1349707" y="954107"/>
                        </a:cubicBezTo>
                        <a:cubicBezTo>
                          <a:pt x="1148383" y="973592"/>
                          <a:pt x="968850" y="985239"/>
                          <a:pt x="674854" y="954107"/>
                        </a:cubicBezTo>
                        <a:cubicBezTo>
                          <a:pt x="380858" y="922975"/>
                          <a:pt x="326584" y="971834"/>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chành môi ra cười khi An không nhớ lời má dặn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C144AAC-5544-2BD0-EF3B-78476768A2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29777" y="704189"/>
            <a:ext cx="1036034" cy="1036034"/>
          </a:xfrm>
          <a:prstGeom prst="rect">
            <a:avLst/>
          </a:prstGeom>
        </p:spPr>
      </p:pic>
      <p:sp>
        <p:nvSpPr>
          <p:cNvPr id="17" name="TextBox 16">
            <a:extLst>
              <a:ext uri="{FF2B5EF4-FFF2-40B4-BE49-F238E27FC236}">
                <a16:creationId xmlns:a16="http://schemas.microsoft.com/office/drawing/2014/main" id="{E0C1DA7D-2552-3EDF-B646-93DF83F47898}"/>
              </a:ext>
            </a:extLst>
          </p:cNvPr>
          <p:cNvSpPr txBox="1"/>
          <p:nvPr/>
        </p:nvSpPr>
        <p:spPr>
          <a:xfrm>
            <a:off x="441836" y="1566430"/>
            <a:ext cx="4723976" cy="523220"/>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23976"/>
                      <a:gd name="connsiteY0" fmla="*/ 0 h 523220"/>
                      <a:gd name="connsiteX1" fmla="*/ 722093 w 4723976"/>
                      <a:gd name="connsiteY1" fmla="*/ 0 h 523220"/>
                      <a:gd name="connsiteX2" fmla="*/ 1396947 w 4723976"/>
                      <a:gd name="connsiteY2" fmla="*/ 0 h 523220"/>
                      <a:gd name="connsiteX3" fmla="*/ 2119041 w 4723976"/>
                      <a:gd name="connsiteY3" fmla="*/ 0 h 523220"/>
                      <a:gd name="connsiteX4" fmla="*/ 2888374 w 4723976"/>
                      <a:gd name="connsiteY4" fmla="*/ 0 h 523220"/>
                      <a:gd name="connsiteX5" fmla="*/ 3515988 w 4723976"/>
                      <a:gd name="connsiteY5" fmla="*/ 0 h 523220"/>
                      <a:gd name="connsiteX6" fmla="*/ 4049122 w 4723976"/>
                      <a:gd name="connsiteY6" fmla="*/ 0 h 523220"/>
                      <a:gd name="connsiteX7" fmla="*/ 4723976 w 4723976"/>
                      <a:gd name="connsiteY7" fmla="*/ 0 h 523220"/>
                      <a:gd name="connsiteX8" fmla="*/ 4723976 w 4723976"/>
                      <a:gd name="connsiteY8" fmla="*/ 523220 h 523220"/>
                      <a:gd name="connsiteX9" fmla="*/ 3954643 w 4723976"/>
                      <a:gd name="connsiteY9" fmla="*/ 523220 h 523220"/>
                      <a:gd name="connsiteX10" fmla="*/ 3232549 w 4723976"/>
                      <a:gd name="connsiteY10" fmla="*/ 523220 h 523220"/>
                      <a:gd name="connsiteX11" fmla="*/ 2510456 w 4723976"/>
                      <a:gd name="connsiteY11" fmla="*/ 523220 h 523220"/>
                      <a:gd name="connsiteX12" fmla="*/ 1835602 w 4723976"/>
                      <a:gd name="connsiteY12" fmla="*/ 523220 h 523220"/>
                      <a:gd name="connsiteX13" fmla="*/ 1207988 w 4723976"/>
                      <a:gd name="connsiteY13" fmla="*/ 523220 h 523220"/>
                      <a:gd name="connsiteX14" fmla="*/ 627614 w 4723976"/>
                      <a:gd name="connsiteY14" fmla="*/ 523220 h 523220"/>
                      <a:gd name="connsiteX15" fmla="*/ 0 w 4723976"/>
                      <a:gd name="connsiteY15" fmla="*/ 523220 h 523220"/>
                      <a:gd name="connsiteX16" fmla="*/ 0 w 4723976"/>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23976" h="523220" fill="none" extrusionOk="0">
                        <a:moveTo>
                          <a:pt x="0" y="0"/>
                        </a:moveTo>
                        <a:cubicBezTo>
                          <a:pt x="258893" y="12074"/>
                          <a:pt x="398625" y="-35282"/>
                          <a:pt x="722093" y="0"/>
                        </a:cubicBezTo>
                        <a:cubicBezTo>
                          <a:pt x="1045561" y="35282"/>
                          <a:pt x="1065725" y="17074"/>
                          <a:pt x="1396947" y="0"/>
                        </a:cubicBezTo>
                        <a:cubicBezTo>
                          <a:pt x="1728169" y="-17074"/>
                          <a:pt x="1943106" y="19338"/>
                          <a:pt x="2119041" y="0"/>
                        </a:cubicBezTo>
                        <a:cubicBezTo>
                          <a:pt x="2294976" y="-19338"/>
                          <a:pt x="2560612" y="-3708"/>
                          <a:pt x="2888374" y="0"/>
                        </a:cubicBezTo>
                        <a:cubicBezTo>
                          <a:pt x="3216136" y="3708"/>
                          <a:pt x="3245097" y="8342"/>
                          <a:pt x="3515988" y="0"/>
                        </a:cubicBezTo>
                        <a:cubicBezTo>
                          <a:pt x="3786879" y="-8342"/>
                          <a:pt x="3805285" y="-11763"/>
                          <a:pt x="4049122" y="0"/>
                        </a:cubicBezTo>
                        <a:cubicBezTo>
                          <a:pt x="4292959" y="11763"/>
                          <a:pt x="4491944" y="15816"/>
                          <a:pt x="4723976" y="0"/>
                        </a:cubicBezTo>
                        <a:cubicBezTo>
                          <a:pt x="4726588" y="133312"/>
                          <a:pt x="4715945" y="340758"/>
                          <a:pt x="4723976" y="523220"/>
                        </a:cubicBezTo>
                        <a:cubicBezTo>
                          <a:pt x="4342045" y="514322"/>
                          <a:pt x="4185894" y="511112"/>
                          <a:pt x="3954643" y="523220"/>
                        </a:cubicBezTo>
                        <a:cubicBezTo>
                          <a:pt x="3723392" y="535328"/>
                          <a:pt x="3432803" y="545137"/>
                          <a:pt x="3232549" y="523220"/>
                        </a:cubicBezTo>
                        <a:cubicBezTo>
                          <a:pt x="3032295" y="501303"/>
                          <a:pt x="2781680" y="547507"/>
                          <a:pt x="2510456" y="523220"/>
                        </a:cubicBezTo>
                        <a:cubicBezTo>
                          <a:pt x="2239232" y="498933"/>
                          <a:pt x="1977351" y="503541"/>
                          <a:pt x="1835602" y="523220"/>
                        </a:cubicBezTo>
                        <a:cubicBezTo>
                          <a:pt x="1693853" y="542899"/>
                          <a:pt x="1499221" y="527131"/>
                          <a:pt x="1207988" y="523220"/>
                        </a:cubicBezTo>
                        <a:cubicBezTo>
                          <a:pt x="916755" y="519309"/>
                          <a:pt x="745027" y="525179"/>
                          <a:pt x="627614" y="523220"/>
                        </a:cubicBezTo>
                        <a:cubicBezTo>
                          <a:pt x="510201" y="521261"/>
                          <a:pt x="288571" y="494178"/>
                          <a:pt x="0" y="523220"/>
                        </a:cubicBezTo>
                        <a:cubicBezTo>
                          <a:pt x="23998" y="366900"/>
                          <a:pt x="11730" y="115068"/>
                          <a:pt x="0" y="0"/>
                        </a:cubicBezTo>
                        <a:close/>
                      </a:path>
                      <a:path w="4723976" h="523220" stroke="0" extrusionOk="0">
                        <a:moveTo>
                          <a:pt x="0" y="0"/>
                        </a:moveTo>
                        <a:cubicBezTo>
                          <a:pt x="207869" y="-13634"/>
                          <a:pt x="501250" y="-19466"/>
                          <a:pt x="627614" y="0"/>
                        </a:cubicBezTo>
                        <a:cubicBezTo>
                          <a:pt x="753978" y="19466"/>
                          <a:pt x="1204506" y="-31651"/>
                          <a:pt x="1349707" y="0"/>
                        </a:cubicBezTo>
                        <a:cubicBezTo>
                          <a:pt x="1494908" y="31651"/>
                          <a:pt x="1858462" y="5973"/>
                          <a:pt x="2119041" y="0"/>
                        </a:cubicBezTo>
                        <a:cubicBezTo>
                          <a:pt x="2379620" y="-5973"/>
                          <a:pt x="2509662" y="-75"/>
                          <a:pt x="2793894" y="0"/>
                        </a:cubicBezTo>
                        <a:cubicBezTo>
                          <a:pt x="3078126" y="75"/>
                          <a:pt x="3208558" y="4061"/>
                          <a:pt x="3468748" y="0"/>
                        </a:cubicBezTo>
                        <a:cubicBezTo>
                          <a:pt x="3728938" y="-4061"/>
                          <a:pt x="3831830" y="-12798"/>
                          <a:pt x="4001883" y="0"/>
                        </a:cubicBezTo>
                        <a:cubicBezTo>
                          <a:pt x="4171936" y="12798"/>
                          <a:pt x="4530395" y="10400"/>
                          <a:pt x="4723976" y="0"/>
                        </a:cubicBezTo>
                        <a:cubicBezTo>
                          <a:pt x="4723936" y="208581"/>
                          <a:pt x="4727452" y="345498"/>
                          <a:pt x="4723976" y="523220"/>
                        </a:cubicBezTo>
                        <a:cubicBezTo>
                          <a:pt x="4448179" y="509364"/>
                          <a:pt x="4229730" y="502728"/>
                          <a:pt x="4096362" y="523220"/>
                        </a:cubicBezTo>
                        <a:cubicBezTo>
                          <a:pt x="3962994" y="543712"/>
                          <a:pt x="3688895" y="538068"/>
                          <a:pt x="3327029" y="523220"/>
                        </a:cubicBezTo>
                        <a:cubicBezTo>
                          <a:pt x="2965163" y="508372"/>
                          <a:pt x="2748166" y="505195"/>
                          <a:pt x="2557696" y="523220"/>
                        </a:cubicBezTo>
                        <a:cubicBezTo>
                          <a:pt x="2367226" y="541245"/>
                          <a:pt x="2108898" y="537491"/>
                          <a:pt x="1977321" y="523220"/>
                        </a:cubicBezTo>
                        <a:cubicBezTo>
                          <a:pt x="1845744" y="508949"/>
                          <a:pt x="1563513" y="514492"/>
                          <a:pt x="1207988" y="523220"/>
                        </a:cubicBezTo>
                        <a:cubicBezTo>
                          <a:pt x="852463" y="531948"/>
                          <a:pt x="825646" y="497332"/>
                          <a:pt x="627614" y="523220"/>
                        </a:cubicBezTo>
                        <a:cubicBezTo>
                          <a:pt x="429582" y="549108"/>
                          <a:pt x="130408" y="523901"/>
                          <a:pt x="0" y="523220"/>
                        </a:cubicBezTo>
                        <a:cubicBezTo>
                          <a:pt x="-22933" y="390276"/>
                          <a:pt x="-16854" y="146515"/>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a:solidFill>
                  <a:srgbClr val="000000"/>
                </a:solidFill>
                <a:latin typeface="Times New Roman" panose="02020603050405020304" pitchFamily="18" charset="0"/>
                <a:ea typeface="Times New Roman" panose="02020603050405020304" pitchFamily="18" charset="0"/>
              </a:rPr>
              <a:t>lội suốt ngày trong rừng…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887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par>
                                <p:cTn id="73" presetID="53" presetClass="entr" presetSubtype="16"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P spid="13" grpId="0" animBg="1"/>
      <p:bldP spid="15"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94042" y="358896"/>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c. Nhân vật Cò</a:t>
            </a:r>
            <a:endParaRPr lang="en-US" sz="4000" b="1" dirty="0" err="1">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61848" y="989045"/>
            <a:ext cx="1036034"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6979864" y="1740223"/>
            <a:ext cx="4770300"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70300"/>
                      <a:gd name="connsiteY0" fmla="*/ 0 h 954107"/>
                      <a:gd name="connsiteX1" fmla="*/ 729174 w 4770300"/>
                      <a:gd name="connsiteY1" fmla="*/ 0 h 954107"/>
                      <a:gd name="connsiteX2" fmla="*/ 1506052 w 4770300"/>
                      <a:gd name="connsiteY2" fmla="*/ 0 h 954107"/>
                      <a:gd name="connsiteX3" fmla="*/ 2139820 w 4770300"/>
                      <a:gd name="connsiteY3" fmla="*/ 0 h 954107"/>
                      <a:gd name="connsiteX4" fmla="*/ 2678183 w 4770300"/>
                      <a:gd name="connsiteY4" fmla="*/ 0 h 954107"/>
                      <a:gd name="connsiteX5" fmla="*/ 3455060 w 4770300"/>
                      <a:gd name="connsiteY5" fmla="*/ 0 h 954107"/>
                      <a:gd name="connsiteX6" fmla="*/ 4184235 w 4770300"/>
                      <a:gd name="connsiteY6" fmla="*/ 0 h 954107"/>
                      <a:gd name="connsiteX7" fmla="*/ 4770300 w 4770300"/>
                      <a:gd name="connsiteY7" fmla="*/ 0 h 954107"/>
                      <a:gd name="connsiteX8" fmla="*/ 4770300 w 4770300"/>
                      <a:gd name="connsiteY8" fmla="*/ 496136 h 954107"/>
                      <a:gd name="connsiteX9" fmla="*/ 4770300 w 4770300"/>
                      <a:gd name="connsiteY9" fmla="*/ 954107 h 954107"/>
                      <a:gd name="connsiteX10" fmla="*/ 4041126 w 4770300"/>
                      <a:gd name="connsiteY10" fmla="*/ 954107 h 954107"/>
                      <a:gd name="connsiteX11" fmla="*/ 3407357 w 4770300"/>
                      <a:gd name="connsiteY11" fmla="*/ 954107 h 954107"/>
                      <a:gd name="connsiteX12" fmla="*/ 2821292 w 4770300"/>
                      <a:gd name="connsiteY12" fmla="*/ 954107 h 954107"/>
                      <a:gd name="connsiteX13" fmla="*/ 2139820 w 4770300"/>
                      <a:gd name="connsiteY13" fmla="*/ 954107 h 954107"/>
                      <a:gd name="connsiteX14" fmla="*/ 1410646 w 4770300"/>
                      <a:gd name="connsiteY14" fmla="*/ 954107 h 954107"/>
                      <a:gd name="connsiteX15" fmla="*/ 872283 w 4770300"/>
                      <a:gd name="connsiteY15" fmla="*/ 954107 h 954107"/>
                      <a:gd name="connsiteX16" fmla="*/ 0 w 4770300"/>
                      <a:gd name="connsiteY16" fmla="*/ 954107 h 954107"/>
                      <a:gd name="connsiteX17" fmla="*/ 0 w 4770300"/>
                      <a:gd name="connsiteY17" fmla="*/ 505677 h 954107"/>
                      <a:gd name="connsiteX18" fmla="*/ 0 w 477030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70300" h="954107" fill="none" extrusionOk="0">
                        <a:moveTo>
                          <a:pt x="0" y="0"/>
                        </a:moveTo>
                        <a:cubicBezTo>
                          <a:pt x="206486" y="-17669"/>
                          <a:pt x="539718" y="12471"/>
                          <a:pt x="729174" y="0"/>
                        </a:cubicBezTo>
                        <a:cubicBezTo>
                          <a:pt x="918630" y="-12471"/>
                          <a:pt x="1298019" y="-8029"/>
                          <a:pt x="1506052" y="0"/>
                        </a:cubicBezTo>
                        <a:cubicBezTo>
                          <a:pt x="1714085" y="8029"/>
                          <a:pt x="1907441" y="24197"/>
                          <a:pt x="2139820" y="0"/>
                        </a:cubicBezTo>
                        <a:cubicBezTo>
                          <a:pt x="2372199" y="-24197"/>
                          <a:pt x="2567365" y="9418"/>
                          <a:pt x="2678183" y="0"/>
                        </a:cubicBezTo>
                        <a:cubicBezTo>
                          <a:pt x="2789001" y="-9418"/>
                          <a:pt x="3132858" y="-20764"/>
                          <a:pt x="3455060" y="0"/>
                        </a:cubicBezTo>
                        <a:cubicBezTo>
                          <a:pt x="3777262" y="20764"/>
                          <a:pt x="4000197" y="29568"/>
                          <a:pt x="4184235" y="0"/>
                        </a:cubicBezTo>
                        <a:cubicBezTo>
                          <a:pt x="4368274" y="-29568"/>
                          <a:pt x="4560089" y="13119"/>
                          <a:pt x="4770300" y="0"/>
                        </a:cubicBezTo>
                        <a:cubicBezTo>
                          <a:pt x="4756393" y="202077"/>
                          <a:pt x="4752701" y="330866"/>
                          <a:pt x="4770300" y="496136"/>
                        </a:cubicBezTo>
                        <a:cubicBezTo>
                          <a:pt x="4787899" y="661406"/>
                          <a:pt x="4757176" y="850871"/>
                          <a:pt x="4770300" y="954107"/>
                        </a:cubicBezTo>
                        <a:cubicBezTo>
                          <a:pt x="4452508" y="959602"/>
                          <a:pt x="4392587" y="926484"/>
                          <a:pt x="4041126" y="954107"/>
                        </a:cubicBezTo>
                        <a:cubicBezTo>
                          <a:pt x="3689665" y="981730"/>
                          <a:pt x="3622508" y="932624"/>
                          <a:pt x="3407357" y="954107"/>
                        </a:cubicBezTo>
                        <a:cubicBezTo>
                          <a:pt x="3192206" y="975590"/>
                          <a:pt x="3097511" y="930831"/>
                          <a:pt x="2821292" y="954107"/>
                        </a:cubicBezTo>
                        <a:cubicBezTo>
                          <a:pt x="2545073" y="977383"/>
                          <a:pt x="2410804" y="932640"/>
                          <a:pt x="2139820" y="954107"/>
                        </a:cubicBezTo>
                        <a:cubicBezTo>
                          <a:pt x="1868836" y="975574"/>
                          <a:pt x="1732971" y="961761"/>
                          <a:pt x="1410646" y="954107"/>
                        </a:cubicBezTo>
                        <a:cubicBezTo>
                          <a:pt x="1088321" y="946453"/>
                          <a:pt x="1066015" y="955985"/>
                          <a:pt x="872283" y="954107"/>
                        </a:cubicBezTo>
                        <a:cubicBezTo>
                          <a:pt x="678551" y="952229"/>
                          <a:pt x="400487" y="982046"/>
                          <a:pt x="0" y="954107"/>
                        </a:cubicBezTo>
                        <a:cubicBezTo>
                          <a:pt x="-3943" y="790923"/>
                          <a:pt x="4870" y="643641"/>
                          <a:pt x="0" y="505677"/>
                        </a:cubicBezTo>
                        <a:cubicBezTo>
                          <a:pt x="-4870" y="367713"/>
                          <a:pt x="-14748" y="122754"/>
                          <a:pt x="0" y="0"/>
                        </a:cubicBezTo>
                        <a:close/>
                      </a:path>
                      <a:path w="4770300" h="954107" stroke="0" extrusionOk="0">
                        <a:moveTo>
                          <a:pt x="0" y="0"/>
                        </a:moveTo>
                        <a:cubicBezTo>
                          <a:pt x="238928" y="-20000"/>
                          <a:pt x="372941" y="-11992"/>
                          <a:pt x="633768" y="0"/>
                        </a:cubicBezTo>
                        <a:cubicBezTo>
                          <a:pt x="894595" y="11992"/>
                          <a:pt x="1063575" y="16760"/>
                          <a:pt x="1362943" y="0"/>
                        </a:cubicBezTo>
                        <a:cubicBezTo>
                          <a:pt x="1662311" y="-16760"/>
                          <a:pt x="1760397" y="13426"/>
                          <a:pt x="2139820" y="0"/>
                        </a:cubicBezTo>
                        <a:cubicBezTo>
                          <a:pt x="2519243" y="-13426"/>
                          <a:pt x="2660709" y="28009"/>
                          <a:pt x="2821292" y="0"/>
                        </a:cubicBezTo>
                        <a:cubicBezTo>
                          <a:pt x="2981875" y="-28009"/>
                          <a:pt x="3334349" y="-25660"/>
                          <a:pt x="3502763" y="0"/>
                        </a:cubicBezTo>
                        <a:cubicBezTo>
                          <a:pt x="3671177" y="25660"/>
                          <a:pt x="3862050" y="-10960"/>
                          <a:pt x="4041126" y="0"/>
                        </a:cubicBezTo>
                        <a:cubicBezTo>
                          <a:pt x="4220202" y="10960"/>
                          <a:pt x="4540320" y="-17967"/>
                          <a:pt x="4770300" y="0"/>
                        </a:cubicBezTo>
                        <a:cubicBezTo>
                          <a:pt x="4759911" y="146243"/>
                          <a:pt x="4753177" y="387043"/>
                          <a:pt x="4770300" y="486595"/>
                        </a:cubicBezTo>
                        <a:cubicBezTo>
                          <a:pt x="4787423" y="586148"/>
                          <a:pt x="4791990" y="833220"/>
                          <a:pt x="4770300" y="954107"/>
                        </a:cubicBezTo>
                        <a:cubicBezTo>
                          <a:pt x="4537270" y="955491"/>
                          <a:pt x="4378977" y="954304"/>
                          <a:pt x="4088829" y="954107"/>
                        </a:cubicBezTo>
                        <a:cubicBezTo>
                          <a:pt x="3798681" y="953910"/>
                          <a:pt x="3573167" y="939999"/>
                          <a:pt x="3311951" y="954107"/>
                        </a:cubicBezTo>
                        <a:cubicBezTo>
                          <a:pt x="3050735" y="968215"/>
                          <a:pt x="2915000" y="940328"/>
                          <a:pt x="2725886" y="954107"/>
                        </a:cubicBezTo>
                        <a:cubicBezTo>
                          <a:pt x="2536773" y="967886"/>
                          <a:pt x="2334878" y="965858"/>
                          <a:pt x="1949008" y="954107"/>
                        </a:cubicBezTo>
                        <a:cubicBezTo>
                          <a:pt x="1563138" y="942356"/>
                          <a:pt x="1481816" y="973909"/>
                          <a:pt x="1362943" y="954107"/>
                        </a:cubicBezTo>
                        <a:cubicBezTo>
                          <a:pt x="1244071" y="934305"/>
                          <a:pt x="1008309" y="970275"/>
                          <a:pt x="681471" y="954107"/>
                        </a:cubicBezTo>
                        <a:cubicBezTo>
                          <a:pt x="354633" y="937939"/>
                          <a:pt x="187396" y="960167"/>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a:solidFill>
                  <a:srgbClr val="000000"/>
                </a:solidFill>
                <a:latin typeface="Times New Roman" panose="02020603050405020304" pitchFamily="18" charset="0"/>
                <a:ea typeface="Times New Roman" panose="02020603050405020304" pitchFamily="18" charset="0"/>
              </a:rPr>
              <a:t>am hiểu về công việc đi rừng, động vật trong rừng;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a:extLst>
              <a:ext uri="{FF2B5EF4-FFF2-40B4-BE49-F238E27FC236}">
                <a16:creationId xmlns:a16="http://schemas.microsoft.com/office/drawing/2014/main" id="{7140A663-5020-A40E-327D-7C922A6F5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51871" y="2025079"/>
            <a:ext cx="1036034" cy="1036034"/>
          </a:xfrm>
          <a:prstGeom prst="rect">
            <a:avLst/>
          </a:prstGeom>
        </p:spPr>
      </p:pic>
      <p:sp>
        <p:nvSpPr>
          <p:cNvPr id="11" name="TextBox 10">
            <a:extLst>
              <a:ext uri="{FF2B5EF4-FFF2-40B4-BE49-F238E27FC236}">
                <a16:creationId xmlns:a16="http://schemas.microsoft.com/office/drawing/2014/main" id="{80937048-D4E3-137A-09A9-18684C14820B}"/>
              </a:ext>
            </a:extLst>
          </p:cNvPr>
          <p:cNvSpPr txBox="1"/>
          <p:nvPr/>
        </p:nvSpPr>
        <p:spPr>
          <a:xfrm>
            <a:off x="682363" y="2892167"/>
            <a:ext cx="4757550"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757550"/>
                      <a:gd name="connsiteY0" fmla="*/ 0 h 954107"/>
                      <a:gd name="connsiteX1" fmla="*/ 727226 w 4757550"/>
                      <a:gd name="connsiteY1" fmla="*/ 0 h 954107"/>
                      <a:gd name="connsiteX2" fmla="*/ 1502027 w 4757550"/>
                      <a:gd name="connsiteY2" fmla="*/ 0 h 954107"/>
                      <a:gd name="connsiteX3" fmla="*/ 2134101 w 4757550"/>
                      <a:gd name="connsiteY3" fmla="*/ 0 h 954107"/>
                      <a:gd name="connsiteX4" fmla="*/ 2671025 w 4757550"/>
                      <a:gd name="connsiteY4" fmla="*/ 0 h 954107"/>
                      <a:gd name="connsiteX5" fmla="*/ 3445825 w 4757550"/>
                      <a:gd name="connsiteY5" fmla="*/ 0 h 954107"/>
                      <a:gd name="connsiteX6" fmla="*/ 4173051 w 4757550"/>
                      <a:gd name="connsiteY6" fmla="*/ 0 h 954107"/>
                      <a:gd name="connsiteX7" fmla="*/ 4757550 w 4757550"/>
                      <a:gd name="connsiteY7" fmla="*/ 0 h 954107"/>
                      <a:gd name="connsiteX8" fmla="*/ 4757550 w 4757550"/>
                      <a:gd name="connsiteY8" fmla="*/ 496136 h 954107"/>
                      <a:gd name="connsiteX9" fmla="*/ 4757550 w 4757550"/>
                      <a:gd name="connsiteY9" fmla="*/ 954107 h 954107"/>
                      <a:gd name="connsiteX10" fmla="*/ 4030325 w 4757550"/>
                      <a:gd name="connsiteY10" fmla="*/ 954107 h 954107"/>
                      <a:gd name="connsiteX11" fmla="*/ 3398250 w 4757550"/>
                      <a:gd name="connsiteY11" fmla="*/ 954107 h 954107"/>
                      <a:gd name="connsiteX12" fmla="*/ 2813751 w 4757550"/>
                      <a:gd name="connsiteY12" fmla="*/ 954107 h 954107"/>
                      <a:gd name="connsiteX13" fmla="*/ 2134101 w 4757550"/>
                      <a:gd name="connsiteY13" fmla="*/ 954107 h 954107"/>
                      <a:gd name="connsiteX14" fmla="*/ 1406876 w 4757550"/>
                      <a:gd name="connsiteY14" fmla="*/ 954107 h 954107"/>
                      <a:gd name="connsiteX15" fmla="*/ 869952 w 4757550"/>
                      <a:gd name="connsiteY15" fmla="*/ 954107 h 954107"/>
                      <a:gd name="connsiteX16" fmla="*/ 0 w 4757550"/>
                      <a:gd name="connsiteY16" fmla="*/ 954107 h 954107"/>
                      <a:gd name="connsiteX17" fmla="*/ 0 w 4757550"/>
                      <a:gd name="connsiteY17" fmla="*/ 505677 h 954107"/>
                      <a:gd name="connsiteX18" fmla="*/ 0 w 475755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7550" h="954107" fill="none" extrusionOk="0">
                        <a:moveTo>
                          <a:pt x="0" y="0"/>
                        </a:moveTo>
                        <a:cubicBezTo>
                          <a:pt x="182165" y="9472"/>
                          <a:pt x="450463" y="-23812"/>
                          <a:pt x="727226" y="0"/>
                        </a:cubicBezTo>
                        <a:cubicBezTo>
                          <a:pt x="1003989" y="23812"/>
                          <a:pt x="1279801" y="-19221"/>
                          <a:pt x="1502027" y="0"/>
                        </a:cubicBezTo>
                        <a:cubicBezTo>
                          <a:pt x="1724253" y="19221"/>
                          <a:pt x="1954185" y="2830"/>
                          <a:pt x="2134101" y="0"/>
                        </a:cubicBezTo>
                        <a:cubicBezTo>
                          <a:pt x="2314017" y="-2830"/>
                          <a:pt x="2484183" y="-15809"/>
                          <a:pt x="2671025" y="0"/>
                        </a:cubicBezTo>
                        <a:cubicBezTo>
                          <a:pt x="2857867" y="15809"/>
                          <a:pt x="3165199" y="36166"/>
                          <a:pt x="3445825" y="0"/>
                        </a:cubicBezTo>
                        <a:cubicBezTo>
                          <a:pt x="3726451" y="-36166"/>
                          <a:pt x="3880888" y="28151"/>
                          <a:pt x="4173051" y="0"/>
                        </a:cubicBezTo>
                        <a:cubicBezTo>
                          <a:pt x="4465214" y="-28151"/>
                          <a:pt x="4611438" y="2259"/>
                          <a:pt x="4757550" y="0"/>
                        </a:cubicBezTo>
                        <a:cubicBezTo>
                          <a:pt x="4743643" y="202077"/>
                          <a:pt x="4739951" y="330866"/>
                          <a:pt x="4757550" y="496136"/>
                        </a:cubicBezTo>
                        <a:cubicBezTo>
                          <a:pt x="4775149" y="661406"/>
                          <a:pt x="4744426" y="850871"/>
                          <a:pt x="4757550" y="954107"/>
                        </a:cubicBezTo>
                        <a:cubicBezTo>
                          <a:pt x="4505463" y="971634"/>
                          <a:pt x="4302839" y="985126"/>
                          <a:pt x="4030325" y="954107"/>
                        </a:cubicBezTo>
                        <a:cubicBezTo>
                          <a:pt x="3757812" y="923088"/>
                          <a:pt x="3572126" y="961233"/>
                          <a:pt x="3398250" y="954107"/>
                        </a:cubicBezTo>
                        <a:cubicBezTo>
                          <a:pt x="3224374" y="946981"/>
                          <a:pt x="3012716" y="957715"/>
                          <a:pt x="2813751" y="954107"/>
                        </a:cubicBezTo>
                        <a:cubicBezTo>
                          <a:pt x="2614786" y="950499"/>
                          <a:pt x="2355740" y="938576"/>
                          <a:pt x="2134101" y="954107"/>
                        </a:cubicBezTo>
                        <a:cubicBezTo>
                          <a:pt x="1912462" y="969639"/>
                          <a:pt x="1740824" y="928473"/>
                          <a:pt x="1406876" y="954107"/>
                        </a:cubicBezTo>
                        <a:cubicBezTo>
                          <a:pt x="1072929" y="979741"/>
                          <a:pt x="1043435" y="964916"/>
                          <a:pt x="869952" y="954107"/>
                        </a:cubicBezTo>
                        <a:cubicBezTo>
                          <a:pt x="696469" y="943298"/>
                          <a:pt x="432307" y="927953"/>
                          <a:pt x="0" y="954107"/>
                        </a:cubicBezTo>
                        <a:cubicBezTo>
                          <a:pt x="-3943" y="790923"/>
                          <a:pt x="4870" y="643641"/>
                          <a:pt x="0" y="505677"/>
                        </a:cubicBezTo>
                        <a:cubicBezTo>
                          <a:pt x="-4870" y="367713"/>
                          <a:pt x="-14748" y="122754"/>
                          <a:pt x="0" y="0"/>
                        </a:cubicBezTo>
                        <a:close/>
                      </a:path>
                      <a:path w="4757550" h="954107" stroke="0" extrusionOk="0">
                        <a:moveTo>
                          <a:pt x="0" y="0"/>
                        </a:moveTo>
                        <a:cubicBezTo>
                          <a:pt x="183329" y="-2090"/>
                          <a:pt x="442182" y="30419"/>
                          <a:pt x="632074" y="0"/>
                        </a:cubicBezTo>
                        <a:cubicBezTo>
                          <a:pt x="821966" y="-30419"/>
                          <a:pt x="1021400" y="25449"/>
                          <a:pt x="1359300" y="0"/>
                        </a:cubicBezTo>
                        <a:cubicBezTo>
                          <a:pt x="1697200" y="-25449"/>
                          <a:pt x="1804349" y="-29531"/>
                          <a:pt x="2134101" y="0"/>
                        </a:cubicBezTo>
                        <a:cubicBezTo>
                          <a:pt x="2463853" y="29531"/>
                          <a:pt x="2553767" y="-2568"/>
                          <a:pt x="2813751" y="0"/>
                        </a:cubicBezTo>
                        <a:cubicBezTo>
                          <a:pt x="3073735" y="2568"/>
                          <a:pt x="3291480" y="11045"/>
                          <a:pt x="3493401" y="0"/>
                        </a:cubicBezTo>
                        <a:cubicBezTo>
                          <a:pt x="3695322" y="-11045"/>
                          <a:pt x="3823170" y="15753"/>
                          <a:pt x="4030324" y="0"/>
                        </a:cubicBezTo>
                        <a:cubicBezTo>
                          <a:pt x="4237478" y="-15753"/>
                          <a:pt x="4420473" y="-35876"/>
                          <a:pt x="4757550" y="0"/>
                        </a:cubicBezTo>
                        <a:cubicBezTo>
                          <a:pt x="4747161" y="146243"/>
                          <a:pt x="4740427" y="387043"/>
                          <a:pt x="4757550" y="486595"/>
                        </a:cubicBezTo>
                        <a:cubicBezTo>
                          <a:pt x="4774673" y="586148"/>
                          <a:pt x="4779240" y="833220"/>
                          <a:pt x="4757550" y="954107"/>
                        </a:cubicBezTo>
                        <a:cubicBezTo>
                          <a:pt x="4511816" y="978902"/>
                          <a:pt x="4267880" y="947385"/>
                          <a:pt x="4077900" y="954107"/>
                        </a:cubicBezTo>
                        <a:cubicBezTo>
                          <a:pt x="3887920" y="960830"/>
                          <a:pt x="3533893" y="970395"/>
                          <a:pt x="3303099" y="954107"/>
                        </a:cubicBezTo>
                        <a:cubicBezTo>
                          <a:pt x="3072305" y="937819"/>
                          <a:pt x="2910727" y="983091"/>
                          <a:pt x="2718600" y="954107"/>
                        </a:cubicBezTo>
                        <a:cubicBezTo>
                          <a:pt x="2526473" y="925123"/>
                          <a:pt x="2318188" y="936892"/>
                          <a:pt x="1943799" y="954107"/>
                        </a:cubicBezTo>
                        <a:cubicBezTo>
                          <a:pt x="1569410" y="971322"/>
                          <a:pt x="1634003" y="980308"/>
                          <a:pt x="1359300" y="954107"/>
                        </a:cubicBezTo>
                        <a:cubicBezTo>
                          <a:pt x="1084597" y="927906"/>
                          <a:pt x="882209" y="955616"/>
                          <a:pt x="679650" y="954107"/>
                        </a:cubicBezTo>
                        <a:cubicBezTo>
                          <a:pt x="477091" y="952599"/>
                          <a:pt x="288476" y="949058"/>
                          <a:pt x="0" y="954107"/>
                        </a:cubicBezTo>
                        <a:cubicBezTo>
                          <a:pt x="14709" y="749492"/>
                          <a:pt x="-18812" y="647582"/>
                          <a:pt x="0" y="505677"/>
                        </a:cubicBezTo>
                        <a:cubicBezTo>
                          <a:pt x="18812" y="363772"/>
                          <a:pt x="-12443" y="110914"/>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tự tin, nhanh nhẹn, thành thạo.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9C3CD53-675F-FF04-5B7E-AAB4D3E35423}"/>
              </a:ext>
            </a:extLst>
          </p:cNvPr>
          <p:cNvSpPr txBox="1"/>
          <p:nvPr/>
        </p:nvSpPr>
        <p:spPr>
          <a:xfrm>
            <a:off x="3034095" y="5215767"/>
            <a:ext cx="7012360"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7012360"/>
                      <a:gd name="connsiteY0" fmla="*/ 0 h 954107"/>
                      <a:gd name="connsiteX1" fmla="*/ 637487 w 7012360"/>
                      <a:gd name="connsiteY1" fmla="*/ 0 h 954107"/>
                      <a:gd name="connsiteX2" fmla="*/ 1064604 w 7012360"/>
                      <a:gd name="connsiteY2" fmla="*/ 0 h 954107"/>
                      <a:gd name="connsiteX3" fmla="*/ 1631967 w 7012360"/>
                      <a:gd name="connsiteY3" fmla="*/ 0 h 954107"/>
                      <a:gd name="connsiteX4" fmla="*/ 2269455 w 7012360"/>
                      <a:gd name="connsiteY4" fmla="*/ 0 h 954107"/>
                      <a:gd name="connsiteX5" fmla="*/ 2906942 w 7012360"/>
                      <a:gd name="connsiteY5" fmla="*/ 0 h 954107"/>
                      <a:gd name="connsiteX6" fmla="*/ 3404182 w 7012360"/>
                      <a:gd name="connsiteY6" fmla="*/ 0 h 954107"/>
                      <a:gd name="connsiteX7" fmla="*/ 4181917 w 7012360"/>
                      <a:gd name="connsiteY7" fmla="*/ 0 h 954107"/>
                      <a:gd name="connsiteX8" fmla="*/ 4959651 w 7012360"/>
                      <a:gd name="connsiteY8" fmla="*/ 0 h 954107"/>
                      <a:gd name="connsiteX9" fmla="*/ 5527015 w 7012360"/>
                      <a:gd name="connsiteY9" fmla="*/ 0 h 954107"/>
                      <a:gd name="connsiteX10" fmla="*/ 6304749 w 7012360"/>
                      <a:gd name="connsiteY10" fmla="*/ 0 h 954107"/>
                      <a:gd name="connsiteX11" fmla="*/ 7012360 w 7012360"/>
                      <a:gd name="connsiteY11" fmla="*/ 0 h 954107"/>
                      <a:gd name="connsiteX12" fmla="*/ 7012360 w 7012360"/>
                      <a:gd name="connsiteY12" fmla="*/ 457971 h 954107"/>
                      <a:gd name="connsiteX13" fmla="*/ 7012360 w 7012360"/>
                      <a:gd name="connsiteY13" fmla="*/ 954107 h 954107"/>
                      <a:gd name="connsiteX14" fmla="*/ 6304749 w 7012360"/>
                      <a:gd name="connsiteY14" fmla="*/ 954107 h 954107"/>
                      <a:gd name="connsiteX15" fmla="*/ 5527015 w 7012360"/>
                      <a:gd name="connsiteY15" fmla="*/ 954107 h 954107"/>
                      <a:gd name="connsiteX16" fmla="*/ 4749280 w 7012360"/>
                      <a:gd name="connsiteY16" fmla="*/ 954107 h 954107"/>
                      <a:gd name="connsiteX17" fmla="*/ 4181917 w 7012360"/>
                      <a:gd name="connsiteY17" fmla="*/ 954107 h 954107"/>
                      <a:gd name="connsiteX18" fmla="*/ 3684676 w 7012360"/>
                      <a:gd name="connsiteY18" fmla="*/ 954107 h 954107"/>
                      <a:gd name="connsiteX19" fmla="*/ 3187436 w 7012360"/>
                      <a:gd name="connsiteY19" fmla="*/ 954107 h 954107"/>
                      <a:gd name="connsiteX20" fmla="*/ 2620073 w 7012360"/>
                      <a:gd name="connsiteY20" fmla="*/ 954107 h 954107"/>
                      <a:gd name="connsiteX21" fmla="*/ 2192956 w 7012360"/>
                      <a:gd name="connsiteY21" fmla="*/ 954107 h 954107"/>
                      <a:gd name="connsiteX22" fmla="*/ 1695716 w 7012360"/>
                      <a:gd name="connsiteY22" fmla="*/ 954107 h 954107"/>
                      <a:gd name="connsiteX23" fmla="*/ 917982 w 7012360"/>
                      <a:gd name="connsiteY23" fmla="*/ 954107 h 954107"/>
                      <a:gd name="connsiteX24" fmla="*/ 0 w 7012360"/>
                      <a:gd name="connsiteY24" fmla="*/ 954107 h 954107"/>
                      <a:gd name="connsiteX25" fmla="*/ 0 w 7012360"/>
                      <a:gd name="connsiteY25" fmla="*/ 457971 h 954107"/>
                      <a:gd name="connsiteX26" fmla="*/ 0 w 7012360"/>
                      <a:gd name="connsiteY2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12360" h="954107" fill="none" extrusionOk="0">
                        <a:moveTo>
                          <a:pt x="0" y="0"/>
                        </a:moveTo>
                        <a:cubicBezTo>
                          <a:pt x="208699" y="4297"/>
                          <a:pt x="353234" y="-15429"/>
                          <a:pt x="637487" y="0"/>
                        </a:cubicBezTo>
                        <a:cubicBezTo>
                          <a:pt x="921740" y="15429"/>
                          <a:pt x="920867" y="2915"/>
                          <a:pt x="1064604" y="0"/>
                        </a:cubicBezTo>
                        <a:cubicBezTo>
                          <a:pt x="1208341" y="-2915"/>
                          <a:pt x="1348715" y="5741"/>
                          <a:pt x="1631967" y="0"/>
                        </a:cubicBezTo>
                        <a:cubicBezTo>
                          <a:pt x="1915219" y="-5741"/>
                          <a:pt x="2047564" y="-29016"/>
                          <a:pt x="2269455" y="0"/>
                        </a:cubicBezTo>
                        <a:cubicBezTo>
                          <a:pt x="2491346" y="29016"/>
                          <a:pt x="2724020" y="-12992"/>
                          <a:pt x="2906942" y="0"/>
                        </a:cubicBezTo>
                        <a:cubicBezTo>
                          <a:pt x="3089864" y="12992"/>
                          <a:pt x="3172319" y="-2976"/>
                          <a:pt x="3404182" y="0"/>
                        </a:cubicBezTo>
                        <a:cubicBezTo>
                          <a:pt x="3636045" y="2976"/>
                          <a:pt x="4010996" y="-10199"/>
                          <a:pt x="4181917" y="0"/>
                        </a:cubicBezTo>
                        <a:cubicBezTo>
                          <a:pt x="4352838" y="10199"/>
                          <a:pt x="4629195" y="4918"/>
                          <a:pt x="4959651" y="0"/>
                        </a:cubicBezTo>
                        <a:cubicBezTo>
                          <a:pt x="5290107" y="-4918"/>
                          <a:pt x="5280076" y="3668"/>
                          <a:pt x="5527015" y="0"/>
                        </a:cubicBezTo>
                        <a:cubicBezTo>
                          <a:pt x="5773954" y="-3668"/>
                          <a:pt x="6108416" y="13147"/>
                          <a:pt x="6304749" y="0"/>
                        </a:cubicBezTo>
                        <a:cubicBezTo>
                          <a:pt x="6501082" y="-13147"/>
                          <a:pt x="6807063" y="-3577"/>
                          <a:pt x="7012360" y="0"/>
                        </a:cubicBezTo>
                        <a:cubicBezTo>
                          <a:pt x="7007306" y="167733"/>
                          <a:pt x="7013037" y="268552"/>
                          <a:pt x="7012360" y="457971"/>
                        </a:cubicBezTo>
                        <a:cubicBezTo>
                          <a:pt x="7011683" y="647390"/>
                          <a:pt x="7006197" y="815771"/>
                          <a:pt x="7012360" y="954107"/>
                        </a:cubicBezTo>
                        <a:cubicBezTo>
                          <a:pt x="6679782" y="957875"/>
                          <a:pt x="6463973" y="925669"/>
                          <a:pt x="6304749" y="954107"/>
                        </a:cubicBezTo>
                        <a:cubicBezTo>
                          <a:pt x="6145525" y="982545"/>
                          <a:pt x="5896720" y="968478"/>
                          <a:pt x="5527015" y="954107"/>
                        </a:cubicBezTo>
                        <a:cubicBezTo>
                          <a:pt x="5157310" y="939736"/>
                          <a:pt x="4950688" y="982889"/>
                          <a:pt x="4749280" y="954107"/>
                        </a:cubicBezTo>
                        <a:cubicBezTo>
                          <a:pt x="4547872" y="925325"/>
                          <a:pt x="4367967" y="940546"/>
                          <a:pt x="4181917" y="954107"/>
                        </a:cubicBezTo>
                        <a:cubicBezTo>
                          <a:pt x="3995867" y="967668"/>
                          <a:pt x="3878556" y="962472"/>
                          <a:pt x="3684676" y="954107"/>
                        </a:cubicBezTo>
                        <a:cubicBezTo>
                          <a:pt x="3490796" y="945742"/>
                          <a:pt x="3296982" y="955654"/>
                          <a:pt x="3187436" y="954107"/>
                        </a:cubicBezTo>
                        <a:cubicBezTo>
                          <a:pt x="3077890" y="952560"/>
                          <a:pt x="2876009" y="946109"/>
                          <a:pt x="2620073" y="954107"/>
                        </a:cubicBezTo>
                        <a:cubicBezTo>
                          <a:pt x="2364137" y="962105"/>
                          <a:pt x="2352070" y="974059"/>
                          <a:pt x="2192956" y="954107"/>
                        </a:cubicBezTo>
                        <a:cubicBezTo>
                          <a:pt x="2033842" y="934155"/>
                          <a:pt x="1896209" y="953583"/>
                          <a:pt x="1695716" y="954107"/>
                        </a:cubicBezTo>
                        <a:cubicBezTo>
                          <a:pt x="1495223" y="954631"/>
                          <a:pt x="1096515" y="983743"/>
                          <a:pt x="917982" y="954107"/>
                        </a:cubicBezTo>
                        <a:cubicBezTo>
                          <a:pt x="739449" y="924471"/>
                          <a:pt x="207439" y="908402"/>
                          <a:pt x="0" y="954107"/>
                        </a:cubicBezTo>
                        <a:cubicBezTo>
                          <a:pt x="5772" y="763427"/>
                          <a:pt x="11318" y="566193"/>
                          <a:pt x="0" y="457971"/>
                        </a:cubicBezTo>
                        <a:cubicBezTo>
                          <a:pt x="-11318" y="349749"/>
                          <a:pt x="21171" y="135798"/>
                          <a:pt x="0" y="0"/>
                        </a:cubicBezTo>
                        <a:close/>
                      </a:path>
                      <a:path w="7012360" h="954107" stroke="0" extrusionOk="0">
                        <a:moveTo>
                          <a:pt x="0" y="0"/>
                        </a:moveTo>
                        <a:cubicBezTo>
                          <a:pt x="192007" y="-3293"/>
                          <a:pt x="332192" y="-8876"/>
                          <a:pt x="567364" y="0"/>
                        </a:cubicBezTo>
                        <a:cubicBezTo>
                          <a:pt x="802536" y="8876"/>
                          <a:pt x="962343" y="11181"/>
                          <a:pt x="1274975" y="0"/>
                        </a:cubicBezTo>
                        <a:cubicBezTo>
                          <a:pt x="1587607" y="-11181"/>
                          <a:pt x="1698226" y="13978"/>
                          <a:pt x="2052709" y="0"/>
                        </a:cubicBezTo>
                        <a:cubicBezTo>
                          <a:pt x="2407192" y="-13978"/>
                          <a:pt x="2377968" y="-20257"/>
                          <a:pt x="2690196" y="0"/>
                        </a:cubicBezTo>
                        <a:cubicBezTo>
                          <a:pt x="3002424" y="20257"/>
                          <a:pt x="3022524" y="5326"/>
                          <a:pt x="3327684" y="0"/>
                        </a:cubicBezTo>
                        <a:cubicBezTo>
                          <a:pt x="3632844" y="-5326"/>
                          <a:pt x="3610383" y="-12456"/>
                          <a:pt x="3754800" y="0"/>
                        </a:cubicBezTo>
                        <a:cubicBezTo>
                          <a:pt x="3899217" y="12456"/>
                          <a:pt x="4205570" y="-24154"/>
                          <a:pt x="4532535" y="0"/>
                        </a:cubicBezTo>
                        <a:cubicBezTo>
                          <a:pt x="4859500" y="24154"/>
                          <a:pt x="5068202" y="-33974"/>
                          <a:pt x="5240145" y="0"/>
                        </a:cubicBezTo>
                        <a:cubicBezTo>
                          <a:pt x="5412088" y="33974"/>
                          <a:pt x="5682266" y="-21210"/>
                          <a:pt x="5877633" y="0"/>
                        </a:cubicBezTo>
                        <a:cubicBezTo>
                          <a:pt x="6073000" y="21210"/>
                          <a:pt x="6525024" y="43176"/>
                          <a:pt x="7012360" y="0"/>
                        </a:cubicBezTo>
                        <a:cubicBezTo>
                          <a:pt x="7022945" y="108056"/>
                          <a:pt x="7034459" y="343733"/>
                          <a:pt x="7012360" y="486595"/>
                        </a:cubicBezTo>
                        <a:cubicBezTo>
                          <a:pt x="6990261" y="629458"/>
                          <a:pt x="7011411" y="840437"/>
                          <a:pt x="7012360" y="954107"/>
                        </a:cubicBezTo>
                        <a:cubicBezTo>
                          <a:pt x="6775216" y="942999"/>
                          <a:pt x="6499406" y="965181"/>
                          <a:pt x="6304749" y="954107"/>
                        </a:cubicBezTo>
                        <a:cubicBezTo>
                          <a:pt x="6110092" y="943033"/>
                          <a:pt x="5928322" y="953891"/>
                          <a:pt x="5807509" y="954107"/>
                        </a:cubicBezTo>
                        <a:cubicBezTo>
                          <a:pt x="5686696" y="954323"/>
                          <a:pt x="5387138" y="938075"/>
                          <a:pt x="5170022" y="954107"/>
                        </a:cubicBezTo>
                        <a:cubicBezTo>
                          <a:pt x="4952906" y="970139"/>
                          <a:pt x="4908484" y="978679"/>
                          <a:pt x="4672782" y="954107"/>
                        </a:cubicBezTo>
                        <a:cubicBezTo>
                          <a:pt x="4437080" y="929535"/>
                          <a:pt x="4376847" y="933533"/>
                          <a:pt x="4245665" y="954107"/>
                        </a:cubicBezTo>
                        <a:cubicBezTo>
                          <a:pt x="4114483" y="974681"/>
                          <a:pt x="4025704" y="934410"/>
                          <a:pt x="3818549" y="954107"/>
                        </a:cubicBezTo>
                        <a:cubicBezTo>
                          <a:pt x="3611394" y="973804"/>
                          <a:pt x="3393095" y="980385"/>
                          <a:pt x="3040814" y="954107"/>
                        </a:cubicBezTo>
                        <a:cubicBezTo>
                          <a:pt x="2688533" y="927829"/>
                          <a:pt x="2792265" y="944844"/>
                          <a:pt x="2613698" y="954107"/>
                        </a:cubicBezTo>
                        <a:cubicBezTo>
                          <a:pt x="2435131" y="963370"/>
                          <a:pt x="2322035" y="970342"/>
                          <a:pt x="2186581" y="954107"/>
                        </a:cubicBezTo>
                        <a:cubicBezTo>
                          <a:pt x="2051127" y="937872"/>
                          <a:pt x="1888170" y="942147"/>
                          <a:pt x="1619218" y="954107"/>
                        </a:cubicBezTo>
                        <a:cubicBezTo>
                          <a:pt x="1350266" y="966067"/>
                          <a:pt x="1114901" y="964059"/>
                          <a:pt x="981730" y="954107"/>
                        </a:cubicBezTo>
                        <a:cubicBezTo>
                          <a:pt x="848559" y="944155"/>
                          <a:pt x="387482" y="945084"/>
                          <a:pt x="0" y="954107"/>
                        </a:cubicBezTo>
                        <a:cubicBezTo>
                          <a:pt x="16623" y="739423"/>
                          <a:pt x="-10022" y="631693"/>
                          <a:pt x="0" y="505677"/>
                        </a:cubicBezTo>
                        <a:cubicBezTo>
                          <a:pt x="10022" y="379661"/>
                          <a:pt x="393" y="224549"/>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FF0000"/>
                </a:solidFill>
                <a:latin typeface="Times New Roman" panose="02020603050405020304" pitchFamily="18" charset="0"/>
                <a:ea typeface="Times New Roman" panose="02020603050405020304" pitchFamily="18" charset="0"/>
              </a:rPr>
              <a:t>Chứng tỏ Cò là cậu bé sinh ra và lớn lên ở vùng đất rừng phương Nam</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279562-6CBF-D517-E108-D88C0DB29BE5}"/>
              </a:ext>
            </a:extLst>
          </p:cNvPr>
          <p:cNvPicPr>
            <a:picLocks noChangeAspect="1"/>
          </p:cNvPicPr>
          <p:nvPr/>
        </p:nvPicPr>
        <p:blipFill>
          <a:blip r:embed="rId5"/>
          <a:stretch>
            <a:fillRect/>
          </a:stretch>
        </p:blipFill>
        <p:spPr>
          <a:xfrm>
            <a:off x="5380920" y="1697412"/>
            <a:ext cx="1403395" cy="3514165"/>
          </a:xfrm>
          <a:prstGeom prst="ellipse">
            <a:avLst/>
          </a:prstGeom>
          <a:ln>
            <a:noFill/>
          </a:ln>
          <a:effectLst>
            <a:softEdge rad="112500"/>
          </a:effectLst>
        </p:spPr>
      </p:pic>
    </p:spTree>
    <p:extLst>
      <p:ext uri="{BB962C8B-B14F-4D97-AF65-F5344CB8AC3E}">
        <p14:creationId xmlns:p14="http://schemas.microsoft.com/office/powerpoint/2010/main" val="3331015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843708" y="582856"/>
            <a:ext cx="7672222" cy="707886"/>
          </a:xfrm>
          <a:prstGeom prst="rect">
            <a:avLst/>
          </a:prstGeom>
          <a:noFill/>
        </p:spPr>
        <p:txBody>
          <a:bodyPr wrap="square" rtlCol="0">
            <a:spAutoFit/>
          </a:bodyPr>
          <a:lstStyle/>
          <a:p>
            <a:pPr lvl="0" algn="ctr">
              <a:defRPr/>
            </a:pPr>
            <a:r>
              <a:rPr lang="en-US" sz="4000" b="1" dirty="0">
                <a:solidFill>
                  <a:srgbClr val="70AD47">
                    <a:lumMod val="50000"/>
                  </a:srgbClr>
                </a:solidFill>
                <a:latin typeface="Times New Roman" panose="02020603050405020304" pitchFamily="18" charset="0"/>
                <a:cs typeface="Times New Roman" panose="02020603050405020304" pitchFamily="18" charset="0"/>
              </a:rPr>
              <a:t>d.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4000" b="1" dirty="0">
                <a:solidFill>
                  <a:srgbClr val="70AD47">
                    <a:lumMod val="50000"/>
                  </a:srgbClr>
                </a:solidFill>
                <a:latin typeface="Times New Roman" panose="02020603050405020304" pitchFamily="18" charset="0"/>
                <a:cs typeface="Times New Roman" panose="02020603050405020304" pitchFamily="18" charset="0"/>
              </a:rPr>
              <a:t> An</a:t>
            </a: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39648" y="1290742"/>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677186" y="2158918"/>
            <a:ext cx="4029193" cy="523220"/>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nói</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5304586" y="1873598"/>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629705" y="3390943"/>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8067243" y="4259119"/>
            <a:ext cx="4029193" cy="523220"/>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noProof="0" dirty="0" err="1">
                <a:solidFill>
                  <a:srgbClr val="000000"/>
                </a:solidFill>
                <a:latin typeface="Times New Roman" panose="02020603050405020304" pitchFamily="18" charset="0"/>
                <a:ea typeface="Times New Roman" panose="02020603050405020304" pitchFamily="18" charset="0"/>
              </a:rPr>
              <a:t>Hành</a:t>
            </a:r>
            <a:r>
              <a:rPr lang="en-US" sz="2800" b="1" noProof="0" dirty="0">
                <a:solidFill>
                  <a:srgbClr val="000000"/>
                </a:solidFill>
                <a:latin typeface="Times New Roman" panose="02020603050405020304" pitchFamily="18" charset="0"/>
                <a:ea typeface="Times New Roman" panose="02020603050405020304" pitchFamily="18" charset="0"/>
              </a:rPr>
              <a:t> </a:t>
            </a:r>
            <a:r>
              <a:rPr lang="en-US" sz="2800" b="1" noProof="0" dirty="0" err="1">
                <a:solidFill>
                  <a:srgbClr val="000000"/>
                </a:solidFill>
                <a:latin typeface="Times New Roman" panose="02020603050405020304" pitchFamily="18" charset="0"/>
                <a:ea typeface="Times New Roman" panose="02020603050405020304" pitchFamily="18" charset="0"/>
              </a:rPr>
              <a:t>động</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a:extLst>
              <a:ext uri="{FF2B5EF4-FFF2-40B4-BE49-F238E27FC236}">
                <a16:creationId xmlns:a16="http://schemas.microsoft.com/office/drawing/2014/main" id="{769206AD-6EDB-280A-B639-F3E6C61CE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429509" y="4264322"/>
            <a:ext cx="875077" cy="1036034"/>
          </a:xfrm>
          <a:prstGeom prst="rect">
            <a:avLst/>
          </a:prstGeom>
        </p:spPr>
      </p:pic>
      <p:sp>
        <p:nvSpPr>
          <p:cNvPr id="16" name="TextBox 15">
            <a:extLst>
              <a:ext uri="{FF2B5EF4-FFF2-40B4-BE49-F238E27FC236}">
                <a16:creationId xmlns:a16="http://schemas.microsoft.com/office/drawing/2014/main" id="{9F5D51E5-5321-0A3C-9F97-51A8F6564A7F}"/>
              </a:ext>
            </a:extLst>
          </p:cNvPr>
          <p:cNvSpPr txBox="1"/>
          <p:nvPr/>
        </p:nvSpPr>
        <p:spPr>
          <a:xfrm>
            <a:off x="1471122" y="5139882"/>
            <a:ext cx="3785983" cy="523220"/>
          </a:xfrm>
          <a:prstGeom prst="rect">
            <a:avLst/>
          </a:prstGeom>
          <a:ln w="38100">
            <a:prstDash val="solid"/>
            <a:extLst>
              <a:ext uri="{C807C97D-BFC1-408E-A445-0C87EB9F89A2}">
                <ask:lineSketchStyleProps xmlns:ask="http://schemas.microsoft.com/office/drawing/2018/sketchyshapes" xmlns="" sd="2473192824">
                  <a:custGeom>
                    <a:avLst/>
                    <a:gdLst>
                      <a:gd name="connsiteX0" fmla="*/ 0 w 3785983"/>
                      <a:gd name="connsiteY0" fmla="*/ 0 h 523220"/>
                      <a:gd name="connsiteX1" fmla="*/ 706717 w 3785983"/>
                      <a:gd name="connsiteY1" fmla="*/ 0 h 523220"/>
                      <a:gd name="connsiteX2" fmla="*/ 1261994 w 3785983"/>
                      <a:gd name="connsiteY2" fmla="*/ 0 h 523220"/>
                      <a:gd name="connsiteX3" fmla="*/ 1855132 w 3785983"/>
                      <a:gd name="connsiteY3" fmla="*/ 0 h 523220"/>
                      <a:gd name="connsiteX4" fmla="*/ 2486129 w 3785983"/>
                      <a:gd name="connsiteY4" fmla="*/ 0 h 523220"/>
                      <a:gd name="connsiteX5" fmla="*/ 3154986 w 3785983"/>
                      <a:gd name="connsiteY5" fmla="*/ 0 h 523220"/>
                      <a:gd name="connsiteX6" fmla="*/ 3785983 w 3785983"/>
                      <a:gd name="connsiteY6" fmla="*/ 0 h 523220"/>
                      <a:gd name="connsiteX7" fmla="*/ 3785983 w 3785983"/>
                      <a:gd name="connsiteY7" fmla="*/ 523220 h 523220"/>
                      <a:gd name="connsiteX8" fmla="*/ 3079266 w 3785983"/>
                      <a:gd name="connsiteY8" fmla="*/ 523220 h 523220"/>
                      <a:gd name="connsiteX9" fmla="*/ 2523989 w 3785983"/>
                      <a:gd name="connsiteY9" fmla="*/ 523220 h 523220"/>
                      <a:gd name="connsiteX10" fmla="*/ 1930851 w 3785983"/>
                      <a:gd name="connsiteY10" fmla="*/ 523220 h 523220"/>
                      <a:gd name="connsiteX11" fmla="*/ 1299854 w 3785983"/>
                      <a:gd name="connsiteY11" fmla="*/ 523220 h 523220"/>
                      <a:gd name="connsiteX12" fmla="*/ 630997 w 3785983"/>
                      <a:gd name="connsiteY12" fmla="*/ 523220 h 523220"/>
                      <a:gd name="connsiteX13" fmla="*/ 0 w 3785983"/>
                      <a:gd name="connsiteY13" fmla="*/ 523220 h 523220"/>
                      <a:gd name="connsiteX14" fmla="*/ 0 w 378598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5983" h="523220" fill="none" extrusionOk="0">
                        <a:moveTo>
                          <a:pt x="0" y="0"/>
                        </a:moveTo>
                        <a:cubicBezTo>
                          <a:pt x="270961" y="-9475"/>
                          <a:pt x="380395" y="-3584"/>
                          <a:pt x="706717" y="0"/>
                        </a:cubicBezTo>
                        <a:cubicBezTo>
                          <a:pt x="1033039" y="3584"/>
                          <a:pt x="1090406" y="-27312"/>
                          <a:pt x="1261994" y="0"/>
                        </a:cubicBezTo>
                        <a:cubicBezTo>
                          <a:pt x="1433582" y="27312"/>
                          <a:pt x="1611927" y="19384"/>
                          <a:pt x="1855132" y="0"/>
                        </a:cubicBezTo>
                        <a:cubicBezTo>
                          <a:pt x="2098337" y="-19384"/>
                          <a:pt x="2174385" y="28098"/>
                          <a:pt x="2486129" y="0"/>
                        </a:cubicBezTo>
                        <a:cubicBezTo>
                          <a:pt x="2797873" y="-28098"/>
                          <a:pt x="2999946" y="-22950"/>
                          <a:pt x="3154986" y="0"/>
                        </a:cubicBezTo>
                        <a:cubicBezTo>
                          <a:pt x="3310026" y="22950"/>
                          <a:pt x="3481022" y="-9624"/>
                          <a:pt x="3785983" y="0"/>
                        </a:cubicBezTo>
                        <a:cubicBezTo>
                          <a:pt x="3795531" y="191033"/>
                          <a:pt x="3778724" y="297240"/>
                          <a:pt x="3785983" y="523220"/>
                        </a:cubicBezTo>
                        <a:cubicBezTo>
                          <a:pt x="3464543" y="519632"/>
                          <a:pt x="3367070" y="498237"/>
                          <a:pt x="3079266" y="523220"/>
                        </a:cubicBezTo>
                        <a:cubicBezTo>
                          <a:pt x="2791462" y="548203"/>
                          <a:pt x="2642740" y="506036"/>
                          <a:pt x="2523989" y="523220"/>
                        </a:cubicBezTo>
                        <a:cubicBezTo>
                          <a:pt x="2405238" y="540404"/>
                          <a:pt x="2084584" y="528914"/>
                          <a:pt x="1930851" y="523220"/>
                        </a:cubicBezTo>
                        <a:cubicBezTo>
                          <a:pt x="1777118" y="517526"/>
                          <a:pt x="1540950" y="523936"/>
                          <a:pt x="1299854" y="523220"/>
                        </a:cubicBezTo>
                        <a:cubicBezTo>
                          <a:pt x="1058758" y="522504"/>
                          <a:pt x="854554" y="511546"/>
                          <a:pt x="630997" y="523220"/>
                        </a:cubicBezTo>
                        <a:cubicBezTo>
                          <a:pt x="407440" y="534894"/>
                          <a:pt x="281542" y="522768"/>
                          <a:pt x="0" y="523220"/>
                        </a:cubicBezTo>
                        <a:cubicBezTo>
                          <a:pt x="-15048" y="270898"/>
                          <a:pt x="-8946" y="206915"/>
                          <a:pt x="0" y="0"/>
                        </a:cubicBezTo>
                        <a:close/>
                      </a:path>
                      <a:path w="3785983" h="523220" stroke="0" extrusionOk="0">
                        <a:moveTo>
                          <a:pt x="0" y="0"/>
                        </a:moveTo>
                        <a:cubicBezTo>
                          <a:pt x="269756" y="20738"/>
                          <a:pt x="323804" y="12002"/>
                          <a:pt x="593137" y="0"/>
                        </a:cubicBezTo>
                        <a:cubicBezTo>
                          <a:pt x="862470" y="-12002"/>
                          <a:pt x="954669" y="338"/>
                          <a:pt x="1261994" y="0"/>
                        </a:cubicBezTo>
                        <a:cubicBezTo>
                          <a:pt x="1569319" y="-338"/>
                          <a:pt x="1753450" y="5424"/>
                          <a:pt x="1968711" y="0"/>
                        </a:cubicBezTo>
                        <a:cubicBezTo>
                          <a:pt x="2183972" y="-5424"/>
                          <a:pt x="2294377" y="-26817"/>
                          <a:pt x="2599708" y="0"/>
                        </a:cubicBezTo>
                        <a:cubicBezTo>
                          <a:pt x="2905039" y="26817"/>
                          <a:pt x="2933801" y="1000"/>
                          <a:pt x="3230705" y="0"/>
                        </a:cubicBezTo>
                        <a:cubicBezTo>
                          <a:pt x="3527609" y="-1000"/>
                          <a:pt x="3568398" y="11376"/>
                          <a:pt x="3785983" y="0"/>
                        </a:cubicBezTo>
                        <a:cubicBezTo>
                          <a:pt x="3775628" y="223589"/>
                          <a:pt x="3760162" y="364364"/>
                          <a:pt x="3785983" y="523220"/>
                        </a:cubicBezTo>
                        <a:cubicBezTo>
                          <a:pt x="3479638" y="534429"/>
                          <a:pt x="3326003" y="493090"/>
                          <a:pt x="3154986" y="523220"/>
                        </a:cubicBezTo>
                        <a:cubicBezTo>
                          <a:pt x="2983969" y="553350"/>
                          <a:pt x="2765012" y="505965"/>
                          <a:pt x="2561848" y="523220"/>
                        </a:cubicBezTo>
                        <a:cubicBezTo>
                          <a:pt x="2358684" y="540475"/>
                          <a:pt x="2186258" y="517473"/>
                          <a:pt x="1855132" y="523220"/>
                        </a:cubicBezTo>
                        <a:cubicBezTo>
                          <a:pt x="1524006" y="528967"/>
                          <a:pt x="1501505" y="493198"/>
                          <a:pt x="1148415" y="523220"/>
                        </a:cubicBezTo>
                        <a:cubicBezTo>
                          <a:pt x="795325" y="553242"/>
                          <a:pt x="727271" y="548898"/>
                          <a:pt x="593137" y="523220"/>
                        </a:cubicBezTo>
                        <a:cubicBezTo>
                          <a:pt x="459003" y="497542"/>
                          <a:pt x="196799" y="544354"/>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a:solidFill>
                  <a:srgbClr val="000000"/>
                </a:solidFill>
                <a:latin typeface="Times New Roman" panose="02020603050405020304" pitchFamily="18" charset="0"/>
                <a:ea typeface="Times New Roman" panose="02020603050405020304" pitchFamily="18" charset="0"/>
              </a:rPr>
              <a:t>Cảm xúc</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30505" y="1640362"/>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1009606" y="2401614"/>
            <a:ext cx="4029193"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a:solidFill>
                  <a:srgbClr val="000000"/>
                </a:solidFill>
                <a:latin typeface="Times New Roman" panose="02020603050405020304" pitchFamily="18" charset="0"/>
                <a:ea typeface="Times New Roman" panose="02020603050405020304" pitchFamily="18" charset="0"/>
              </a:rPr>
              <a:t>Mối quan hệ với nhân vật khác</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87987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descr="Tour Lam Kinh - Suối Cá Thần Cẩm Lương - Thành Nhà Hồ 1 ngày">
            <a:extLst>
              <a:ext uri="{FF2B5EF4-FFF2-40B4-BE49-F238E27FC236}">
                <a16:creationId xmlns:a16="http://schemas.microsoft.com/office/drawing/2014/main" id="{83059E6F-E867-C987-F9FB-17310F3089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407" y="1181108"/>
            <a:ext cx="5654300" cy="3507433"/>
          </a:xfrm>
          <a:prstGeom prst="rect">
            <a:avLst/>
          </a:prstGeom>
          <a:noFill/>
          <a:ln>
            <a:noFill/>
          </a:ln>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Cẩm</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Lương</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6"/>
          <a:stretch>
            <a:fillRect/>
          </a:stretch>
        </p:blipFill>
        <p:spPr>
          <a:xfrm>
            <a:off x="2905639" y="4308812"/>
            <a:ext cx="2523963" cy="2383743"/>
          </a:xfrm>
          <a:prstGeom prst="rect">
            <a:avLst/>
          </a:prstGeom>
        </p:spPr>
      </p:pic>
    </p:spTree>
    <p:extLst>
      <p:ext uri="{BB962C8B-B14F-4D97-AF65-F5344CB8AC3E}">
        <p14:creationId xmlns:p14="http://schemas.microsoft.com/office/powerpoint/2010/main" val="3377306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259889" y="308599"/>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Lời</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nói</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39648" y="1290742"/>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677186" y="2158918"/>
            <a:ext cx="4029193" cy="523220"/>
          </a:xfrm>
          <a:prstGeom prst="rect">
            <a:avLst/>
          </a:prstGeom>
          <a:ln w="57150">
            <a:prstDash val="solid"/>
            <a:extLst>
              <a:ext uri="{C807C97D-BFC1-408E-A445-0C87EB9F89A2}">
                <ask:lineSketchStyleProps xmlns:ask="http://schemas.microsoft.com/office/drawing/2018/sketchyshapes" xmln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cách xưng hô lễ phép</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5226317" y="167797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644881" y="4100920"/>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4459977" y="5045971"/>
            <a:ext cx="4029193" cy="1384995"/>
          </a:xfrm>
          <a:prstGeom prst="rect">
            <a:avLst/>
          </a:prstGeom>
          <a:ln w="57150">
            <a:prstDash val="solid"/>
            <a:extLst>
              <a:ext uri="{C807C97D-BFC1-408E-A445-0C87EB9F89A2}">
                <ask:lineSketchStyleProps xmlns:ask="http://schemas.microsoft.com/office/drawing/2018/sketchyshapes" xmlns="" sd="2473192824">
                  <a:custGeom>
                    <a:avLst/>
                    <a:gdLst>
                      <a:gd name="connsiteX0" fmla="*/ 0 w 4029193"/>
                      <a:gd name="connsiteY0" fmla="*/ 0 h 1384995"/>
                      <a:gd name="connsiteX1" fmla="*/ 631240 w 4029193"/>
                      <a:gd name="connsiteY1" fmla="*/ 0 h 1384995"/>
                      <a:gd name="connsiteX2" fmla="*/ 1262480 w 4029193"/>
                      <a:gd name="connsiteY2" fmla="*/ 0 h 1384995"/>
                      <a:gd name="connsiteX3" fmla="*/ 1934013 w 4029193"/>
                      <a:gd name="connsiteY3" fmla="*/ 0 h 1384995"/>
                      <a:gd name="connsiteX4" fmla="*/ 2645837 w 4029193"/>
                      <a:gd name="connsiteY4" fmla="*/ 0 h 1384995"/>
                      <a:gd name="connsiteX5" fmla="*/ 3397953 w 4029193"/>
                      <a:gd name="connsiteY5" fmla="*/ 0 h 1384995"/>
                      <a:gd name="connsiteX6" fmla="*/ 4029193 w 4029193"/>
                      <a:gd name="connsiteY6" fmla="*/ 0 h 1384995"/>
                      <a:gd name="connsiteX7" fmla="*/ 4029193 w 4029193"/>
                      <a:gd name="connsiteY7" fmla="*/ 650948 h 1384995"/>
                      <a:gd name="connsiteX8" fmla="*/ 4029193 w 4029193"/>
                      <a:gd name="connsiteY8" fmla="*/ 1384995 h 1384995"/>
                      <a:gd name="connsiteX9" fmla="*/ 3357661 w 4029193"/>
                      <a:gd name="connsiteY9" fmla="*/ 1384995 h 1384995"/>
                      <a:gd name="connsiteX10" fmla="*/ 2686129 w 4029193"/>
                      <a:gd name="connsiteY10" fmla="*/ 1384995 h 1384995"/>
                      <a:gd name="connsiteX11" fmla="*/ 1974305 w 4029193"/>
                      <a:gd name="connsiteY11" fmla="*/ 1384995 h 1384995"/>
                      <a:gd name="connsiteX12" fmla="*/ 1262480 w 4029193"/>
                      <a:gd name="connsiteY12" fmla="*/ 1384995 h 1384995"/>
                      <a:gd name="connsiteX13" fmla="*/ 590948 w 4029193"/>
                      <a:gd name="connsiteY13" fmla="*/ 1384995 h 1384995"/>
                      <a:gd name="connsiteX14" fmla="*/ 0 w 4029193"/>
                      <a:gd name="connsiteY14" fmla="*/ 1384995 h 1384995"/>
                      <a:gd name="connsiteX15" fmla="*/ 0 w 4029193"/>
                      <a:gd name="connsiteY15" fmla="*/ 720197 h 1384995"/>
                      <a:gd name="connsiteX16" fmla="*/ 0 w 402919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1384995"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13937" y="221213"/>
                          <a:pt x="4029023" y="473930"/>
                          <a:pt x="4029193" y="650948"/>
                        </a:cubicBezTo>
                        <a:cubicBezTo>
                          <a:pt x="4029363" y="827966"/>
                          <a:pt x="4015800" y="1051325"/>
                          <a:pt x="4029193" y="1384995"/>
                        </a:cubicBezTo>
                        <a:cubicBezTo>
                          <a:pt x="3836733" y="1401698"/>
                          <a:pt x="3669401" y="1407457"/>
                          <a:pt x="3357661" y="1384995"/>
                        </a:cubicBezTo>
                        <a:cubicBezTo>
                          <a:pt x="3045921" y="1362533"/>
                          <a:pt x="2949412" y="1359785"/>
                          <a:pt x="2686129" y="1384995"/>
                        </a:cubicBezTo>
                        <a:cubicBezTo>
                          <a:pt x="2422846" y="1410205"/>
                          <a:pt x="2281824" y="1383228"/>
                          <a:pt x="1974305" y="1384995"/>
                        </a:cubicBezTo>
                        <a:cubicBezTo>
                          <a:pt x="1666786" y="1386762"/>
                          <a:pt x="1555343" y="1406343"/>
                          <a:pt x="1262480" y="1384995"/>
                        </a:cubicBezTo>
                        <a:cubicBezTo>
                          <a:pt x="969617" y="1363647"/>
                          <a:pt x="795443" y="1407251"/>
                          <a:pt x="590948" y="1384995"/>
                        </a:cubicBezTo>
                        <a:cubicBezTo>
                          <a:pt x="386453" y="1362739"/>
                          <a:pt x="234465" y="1412420"/>
                          <a:pt x="0" y="1384995"/>
                        </a:cubicBezTo>
                        <a:cubicBezTo>
                          <a:pt x="-8136" y="1094863"/>
                          <a:pt x="21346" y="1022542"/>
                          <a:pt x="0" y="720197"/>
                        </a:cubicBezTo>
                        <a:cubicBezTo>
                          <a:pt x="-21346" y="417852"/>
                          <a:pt x="34017" y="181102"/>
                          <a:pt x="0" y="0"/>
                        </a:cubicBezTo>
                        <a:close/>
                      </a:path>
                      <a:path w="4029193" h="1384995"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3999282" y="195404"/>
                          <a:pt x="4042157" y="529473"/>
                          <a:pt x="4029193" y="720197"/>
                        </a:cubicBezTo>
                        <a:cubicBezTo>
                          <a:pt x="4016229" y="910921"/>
                          <a:pt x="4046082" y="1116436"/>
                          <a:pt x="4029193" y="1384995"/>
                        </a:cubicBezTo>
                        <a:cubicBezTo>
                          <a:pt x="3782780" y="1392703"/>
                          <a:pt x="3606085" y="1357305"/>
                          <a:pt x="3397953" y="1384995"/>
                        </a:cubicBezTo>
                        <a:cubicBezTo>
                          <a:pt x="3189821" y="1412685"/>
                          <a:pt x="2829630" y="1358425"/>
                          <a:pt x="2645837" y="1384995"/>
                        </a:cubicBezTo>
                        <a:cubicBezTo>
                          <a:pt x="2462044" y="1411565"/>
                          <a:pt x="2263068" y="1417762"/>
                          <a:pt x="1893721" y="1384995"/>
                        </a:cubicBezTo>
                        <a:cubicBezTo>
                          <a:pt x="1524374" y="1352228"/>
                          <a:pt x="1506448" y="1381033"/>
                          <a:pt x="1302772" y="1384995"/>
                        </a:cubicBezTo>
                        <a:cubicBezTo>
                          <a:pt x="1099096" y="1388957"/>
                          <a:pt x="367609" y="1440138"/>
                          <a:pt x="0" y="1384995"/>
                        </a:cubicBezTo>
                        <a:cubicBezTo>
                          <a:pt x="-6394" y="1204115"/>
                          <a:pt x="24748" y="929587"/>
                          <a:pt x="0" y="720197"/>
                        </a:cubicBezTo>
                        <a:cubicBezTo>
                          <a:pt x="-24748" y="510807"/>
                          <a:pt x="-8806" y="19413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cuộc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hỏi</a:t>
            </a:r>
            <a:r>
              <a:rPr lang="en-US" sz="2800" b="1" dirty="0">
                <a:solidFill>
                  <a:srgbClr val="000000"/>
                </a:solidFill>
                <a:latin typeface="Times New Roman" panose="02020603050405020304" pitchFamily="18" charset="0"/>
                <a:ea typeface="Times New Roman" panose="02020603050405020304" pitchFamily="18" charset="0"/>
              </a:rPr>
              <a:t> “Sao </a:t>
            </a:r>
            <a:r>
              <a:rPr lang="en-US" sz="2800" b="1" dirty="0" err="1">
                <a:solidFill>
                  <a:srgbClr val="000000"/>
                </a:solidFill>
                <a:latin typeface="Times New Roman" panose="02020603050405020304" pitchFamily="18" charset="0"/>
                <a:ea typeface="Times New Roman" panose="02020603050405020304" pitchFamily="18" charset="0"/>
              </a:rPr>
              <a:t>nó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cây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kèo</a:t>
            </a:r>
            <a:r>
              <a:rPr lang="en-US"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a:extLst>
              <a:ext uri="{FF2B5EF4-FFF2-40B4-BE49-F238E27FC236}">
                <a16:creationId xmlns:a16="http://schemas.microsoft.com/office/drawing/2014/main" id="{769206AD-6EDB-280A-B639-F3E6C61CE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14567" y="2030723"/>
            <a:ext cx="875077" cy="1036034"/>
          </a:xfrm>
          <a:prstGeom prst="rect">
            <a:avLst/>
          </a:prstGeom>
        </p:spPr>
      </p:pic>
      <p:sp>
        <p:nvSpPr>
          <p:cNvPr id="16" name="TextBox 15">
            <a:extLst>
              <a:ext uri="{FF2B5EF4-FFF2-40B4-BE49-F238E27FC236}">
                <a16:creationId xmlns:a16="http://schemas.microsoft.com/office/drawing/2014/main" id="{9F5D51E5-5321-0A3C-9F97-51A8F6564A7F}"/>
              </a:ext>
            </a:extLst>
          </p:cNvPr>
          <p:cNvSpPr txBox="1"/>
          <p:nvPr/>
        </p:nvSpPr>
        <p:spPr>
          <a:xfrm>
            <a:off x="1156180" y="2906283"/>
            <a:ext cx="3785983" cy="523220"/>
          </a:xfrm>
          <a:prstGeom prst="rect">
            <a:avLst/>
          </a:prstGeom>
          <a:ln w="57150">
            <a:prstDash val="solid"/>
            <a:extLst>
              <a:ext uri="{C807C97D-BFC1-408E-A445-0C87EB9F89A2}">
                <ask:lineSketchStyleProps xmlns:ask="http://schemas.microsoft.com/office/drawing/2018/sketchyshapes" xmlns="" sd="2473192824">
                  <a:custGeom>
                    <a:avLst/>
                    <a:gdLst>
                      <a:gd name="connsiteX0" fmla="*/ 0 w 3785983"/>
                      <a:gd name="connsiteY0" fmla="*/ 0 h 523220"/>
                      <a:gd name="connsiteX1" fmla="*/ 706717 w 3785983"/>
                      <a:gd name="connsiteY1" fmla="*/ 0 h 523220"/>
                      <a:gd name="connsiteX2" fmla="*/ 1261994 w 3785983"/>
                      <a:gd name="connsiteY2" fmla="*/ 0 h 523220"/>
                      <a:gd name="connsiteX3" fmla="*/ 1855132 w 3785983"/>
                      <a:gd name="connsiteY3" fmla="*/ 0 h 523220"/>
                      <a:gd name="connsiteX4" fmla="*/ 2486129 w 3785983"/>
                      <a:gd name="connsiteY4" fmla="*/ 0 h 523220"/>
                      <a:gd name="connsiteX5" fmla="*/ 3154986 w 3785983"/>
                      <a:gd name="connsiteY5" fmla="*/ 0 h 523220"/>
                      <a:gd name="connsiteX6" fmla="*/ 3785983 w 3785983"/>
                      <a:gd name="connsiteY6" fmla="*/ 0 h 523220"/>
                      <a:gd name="connsiteX7" fmla="*/ 3785983 w 3785983"/>
                      <a:gd name="connsiteY7" fmla="*/ 523220 h 523220"/>
                      <a:gd name="connsiteX8" fmla="*/ 3079266 w 3785983"/>
                      <a:gd name="connsiteY8" fmla="*/ 523220 h 523220"/>
                      <a:gd name="connsiteX9" fmla="*/ 2523989 w 3785983"/>
                      <a:gd name="connsiteY9" fmla="*/ 523220 h 523220"/>
                      <a:gd name="connsiteX10" fmla="*/ 1930851 w 3785983"/>
                      <a:gd name="connsiteY10" fmla="*/ 523220 h 523220"/>
                      <a:gd name="connsiteX11" fmla="*/ 1299854 w 3785983"/>
                      <a:gd name="connsiteY11" fmla="*/ 523220 h 523220"/>
                      <a:gd name="connsiteX12" fmla="*/ 630997 w 3785983"/>
                      <a:gd name="connsiteY12" fmla="*/ 523220 h 523220"/>
                      <a:gd name="connsiteX13" fmla="*/ 0 w 3785983"/>
                      <a:gd name="connsiteY13" fmla="*/ 523220 h 523220"/>
                      <a:gd name="connsiteX14" fmla="*/ 0 w 378598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5983" h="523220" fill="none" extrusionOk="0">
                        <a:moveTo>
                          <a:pt x="0" y="0"/>
                        </a:moveTo>
                        <a:cubicBezTo>
                          <a:pt x="270961" y="-9475"/>
                          <a:pt x="380395" y="-3584"/>
                          <a:pt x="706717" y="0"/>
                        </a:cubicBezTo>
                        <a:cubicBezTo>
                          <a:pt x="1033039" y="3584"/>
                          <a:pt x="1090406" y="-27312"/>
                          <a:pt x="1261994" y="0"/>
                        </a:cubicBezTo>
                        <a:cubicBezTo>
                          <a:pt x="1433582" y="27312"/>
                          <a:pt x="1611927" y="19384"/>
                          <a:pt x="1855132" y="0"/>
                        </a:cubicBezTo>
                        <a:cubicBezTo>
                          <a:pt x="2098337" y="-19384"/>
                          <a:pt x="2174385" y="28098"/>
                          <a:pt x="2486129" y="0"/>
                        </a:cubicBezTo>
                        <a:cubicBezTo>
                          <a:pt x="2797873" y="-28098"/>
                          <a:pt x="2999946" y="-22950"/>
                          <a:pt x="3154986" y="0"/>
                        </a:cubicBezTo>
                        <a:cubicBezTo>
                          <a:pt x="3310026" y="22950"/>
                          <a:pt x="3481022" y="-9624"/>
                          <a:pt x="3785983" y="0"/>
                        </a:cubicBezTo>
                        <a:cubicBezTo>
                          <a:pt x="3795531" y="191033"/>
                          <a:pt x="3778724" y="297240"/>
                          <a:pt x="3785983" y="523220"/>
                        </a:cubicBezTo>
                        <a:cubicBezTo>
                          <a:pt x="3464543" y="519632"/>
                          <a:pt x="3367070" y="498237"/>
                          <a:pt x="3079266" y="523220"/>
                        </a:cubicBezTo>
                        <a:cubicBezTo>
                          <a:pt x="2791462" y="548203"/>
                          <a:pt x="2642740" y="506036"/>
                          <a:pt x="2523989" y="523220"/>
                        </a:cubicBezTo>
                        <a:cubicBezTo>
                          <a:pt x="2405238" y="540404"/>
                          <a:pt x="2084584" y="528914"/>
                          <a:pt x="1930851" y="523220"/>
                        </a:cubicBezTo>
                        <a:cubicBezTo>
                          <a:pt x="1777118" y="517526"/>
                          <a:pt x="1540950" y="523936"/>
                          <a:pt x="1299854" y="523220"/>
                        </a:cubicBezTo>
                        <a:cubicBezTo>
                          <a:pt x="1058758" y="522504"/>
                          <a:pt x="854554" y="511546"/>
                          <a:pt x="630997" y="523220"/>
                        </a:cubicBezTo>
                        <a:cubicBezTo>
                          <a:pt x="407440" y="534894"/>
                          <a:pt x="281542" y="522768"/>
                          <a:pt x="0" y="523220"/>
                        </a:cubicBezTo>
                        <a:cubicBezTo>
                          <a:pt x="-15048" y="270898"/>
                          <a:pt x="-8946" y="206915"/>
                          <a:pt x="0" y="0"/>
                        </a:cubicBezTo>
                        <a:close/>
                      </a:path>
                      <a:path w="3785983" h="523220" stroke="0" extrusionOk="0">
                        <a:moveTo>
                          <a:pt x="0" y="0"/>
                        </a:moveTo>
                        <a:cubicBezTo>
                          <a:pt x="269756" y="20738"/>
                          <a:pt x="323804" y="12002"/>
                          <a:pt x="593137" y="0"/>
                        </a:cubicBezTo>
                        <a:cubicBezTo>
                          <a:pt x="862470" y="-12002"/>
                          <a:pt x="954669" y="338"/>
                          <a:pt x="1261994" y="0"/>
                        </a:cubicBezTo>
                        <a:cubicBezTo>
                          <a:pt x="1569319" y="-338"/>
                          <a:pt x="1753450" y="5424"/>
                          <a:pt x="1968711" y="0"/>
                        </a:cubicBezTo>
                        <a:cubicBezTo>
                          <a:pt x="2183972" y="-5424"/>
                          <a:pt x="2294377" y="-26817"/>
                          <a:pt x="2599708" y="0"/>
                        </a:cubicBezTo>
                        <a:cubicBezTo>
                          <a:pt x="2905039" y="26817"/>
                          <a:pt x="2933801" y="1000"/>
                          <a:pt x="3230705" y="0"/>
                        </a:cubicBezTo>
                        <a:cubicBezTo>
                          <a:pt x="3527609" y="-1000"/>
                          <a:pt x="3568398" y="11376"/>
                          <a:pt x="3785983" y="0"/>
                        </a:cubicBezTo>
                        <a:cubicBezTo>
                          <a:pt x="3775628" y="223589"/>
                          <a:pt x="3760162" y="364364"/>
                          <a:pt x="3785983" y="523220"/>
                        </a:cubicBezTo>
                        <a:cubicBezTo>
                          <a:pt x="3479638" y="534429"/>
                          <a:pt x="3326003" y="493090"/>
                          <a:pt x="3154986" y="523220"/>
                        </a:cubicBezTo>
                        <a:cubicBezTo>
                          <a:pt x="2983969" y="553350"/>
                          <a:pt x="2765012" y="505965"/>
                          <a:pt x="2561848" y="523220"/>
                        </a:cubicBezTo>
                        <a:cubicBezTo>
                          <a:pt x="2358684" y="540475"/>
                          <a:pt x="2186258" y="517473"/>
                          <a:pt x="1855132" y="523220"/>
                        </a:cubicBezTo>
                        <a:cubicBezTo>
                          <a:pt x="1524006" y="528967"/>
                          <a:pt x="1501505" y="493198"/>
                          <a:pt x="1148415" y="523220"/>
                        </a:cubicBezTo>
                        <a:cubicBezTo>
                          <a:pt x="795325" y="553242"/>
                          <a:pt x="727271" y="548898"/>
                          <a:pt x="593137" y="523220"/>
                        </a:cubicBezTo>
                        <a:cubicBezTo>
                          <a:pt x="459003" y="497542"/>
                          <a:pt x="196799" y="544354"/>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fr-FR" sz="2800" b="1" dirty="0">
                <a:solidFill>
                  <a:srgbClr val="000000"/>
                </a:solidFill>
                <a:latin typeface="Times New Roman" panose="02020603050405020304" pitchFamily="18" charset="0"/>
                <a:ea typeface="Times New Roman" panose="02020603050405020304" pitchFamily="18" charset="0"/>
              </a:rPr>
              <a:t>“</a:t>
            </a:r>
            <a:r>
              <a:rPr lang="fr-FR" sz="2800" b="1" dirty="0" err="1">
                <a:solidFill>
                  <a:srgbClr val="000000"/>
                </a:solidFill>
                <a:latin typeface="Times New Roman" panose="02020603050405020304" pitchFamily="18" charset="0"/>
                <a:ea typeface="Times New Roman" panose="02020603050405020304" pitchFamily="18" charset="0"/>
              </a:rPr>
              <a:t>Kéo</a:t>
            </a:r>
            <a:r>
              <a:rPr lang="fr-FR" sz="2800" b="1" dirty="0">
                <a:solidFill>
                  <a:srgbClr val="000000"/>
                </a:solidFill>
                <a:latin typeface="Times New Roman" panose="02020603050405020304" pitchFamily="18" charset="0"/>
                <a:ea typeface="Times New Roman" panose="02020603050405020304" pitchFamily="18" charset="0"/>
              </a:rPr>
              <a:t> là </a:t>
            </a:r>
            <a:r>
              <a:rPr lang="fr-FR" sz="2800" b="1" dirty="0" err="1">
                <a:solidFill>
                  <a:srgbClr val="000000"/>
                </a:solidFill>
                <a:latin typeface="Times New Roman" panose="02020603050405020304" pitchFamily="18" charset="0"/>
                <a:ea typeface="Times New Roman" panose="02020603050405020304" pitchFamily="18" charset="0"/>
              </a:rPr>
              <a:t>gì</a:t>
            </a:r>
            <a:r>
              <a:rPr lang="fr-FR" sz="2800" b="1" dirty="0">
                <a:solidFill>
                  <a:srgbClr val="000000"/>
                </a:solidFill>
                <a:latin typeface="Times New Roman" panose="02020603050405020304" pitchFamily="18" charset="0"/>
                <a:ea typeface="Times New Roman" panose="02020603050405020304" pitchFamily="18" charset="0"/>
              </a:rPr>
              <a:t>, </a:t>
            </a:r>
            <a:r>
              <a:rPr lang="fr-FR" sz="2800" b="1" dirty="0" err="1">
                <a:solidFill>
                  <a:srgbClr val="000000"/>
                </a:solidFill>
                <a:latin typeface="Times New Roman" panose="02020603050405020304" pitchFamily="18" charset="0"/>
                <a:ea typeface="Times New Roman" panose="02020603050405020304" pitchFamily="18" charset="0"/>
              </a:rPr>
              <a:t>hở</a:t>
            </a:r>
            <a:r>
              <a:rPr lang="fr-FR" sz="2800" b="1" dirty="0">
                <a:solidFill>
                  <a:srgbClr val="000000"/>
                </a:solidFill>
                <a:latin typeface="Times New Roman" panose="02020603050405020304" pitchFamily="18" charset="0"/>
                <a:ea typeface="Times New Roman" panose="02020603050405020304" pitchFamily="18" charset="0"/>
              </a:rPr>
              <a:t> </a:t>
            </a:r>
            <a:r>
              <a:rPr lang="fr-FR" sz="2800" b="1" dirty="0" err="1">
                <a:solidFill>
                  <a:srgbClr val="000000"/>
                </a:solidFill>
                <a:latin typeface="Times New Roman" panose="02020603050405020304" pitchFamily="18" charset="0"/>
                <a:ea typeface="Times New Roman" panose="02020603050405020304" pitchFamily="18" charset="0"/>
              </a:rPr>
              <a:t>má</a:t>
            </a:r>
            <a:r>
              <a:rPr lang="fr-FR"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284453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Hành động</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07076" y="77218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744614" y="1640362"/>
            <a:ext cx="4029193" cy="523220"/>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523220"/>
                      <a:gd name="connsiteX1" fmla="*/ 752116 w 4029193"/>
                      <a:gd name="connsiteY1" fmla="*/ 0 h 523220"/>
                      <a:gd name="connsiteX2" fmla="*/ 1343064 w 4029193"/>
                      <a:gd name="connsiteY2" fmla="*/ 0 h 523220"/>
                      <a:gd name="connsiteX3" fmla="*/ 1974305 w 4029193"/>
                      <a:gd name="connsiteY3" fmla="*/ 0 h 523220"/>
                      <a:gd name="connsiteX4" fmla="*/ 2645837 w 4029193"/>
                      <a:gd name="connsiteY4" fmla="*/ 0 h 523220"/>
                      <a:gd name="connsiteX5" fmla="*/ 3357661 w 4029193"/>
                      <a:gd name="connsiteY5" fmla="*/ 0 h 523220"/>
                      <a:gd name="connsiteX6" fmla="*/ 4029193 w 4029193"/>
                      <a:gd name="connsiteY6" fmla="*/ 0 h 523220"/>
                      <a:gd name="connsiteX7" fmla="*/ 4029193 w 4029193"/>
                      <a:gd name="connsiteY7" fmla="*/ 523220 h 523220"/>
                      <a:gd name="connsiteX8" fmla="*/ 3277077 w 4029193"/>
                      <a:gd name="connsiteY8" fmla="*/ 523220 h 523220"/>
                      <a:gd name="connsiteX9" fmla="*/ 2686129 w 4029193"/>
                      <a:gd name="connsiteY9" fmla="*/ 523220 h 523220"/>
                      <a:gd name="connsiteX10" fmla="*/ 2054888 w 4029193"/>
                      <a:gd name="connsiteY10" fmla="*/ 523220 h 523220"/>
                      <a:gd name="connsiteX11" fmla="*/ 1383356 w 4029193"/>
                      <a:gd name="connsiteY11" fmla="*/ 523220 h 523220"/>
                      <a:gd name="connsiteX12" fmla="*/ 671532 w 4029193"/>
                      <a:gd name="connsiteY12" fmla="*/ 523220 h 523220"/>
                      <a:gd name="connsiteX13" fmla="*/ 0 w 4029193"/>
                      <a:gd name="connsiteY13" fmla="*/ 523220 h 523220"/>
                      <a:gd name="connsiteX14" fmla="*/ 0 w 4029193"/>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9193" h="523220" fill="none" extrusionOk="0">
                        <a:moveTo>
                          <a:pt x="0" y="0"/>
                        </a:moveTo>
                        <a:cubicBezTo>
                          <a:pt x="200790" y="25065"/>
                          <a:pt x="500638" y="391"/>
                          <a:pt x="752116" y="0"/>
                        </a:cubicBezTo>
                        <a:cubicBezTo>
                          <a:pt x="1003594" y="-391"/>
                          <a:pt x="1057163" y="-26523"/>
                          <a:pt x="1343064" y="0"/>
                        </a:cubicBezTo>
                        <a:cubicBezTo>
                          <a:pt x="1628965" y="26523"/>
                          <a:pt x="1818777" y="19749"/>
                          <a:pt x="1974305" y="0"/>
                        </a:cubicBezTo>
                        <a:cubicBezTo>
                          <a:pt x="2129833" y="-19749"/>
                          <a:pt x="2351844" y="11866"/>
                          <a:pt x="2645837" y="0"/>
                        </a:cubicBezTo>
                        <a:cubicBezTo>
                          <a:pt x="2939830" y="-11866"/>
                          <a:pt x="3070594" y="6334"/>
                          <a:pt x="3357661" y="0"/>
                        </a:cubicBezTo>
                        <a:cubicBezTo>
                          <a:pt x="3644728" y="-6334"/>
                          <a:pt x="3851130" y="-24968"/>
                          <a:pt x="4029193" y="0"/>
                        </a:cubicBezTo>
                        <a:cubicBezTo>
                          <a:pt x="4038741" y="191033"/>
                          <a:pt x="4021934" y="297240"/>
                          <a:pt x="4029193" y="523220"/>
                        </a:cubicBezTo>
                        <a:cubicBezTo>
                          <a:pt x="3714031" y="494929"/>
                          <a:pt x="3508955" y="557841"/>
                          <a:pt x="3277077" y="523220"/>
                        </a:cubicBezTo>
                        <a:cubicBezTo>
                          <a:pt x="3045199" y="488599"/>
                          <a:pt x="2807346" y="502922"/>
                          <a:pt x="2686129" y="523220"/>
                        </a:cubicBezTo>
                        <a:cubicBezTo>
                          <a:pt x="2564912" y="543518"/>
                          <a:pt x="2287247" y="509425"/>
                          <a:pt x="2054888" y="523220"/>
                        </a:cubicBezTo>
                        <a:cubicBezTo>
                          <a:pt x="1822529" y="537015"/>
                          <a:pt x="1646639" y="498010"/>
                          <a:pt x="1383356" y="523220"/>
                        </a:cubicBezTo>
                        <a:cubicBezTo>
                          <a:pt x="1120073" y="548430"/>
                          <a:pt x="979051" y="521453"/>
                          <a:pt x="671532" y="523220"/>
                        </a:cubicBezTo>
                        <a:cubicBezTo>
                          <a:pt x="364013" y="524987"/>
                          <a:pt x="282653" y="525406"/>
                          <a:pt x="0" y="523220"/>
                        </a:cubicBezTo>
                        <a:cubicBezTo>
                          <a:pt x="-15048" y="270898"/>
                          <a:pt x="-8946" y="206915"/>
                          <a:pt x="0" y="0"/>
                        </a:cubicBezTo>
                        <a:close/>
                      </a:path>
                      <a:path w="4029193" h="523220"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18838" y="223589"/>
                          <a:pt x="4003372" y="364364"/>
                          <a:pt x="4029193" y="523220"/>
                        </a:cubicBezTo>
                        <a:cubicBezTo>
                          <a:pt x="3867996" y="506861"/>
                          <a:pt x="3690585" y="522713"/>
                          <a:pt x="3357661" y="523220"/>
                        </a:cubicBezTo>
                        <a:cubicBezTo>
                          <a:pt x="3024737" y="523727"/>
                          <a:pt x="2934553" y="495530"/>
                          <a:pt x="2726421" y="523220"/>
                        </a:cubicBezTo>
                        <a:cubicBezTo>
                          <a:pt x="2518289" y="550910"/>
                          <a:pt x="2158098" y="496650"/>
                          <a:pt x="1974305" y="523220"/>
                        </a:cubicBezTo>
                        <a:cubicBezTo>
                          <a:pt x="1790512" y="549790"/>
                          <a:pt x="1591536" y="555987"/>
                          <a:pt x="1222189" y="523220"/>
                        </a:cubicBezTo>
                        <a:cubicBezTo>
                          <a:pt x="852842" y="490453"/>
                          <a:pt x="834916" y="519258"/>
                          <a:pt x="631240" y="523220"/>
                        </a:cubicBezTo>
                        <a:cubicBezTo>
                          <a:pt x="427564" y="527182"/>
                          <a:pt x="262904" y="554087"/>
                          <a:pt x="0" y="523220"/>
                        </a:cubicBezTo>
                        <a:cubicBezTo>
                          <a:pt x="-867" y="261927"/>
                          <a:pt x="-20023" y="12969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chen vào giữa</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5040143" y="154733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8636" y="3125849"/>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8186174" y="3994025"/>
            <a:ext cx="4029193" cy="1384995"/>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1384995"/>
                      <a:gd name="connsiteX1" fmla="*/ 631240 w 4029193"/>
                      <a:gd name="connsiteY1" fmla="*/ 0 h 1384995"/>
                      <a:gd name="connsiteX2" fmla="*/ 1262480 w 4029193"/>
                      <a:gd name="connsiteY2" fmla="*/ 0 h 1384995"/>
                      <a:gd name="connsiteX3" fmla="*/ 1934013 w 4029193"/>
                      <a:gd name="connsiteY3" fmla="*/ 0 h 1384995"/>
                      <a:gd name="connsiteX4" fmla="*/ 2645837 w 4029193"/>
                      <a:gd name="connsiteY4" fmla="*/ 0 h 1384995"/>
                      <a:gd name="connsiteX5" fmla="*/ 3397953 w 4029193"/>
                      <a:gd name="connsiteY5" fmla="*/ 0 h 1384995"/>
                      <a:gd name="connsiteX6" fmla="*/ 4029193 w 4029193"/>
                      <a:gd name="connsiteY6" fmla="*/ 0 h 1384995"/>
                      <a:gd name="connsiteX7" fmla="*/ 4029193 w 4029193"/>
                      <a:gd name="connsiteY7" fmla="*/ 650948 h 1384995"/>
                      <a:gd name="connsiteX8" fmla="*/ 4029193 w 4029193"/>
                      <a:gd name="connsiteY8" fmla="*/ 1384995 h 1384995"/>
                      <a:gd name="connsiteX9" fmla="*/ 3357661 w 4029193"/>
                      <a:gd name="connsiteY9" fmla="*/ 1384995 h 1384995"/>
                      <a:gd name="connsiteX10" fmla="*/ 2686129 w 4029193"/>
                      <a:gd name="connsiteY10" fmla="*/ 1384995 h 1384995"/>
                      <a:gd name="connsiteX11" fmla="*/ 1974305 w 4029193"/>
                      <a:gd name="connsiteY11" fmla="*/ 1384995 h 1384995"/>
                      <a:gd name="connsiteX12" fmla="*/ 1262480 w 4029193"/>
                      <a:gd name="connsiteY12" fmla="*/ 1384995 h 1384995"/>
                      <a:gd name="connsiteX13" fmla="*/ 590948 w 4029193"/>
                      <a:gd name="connsiteY13" fmla="*/ 1384995 h 1384995"/>
                      <a:gd name="connsiteX14" fmla="*/ 0 w 4029193"/>
                      <a:gd name="connsiteY14" fmla="*/ 1384995 h 1384995"/>
                      <a:gd name="connsiteX15" fmla="*/ 0 w 4029193"/>
                      <a:gd name="connsiteY15" fmla="*/ 720197 h 1384995"/>
                      <a:gd name="connsiteX16" fmla="*/ 0 w 402919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1384995"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13937" y="221213"/>
                          <a:pt x="4029023" y="473930"/>
                          <a:pt x="4029193" y="650948"/>
                        </a:cubicBezTo>
                        <a:cubicBezTo>
                          <a:pt x="4029363" y="827966"/>
                          <a:pt x="4015800" y="1051325"/>
                          <a:pt x="4029193" y="1384995"/>
                        </a:cubicBezTo>
                        <a:cubicBezTo>
                          <a:pt x="3836733" y="1401698"/>
                          <a:pt x="3669401" y="1407457"/>
                          <a:pt x="3357661" y="1384995"/>
                        </a:cubicBezTo>
                        <a:cubicBezTo>
                          <a:pt x="3045921" y="1362533"/>
                          <a:pt x="2949412" y="1359785"/>
                          <a:pt x="2686129" y="1384995"/>
                        </a:cubicBezTo>
                        <a:cubicBezTo>
                          <a:pt x="2422846" y="1410205"/>
                          <a:pt x="2281824" y="1383228"/>
                          <a:pt x="1974305" y="1384995"/>
                        </a:cubicBezTo>
                        <a:cubicBezTo>
                          <a:pt x="1666786" y="1386762"/>
                          <a:pt x="1555343" y="1406343"/>
                          <a:pt x="1262480" y="1384995"/>
                        </a:cubicBezTo>
                        <a:cubicBezTo>
                          <a:pt x="969617" y="1363647"/>
                          <a:pt x="795443" y="1407251"/>
                          <a:pt x="590948" y="1384995"/>
                        </a:cubicBezTo>
                        <a:cubicBezTo>
                          <a:pt x="386453" y="1362739"/>
                          <a:pt x="234465" y="1412420"/>
                          <a:pt x="0" y="1384995"/>
                        </a:cubicBezTo>
                        <a:cubicBezTo>
                          <a:pt x="-8136" y="1094863"/>
                          <a:pt x="21346" y="1022542"/>
                          <a:pt x="0" y="720197"/>
                        </a:cubicBezTo>
                        <a:cubicBezTo>
                          <a:pt x="-21346" y="417852"/>
                          <a:pt x="34017" y="181102"/>
                          <a:pt x="0" y="0"/>
                        </a:cubicBezTo>
                        <a:close/>
                      </a:path>
                      <a:path w="4029193" h="1384995"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3999282" y="195404"/>
                          <a:pt x="4042157" y="529473"/>
                          <a:pt x="4029193" y="720197"/>
                        </a:cubicBezTo>
                        <a:cubicBezTo>
                          <a:pt x="4016229" y="910921"/>
                          <a:pt x="4046082" y="1116436"/>
                          <a:pt x="4029193" y="1384995"/>
                        </a:cubicBezTo>
                        <a:cubicBezTo>
                          <a:pt x="3782780" y="1392703"/>
                          <a:pt x="3606085" y="1357305"/>
                          <a:pt x="3397953" y="1384995"/>
                        </a:cubicBezTo>
                        <a:cubicBezTo>
                          <a:pt x="3189821" y="1412685"/>
                          <a:pt x="2829630" y="1358425"/>
                          <a:pt x="2645837" y="1384995"/>
                        </a:cubicBezTo>
                        <a:cubicBezTo>
                          <a:pt x="2462044" y="1411565"/>
                          <a:pt x="2263068" y="1417762"/>
                          <a:pt x="1893721" y="1384995"/>
                        </a:cubicBezTo>
                        <a:cubicBezTo>
                          <a:pt x="1524374" y="1352228"/>
                          <a:pt x="1506448" y="1381033"/>
                          <a:pt x="1302772" y="1384995"/>
                        </a:cubicBezTo>
                        <a:cubicBezTo>
                          <a:pt x="1099096" y="1388957"/>
                          <a:pt x="367609" y="1440138"/>
                          <a:pt x="0" y="1384995"/>
                        </a:cubicBezTo>
                        <a:cubicBezTo>
                          <a:pt x="-6394" y="1204115"/>
                          <a:pt x="24748" y="929587"/>
                          <a:pt x="0" y="720197"/>
                        </a:cubicBezTo>
                        <a:cubicBezTo>
                          <a:pt x="-24748" y="510807"/>
                          <a:pt x="-8806" y="19413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quảy tòn ten một cái gùi bé mà má nuôi tôi đã bơi xuồng đi mượn</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a:extLst>
              <a:ext uri="{FF2B5EF4-FFF2-40B4-BE49-F238E27FC236}">
                <a16:creationId xmlns:a16="http://schemas.microsoft.com/office/drawing/2014/main" id="{769206AD-6EDB-280A-B639-F3E6C61CE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117400" y="4918362"/>
            <a:ext cx="875077" cy="1036034"/>
          </a:xfrm>
          <a:prstGeom prst="rect">
            <a:avLst/>
          </a:prstGeom>
        </p:spPr>
      </p:pic>
      <p:sp>
        <p:nvSpPr>
          <p:cNvPr id="16" name="TextBox 15">
            <a:extLst>
              <a:ext uri="{FF2B5EF4-FFF2-40B4-BE49-F238E27FC236}">
                <a16:creationId xmlns:a16="http://schemas.microsoft.com/office/drawing/2014/main" id="{9F5D51E5-5321-0A3C-9F97-51A8F6564A7F}"/>
              </a:ext>
            </a:extLst>
          </p:cNvPr>
          <p:cNvSpPr txBox="1"/>
          <p:nvPr/>
        </p:nvSpPr>
        <p:spPr>
          <a:xfrm>
            <a:off x="3962653" y="5663218"/>
            <a:ext cx="3785983"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3785983"/>
                      <a:gd name="connsiteY0" fmla="*/ 0 h 954107"/>
                      <a:gd name="connsiteX1" fmla="*/ 593137 w 3785983"/>
                      <a:gd name="connsiteY1" fmla="*/ 0 h 954107"/>
                      <a:gd name="connsiteX2" fmla="*/ 1186275 w 3785983"/>
                      <a:gd name="connsiteY2" fmla="*/ 0 h 954107"/>
                      <a:gd name="connsiteX3" fmla="*/ 1817272 w 3785983"/>
                      <a:gd name="connsiteY3" fmla="*/ 0 h 954107"/>
                      <a:gd name="connsiteX4" fmla="*/ 2486129 w 3785983"/>
                      <a:gd name="connsiteY4" fmla="*/ 0 h 954107"/>
                      <a:gd name="connsiteX5" fmla="*/ 3192846 w 3785983"/>
                      <a:gd name="connsiteY5" fmla="*/ 0 h 954107"/>
                      <a:gd name="connsiteX6" fmla="*/ 3785983 w 3785983"/>
                      <a:gd name="connsiteY6" fmla="*/ 0 h 954107"/>
                      <a:gd name="connsiteX7" fmla="*/ 3785983 w 3785983"/>
                      <a:gd name="connsiteY7" fmla="*/ 448430 h 954107"/>
                      <a:gd name="connsiteX8" fmla="*/ 3785983 w 3785983"/>
                      <a:gd name="connsiteY8" fmla="*/ 954107 h 954107"/>
                      <a:gd name="connsiteX9" fmla="*/ 3154986 w 3785983"/>
                      <a:gd name="connsiteY9" fmla="*/ 954107 h 954107"/>
                      <a:gd name="connsiteX10" fmla="*/ 2523989 w 3785983"/>
                      <a:gd name="connsiteY10" fmla="*/ 954107 h 954107"/>
                      <a:gd name="connsiteX11" fmla="*/ 1855132 w 3785983"/>
                      <a:gd name="connsiteY11" fmla="*/ 954107 h 954107"/>
                      <a:gd name="connsiteX12" fmla="*/ 1186275 w 3785983"/>
                      <a:gd name="connsiteY12" fmla="*/ 954107 h 954107"/>
                      <a:gd name="connsiteX13" fmla="*/ 555278 w 3785983"/>
                      <a:gd name="connsiteY13" fmla="*/ 954107 h 954107"/>
                      <a:gd name="connsiteX14" fmla="*/ 0 w 3785983"/>
                      <a:gd name="connsiteY14" fmla="*/ 954107 h 954107"/>
                      <a:gd name="connsiteX15" fmla="*/ 0 w 3785983"/>
                      <a:gd name="connsiteY15" fmla="*/ 496136 h 954107"/>
                      <a:gd name="connsiteX16" fmla="*/ 0 w 378598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983" h="954107" fill="none" extrusionOk="0">
                        <a:moveTo>
                          <a:pt x="0" y="0"/>
                        </a:moveTo>
                        <a:cubicBezTo>
                          <a:pt x="277614" y="-4460"/>
                          <a:pt x="406514" y="-13609"/>
                          <a:pt x="593137" y="0"/>
                        </a:cubicBezTo>
                        <a:cubicBezTo>
                          <a:pt x="779760" y="13609"/>
                          <a:pt x="943070" y="19384"/>
                          <a:pt x="1186275" y="0"/>
                        </a:cubicBezTo>
                        <a:cubicBezTo>
                          <a:pt x="1429480" y="-19384"/>
                          <a:pt x="1505528" y="28098"/>
                          <a:pt x="1817272" y="0"/>
                        </a:cubicBezTo>
                        <a:cubicBezTo>
                          <a:pt x="2129016" y="-28098"/>
                          <a:pt x="2331089" y="-22950"/>
                          <a:pt x="2486129" y="0"/>
                        </a:cubicBezTo>
                        <a:cubicBezTo>
                          <a:pt x="2641169" y="22950"/>
                          <a:pt x="2978926" y="-8508"/>
                          <a:pt x="3192846" y="0"/>
                        </a:cubicBezTo>
                        <a:cubicBezTo>
                          <a:pt x="3406766" y="8508"/>
                          <a:pt x="3586592" y="20648"/>
                          <a:pt x="3785983" y="0"/>
                        </a:cubicBezTo>
                        <a:cubicBezTo>
                          <a:pt x="3797491" y="222514"/>
                          <a:pt x="3790781" y="246778"/>
                          <a:pt x="3785983" y="448430"/>
                        </a:cubicBezTo>
                        <a:cubicBezTo>
                          <a:pt x="3781186" y="650082"/>
                          <a:pt x="3800880" y="763166"/>
                          <a:pt x="3785983" y="954107"/>
                        </a:cubicBezTo>
                        <a:cubicBezTo>
                          <a:pt x="3631329" y="929942"/>
                          <a:pt x="3383153" y="972397"/>
                          <a:pt x="3154986" y="954107"/>
                        </a:cubicBezTo>
                        <a:cubicBezTo>
                          <a:pt x="2926819" y="935817"/>
                          <a:pt x="2765085" y="954823"/>
                          <a:pt x="2523989" y="954107"/>
                        </a:cubicBezTo>
                        <a:cubicBezTo>
                          <a:pt x="2282893" y="953391"/>
                          <a:pt x="2078689" y="942433"/>
                          <a:pt x="1855132" y="954107"/>
                        </a:cubicBezTo>
                        <a:cubicBezTo>
                          <a:pt x="1631575" y="965781"/>
                          <a:pt x="1357971" y="933968"/>
                          <a:pt x="1186275" y="954107"/>
                        </a:cubicBezTo>
                        <a:cubicBezTo>
                          <a:pt x="1014579" y="974246"/>
                          <a:pt x="853234" y="967458"/>
                          <a:pt x="555278" y="954107"/>
                        </a:cubicBezTo>
                        <a:cubicBezTo>
                          <a:pt x="257322" y="940756"/>
                          <a:pt x="125236" y="971476"/>
                          <a:pt x="0" y="954107"/>
                        </a:cubicBezTo>
                        <a:cubicBezTo>
                          <a:pt x="9532" y="776316"/>
                          <a:pt x="-2821" y="699629"/>
                          <a:pt x="0" y="496136"/>
                        </a:cubicBezTo>
                        <a:cubicBezTo>
                          <a:pt x="2821" y="292643"/>
                          <a:pt x="-1634" y="135553"/>
                          <a:pt x="0" y="0"/>
                        </a:cubicBezTo>
                        <a:close/>
                      </a:path>
                      <a:path w="3785983" h="954107" stroke="0" extrusionOk="0">
                        <a:moveTo>
                          <a:pt x="0" y="0"/>
                        </a:moveTo>
                        <a:cubicBezTo>
                          <a:pt x="269756" y="20738"/>
                          <a:pt x="323804" y="12002"/>
                          <a:pt x="593137" y="0"/>
                        </a:cubicBezTo>
                        <a:cubicBezTo>
                          <a:pt x="862470" y="-12002"/>
                          <a:pt x="954669" y="338"/>
                          <a:pt x="1261994" y="0"/>
                        </a:cubicBezTo>
                        <a:cubicBezTo>
                          <a:pt x="1569319" y="-338"/>
                          <a:pt x="1753450" y="5424"/>
                          <a:pt x="1968711" y="0"/>
                        </a:cubicBezTo>
                        <a:cubicBezTo>
                          <a:pt x="2183972" y="-5424"/>
                          <a:pt x="2294377" y="-26817"/>
                          <a:pt x="2599708" y="0"/>
                        </a:cubicBezTo>
                        <a:cubicBezTo>
                          <a:pt x="2905039" y="26817"/>
                          <a:pt x="2933801" y="1000"/>
                          <a:pt x="3230705" y="0"/>
                        </a:cubicBezTo>
                        <a:cubicBezTo>
                          <a:pt x="3527609" y="-1000"/>
                          <a:pt x="3568398" y="11376"/>
                          <a:pt x="3785983" y="0"/>
                        </a:cubicBezTo>
                        <a:cubicBezTo>
                          <a:pt x="3792292" y="120582"/>
                          <a:pt x="3800581" y="273176"/>
                          <a:pt x="3785983" y="496136"/>
                        </a:cubicBezTo>
                        <a:cubicBezTo>
                          <a:pt x="3771385" y="719096"/>
                          <a:pt x="3797387" y="837313"/>
                          <a:pt x="3785983" y="954107"/>
                        </a:cubicBezTo>
                        <a:cubicBezTo>
                          <a:pt x="3624724" y="964609"/>
                          <a:pt x="3394772" y="932341"/>
                          <a:pt x="3192846" y="954107"/>
                        </a:cubicBezTo>
                        <a:cubicBezTo>
                          <a:pt x="2990920" y="975873"/>
                          <a:pt x="2819792" y="952214"/>
                          <a:pt x="2486129" y="954107"/>
                        </a:cubicBezTo>
                        <a:cubicBezTo>
                          <a:pt x="2152466" y="956000"/>
                          <a:pt x="2132502" y="924085"/>
                          <a:pt x="1779412" y="954107"/>
                        </a:cubicBezTo>
                        <a:cubicBezTo>
                          <a:pt x="1426322" y="984129"/>
                          <a:pt x="1353898" y="977293"/>
                          <a:pt x="1224135" y="954107"/>
                        </a:cubicBezTo>
                        <a:cubicBezTo>
                          <a:pt x="1094372" y="930921"/>
                          <a:pt x="571863" y="918695"/>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Đảo mắt khắp nơi để tìm bầy ong mật;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73040" y="3025732"/>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510560" y="3868470"/>
            <a:ext cx="4029193"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Reo lên khi nhìn thấy bầy chim đẹp;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a:extLst>
              <a:ext uri="{FF2B5EF4-FFF2-40B4-BE49-F238E27FC236}">
                <a16:creationId xmlns:a16="http://schemas.microsoft.com/office/drawing/2014/main" id="{73FE77D9-E95A-CCC2-E087-A288ABBB75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7528" y="772186"/>
            <a:ext cx="875077" cy="1036034"/>
          </a:xfrm>
          <a:prstGeom prst="rect">
            <a:avLst/>
          </a:prstGeom>
        </p:spPr>
      </p:pic>
      <p:sp>
        <p:nvSpPr>
          <p:cNvPr id="19" name="TextBox 18">
            <a:extLst>
              <a:ext uri="{FF2B5EF4-FFF2-40B4-BE49-F238E27FC236}">
                <a16:creationId xmlns:a16="http://schemas.microsoft.com/office/drawing/2014/main" id="{2BC23FCD-D475-A232-C15E-A08AD907D9BD}"/>
              </a:ext>
            </a:extLst>
          </p:cNvPr>
          <p:cNvSpPr txBox="1"/>
          <p:nvPr/>
        </p:nvSpPr>
        <p:spPr>
          <a:xfrm>
            <a:off x="606629" y="1533438"/>
            <a:ext cx="4029193"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Ngước nhìn tổ ong, mắt không rời</a:t>
            </a:r>
            <a:r>
              <a:rPr lang="en-US"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130149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cTn>
                              </p:par>
                              <p:par>
                                <p:cTn id="73" presetID="53" presetClass="entr" presetSubtype="16"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6"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Suy</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nghĩ</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23394" y="104464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5360932" y="1912822"/>
            <a:ext cx="6131985" cy="954107"/>
          </a:xfrm>
          <a:custGeom>
            <a:avLst/>
            <a:gdLst>
              <a:gd name="connsiteX0" fmla="*/ 0 w 6131985"/>
              <a:gd name="connsiteY0" fmla="*/ 0 h 954107"/>
              <a:gd name="connsiteX1" fmla="*/ 681332 w 6131985"/>
              <a:gd name="connsiteY1" fmla="*/ 0 h 954107"/>
              <a:gd name="connsiteX2" fmla="*/ 1485303 w 6131985"/>
              <a:gd name="connsiteY2" fmla="*/ 0 h 954107"/>
              <a:gd name="connsiteX3" fmla="*/ 2227955 w 6131985"/>
              <a:gd name="connsiteY3" fmla="*/ 0 h 954107"/>
              <a:gd name="connsiteX4" fmla="*/ 2970606 w 6131985"/>
              <a:gd name="connsiteY4" fmla="*/ 0 h 954107"/>
              <a:gd name="connsiteX5" fmla="*/ 3774577 w 6131985"/>
              <a:gd name="connsiteY5" fmla="*/ 0 h 954107"/>
              <a:gd name="connsiteX6" fmla="*/ 4455909 w 6131985"/>
              <a:gd name="connsiteY6" fmla="*/ 0 h 954107"/>
              <a:gd name="connsiteX7" fmla="*/ 4953281 w 6131985"/>
              <a:gd name="connsiteY7" fmla="*/ 0 h 954107"/>
              <a:gd name="connsiteX8" fmla="*/ 6131985 w 6131985"/>
              <a:gd name="connsiteY8" fmla="*/ 0 h 954107"/>
              <a:gd name="connsiteX9" fmla="*/ 6131985 w 6131985"/>
              <a:gd name="connsiteY9" fmla="*/ 477054 h 954107"/>
              <a:gd name="connsiteX10" fmla="*/ 6131985 w 6131985"/>
              <a:gd name="connsiteY10" fmla="*/ 954107 h 954107"/>
              <a:gd name="connsiteX11" fmla="*/ 5634613 w 6131985"/>
              <a:gd name="connsiteY11" fmla="*/ 954107 h 954107"/>
              <a:gd name="connsiteX12" fmla="*/ 5137241 w 6131985"/>
              <a:gd name="connsiteY12" fmla="*/ 954107 h 954107"/>
              <a:gd name="connsiteX13" fmla="*/ 4517229 w 6131985"/>
              <a:gd name="connsiteY13" fmla="*/ 954107 h 954107"/>
              <a:gd name="connsiteX14" fmla="*/ 4019857 w 6131985"/>
              <a:gd name="connsiteY14" fmla="*/ 954107 h 954107"/>
              <a:gd name="connsiteX15" fmla="*/ 3215885 w 6131985"/>
              <a:gd name="connsiteY15" fmla="*/ 954107 h 954107"/>
              <a:gd name="connsiteX16" fmla="*/ 2595874 w 6131985"/>
              <a:gd name="connsiteY16" fmla="*/ 954107 h 954107"/>
              <a:gd name="connsiteX17" fmla="*/ 1975862 w 6131985"/>
              <a:gd name="connsiteY17" fmla="*/ 954107 h 954107"/>
              <a:gd name="connsiteX18" fmla="*/ 1417170 w 6131985"/>
              <a:gd name="connsiteY18" fmla="*/ 954107 h 954107"/>
              <a:gd name="connsiteX19" fmla="*/ 735838 w 6131985"/>
              <a:gd name="connsiteY19" fmla="*/ 954107 h 954107"/>
              <a:gd name="connsiteX20" fmla="*/ 0 w 6131985"/>
              <a:gd name="connsiteY20" fmla="*/ 954107 h 954107"/>
              <a:gd name="connsiteX21" fmla="*/ 0 w 6131985"/>
              <a:gd name="connsiteY21" fmla="*/ 457971 h 954107"/>
              <a:gd name="connsiteX22" fmla="*/ 0 w 6131985"/>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31985" h="954107" fill="none" extrusionOk="0">
                <a:moveTo>
                  <a:pt x="0" y="0"/>
                </a:moveTo>
                <a:cubicBezTo>
                  <a:pt x="302411" y="13048"/>
                  <a:pt x="497811" y="-28232"/>
                  <a:pt x="681332" y="0"/>
                </a:cubicBezTo>
                <a:cubicBezTo>
                  <a:pt x="864853" y="28232"/>
                  <a:pt x="1102695" y="28672"/>
                  <a:pt x="1485303" y="0"/>
                </a:cubicBezTo>
                <a:cubicBezTo>
                  <a:pt x="1867911" y="-28672"/>
                  <a:pt x="2028734" y="-7217"/>
                  <a:pt x="2227955" y="0"/>
                </a:cubicBezTo>
                <a:cubicBezTo>
                  <a:pt x="2427176" y="7217"/>
                  <a:pt x="2703565" y="-25699"/>
                  <a:pt x="2970606" y="0"/>
                </a:cubicBezTo>
                <a:cubicBezTo>
                  <a:pt x="3237647" y="25699"/>
                  <a:pt x="3426937" y="23366"/>
                  <a:pt x="3774577" y="0"/>
                </a:cubicBezTo>
                <a:cubicBezTo>
                  <a:pt x="4122217" y="-23366"/>
                  <a:pt x="4139067" y="-17345"/>
                  <a:pt x="4455909" y="0"/>
                </a:cubicBezTo>
                <a:cubicBezTo>
                  <a:pt x="4772751" y="17345"/>
                  <a:pt x="4717965" y="-9983"/>
                  <a:pt x="4953281" y="0"/>
                </a:cubicBezTo>
                <a:cubicBezTo>
                  <a:pt x="5188597" y="9983"/>
                  <a:pt x="5680507" y="-57346"/>
                  <a:pt x="6131985" y="0"/>
                </a:cubicBezTo>
                <a:cubicBezTo>
                  <a:pt x="6142066" y="128033"/>
                  <a:pt x="6130058" y="369638"/>
                  <a:pt x="6131985" y="477054"/>
                </a:cubicBezTo>
                <a:cubicBezTo>
                  <a:pt x="6133912" y="584470"/>
                  <a:pt x="6111516" y="810264"/>
                  <a:pt x="6131985" y="954107"/>
                </a:cubicBezTo>
                <a:cubicBezTo>
                  <a:pt x="5939265" y="951292"/>
                  <a:pt x="5762487" y="936849"/>
                  <a:pt x="5634613" y="954107"/>
                </a:cubicBezTo>
                <a:cubicBezTo>
                  <a:pt x="5506739" y="971365"/>
                  <a:pt x="5270850" y="972714"/>
                  <a:pt x="5137241" y="954107"/>
                </a:cubicBezTo>
                <a:cubicBezTo>
                  <a:pt x="5003632" y="935500"/>
                  <a:pt x="4683071" y="935140"/>
                  <a:pt x="4517229" y="954107"/>
                </a:cubicBezTo>
                <a:cubicBezTo>
                  <a:pt x="4351387" y="973074"/>
                  <a:pt x="4157198" y="940667"/>
                  <a:pt x="4019857" y="954107"/>
                </a:cubicBezTo>
                <a:cubicBezTo>
                  <a:pt x="3882516" y="967547"/>
                  <a:pt x="3512902" y="925611"/>
                  <a:pt x="3215885" y="954107"/>
                </a:cubicBezTo>
                <a:cubicBezTo>
                  <a:pt x="2918868" y="982603"/>
                  <a:pt x="2732250" y="958018"/>
                  <a:pt x="2595874" y="954107"/>
                </a:cubicBezTo>
                <a:cubicBezTo>
                  <a:pt x="2459498" y="950196"/>
                  <a:pt x="2108853" y="935529"/>
                  <a:pt x="1975862" y="954107"/>
                </a:cubicBezTo>
                <a:cubicBezTo>
                  <a:pt x="1842871" y="972685"/>
                  <a:pt x="1685627" y="945547"/>
                  <a:pt x="1417170" y="954107"/>
                </a:cubicBezTo>
                <a:cubicBezTo>
                  <a:pt x="1148713" y="962667"/>
                  <a:pt x="951303" y="960083"/>
                  <a:pt x="735838" y="954107"/>
                </a:cubicBezTo>
                <a:cubicBezTo>
                  <a:pt x="520373" y="948131"/>
                  <a:pt x="352619" y="942004"/>
                  <a:pt x="0" y="954107"/>
                </a:cubicBezTo>
                <a:cubicBezTo>
                  <a:pt x="24806" y="717345"/>
                  <a:pt x="-23692" y="575603"/>
                  <a:pt x="0" y="457971"/>
                </a:cubicBezTo>
                <a:cubicBezTo>
                  <a:pt x="23692" y="340339"/>
                  <a:pt x="8095" y="208045"/>
                  <a:pt x="0" y="0"/>
                </a:cubicBezTo>
                <a:close/>
              </a:path>
              <a:path w="6131985" h="954107" stroke="0" extrusionOk="0">
                <a:moveTo>
                  <a:pt x="0" y="0"/>
                </a:moveTo>
                <a:cubicBezTo>
                  <a:pt x="299947" y="677"/>
                  <a:pt x="402515" y="-11110"/>
                  <a:pt x="620012" y="0"/>
                </a:cubicBezTo>
                <a:cubicBezTo>
                  <a:pt x="837509" y="11110"/>
                  <a:pt x="1075668" y="-10685"/>
                  <a:pt x="1362663" y="0"/>
                </a:cubicBezTo>
                <a:cubicBezTo>
                  <a:pt x="1649658" y="10685"/>
                  <a:pt x="1908941" y="-7172"/>
                  <a:pt x="2166635" y="0"/>
                </a:cubicBezTo>
                <a:cubicBezTo>
                  <a:pt x="2424329" y="7172"/>
                  <a:pt x="2586470" y="-14497"/>
                  <a:pt x="2847966" y="0"/>
                </a:cubicBezTo>
                <a:cubicBezTo>
                  <a:pt x="3109462" y="14497"/>
                  <a:pt x="3354182" y="-3135"/>
                  <a:pt x="3529298" y="0"/>
                </a:cubicBezTo>
                <a:cubicBezTo>
                  <a:pt x="3704414" y="3135"/>
                  <a:pt x="3829211" y="-12935"/>
                  <a:pt x="4026670" y="0"/>
                </a:cubicBezTo>
                <a:cubicBezTo>
                  <a:pt x="4224129" y="12935"/>
                  <a:pt x="4518083" y="38851"/>
                  <a:pt x="4830642" y="0"/>
                </a:cubicBezTo>
                <a:cubicBezTo>
                  <a:pt x="5143201" y="-38851"/>
                  <a:pt x="5802766" y="-52667"/>
                  <a:pt x="6131985" y="0"/>
                </a:cubicBezTo>
                <a:cubicBezTo>
                  <a:pt x="6147460" y="232559"/>
                  <a:pt x="6118420" y="370526"/>
                  <a:pt x="6131985" y="477054"/>
                </a:cubicBezTo>
                <a:cubicBezTo>
                  <a:pt x="6145550" y="583582"/>
                  <a:pt x="6120269" y="778251"/>
                  <a:pt x="6131985" y="954107"/>
                </a:cubicBezTo>
                <a:cubicBezTo>
                  <a:pt x="5964610" y="953219"/>
                  <a:pt x="5627352" y="983795"/>
                  <a:pt x="5450653" y="954107"/>
                </a:cubicBezTo>
                <a:cubicBezTo>
                  <a:pt x="5273954" y="924419"/>
                  <a:pt x="5030158" y="941022"/>
                  <a:pt x="4891961" y="954107"/>
                </a:cubicBezTo>
                <a:cubicBezTo>
                  <a:pt x="4753764" y="967192"/>
                  <a:pt x="4485206" y="962921"/>
                  <a:pt x="4087990" y="954107"/>
                </a:cubicBezTo>
                <a:cubicBezTo>
                  <a:pt x="3690774" y="945293"/>
                  <a:pt x="3755786" y="930083"/>
                  <a:pt x="3529298" y="954107"/>
                </a:cubicBezTo>
                <a:cubicBezTo>
                  <a:pt x="3302810" y="978131"/>
                  <a:pt x="2995102" y="924333"/>
                  <a:pt x="2847966" y="954107"/>
                </a:cubicBezTo>
                <a:cubicBezTo>
                  <a:pt x="2700830" y="983881"/>
                  <a:pt x="2484120" y="975869"/>
                  <a:pt x="2289274" y="954107"/>
                </a:cubicBezTo>
                <a:cubicBezTo>
                  <a:pt x="2094428" y="932345"/>
                  <a:pt x="1919097" y="952002"/>
                  <a:pt x="1791902" y="954107"/>
                </a:cubicBezTo>
                <a:cubicBezTo>
                  <a:pt x="1664707" y="956212"/>
                  <a:pt x="1405703" y="948441"/>
                  <a:pt x="1294530" y="954107"/>
                </a:cubicBezTo>
                <a:cubicBezTo>
                  <a:pt x="1183357" y="959773"/>
                  <a:pt x="278450" y="995907"/>
                  <a:pt x="0" y="954107"/>
                </a:cubicBezTo>
                <a:cubicBezTo>
                  <a:pt x="20975" y="794949"/>
                  <a:pt x="-13263" y="653918"/>
                  <a:pt x="0" y="505677"/>
                </a:cubicBezTo>
                <a:cubicBezTo>
                  <a:pt x="13263" y="357436"/>
                  <a:pt x="17593" y="148787"/>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Về những lời má nuôi đã dạy mà không có trong sách giáo khoa</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2500943" y="159844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20923" y="3034855"/>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5798471" y="3821104"/>
            <a:ext cx="6013228" cy="954107"/>
          </a:xfrm>
          <a:custGeom>
            <a:avLst/>
            <a:gdLst>
              <a:gd name="connsiteX0" fmla="*/ 0 w 6013228"/>
              <a:gd name="connsiteY0" fmla="*/ 0 h 954107"/>
              <a:gd name="connsiteX1" fmla="*/ 668136 w 6013228"/>
              <a:gd name="connsiteY1" fmla="*/ 0 h 954107"/>
              <a:gd name="connsiteX2" fmla="*/ 1456537 w 6013228"/>
              <a:gd name="connsiteY2" fmla="*/ 0 h 954107"/>
              <a:gd name="connsiteX3" fmla="*/ 2184806 w 6013228"/>
              <a:gd name="connsiteY3" fmla="*/ 0 h 954107"/>
              <a:gd name="connsiteX4" fmla="*/ 2913075 w 6013228"/>
              <a:gd name="connsiteY4" fmla="*/ 0 h 954107"/>
              <a:gd name="connsiteX5" fmla="*/ 3701476 w 6013228"/>
              <a:gd name="connsiteY5" fmla="*/ 0 h 954107"/>
              <a:gd name="connsiteX6" fmla="*/ 4369612 w 6013228"/>
              <a:gd name="connsiteY6" fmla="*/ 0 h 954107"/>
              <a:gd name="connsiteX7" fmla="*/ 4857352 w 6013228"/>
              <a:gd name="connsiteY7" fmla="*/ 0 h 954107"/>
              <a:gd name="connsiteX8" fmla="*/ 6013228 w 6013228"/>
              <a:gd name="connsiteY8" fmla="*/ 0 h 954107"/>
              <a:gd name="connsiteX9" fmla="*/ 6013228 w 6013228"/>
              <a:gd name="connsiteY9" fmla="*/ 477054 h 954107"/>
              <a:gd name="connsiteX10" fmla="*/ 6013228 w 6013228"/>
              <a:gd name="connsiteY10" fmla="*/ 954107 h 954107"/>
              <a:gd name="connsiteX11" fmla="*/ 5525488 w 6013228"/>
              <a:gd name="connsiteY11" fmla="*/ 954107 h 954107"/>
              <a:gd name="connsiteX12" fmla="*/ 5037749 w 6013228"/>
              <a:gd name="connsiteY12" fmla="*/ 954107 h 954107"/>
              <a:gd name="connsiteX13" fmla="*/ 4429745 w 6013228"/>
              <a:gd name="connsiteY13" fmla="*/ 954107 h 954107"/>
              <a:gd name="connsiteX14" fmla="*/ 3942005 w 6013228"/>
              <a:gd name="connsiteY14" fmla="*/ 954107 h 954107"/>
              <a:gd name="connsiteX15" fmla="*/ 3153604 w 6013228"/>
              <a:gd name="connsiteY15" fmla="*/ 954107 h 954107"/>
              <a:gd name="connsiteX16" fmla="*/ 2545600 w 6013228"/>
              <a:gd name="connsiteY16" fmla="*/ 954107 h 954107"/>
              <a:gd name="connsiteX17" fmla="*/ 1937596 w 6013228"/>
              <a:gd name="connsiteY17" fmla="*/ 954107 h 954107"/>
              <a:gd name="connsiteX18" fmla="*/ 1389724 w 6013228"/>
              <a:gd name="connsiteY18" fmla="*/ 954107 h 954107"/>
              <a:gd name="connsiteX19" fmla="*/ 721587 w 6013228"/>
              <a:gd name="connsiteY19" fmla="*/ 954107 h 954107"/>
              <a:gd name="connsiteX20" fmla="*/ 0 w 6013228"/>
              <a:gd name="connsiteY20" fmla="*/ 954107 h 954107"/>
              <a:gd name="connsiteX21" fmla="*/ 0 w 6013228"/>
              <a:gd name="connsiteY21" fmla="*/ 457971 h 954107"/>
              <a:gd name="connsiteX22" fmla="*/ 0 w 6013228"/>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13228" h="954107" fill="none" extrusionOk="0">
                <a:moveTo>
                  <a:pt x="0" y="0"/>
                </a:moveTo>
                <a:cubicBezTo>
                  <a:pt x="186550" y="-22607"/>
                  <a:pt x="341280" y="-9399"/>
                  <a:pt x="668136" y="0"/>
                </a:cubicBezTo>
                <a:cubicBezTo>
                  <a:pt x="994992" y="9399"/>
                  <a:pt x="1097405" y="35559"/>
                  <a:pt x="1456537" y="0"/>
                </a:cubicBezTo>
                <a:cubicBezTo>
                  <a:pt x="1815669" y="-35559"/>
                  <a:pt x="2012502" y="13261"/>
                  <a:pt x="2184806" y="0"/>
                </a:cubicBezTo>
                <a:cubicBezTo>
                  <a:pt x="2357110" y="-13261"/>
                  <a:pt x="2693046" y="-11786"/>
                  <a:pt x="2913075" y="0"/>
                </a:cubicBezTo>
                <a:cubicBezTo>
                  <a:pt x="3133104" y="11786"/>
                  <a:pt x="3422962" y="30691"/>
                  <a:pt x="3701476" y="0"/>
                </a:cubicBezTo>
                <a:cubicBezTo>
                  <a:pt x="3979990" y="-30691"/>
                  <a:pt x="4185829" y="-11735"/>
                  <a:pt x="4369612" y="0"/>
                </a:cubicBezTo>
                <a:cubicBezTo>
                  <a:pt x="4553395" y="11735"/>
                  <a:pt x="4630595" y="-10931"/>
                  <a:pt x="4857352" y="0"/>
                </a:cubicBezTo>
                <a:cubicBezTo>
                  <a:pt x="5084109" y="10931"/>
                  <a:pt x="5642081" y="-24912"/>
                  <a:pt x="6013228" y="0"/>
                </a:cubicBezTo>
                <a:cubicBezTo>
                  <a:pt x="6023309" y="128033"/>
                  <a:pt x="6011301" y="369638"/>
                  <a:pt x="6013228" y="477054"/>
                </a:cubicBezTo>
                <a:cubicBezTo>
                  <a:pt x="6015155" y="584470"/>
                  <a:pt x="5992759" y="810264"/>
                  <a:pt x="6013228" y="954107"/>
                </a:cubicBezTo>
                <a:cubicBezTo>
                  <a:pt x="5817596" y="943618"/>
                  <a:pt x="5665714" y="939711"/>
                  <a:pt x="5525488" y="954107"/>
                </a:cubicBezTo>
                <a:cubicBezTo>
                  <a:pt x="5385262" y="968503"/>
                  <a:pt x="5155742" y="972600"/>
                  <a:pt x="5037749" y="954107"/>
                </a:cubicBezTo>
                <a:cubicBezTo>
                  <a:pt x="4919756" y="935614"/>
                  <a:pt x="4730783" y="930367"/>
                  <a:pt x="4429745" y="954107"/>
                </a:cubicBezTo>
                <a:cubicBezTo>
                  <a:pt x="4128707" y="977847"/>
                  <a:pt x="4140335" y="957498"/>
                  <a:pt x="3942005" y="954107"/>
                </a:cubicBezTo>
                <a:cubicBezTo>
                  <a:pt x="3743675" y="950716"/>
                  <a:pt x="3456832" y="979329"/>
                  <a:pt x="3153604" y="954107"/>
                </a:cubicBezTo>
                <a:cubicBezTo>
                  <a:pt x="2850376" y="928885"/>
                  <a:pt x="2690886" y="972954"/>
                  <a:pt x="2545600" y="954107"/>
                </a:cubicBezTo>
                <a:cubicBezTo>
                  <a:pt x="2400314" y="935260"/>
                  <a:pt x="2184239" y="949956"/>
                  <a:pt x="1937596" y="954107"/>
                </a:cubicBezTo>
                <a:cubicBezTo>
                  <a:pt x="1690953" y="958258"/>
                  <a:pt x="1653528" y="968481"/>
                  <a:pt x="1389724" y="954107"/>
                </a:cubicBezTo>
                <a:cubicBezTo>
                  <a:pt x="1125920" y="939733"/>
                  <a:pt x="964512" y="966094"/>
                  <a:pt x="721587" y="954107"/>
                </a:cubicBezTo>
                <a:cubicBezTo>
                  <a:pt x="478662" y="942120"/>
                  <a:pt x="190872" y="976952"/>
                  <a:pt x="0" y="954107"/>
                </a:cubicBezTo>
                <a:cubicBezTo>
                  <a:pt x="24806" y="717345"/>
                  <a:pt x="-23692" y="575603"/>
                  <a:pt x="0" y="457971"/>
                </a:cubicBezTo>
                <a:cubicBezTo>
                  <a:pt x="23692" y="340339"/>
                  <a:pt x="8095" y="208045"/>
                  <a:pt x="0" y="0"/>
                </a:cubicBezTo>
                <a:close/>
              </a:path>
              <a:path w="6013228" h="954107" stroke="0" extrusionOk="0">
                <a:moveTo>
                  <a:pt x="0" y="0"/>
                </a:moveTo>
                <a:cubicBezTo>
                  <a:pt x="302919" y="18295"/>
                  <a:pt x="412395" y="3831"/>
                  <a:pt x="608004" y="0"/>
                </a:cubicBezTo>
                <a:cubicBezTo>
                  <a:pt x="803613" y="-3831"/>
                  <a:pt x="1010273" y="18091"/>
                  <a:pt x="1336273" y="0"/>
                </a:cubicBezTo>
                <a:cubicBezTo>
                  <a:pt x="1662273" y="-18091"/>
                  <a:pt x="1850106" y="-29078"/>
                  <a:pt x="2124674" y="0"/>
                </a:cubicBezTo>
                <a:cubicBezTo>
                  <a:pt x="2399242" y="29078"/>
                  <a:pt x="2488214" y="-10436"/>
                  <a:pt x="2792810" y="0"/>
                </a:cubicBezTo>
                <a:cubicBezTo>
                  <a:pt x="3097406" y="10436"/>
                  <a:pt x="3179803" y="23961"/>
                  <a:pt x="3460947" y="0"/>
                </a:cubicBezTo>
                <a:cubicBezTo>
                  <a:pt x="3742091" y="-23961"/>
                  <a:pt x="3724848" y="-20905"/>
                  <a:pt x="3948686" y="0"/>
                </a:cubicBezTo>
                <a:cubicBezTo>
                  <a:pt x="4172524" y="20905"/>
                  <a:pt x="4388328" y="-15089"/>
                  <a:pt x="4737087" y="0"/>
                </a:cubicBezTo>
                <a:cubicBezTo>
                  <a:pt x="5085846" y="15089"/>
                  <a:pt x="5659489" y="-9829"/>
                  <a:pt x="6013228" y="0"/>
                </a:cubicBezTo>
                <a:cubicBezTo>
                  <a:pt x="6028703" y="232559"/>
                  <a:pt x="5999663" y="370526"/>
                  <a:pt x="6013228" y="477054"/>
                </a:cubicBezTo>
                <a:cubicBezTo>
                  <a:pt x="6026793" y="583582"/>
                  <a:pt x="6001512" y="778251"/>
                  <a:pt x="6013228" y="954107"/>
                </a:cubicBezTo>
                <a:cubicBezTo>
                  <a:pt x="5805758" y="946379"/>
                  <a:pt x="5620056" y="947953"/>
                  <a:pt x="5345092" y="954107"/>
                </a:cubicBezTo>
                <a:cubicBezTo>
                  <a:pt x="5070128" y="960261"/>
                  <a:pt x="4942122" y="929200"/>
                  <a:pt x="4797220" y="954107"/>
                </a:cubicBezTo>
                <a:cubicBezTo>
                  <a:pt x="4652318" y="979014"/>
                  <a:pt x="4390557" y="966258"/>
                  <a:pt x="4008819" y="954107"/>
                </a:cubicBezTo>
                <a:cubicBezTo>
                  <a:pt x="3627081" y="941956"/>
                  <a:pt x="3668948" y="949611"/>
                  <a:pt x="3460947" y="954107"/>
                </a:cubicBezTo>
                <a:cubicBezTo>
                  <a:pt x="3252946" y="958603"/>
                  <a:pt x="2961772" y="925159"/>
                  <a:pt x="2792810" y="954107"/>
                </a:cubicBezTo>
                <a:cubicBezTo>
                  <a:pt x="2623848" y="983055"/>
                  <a:pt x="2394350" y="973156"/>
                  <a:pt x="2244938" y="954107"/>
                </a:cubicBezTo>
                <a:cubicBezTo>
                  <a:pt x="2095526" y="935058"/>
                  <a:pt x="1866019" y="962886"/>
                  <a:pt x="1757199" y="954107"/>
                </a:cubicBezTo>
                <a:cubicBezTo>
                  <a:pt x="1648379" y="945328"/>
                  <a:pt x="1471088" y="975804"/>
                  <a:pt x="1269459" y="954107"/>
                </a:cubicBezTo>
                <a:cubicBezTo>
                  <a:pt x="1067830" y="932410"/>
                  <a:pt x="321894" y="990281"/>
                  <a:pt x="0" y="954107"/>
                </a:cubicBezTo>
                <a:cubicBezTo>
                  <a:pt x="20975" y="794949"/>
                  <a:pt x="-13263" y="653918"/>
                  <a:pt x="0" y="505677"/>
                </a:cubicBezTo>
                <a:cubicBezTo>
                  <a:pt x="13263" y="357436"/>
                  <a:pt x="17593" y="148787"/>
                  <a:pt x="0" y="0"/>
                </a:cubicBezTo>
                <a:close/>
              </a:path>
            </a:pathLst>
          </a:custGeom>
          <a:ln w="38100">
            <a:prstDash val="solid"/>
            <a:extLst>
              <a:ext uri="{C807C97D-BFC1-408E-A445-0C87EB9F89A2}">
                <ask:lineSketchStyleProps xmlns:ask="http://schemas.microsoft.com/office/drawing/2018/sketchyshapes" xmlns="" sd="2473192824">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suy nghĩ về cách “ăn ong” độc đáo của người dân vùng U Minh</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54587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dirty="0" err="1">
                <a:solidFill>
                  <a:srgbClr val="70AD47">
                    <a:lumMod val="50000"/>
                  </a:srgbClr>
                </a:solidFill>
                <a:latin typeface="Times New Roman" panose="02020603050405020304" pitchFamily="18" charset="0"/>
                <a:cs typeface="Times New Roman" panose="02020603050405020304" pitchFamily="18" charset="0"/>
              </a:rPr>
              <a:t>Cảm</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xúc</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23394" y="104464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5360932" y="1912822"/>
            <a:ext cx="6131985" cy="523220"/>
          </a:xfrm>
          <a:prstGeom prst="rect">
            <a:avLst/>
          </a:prstGeom>
          <a:ln w="38100">
            <a:prstDash val="solid"/>
            <a:extLst>
              <a:ext uri="{C807C97D-BFC1-408E-A445-0C87EB9F89A2}">
                <ask:lineSketchStyleProps xmlns:ask="http://schemas.microsoft.com/office/drawing/2018/sketchyshapes" xmlns="" sd="2473192824">
                  <a:custGeom>
                    <a:avLst/>
                    <a:gdLst>
                      <a:gd name="connsiteX0" fmla="*/ 0 w 6131985"/>
                      <a:gd name="connsiteY0" fmla="*/ 0 h 523220"/>
                      <a:gd name="connsiteX1" fmla="*/ 681332 w 6131985"/>
                      <a:gd name="connsiteY1" fmla="*/ 0 h 523220"/>
                      <a:gd name="connsiteX2" fmla="*/ 1301343 w 6131985"/>
                      <a:gd name="connsiteY2" fmla="*/ 0 h 523220"/>
                      <a:gd name="connsiteX3" fmla="*/ 1798716 w 6131985"/>
                      <a:gd name="connsiteY3" fmla="*/ 0 h 523220"/>
                      <a:gd name="connsiteX4" fmla="*/ 2602687 w 6131985"/>
                      <a:gd name="connsiteY4" fmla="*/ 0 h 523220"/>
                      <a:gd name="connsiteX5" fmla="*/ 3345338 w 6131985"/>
                      <a:gd name="connsiteY5" fmla="*/ 0 h 523220"/>
                      <a:gd name="connsiteX6" fmla="*/ 4087990 w 6131985"/>
                      <a:gd name="connsiteY6" fmla="*/ 0 h 523220"/>
                      <a:gd name="connsiteX7" fmla="*/ 4891961 w 6131985"/>
                      <a:gd name="connsiteY7" fmla="*/ 0 h 523220"/>
                      <a:gd name="connsiteX8" fmla="*/ 6131985 w 6131985"/>
                      <a:gd name="connsiteY8" fmla="*/ 0 h 523220"/>
                      <a:gd name="connsiteX9" fmla="*/ 6131985 w 6131985"/>
                      <a:gd name="connsiteY9" fmla="*/ 523220 h 523220"/>
                      <a:gd name="connsiteX10" fmla="*/ 5573293 w 6131985"/>
                      <a:gd name="connsiteY10" fmla="*/ 523220 h 523220"/>
                      <a:gd name="connsiteX11" fmla="*/ 5014601 w 6131985"/>
                      <a:gd name="connsiteY11" fmla="*/ 523220 h 523220"/>
                      <a:gd name="connsiteX12" fmla="*/ 4333269 w 6131985"/>
                      <a:gd name="connsiteY12" fmla="*/ 523220 h 523220"/>
                      <a:gd name="connsiteX13" fmla="*/ 3590618 w 6131985"/>
                      <a:gd name="connsiteY13" fmla="*/ 523220 h 523220"/>
                      <a:gd name="connsiteX14" fmla="*/ 3093246 w 6131985"/>
                      <a:gd name="connsiteY14" fmla="*/ 523220 h 523220"/>
                      <a:gd name="connsiteX15" fmla="*/ 2473234 w 6131985"/>
                      <a:gd name="connsiteY15" fmla="*/ 523220 h 523220"/>
                      <a:gd name="connsiteX16" fmla="*/ 1975862 w 6131985"/>
                      <a:gd name="connsiteY16" fmla="*/ 523220 h 523220"/>
                      <a:gd name="connsiteX17" fmla="*/ 1171890 w 6131985"/>
                      <a:gd name="connsiteY17" fmla="*/ 523220 h 523220"/>
                      <a:gd name="connsiteX18" fmla="*/ 0 w 6131985"/>
                      <a:gd name="connsiteY18" fmla="*/ 523220 h 523220"/>
                      <a:gd name="connsiteX19" fmla="*/ 0 w 6131985"/>
                      <a:gd name="connsiteY1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31985" h="523220" fill="none" extrusionOk="0">
                        <a:moveTo>
                          <a:pt x="0" y="0"/>
                        </a:moveTo>
                        <a:cubicBezTo>
                          <a:pt x="162116" y="17957"/>
                          <a:pt x="486183" y="30860"/>
                          <a:pt x="681332" y="0"/>
                        </a:cubicBezTo>
                        <a:cubicBezTo>
                          <a:pt x="876481" y="-30860"/>
                          <a:pt x="1036240" y="19101"/>
                          <a:pt x="1301343" y="0"/>
                        </a:cubicBezTo>
                        <a:cubicBezTo>
                          <a:pt x="1566446" y="-19101"/>
                          <a:pt x="1687518" y="-11964"/>
                          <a:pt x="1798716" y="0"/>
                        </a:cubicBezTo>
                        <a:cubicBezTo>
                          <a:pt x="1909914" y="11964"/>
                          <a:pt x="2220079" y="28672"/>
                          <a:pt x="2602687" y="0"/>
                        </a:cubicBezTo>
                        <a:cubicBezTo>
                          <a:pt x="2985295" y="-28672"/>
                          <a:pt x="3148260" y="-6998"/>
                          <a:pt x="3345338" y="0"/>
                        </a:cubicBezTo>
                        <a:cubicBezTo>
                          <a:pt x="3542416" y="6998"/>
                          <a:pt x="3820475" y="-29670"/>
                          <a:pt x="4087990" y="0"/>
                        </a:cubicBezTo>
                        <a:cubicBezTo>
                          <a:pt x="4355505" y="29670"/>
                          <a:pt x="4544321" y="23366"/>
                          <a:pt x="4891961" y="0"/>
                        </a:cubicBezTo>
                        <a:cubicBezTo>
                          <a:pt x="5239601" y="-23366"/>
                          <a:pt x="5576891" y="-6926"/>
                          <a:pt x="6131985" y="0"/>
                        </a:cubicBezTo>
                        <a:cubicBezTo>
                          <a:pt x="6118090" y="159165"/>
                          <a:pt x="6111783" y="343753"/>
                          <a:pt x="6131985" y="523220"/>
                        </a:cubicBezTo>
                        <a:cubicBezTo>
                          <a:pt x="5978393" y="519851"/>
                          <a:pt x="5837087" y="509990"/>
                          <a:pt x="5573293" y="523220"/>
                        </a:cubicBezTo>
                        <a:cubicBezTo>
                          <a:pt x="5309499" y="536450"/>
                          <a:pt x="5208440" y="511531"/>
                          <a:pt x="5014601" y="523220"/>
                        </a:cubicBezTo>
                        <a:cubicBezTo>
                          <a:pt x="4820762" y="534909"/>
                          <a:pt x="4569856" y="530020"/>
                          <a:pt x="4333269" y="523220"/>
                        </a:cubicBezTo>
                        <a:cubicBezTo>
                          <a:pt x="4096682" y="516420"/>
                          <a:pt x="3868549" y="491167"/>
                          <a:pt x="3590618" y="523220"/>
                        </a:cubicBezTo>
                        <a:cubicBezTo>
                          <a:pt x="3312687" y="555273"/>
                          <a:pt x="3226855" y="541827"/>
                          <a:pt x="3093246" y="523220"/>
                        </a:cubicBezTo>
                        <a:cubicBezTo>
                          <a:pt x="2959637" y="504613"/>
                          <a:pt x="2639076" y="504253"/>
                          <a:pt x="2473234" y="523220"/>
                        </a:cubicBezTo>
                        <a:cubicBezTo>
                          <a:pt x="2307392" y="542187"/>
                          <a:pt x="2113203" y="509780"/>
                          <a:pt x="1975862" y="523220"/>
                        </a:cubicBezTo>
                        <a:cubicBezTo>
                          <a:pt x="1838521" y="536660"/>
                          <a:pt x="1468907" y="494724"/>
                          <a:pt x="1171890" y="523220"/>
                        </a:cubicBezTo>
                        <a:cubicBezTo>
                          <a:pt x="874873" y="551716"/>
                          <a:pt x="522185" y="508509"/>
                          <a:pt x="0" y="523220"/>
                        </a:cubicBezTo>
                        <a:cubicBezTo>
                          <a:pt x="-19567" y="277170"/>
                          <a:pt x="-15301" y="226800"/>
                          <a:pt x="0" y="0"/>
                        </a:cubicBezTo>
                        <a:close/>
                      </a:path>
                      <a:path w="6131985" h="523220" stroke="0" extrusionOk="0">
                        <a:moveTo>
                          <a:pt x="0" y="0"/>
                        </a:moveTo>
                        <a:cubicBezTo>
                          <a:pt x="299947" y="677"/>
                          <a:pt x="402515" y="-11110"/>
                          <a:pt x="620012" y="0"/>
                        </a:cubicBezTo>
                        <a:cubicBezTo>
                          <a:pt x="837509" y="11110"/>
                          <a:pt x="1075668" y="-10685"/>
                          <a:pt x="1362663" y="0"/>
                        </a:cubicBezTo>
                        <a:cubicBezTo>
                          <a:pt x="1649658" y="10685"/>
                          <a:pt x="1908941" y="-7172"/>
                          <a:pt x="2166635" y="0"/>
                        </a:cubicBezTo>
                        <a:cubicBezTo>
                          <a:pt x="2424329" y="7172"/>
                          <a:pt x="2586470" y="-14497"/>
                          <a:pt x="2847966" y="0"/>
                        </a:cubicBezTo>
                        <a:cubicBezTo>
                          <a:pt x="3109462" y="14497"/>
                          <a:pt x="3354182" y="-3135"/>
                          <a:pt x="3529298" y="0"/>
                        </a:cubicBezTo>
                        <a:cubicBezTo>
                          <a:pt x="3704414" y="3135"/>
                          <a:pt x="3829211" y="-12935"/>
                          <a:pt x="4026670" y="0"/>
                        </a:cubicBezTo>
                        <a:cubicBezTo>
                          <a:pt x="4224129" y="12935"/>
                          <a:pt x="4518083" y="38851"/>
                          <a:pt x="4830642" y="0"/>
                        </a:cubicBezTo>
                        <a:cubicBezTo>
                          <a:pt x="5143201" y="-38851"/>
                          <a:pt x="5802766" y="-52667"/>
                          <a:pt x="6131985" y="0"/>
                        </a:cubicBezTo>
                        <a:cubicBezTo>
                          <a:pt x="6154724" y="162905"/>
                          <a:pt x="6110484" y="339005"/>
                          <a:pt x="6131985" y="523220"/>
                        </a:cubicBezTo>
                        <a:cubicBezTo>
                          <a:pt x="5966457" y="547833"/>
                          <a:pt x="5783991" y="512851"/>
                          <a:pt x="5450653" y="523220"/>
                        </a:cubicBezTo>
                        <a:cubicBezTo>
                          <a:pt x="5117315" y="533589"/>
                          <a:pt x="4820273" y="559810"/>
                          <a:pt x="4646682" y="523220"/>
                        </a:cubicBezTo>
                        <a:cubicBezTo>
                          <a:pt x="4473091" y="486630"/>
                          <a:pt x="4226187" y="510135"/>
                          <a:pt x="4087990" y="523220"/>
                        </a:cubicBezTo>
                        <a:cubicBezTo>
                          <a:pt x="3949793" y="536305"/>
                          <a:pt x="3681235" y="532034"/>
                          <a:pt x="3284019" y="523220"/>
                        </a:cubicBezTo>
                        <a:cubicBezTo>
                          <a:pt x="2886803" y="514406"/>
                          <a:pt x="2951815" y="499196"/>
                          <a:pt x="2725327" y="523220"/>
                        </a:cubicBezTo>
                        <a:cubicBezTo>
                          <a:pt x="2498839" y="547244"/>
                          <a:pt x="2191131" y="493446"/>
                          <a:pt x="2043995" y="523220"/>
                        </a:cubicBezTo>
                        <a:cubicBezTo>
                          <a:pt x="1896859" y="552994"/>
                          <a:pt x="1680149" y="544982"/>
                          <a:pt x="1485303" y="523220"/>
                        </a:cubicBezTo>
                        <a:cubicBezTo>
                          <a:pt x="1290457" y="501458"/>
                          <a:pt x="1115126" y="521115"/>
                          <a:pt x="987931" y="523220"/>
                        </a:cubicBezTo>
                        <a:cubicBezTo>
                          <a:pt x="860736" y="525325"/>
                          <a:pt x="381853" y="561277"/>
                          <a:pt x="0" y="523220"/>
                        </a:cubicBezTo>
                        <a:cubicBezTo>
                          <a:pt x="-12249" y="280461"/>
                          <a:pt x="-19039" y="15571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Mệt mỏi sau một quãng đường đi;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2500943" y="1598447"/>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19588" y="2394099"/>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5597136" y="3180348"/>
            <a:ext cx="6013228"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6013228"/>
                      <a:gd name="connsiteY0" fmla="*/ 0 h 954107"/>
                      <a:gd name="connsiteX1" fmla="*/ 668136 w 6013228"/>
                      <a:gd name="connsiteY1" fmla="*/ 0 h 954107"/>
                      <a:gd name="connsiteX2" fmla="*/ 1456537 w 6013228"/>
                      <a:gd name="connsiteY2" fmla="*/ 0 h 954107"/>
                      <a:gd name="connsiteX3" fmla="*/ 2184806 w 6013228"/>
                      <a:gd name="connsiteY3" fmla="*/ 0 h 954107"/>
                      <a:gd name="connsiteX4" fmla="*/ 2913075 w 6013228"/>
                      <a:gd name="connsiteY4" fmla="*/ 0 h 954107"/>
                      <a:gd name="connsiteX5" fmla="*/ 3701476 w 6013228"/>
                      <a:gd name="connsiteY5" fmla="*/ 0 h 954107"/>
                      <a:gd name="connsiteX6" fmla="*/ 4369612 w 6013228"/>
                      <a:gd name="connsiteY6" fmla="*/ 0 h 954107"/>
                      <a:gd name="connsiteX7" fmla="*/ 4857352 w 6013228"/>
                      <a:gd name="connsiteY7" fmla="*/ 0 h 954107"/>
                      <a:gd name="connsiteX8" fmla="*/ 6013228 w 6013228"/>
                      <a:gd name="connsiteY8" fmla="*/ 0 h 954107"/>
                      <a:gd name="connsiteX9" fmla="*/ 6013228 w 6013228"/>
                      <a:gd name="connsiteY9" fmla="*/ 477054 h 954107"/>
                      <a:gd name="connsiteX10" fmla="*/ 6013228 w 6013228"/>
                      <a:gd name="connsiteY10" fmla="*/ 954107 h 954107"/>
                      <a:gd name="connsiteX11" fmla="*/ 5525488 w 6013228"/>
                      <a:gd name="connsiteY11" fmla="*/ 954107 h 954107"/>
                      <a:gd name="connsiteX12" fmla="*/ 5037749 w 6013228"/>
                      <a:gd name="connsiteY12" fmla="*/ 954107 h 954107"/>
                      <a:gd name="connsiteX13" fmla="*/ 4429745 w 6013228"/>
                      <a:gd name="connsiteY13" fmla="*/ 954107 h 954107"/>
                      <a:gd name="connsiteX14" fmla="*/ 3942005 w 6013228"/>
                      <a:gd name="connsiteY14" fmla="*/ 954107 h 954107"/>
                      <a:gd name="connsiteX15" fmla="*/ 3153604 w 6013228"/>
                      <a:gd name="connsiteY15" fmla="*/ 954107 h 954107"/>
                      <a:gd name="connsiteX16" fmla="*/ 2545600 w 6013228"/>
                      <a:gd name="connsiteY16" fmla="*/ 954107 h 954107"/>
                      <a:gd name="connsiteX17" fmla="*/ 1937596 w 6013228"/>
                      <a:gd name="connsiteY17" fmla="*/ 954107 h 954107"/>
                      <a:gd name="connsiteX18" fmla="*/ 1389724 w 6013228"/>
                      <a:gd name="connsiteY18" fmla="*/ 954107 h 954107"/>
                      <a:gd name="connsiteX19" fmla="*/ 721587 w 6013228"/>
                      <a:gd name="connsiteY19" fmla="*/ 954107 h 954107"/>
                      <a:gd name="connsiteX20" fmla="*/ 0 w 6013228"/>
                      <a:gd name="connsiteY20" fmla="*/ 954107 h 954107"/>
                      <a:gd name="connsiteX21" fmla="*/ 0 w 6013228"/>
                      <a:gd name="connsiteY21" fmla="*/ 457971 h 954107"/>
                      <a:gd name="connsiteX22" fmla="*/ 0 w 6013228"/>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13228" h="954107" fill="none" extrusionOk="0">
                        <a:moveTo>
                          <a:pt x="0" y="0"/>
                        </a:moveTo>
                        <a:cubicBezTo>
                          <a:pt x="186550" y="-22607"/>
                          <a:pt x="341280" y="-9399"/>
                          <a:pt x="668136" y="0"/>
                        </a:cubicBezTo>
                        <a:cubicBezTo>
                          <a:pt x="994992" y="9399"/>
                          <a:pt x="1097405" y="35559"/>
                          <a:pt x="1456537" y="0"/>
                        </a:cubicBezTo>
                        <a:cubicBezTo>
                          <a:pt x="1815669" y="-35559"/>
                          <a:pt x="2012502" y="13261"/>
                          <a:pt x="2184806" y="0"/>
                        </a:cubicBezTo>
                        <a:cubicBezTo>
                          <a:pt x="2357110" y="-13261"/>
                          <a:pt x="2693046" y="-11786"/>
                          <a:pt x="2913075" y="0"/>
                        </a:cubicBezTo>
                        <a:cubicBezTo>
                          <a:pt x="3133104" y="11786"/>
                          <a:pt x="3422962" y="30691"/>
                          <a:pt x="3701476" y="0"/>
                        </a:cubicBezTo>
                        <a:cubicBezTo>
                          <a:pt x="3979990" y="-30691"/>
                          <a:pt x="4185829" y="-11735"/>
                          <a:pt x="4369612" y="0"/>
                        </a:cubicBezTo>
                        <a:cubicBezTo>
                          <a:pt x="4553395" y="11735"/>
                          <a:pt x="4630595" y="-10931"/>
                          <a:pt x="4857352" y="0"/>
                        </a:cubicBezTo>
                        <a:cubicBezTo>
                          <a:pt x="5084109" y="10931"/>
                          <a:pt x="5642081" y="-24912"/>
                          <a:pt x="6013228" y="0"/>
                        </a:cubicBezTo>
                        <a:cubicBezTo>
                          <a:pt x="6023309" y="128033"/>
                          <a:pt x="6011301" y="369638"/>
                          <a:pt x="6013228" y="477054"/>
                        </a:cubicBezTo>
                        <a:cubicBezTo>
                          <a:pt x="6015155" y="584470"/>
                          <a:pt x="5992759" y="810264"/>
                          <a:pt x="6013228" y="954107"/>
                        </a:cubicBezTo>
                        <a:cubicBezTo>
                          <a:pt x="5817596" y="943618"/>
                          <a:pt x="5665714" y="939711"/>
                          <a:pt x="5525488" y="954107"/>
                        </a:cubicBezTo>
                        <a:cubicBezTo>
                          <a:pt x="5385262" y="968503"/>
                          <a:pt x="5155742" y="972600"/>
                          <a:pt x="5037749" y="954107"/>
                        </a:cubicBezTo>
                        <a:cubicBezTo>
                          <a:pt x="4919756" y="935614"/>
                          <a:pt x="4730783" y="930367"/>
                          <a:pt x="4429745" y="954107"/>
                        </a:cubicBezTo>
                        <a:cubicBezTo>
                          <a:pt x="4128707" y="977847"/>
                          <a:pt x="4140335" y="957498"/>
                          <a:pt x="3942005" y="954107"/>
                        </a:cubicBezTo>
                        <a:cubicBezTo>
                          <a:pt x="3743675" y="950716"/>
                          <a:pt x="3456832" y="979329"/>
                          <a:pt x="3153604" y="954107"/>
                        </a:cubicBezTo>
                        <a:cubicBezTo>
                          <a:pt x="2850376" y="928885"/>
                          <a:pt x="2690886" y="972954"/>
                          <a:pt x="2545600" y="954107"/>
                        </a:cubicBezTo>
                        <a:cubicBezTo>
                          <a:pt x="2400314" y="935260"/>
                          <a:pt x="2184239" y="949956"/>
                          <a:pt x="1937596" y="954107"/>
                        </a:cubicBezTo>
                        <a:cubicBezTo>
                          <a:pt x="1690953" y="958258"/>
                          <a:pt x="1653528" y="968481"/>
                          <a:pt x="1389724" y="954107"/>
                        </a:cubicBezTo>
                        <a:cubicBezTo>
                          <a:pt x="1125920" y="939733"/>
                          <a:pt x="964512" y="966094"/>
                          <a:pt x="721587" y="954107"/>
                        </a:cubicBezTo>
                        <a:cubicBezTo>
                          <a:pt x="478662" y="942120"/>
                          <a:pt x="190872" y="976952"/>
                          <a:pt x="0" y="954107"/>
                        </a:cubicBezTo>
                        <a:cubicBezTo>
                          <a:pt x="24806" y="717345"/>
                          <a:pt x="-23692" y="575603"/>
                          <a:pt x="0" y="457971"/>
                        </a:cubicBezTo>
                        <a:cubicBezTo>
                          <a:pt x="23692" y="340339"/>
                          <a:pt x="8095" y="208045"/>
                          <a:pt x="0" y="0"/>
                        </a:cubicBezTo>
                        <a:close/>
                      </a:path>
                      <a:path w="6013228" h="954107" stroke="0" extrusionOk="0">
                        <a:moveTo>
                          <a:pt x="0" y="0"/>
                        </a:moveTo>
                        <a:cubicBezTo>
                          <a:pt x="302919" y="18295"/>
                          <a:pt x="412395" y="3831"/>
                          <a:pt x="608004" y="0"/>
                        </a:cubicBezTo>
                        <a:cubicBezTo>
                          <a:pt x="803613" y="-3831"/>
                          <a:pt x="1010273" y="18091"/>
                          <a:pt x="1336273" y="0"/>
                        </a:cubicBezTo>
                        <a:cubicBezTo>
                          <a:pt x="1662273" y="-18091"/>
                          <a:pt x="1850106" y="-29078"/>
                          <a:pt x="2124674" y="0"/>
                        </a:cubicBezTo>
                        <a:cubicBezTo>
                          <a:pt x="2399242" y="29078"/>
                          <a:pt x="2488214" y="-10436"/>
                          <a:pt x="2792810" y="0"/>
                        </a:cubicBezTo>
                        <a:cubicBezTo>
                          <a:pt x="3097406" y="10436"/>
                          <a:pt x="3179803" y="23961"/>
                          <a:pt x="3460947" y="0"/>
                        </a:cubicBezTo>
                        <a:cubicBezTo>
                          <a:pt x="3742091" y="-23961"/>
                          <a:pt x="3724848" y="-20905"/>
                          <a:pt x="3948686" y="0"/>
                        </a:cubicBezTo>
                        <a:cubicBezTo>
                          <a:pt x="4172524" y="20905"/>
                          <a:pt x="4388328" y="-15089"/>
                          <a:pt x="4737087" y="0"/>
                        </a:cubicBezTo>
                        <a:cubicBezTo>
                          <a:pt x="5085846" y="15089"/>
                          <a:pt x="5659489" y="-9829"/>
                          <a:pt x="6013228" y="0"/>
                        </a:cubicBezTo>
                        <a:cubicBezTo>
                          <a:pt x="6028703" y="232559"/>
                          <a:pt x="5999663" y="370526"/>
                          <a:pt x="6013228" y="477054"/>
                        </a:cubicBezTo>
                        <a:cubicBezTo>
                          <a:pt x="6026793" y="583582"/>
                          <a:pt x="6001512" y="778251"/>
                          <a:pt x="6013228" y="954107"/>
                        </a:cubicBezTo>
                        <a:cubicBezTo>
                          <a:pt x="5805758" y="946379"/>
                          <a:pt x="5620056" y="947953"/>
                          <a:pt x="5345092" y="954107"/>
                        </a:cubicBezTo>
                        <a:cubicBezTo>
                          <a:pt x="5070128" y="960261"/>
                          <a:pt x="4942122" y="929200"/>
                          <a:pt x="4797220" y="954107"/>
                        </a:cubicBezTo>
                        <a:cubicBezTo>
                          <a:pt x="4652318" y="979014"/>
                          <a:pt x="4390557" y="966258"/>
                          <a:pt x="4008819" y="954107"/>
                        </a:cubicBezTo>
                        <a:cubicBezTo>
                          <a:pt x="3627081" y="941956"/>
                          <a:pt x="3668948" y="949611"/>
                          <a:pt x="3460947" y="954107"/>
                        </a:cubicBezTo>
                        <a:cubicBezTo>
                          <a:pt x="3252946" y="958603"/>
                          <a:pt x="2961772" y="925159"/>
                          <a:pt x="2792810" y="954107"/>
                        </a:cubicBezTo>
                        <a:cubicBezTo>
                          <a:pt x="2623848" y="983055"/>
                          <a:pt x="2394350" y="973156"/>
                          <a:pt x="2244938" y="954107"/>
                        </a:cubicBezTo>
                        <a:cubicBezTo>
                          <a:pt x="2095526" y="935058"/>
                          <a:pt x="1866019" y="962886"/>
                          <a:pt x="1757199" y="954107"/>
                        </a:cubicBezTo>
                        <a:cubicBezTo>
                          <a:pt x="1648379" y="945328"/>
                          <a:pt x="1471088" y="975804"/>
                          <a:pt x="1269459" y="954107"/>
                        </a:cubicBezTo>
                        <a:cubicBezTo>
                          <a:pt x="1067830" y="932410"/>
                          <a:pt x="321894" y="990281"/>
                          <a:pt x="0" y="954107"/>
                        </a:cubicBezTo>
                        <a:cubicBezTo>
                          <a:pt x="20975" y="794949"/>
                          <a:pt x="-13263" y="653918"/>
                          <a:pt x="0" y="505677"/>
                        </a:cubicBezTo>
                        <a:cubicBezTo>
                          <a:pt x="13263" y="357436"/>
                          <a:pt x="17593" y="148787"/>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rPr>
              <a:t>ảm nhận được tình yêu thương của tía má dành cho mình;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a:extLst>
              <a:ext uri="{FF2B5EF4-FFF2-40B4-BE49-F238E27FC236}">
                <a16:creationId xmlns:a16="http://schemas.microsoft.com/office/drawing/2014/main" id="{677CCBBF-8435-6D8B-BF10-D078C3D13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13643" y="3997725"/>
            <a:ext cx="875077" cy="1036034"/>
          </a:xfrm>
          <a:prstGeom prst="rect">
            <a:avLst/>
          </a:prstGeom>
        </p:spPr>
      </p:pic>
      <p:sp>
        <p:nvSpPr>
          <p:cNvPr id="10" name="TextBox 9">
            <a:extLst>
              <a:ext uri="{FF2B5EF4-FFF2-40B4-BE49-F238E27FC236}">
                <a16:creationId xmlns:a16="http://schemas.microsoft.com/office/drawing/2014/main" id="{E214F114-15D9-8758-75B0-3D49AA0E8803}"/>
              </a:ext>
            </a:extLst>
          </p:cNvPr>
          <p:cNvSpPr txBox="1"/>
          <p:nvPr/>
        </p:nvSpPr>
        <p:spPr>
          <a:xfrm>
            <a:off x="5791191" y="4783974"/>
            <a:ext cx="6013228"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6013228"/>
                      <a:gd name="connsiteY0" fmla="*/ 0 h 954107"/>
                      <a:gd name="connsiteX1" fmla="*/ 668136 w 6013228"/>
                      <a:gd name="connsiteY1" fmla="*/ 0 h 954107"/>
                      <a:gd name="connsiteX2" fmla="*/ 1456537 w 6013228"/>
                      <a:gd name="connsiteY2" fmla="*/ 0 h 954107"/>
                      <a:gd name="connsiteX3" fmla="*/ 2184806 w 6013228"/>
                      <a:gd name="connsiteY3" fmla="*/ 0 h 954107"/>
                      <a:gd name="connsiteX4" fmla="*/ 2913075 w 6013228"/>
                      <a:gd name="connsiteY4" fmla="*/ 0 h 954107"/>
                      <a:gd name="connsiteX5" fmla="*/ 3701476 w 6013228"/>
                      <a:gd name="connsiteY5" fmla="*/ 0 h 954107"/>
                      <a:gd name="connsiteX6" fmla="*/ 4369612 w 6013228"/>
                      <a:gd name="connsiteY6" fmla="*/ 0 h 954107"/>
                      <a:gd name="connsiteX7" fmla="*/ 4857352 w 6013228"/>
                      <a:gd name="connsiteY7" fmla="*/ 0 h 954107"/>
                      <a:gd name="connsiteX8" fmla="*/ 6013228 w 6013228"/>
                      <a:gd name="connsiteY8" fmla="*/ 0 h 954107"/>
                      <a:gd name="connsiteX9" fmla="*/ 6013228 w 6013228"/>
                      <a:gd name="connsiteY9" fmla="*/ 477054 h 954107"/>
                      <a:gd name="connsiteX10" fmla="*/ 6013228 w 6013228"/>
                      <a:gd name="connsiteY10" fmla="*/ 954107 h 954107"/>
                      <a:gd name="connsiteX11" fmla="*/ 5525488 w 6013228"/>
                      <a:gd name="connsiteY11" fmla="*/ 954107 h 954107"/>
                      <a:gd name="connsiteX12" fmla="*/ 5037749 w 6013228"/>
                      <a:gd name="connsiteY12" fmla="*/ 954107 h 954107"/>
                      <a:gd name="connsiteX13" fmla="*/ 4429745 w 6013228"/>
                      <a:gd name="connsiteY13" fmla="*/ 954107 h 954107"/>
                      <a:gd name="connsiteX14" fmla="*/ 3942005 w 6013228"/>
                      <a:gd name="connsiteY14" fmla="*/ 954107 h 954107"/>
                      <a:gd name="connsiteX15" fmla="*/ 3153604 w 6013228"/>
                      <a:gd name="connsiteY15" fmla="*/ 954107 h 954107"/>
                      <a:gd name="connsiteX16" fmla="*/ 2545600 w 6013228"/>
                      <a:gd name="connsiteY16" fmla="*/ 954107 h 954107"/>
                      <a:gd name="connsiteX17" fmla="*/ 1937596 w 6013228"/>
                      <a:gd name="connsiteY17" fmla="*/ 954107 h 954107"/>
                      <a:gd name="connsiteX18" fmla="*/ 1389724 w 6013228"/>
                      <a:gd name="connsiteY18" fmla="*/ 954107 h 954107"/>
                      <a:gd name="connsiteX19" fmla="*/ 721587 w 6013228"/>
                      <a:gd name="connsiteY19" fmla="*/ 954107 h 954107"/>
                      <a:gd name="connsiteX20" fmla="*/ 0 w 6013228"/>
                      <a:gd name="connsiteY20" fmla="*/ 954107 h 954107"/>
                      <a:gd name="connsiteX21" fmla="*/ 0 w 6013228"/>
                      <a:gd name="connsiteY21" fmla="*/ 457971 h 954107"/>
                      <a:gd name="connsiteX22" fmla="*/ 0 w 6013228"/>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13228" h="954107" fill="none" extrusionOk="0">
                        <a:moveTo>
                          <a:pt x="0" y="0"/>
                        </a:moveTo>
                        <a:cubicBezTo>
                          <a:pt x="186550" y="-22607"/>
                          <a:pt x="341280" y="-9399"/>
                          <a:pt x="668136" y="0"/>
                        </a:cubicBezTo>
                        <a:cubicBezTo>
                          <a:pt x="994992" y="9399"/>
                          <a:pt x="1097405" y="35559"/>
                          <a:pt x="1456537" y="0"/>
                        </a:cubicBezTo>
                        <a:cubicBezTo>
                          <a:pt x="1815669" y="-35559"/>
                          <a:pt x="2012502" y="13261"/>
                          <a:pt x="2184806" y="0"/>
                        </a:cubicBezTo>
                        <a:cubicBezTo>
                          <a:pt x="2357110" y="-13261"/>
                          <a:pt x="2693046" y="-11786"/>
                          <a:pt x="2913075" y="0"/>
                        </a:cubicBezTo>
                        <a:cubicBezTo>
                          <a:pt x="3133104" y="11786"/>
                          <a:pt x="3422962" y="30691"/>
                          <a:pt x="3701476" y="0"/>
                        </a:cubicBezTo>
                        <a:cubicBezTo>
                          <a:pt x="3979990" y="-30691"/>
                          <a:pt x="4185829" y="-11735"/>
                          <a:pt x="4369612" y="0"/>
                        </a:cubicBezTo>
                        <a:cubicBezTo>
                          <a:pt x="4553395" y="11735"/>
                          <a:pt x="4630595" y="-10931"/>
                          <a:pt x="4857352" y="0"/>
                        </a:cubicBezTo>
                        <a:cubicBezTo>
                          <a:pt x="5084109" y="10931"/>
                          <a:pt x="5642081" y="-24912"/>
                          <a:pt x="6013228" y="0"/>
                        </a:cubicBezTo>
                        <a:cubicBezTo>
                          <a:pt x="6023309" y="128033"/>
                          <a:pt x="6011301" y="369638"/>
                          <a:pt x="6013228" y="477054"/>
                        </a:cubicBezTo>
                        <a:cubicBezTo>
                          <a:pt x="6015155" y="584470"/>
                          <a:pt x="5992759" y="810264"/>
                          <a:pt x="6013228" y="954107"/>
                        </a:cubicBezTo>
                        <a:cubicBezTo>
                          <a:pt x="5817596" y="943618"/>
                          <a:pt x="5665714" y="939711"/>
                          <a:pt x="5525488" y="954107"/>
                        </a:cubicBezTo>
                        <a:cubicBezTo>
                          <a:pt x="5385262" y="968503"/>
                          <a:pt x="5155742" y="972600"/>
                          <a:pt x="5037749" y="954107"/>
                        </a:cubicBezTo>
                        <a:cubicBezTo>
                          <a:pt x="4919756" y="935614"/>
                          <a:pt x="4730783" y="930367"/>
                          <a:pt x="4429745" y="954107"/>
                        </a:cubicBezTo>
                        <a:cubicBezTo>
                          <a:pt x="4128707" y="977847"/>
                          <a:pt x="4140335" y="957498"/>
                          <a:pt x="3942005" y="954107"/>
                        </a:cubicBezTo>
                        <a:cubicBezTo>
                          <a:pt x="3743675" y="950716"/>
                          <a:pt x="3456832" y="979329"/>
                          <a:pt x="3153604" y="954107"/>
                        </a:cubicBezTo>
                        <a:cubicBezTo>
                          <a:pt x="2850376" y="928885"/>
                          <a:pt x="2690886" y="972954"/>
                          <a:pt x="2545600" y="954107"/>
                        </a:cubicBezTo>
                        <a:cubicBezTo>
                          <a:pt x="2400314" y="935260"/>
                          <a:pt x="2184239" y="949956"/>
                          <a:pt x="1937596" y="954107"/>
                        </a:cubicBezTo>
                        <a:cubicBezTo>
                          <a:pt x="1690953" y="958258"/>
                          <a:pt x="1653528" y="968481"/>
                          <a:pt x="1389724" y="954107"/>
                        </a:cubicBezTo>
                        <a:cubicBezTo>
                          <a:pt x="1125920" y="939733"/>
                          <a:pt x="964512" y="966094"/>
                          <a:pt x="721587" y="954107"/>
                        </a:cubicBezTo>
                        <a:cubicBezTo>
                          <a:pt x="478662" y="942120"/>
                          <a:pt x="190872" y="976952"/>
                          <a:pt x="0" y="954107"/>
                        </a:cubicBezTo>
                        <a:cubicBezTo>
                          <a:pt x="24806" y="717345"/>
                          <a:pt x="-23692" y="575603"/>
                          <a:pt x="0" y="457971"/>
                        </a:cubicBezTo>
                        <a:cubicBezTo>
                          <a:pt x="23692" y="340339"/>
                          <a:pt x="8095" y="208045"/>
                          <a:pt x="0" y="0"/>
                        </a:cubicBezTo>
                        <a:close/>
                      </a:path>
                      <a:path w="6013228" h="954107" stroke="0" extrusionOk="0">
                        <a:moveTo>
                          <a:pt x="0" y="0"/>
                        </a:moveTo>
                        <a:cubicBezTo>
                          <a:pt x="302919" y="18295"/>
                          <a:pt x="412395" y="3831"/>
                          <a:pt x="608004" y="0"/>
                        </a:cubicBezTo>
                        <a:cubicBezTo>
                          <a:pt x="803613" y="-3831"/>
                          <a:pt x="1010273" y="18091"/>
                          <a:pt x="1336273" y="0"/>
                        </a:cubicBezTo>
                        <a:cubicBezTo>
                          <a:pt x="1662273" y="-18091"/>
                          <a:pt x="1850106" y="-29078"/>
                          <a:pt x="2124674" y="0"/>
                        </a:cubicBezTo>
                        <a:cubicBezTo>
                          <a:pt x="2399242" y="29078"/>
                          <a:pt x="2488214" y="-10436"/>
                          <a:pt x="2792810" y="0"/>
                        </a:cubicBezTo>
                        <a:cubicBezTo>
                          <a:pt x="3097406" y="10436"/>
                          <a:pt x="3179803" y="23961"/>
                          <a:pt x="3460947" y="0"/>
                        </a:cubicBezTo>
                        <a:cubicBezTo>
                          <a:pt x="3742091" y="-23961"/>
                          <a:pt x="3724848" y="-20905"/>
                          <a:pt x="3948686" y="0"/>
                        </a:cubicBezTo>
                        <a:cubicBezTo>
                          <a:pt x="4172524" y="20905"/>
                          <a:pt x="4388328" y="-15089"/>
                          <a:pt x="4737087" y="0"/>
                        </a:cubicBezTo>
                        <a:cubicBezTo>
                          <a:pt x="5085846" y="15089"/>
                          <a:pt x="5659489" y="-9829"/>
                          <a:pt x="6013228" y="0"/>
                        </a:cubicBezTo>
                        <a:cubicBezTo>
                          <a:pt x="6028703" y="232559"/>
                          <a:pt x="5999663" y="370526"/>
                          <a:pt x="6013228" y="477054"/>
                        </a:cubicBezTo>
                        <a:cubicBezTo>
                          <a:pt x="6026793" y="583582"/>
                          <a:pt x="6001512" y="778251"/>
                          <a:pt x="6013228" y="954107"/>
                        </a:cubicBezTo>
                        <a:cubicBezTo>
                          <a:pt x="5805758" y="946379"/>
                          <a:pt x="5620056" y="947953"/>
                          <a:pt x="5345092" y="954107"/>
                        </a:cubicBezTo>
                        <a:cubicBezTo>
                          <a:pt x="5070128" y="960261"/>
                          <a:pt x="4942122" y="929200"/>
                          <a:pt x="4797220" y="954107"/>
                        </a:cubicBezTo>
                        <a:cubicBezTo>
                          <a:pt x="4652318" y="979014"/>
                          <a:pt x="4390557" y="966258"/>
                          <a:pt x="4008819" y="954107"/>
                        </a:cubicBezTo>
                        <a:cubicBezTo>
                          <a:pt x="3627081" y="941956"/>
                          <a:pt x="3668948" y="949611"/>
                          <a:pt x="3460947" y="954107"/>
                        </a:cubicBezTo>
                        <a:cubicBezTo>
                          <a:pt x="3252946" y="958603"/>
                          <a:pt x="2961772" y="925159"/>
                          <a:pt x="2792810" y="954107"/>
                        </a:cubicBezTo>
                        <a:cubicBezTo>
                          <a:pt x="2623848" y="983055"/>
                          <a:pt x="2394350" y="973156"/>
                          <a:pt x="2244938" y="954107"/>
                        </a:cubicBezTo>
                        <a:cubicBezTo>
                          <a:pt x="2095526" y="935058"/>
                          <a:pt x="1866019" y="962886"/>
                          <a:pt x="1757199" y="954107"/>
                        </a:cubicBezTo>
                        <a:cubicBezTo>
                          <a:pt x="1648379" y="945328"/>
                          <a:pt x="1471088" y="975804"/>
                          <a:pt x="1269459" y="954107"/>
                        </a:cubicBezTo>
                        <a:cubicBezTo>
                          <a:pt x="1067830" y="932410"/>
                          <a:pt x="321894" y="990281"/>
                          <a:pt x="0" y="954107"/>
                        </a:cubicBezTo>
                        <a:cubicBezTo>
                          <a:pt x="20975" y="794949"/>
                          <a:pt x="-13263" y="653918"/>
                          <a:pt x="0" y="505677"/>
                        </a:cubicBezTo>
                        <a:cubicBezTo>
                          <a:pt x="13263" y="357436"/>
                          <a:pt x="17593" y="148787"/>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Vui vẻ reo lên khi thấy được bầy ong mật.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890934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lvl="0" algn="ctr">
              <a:defRPr/>
            </a:pPr>
            <a:r>
              <a:rPr lang="en-US" sz="4000" b="1">
                <a:solidFill>
                  <a:srgbClr val="70AD47">
                    <a:lumMod val="50000"/>
                  </a:srgbClr>
                </a:solidFill>
                <a:latin typeface="Times New Roman" panose="02020603050405020304" pitchFamily="18" charset="0"/>
                <a:cs typeface="Times New Roman" panose="02020603050405020304" pitchFamily="18" charset="0"/>
              </a:rPr>
              <a:t>Mối quan hệ với nhân vật khác</a:t>
            </a:r>
            <a:endParaRPr lang="en-US" sz="4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07076" y="77218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744614" y="1640362"/>
            <a:ext cx="4029193" cy="1815882"/>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1815882"/>
                      <a:gd name="connsiteX1" fmla="*/ 711824 w 4029193"/>
                      <a:gd name="connsiteY1" fmla="*/ 0 h 1815882"/>
                      <a:gd name="connsiteX2" fmla="*/ 1463940 w 4029193"/>
                      <a:gd name="connsiteY2" fmla="*/ 0 h 1815882"/>
                      <a:gd name="connsiteX3" fmla="*/ 2095180 w 4029193"/>
                      <a:gd name="connsiteY3" fmla="*/ 0 h 1815882"/>
                      <a:gd name="connsiteX4" fmla="*/ 2645837 w 4029193"/>
                      <a:gd name="connsiteY4" fmla="*/ 0 h 1815882"/>
                      <a:gd name="connsiteX5" fmla="*/ 3397953 w 4029193"/>
                      <a:gd name="connsiteY5" fmla="*/ 0 h 1815882"/>
                      <a:gd name="connsiteX6" fmla="*/ 4029193 w 4029193"/>
                      <a:gd name="connsiteY6" fmla="*/ 0 h 1815882"/>
                      <a:gd name="connsiteX7" fmla="*/ 4029193 w 4029193"/>
                      <a:gd name="connsiteY7" fmla="*/ 623453 h 1815882"/>
                      <a:gd name="connsiteX8" fmla="*/ 4029193 w 4029193"/>
                      <a:gd name="connsiteY8" fmla="*/ 1210588 h 1815882"/>
                      <a:gd name="connsiteX9" fmla="*/ 4029193 w 4029193"/>
                      <a:gd name="connsiteY9" fmla="*/ 1815882 h 1815882"/>
                      <a:gd name="connsiteX10" fmla="*/ 3317369 w 4029193"/>
                      <a:gd name="connsiteY10" fmla="*/ 1815882 h 1815882"/>
                      <a:gd name="connsiteX11" fmla="*/ 2686129 w 4029193"/>
                      <a:gd name="connsiteY11" fmla="*/ 1815882 h 1815882"/>
                      <a:gd name="connsiteX12" fmla="*/ 2095180 w 4029193"/>
                      <a:gd name="connsiteY12" fmla="*/ 1815882 h 1815882"/>
                      <a:gd name="connsiteX13" fmla="*/ 1423648 w 4029193"/>
                      <a:gd name="connsiteY13" fmla="*/ 1815882 h 1815882"/>
                      <a:gd name="connsiteX14" fmla="*/ 711824 w 4029193"/>
                      <a:gd name="connsiteY14" fmla="*/ 1815882 h 1815882"/>
                      <a:gd name="connsiteX15" fmla="*/ 0 w 4029193"/>
                      <a:gd name="connsiteY15" fmla="*/ 1815882 h 1815882"/>
                      <a:gd name="connsiteX16" fmla="*/ 0 w 4029193"/>
                      <a:gd name="connsiteY16" fmla="*/ 1228747 h 1815882"/>
                      <a:gd name="connsiteX17" fmla="*/ 0 w 4029193"/>
                      <a:gd name="connsiteY17" fmla="*/ 641612 h 1815882"/>
                      <a:gd name="connsiteX18" fmla="*/ 0 w 4029193"/>
                      <a:gd name="connsiteY1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9193" h="1815882" fill="none" extrusionOk="0">
                        <a:moveTo>
                          <a:pt x="0" y="0"/>
                        </a:moveTo>
                        <a:cubicBezTo>
                          <a:pt x="220032" y="31159"/>
                          <a:pt x="424757" y="6334"/>
                          <a:pt x="711824" y="0"/>
                        </a:cubicBezTo>
                        <a:cubicBezTo>
                          <a:pt x="998891" y="-6334"/>
                          <a:pt x="1117647" y="-4883"/>
                          <a:pt x="1463940" y="0"/>
                        </a:cubicBezTo>
                        <a:cubicBezTo>
                          <a:pt x="1810233" y="4883"/>
                          <a:pt x="1817250" y="-6725"/>
                          <a:pt x="2095180" y="0"/>
                        </a:cubicBezTo>
                        <a:cubicBezTo>
                          <a:pt x="2373110" y="6725"/>
                          <a:pt x="2443980" y="20367"/>
                          <a:pt x="2645837" y="0"/>
                        </a:cubicBezTo>
                        <a:cubicBezTo>
                          <a:pt x="2847694" y="-20367"/>
                          <a:pt x="3068844" y="-25517"/>
                          <a:pt x="3397953" y="0"/>
                        </a:cubicBezTo>
                        <a:cubicBezTo>
                          <a:pt x="3727062" y="25517"/>
                          <a:pt x="3864523" y="-20265"/>
                          <a:pt x="4029193" y="0"/>
                        </a:cubicBezTo>
                        <a:cubicBezTo>
                          <a:pt x="4051112" y="207924"/>
                          <a:pt x="4011058" y="368730"/>
                          <a:pt x="4029193" y="623453"/>
                        </a:cubicBezTo>
                        <a:cubicBezTo>
                          <a:pt x="4047328" y="878176"/>
                          <a:pt x="4014897" y="1067684"/>
                          <a:pt x="4029193" y="1210588"/>
                        </a:cubicBezTo>
                        <a:cubicBezTo>
                          <a:pt x="4043489" y="1353492"/>
                          <a:pt x="4036160" y="1568659"/>
                          <a:pt x="4029193" y="1815882"/>
                        </a:cubicBezTo>
                        <a:cubicBezTo>
                          <a:pt x="3886419" y="1812060"/>
                          <a:pt x="3505673" y="1791809"/>
                          <a:pt x="3317369" y="1815882"/>
                        </a:cubicBezTo>
                        <a:cubicBezTo>
                          <a:pt x="3129065" y="1839955"/>
                          <a:pt x="2960469" y="1809095"/>
                          <a:pt x="2686129" y="1815882"/>
                        </a:cubicBezTo>
                        <a:cubicBezTo>
                          <a:pt x="2411789" y="1822669"/>
                          <a:pt x="2332875" y="1805803"/>
                          <a:pt x="2095180" y="1815882"/>
                        </a:cubicBezTo>
                        <a:cubicBezTo>
                          <a:pt x="1857485" y="1825961"/>
                          <a:pt x="1662665" y="1836970"/>
                          <a:pt x="1423648" y="1815882"/>
                        </a:cubicBezTo>
                        <a:cubicBezTo>
                          <a:pt x="1184631" y="1794794"/>
                          <a:pt x="909557" y="1818567"/>
                          <a:pt x="711824" y="1815882"/>
                        </a:cubicBezTo>
                        <a:cubicBezTo>
                          <a:pt x="514091" y="1813197"/>
                          <a:pt x="315181" y="1795524"/>
                          <a:pt x="0" y="1815882"/>
                        </a:cubicBezTo>
                        <a:cubicBezTo>
                          <a:pt x="-22628" y="1683321"/>
                          <a:pt x="25185" y="1372355"/>
                          <a:pt x="0" y="1228747"/>
                        </a:cubicBezTo>
                        <a:cubicBezTo>
                          <a:pt x="-25185" y="1085139"/>
                          <a:pt x="-11949" y="801756"/>
                          <a:pt x="0" y="641612"/>
                        </a:cubicBezTo>
                        <a:cubicBezTo>
                          <a:pt x="11949" y="481468"/>
                          <a:pt x="-29952" y="263544"/>
                          <a:pt x="0" y="0"/>
                        </a:cubicBezTo>
                        <a:close/>
                      </a:path>
                      <a:path w="4029193" h="1815882"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40799" y="156730"/>
                          <a:pt x="4031366" y="492516"/>
                          <a:pt x="4029193" y="641612"/>
                        </a:cubicBezTo>
                        <a:cubicBezTo>
                          <a:pt x="4027020" y="790708"/>
                          <a:pt x="4042069" y="1112171"/>
                          <a:pt x="4029193" y="1246906"/>
                        </a:cubicBezTo>
                        <a:cubicBezTo>
                          <a:pt x="4016317" y="1381641"/>
                          <a:pt x="4023846" y="1676659"/>
                          <a:pt x="4029193" y="1815882"/>
                        </a:cubicBezTo>
                        <a:cubicBezTo>
                          <a:pt x="3859999" y="1829825"/>
                          <a:pt x="3493675" y="1841112"/>
                          <a:pt x="3357661" y="1815882"/>
                        </a:cubicBezTo>
                        <a:cubicBezTo>
                          <a:pt x="3221647" y="1790652"/>
                          <a:pt x="2974892" y="1848649"/>
                          <a:pt x="2605545" y="1815882"/>
                        </a:cubicBezTo>
                        <a:cubicBezTo>
                          <a:pt x="2236198" y="1783115"/>
                          <a:pt x="2214166" y="1809578"/>
                          <a:pt x="2014597" y="1815882"/>
                        </a:cubicBezTo>
                        <a:cubicBezTo>
                          <a:pt x="1815028" y="1822186"/>
                          <a:pt x="1582224" y="1790907"/>
                          <a:pt x="1262480" y="1815882"/>
                        </a:cubicBezTo>
                        <a:cubicBezTo>
                          <a:pt x="942736" y="1840857"/>
                          <a:pt x="929119" y="1833356"/>
                          <a:pt x="671532" y="1815882"/>
                        </a:cubicBezTo>
                        <a:cubicBezTo>
                          <a:pt x="413945" y="1798408"/>
                          <a:pt x="238162" y="1838819"/>
                          <a:pt x="0" y="1815882"/>
                        </a:cubicBezTo>
                        <a:cubicBezTo>
                          <a:pt x="-8160" y="1535014"/>
                          <a:pt x="-4788" y="1369285"/>
                          <a:pt x="0" y="1246906"/>
                        </a:cubicBezTo>
                        <a:cubicBezTo>
                          <a:pt x="4788" y="1124527"/>
                          <a:pt x="-30263" y="919455"/>
                          <a:pt x="0" y="623453"/>
                        </a:cubicBezTo>
                        <a:cubicBezTo>
                          <a:pt x="30263" y="327451"/>
                          <a:pt x="-3703" y="18547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Đ</a:t>
            </a:r>
            <a:r>
              <a:rPr lang="vi-VN" sz="2800" b="1" dirty="0">
                <a:solidFill>
                  <a:srgbClr val="000000"/>
                </a:solidFill>
                <a:latin typeface="Times New Roman" panose="02020603050405020304" pitchFamily="18" charset="0"/>
                <a:ea typeface="Times New Roman" panose="02020603050405020304" pitchFamily="18" charset="0"/>
              </a:rPr>
              <a:t>ược tía má nuôi yêu thương, bao bọc, An cũng rất yêu quý tía má nuôi.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4981957" y="1590474"/>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65262" y="3605582"/>
            <a:ext cx="875077" cy="1036034"/>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7802800" y="4473758"/>
            <a:ext cx="4029193" cy="1815882"/>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1815882"/>
                      <a:gd name="connsiteX1" fmla="*/ 711824 w 4029193"/>
                      <a:gd name="connsiteY1" fmla="*/ 0 h 1815882"/>
                      <a:gd name="connsiteX2" fmla="*/ 1463940 w 4029193"/>
                      <a:gd name="connsiteY2" fmla="*/ 0 h 1815882"/>
                      <a:gd name="connsiteX3" fmla="*/ 2095180 w 4029193"/>
                      <a:gd name="connsiteY3" fmla="*/ 0 h 1815882"/>
                      <a:gd name="connsiteX4" fmla="*/ 2645837 w 4029193"/>
                      <a:gd name="connsiteY4" fmla="*/ 0 h 1815882"/>
                      <a:gd name="connsiteX5" fmla="*/ 3397953 w 4029193"/>
                      <a:gd name="connsiteY5" fmla="*/ 0 h 1815882"/>
                      <a:gd name="connsiteX6" fmla="*/ 4029193 w 4029193"/>
                      <a:gd name="connsiteY6" fmla="*/ 0 h 1815882"/>
                      <a:gd name="connsiteX7" fmla="*/ 4029193 w 4029193"/>
                      <a:gd name="connsiteY7" fmla="*/ 623453 h 1815882"/>
                      <a:gd name="connsiteX8" fmla="*/ 4029193 w 4029193"/>
                      <a:gd name="connsiteY8" fmla="*/ 1210588 h 1815882"/>
                      <a:gd name="connsiteX9" fmla="*/ 4029193 w 4029193"/>
                      <a:gd name="connsiteY9" fmla="*/ 1815882 h 1815882"/>
                      <a:gd name="connsiteX10" fmla="*/ 3317369 w 4029193"/>
                      <a:gd name="connsiteY10" fmla="*/ 1815882 h 1815882"/>
                      <a:gd name="connsiteX11" fmla="*/ 2686129 w 4029193"/>
                      <a:gd name="connsiteY11" fmla="*/ 1815882 h 1815882"/>
                      <a:gd name="connsiteX12" fmla="*/ 2095180 w 4029193"/>
                      <a:gd name="connsiteY12" fmla="*/ 1815882 h 1815882"/>
                      <a:gd name="connsiteX13" fmla="*/ 1423648 w 4029193"/>
                      <a:gd name="connsiteY13" fmla="*/ 1815882 h 1815882"/>
                      <a:gd name="connsiteX14" fmla="*/ 711824 w 4029193"/>
                      <a:gd name="connsiteY14" fmla="*/ 1815882 h 1815882"/>
                      <a:gd name="connsiteX15" fmla="*/ 0 w 4029193"/>
                      <a:gd name="connsiteY15" fmla="*/ 1815882 h 1815882"/>
                      <a:gd name="connsiteX16" fmla="*/ 0 w 4029193"/>
                      <a:gd name="connsiteY16" fmla="*/ 1228747 h 1815882"/>
                      <a:gd name="connsiteX17" fmla="*/ 0 w 4029193"/>
                      <a:gd name="connsiteY17" fmla="*/ 641612 h 1815882"/>
                      <a:gd name="connsiteX18" fmla="*/ 0 w 4029193"/>
                      <a:gd name="connsiteY18"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9193" h="1815882" fill="none" extrusionOk="0">
                        <a:moveTo>
                          <a:pt x="0" y="0"/>
                        </a:moveTo>
                        <a:cubicBezTo>
                          <a:pt x="220032" y="31159"/>
                          <a:pt x="424757" y="6334"/>
                          <a:pt x="711824" y="0"/>
                        </a:cubicBezTo>
                        <a:cubicBezTo>
                          <a:pt x="998891" y="-6334"/>
                          <a:pt x="1117647" y="-4883"/>
                          <a:pt x="1463940" y="0"/>
                        </a:cubicBezTo>
                        <a:cubicBezTo>
                          <a:pt x="1810233" y="4883"/>
                          <a:pt x="1817250" y="-6725"/>
                          <a:pt x="2095180" y="0"/>
                        </a:cubicBezTo>
                        <a:cubicBezTo>
                          <a:pt x="2373110" y="6725"/>
                          <a:pt x="2443980" y="20367"/>
                          <a:pt x="2645837" y="0"/>
                        </a:cubicBezTo>
                        <a:cubicBezTo>
                          <a:pt x="2847694" y="-20367"/>
                          <a:pt x="3068844" y="-25517"/>
                          <a:pt x="3397953" y="0"/>
                        </a:cubicBezTo>
                        <a:cubicBezTo>
                          <a:pt x="3727062" y="25517"/>
                          <a:pt x="3864523" y="-20265"/>
                          <a:pt x="4029193" y="0"/>
                        </a:cubicBezTo>
                        <a:cubicBezTo>
                          <a:pt x="4051112" y="207924"/>
                          <a:pt x="4011058" y="368730"/>
                          <a:pt x="4029193" y="623453"/>
                        </a:cubicBezTo>
                        <a:cubicBezTo>
                          <a:pt x="4047328" y="878176"/>
                          <a:pt x="4014897" y="1067684"/>
                          <a:pt x="4029193" y="1210588"/>
                        </a:cubicBezTo>
                        <a:cubicBezTo>
                          <a:pt x="4043489" y="1353492"/>
                          <a:pt x="4036160" y="1568659"/>
                          <a:pt x="4029193" y="1815882"/>
                        </a:cubicBezTo>
                        <a:cubicBezTo>
                          <a:pt x="3886419" y="1812060"/>
                          <a:pt x="3505673" y="1791809"/>
                          <a:pt x="3317369" y="1815882"/>
                        </a:cubicBezTo>
                        <a:cubicBezTo>
                          <a:pt x="3129065" y="1839955"/>
                          <a:pt x="2960469" y="1809095"/>
                          <a:pt x="2686129" y="1815882"/>
                        </a:cubicBezTo>
                        <a:cubicBezTo>
                          <a:pt x="2411789" y="1822669"/>
                          <a:pt x="2332875" y="1805803"/>
                          <a:pt x="2095180" y="1815882"/>
                        </a:cubicBezTo>
                        <a:cubicBezTo>
                          <a:pt x="1857485" y="1825961"/>
                          <a:pt x="1662665" y="1836970"/>
                          <a:pt x="1423648" y="1815882"/>
                        </a:cubicBezTo>
                        <a:cubicBezTo>
                          <a:pt x="1184631" y="1794794"/>
                          <a:pt x="909557" y="1818567"/>
                          <a:pt x="711824" y="1815882"/>
                        </a:cubicBezTo>
                        <a:cubicBezTo>
                          <a:pt x="514091" y="1813197"/>
                          <a:pt x="315181" y="1795524"/>
                          <a:pt x="0" y="1815882"/>
                        </a:cubicBezTo>
                        <a:cubicBezTo>
                          <a:pt x="-22628" y="1683321"/>
                          <a:pt x="25185" y="1372355"/>
                          <a:pt x="0" y="1228747"/>
                        </a:cubicBezTo>
                        <a:cubicBezTo>
                          <a:pt x="-25185" y="1085139"/>
                          <a:pt x="-11949" y="801756"/>
                          <a:pt x="0" y="641612"/>
                        </a:cubicBezTo>
                        <a:cubicBezTo>
                          <a:pt x="11949" y="481468"/>
                          <a:pt x="-29952" y="263544"/>
                          <a:pt x="0" y="0"/>
                        </a:cubicBezTo>
                        <a:close/>
                      </a:path>
                      <a:path w="4029193" h="1815882"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40799" y="156730"/>
                          <a:pt x="4031366" y="492516"/>
                          <a:pt x="4029193" y="641612"/>
                        </a:cubicBezTo>
                        <a:cubicBezTo>
                          <a:pt x="4027020" y="790708"/>
                          <a:pt x="4042069" y="1112171"/>
                          <a:pt x="4029193" y="1246906"/>
                        </a:cubicBezTo>
                        <a:cubicBezTo>
                          <a:pt x="4016317" y="1381641"/>
                          <a:pt x="4023846" y="1676659"/>
                          <a:pt x="4029193" y="1815882"/>
                        </a:cubicBezTo>
                        <a:cubicBezTo>
                          <a:pt x="3859999" y="1829825"/>
                          <a:pt x="3493675" y="1841112"/>
                          <a:pt x="3357661" y="1815882"/>
                        </a:cubicBezTo>
                        <a:cubicBezTo>
                          <a:pt x="3221647" y="1790652"/>
                          <a:pt x="2974892" y="1848649"/>
                          <a:pt x="2605545" y="1815882"/>
                        </a:cubicBezTo>
                        <a:cubicBezTo>
                          <a:pt x="2236198" y="1783115"/>
                          <a:pt x="2214166" y="1809578"/>
                          <a:pt x="2014597" y="1815882"/>
                        </a:cubicBezTo>
                        <a:cubicBezTo>
                          <a:pt x="1815028" y="1822186"/>
                          <a:pt x="1582224" y="1790907"/>
                          <a:pt x="1262480" y="1815882"/>
                        </a:cubicBezTo>
                        <a:cubicBezTo>
                          <a:pt x="942736" y="1840857"/>
                          <a:pt x="929119" y="1833356"/>
                          <a:pt x="671532" y="1815882"/>
                        </a:cubicBezTo>
                        <a:cubicBezTo>
                          <a:pt x="413945" y="1798408"/>
                          <a:pt x="238162" y="1838819"/>
                          <a:pt x="0" y="1815882"/>
                        </a:cubicBezTo>
                        <a:cubicBezTo>
                          <a:pt x="-8160" y="1535014"/>
                          <a:pt x="-4788" y="1369285"/>
                          <a:pt x="0" y="1246906"/>
                        </a:cubicBezTo>
                        <a:cubicBezTo>
                          <a:pt x="4788" y="1124527"/>
                          <a:pt x="-30263" y="919455"/>
                          <a:pt x="0" y="623453"/>
                        </a:cubicBezTo>
                        <a:cubicBezTo>
                          <a:pt x="30263" y="327451"/>
                          <a:pt x="-3703" y="18547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Với Cò, An có lúc ghen tị vì Cò đi rừng thành thạo và biết rất nhiều về rừng U Minh.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9109" y="3989794"/>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606629" y="4832532"/>
            <a:ext cx="4029193" cy="954107"/>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Nhưng nỗi giận hờn trẻ con chỉ là thoáng qua</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a:extLst>
              <a:ext uri="{FF2B5EF4-FFF2-40B4-BE49-F238E27FC236}">
                <a16:creationId xmlns:a16="http://schemas.microsoft.com/office/drawing/2014/main" id="{73FE77D9-E95A-CCC2-E087-A288ABBB75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7528" y="772186"/>
            <a:ext cx="875077" cy="1036034"/>
          </a:xfrm>
          <a:prstGeom prst="rect">
            <a:avLst/>
          </a:prstGeom>
        </p:spPr>
      </p:pic>
      <p:sp>
        <p:nvSpPr>
          <p:cNvPr id="19" name="TextBox 18">
            <a:extLst>
              <a:ext uri="{FF2B5EF4-FFF2-40B4-BE49-F238E27FC236}">
                <a16:creationId xmlns:a16="http://schemas.microsoft.com/office/drawing/2014/main" id="{2BC23FCD-D475-A232-C15E-A08AD907D9BD}"/>
              </a:ext>
            </a:extLst>
          </p:cNvPr>
          <p:cNvSpPr txBox="1"/>
          <p:nvPr/>
        </p:nvSpPr>
        <p:spPr>
          <a:xfrm>
            <a:off x="606629" y="1533438"/>
            <a:ext cx="4029193" cy="1384995"/>
          </a:xfrm>
          <a:prstGeom prst="rect">
            <a:avLst/>
          </a:prstGeom>
          <a:ln w="38100">
            <a:prstDash val="solid"/>
            <a:extLst>
              <a:ext uri="{C807C97D-BFC1-408E-A445-0C87EB9F89A2}">
                <ask:lineSketchStyleProps xmlns:ask="http://schemas.microsoft.com/office/drawing/2018/sketchyshapes" xmlns="" sd="2473192824">
                  <a:custGeom>
                    <a:avLst/>
                    <a:gdLst>
                      <a:gd name="connsiteX0" fmla="*/ 0 w 4029193"/>
                      <a:gd name="connsiteY0" fmla="*/ 0 h 1384995"/>
                      <a:gd name="connsiteX1" fmla="*/ 631240 w 4029193"/>
                      <a:gd name="connsiteY1" fmla="*/ 0 h 1384995"/>
                      <a:gd name="connsiteX2" fmla="*/ 1262480 w 4029193"/>
                      <a:gd name="connsiteY2" fmla="*/ 0 h 1384995"/>
                      <a:gd name="connsiteX3" fmla="*/ 1934013 w 4029193"/>
                      <a:gd name="connsiteY3" fmla="*/ 0 h 1384995"/>
                      <a:gd name="connsiteX4" fmla="*/ 2645837 w 4029193"/>
                      <a:gd name="connsiteY4" fmla="*/ 0 h 1384995"/>
                      <a:gd name="connsiteX5" fmla="*/ 3397953 w 4029193"/>
                      <a:gd name="connsiteY5" fmla="*/ 0 h 1384995"/>
                      <a:gd name="connsiteX6" fmla="*/ 4029193 w 4029193"/>
                      <a:gd name="connsiteY6" fmla="*/ 0 h 1384995"/>
                      <a:gd name="connsiteX7" fmla="*/ 4029193 w 4029193"/>
                      <a:gd name="connsiteY7" fmla="*/ 650948 h 1384995"/>
                      <a:gd name="connsiteX8" fmla="*/ 4029193 w 4029193"/>
                      <a:gd name="connsiteY8" fmla="*/ 1384995 h 1384995"/>
                      <a:gd name="connsiteX9" fmla="*/ 3357661 w 4029193"/>
                      <a:gd name="connsiteY9" fmla="*/ 1384995 h 1384995"/>
                      <a:gd name="connsiteX10" fmla="*/ 2686129 w 4029193"/>
                      <a:gd name="connsiteY10" fmla="*/ 1384995 h 1384995"/>
                      <a:gd name="connsiteX11" fmla="*/ 1974305 w 4029193"/>
                      <a:gd name="connsiteY11" fmla="*/ 1384995 h 1384995"/>
                      <a:gd name="connsiteX12" fmla="*/ 1262480 w 4029193"/>
                      <a:gd name="connsiteY12" fmla="*/ 1384995 h 1384995"/>
                      <a:gd name="connsiteX13" fmla="*/ 590948 w 4029193"/>
                      <a:gd name="connsiteY13" fmla="*/ 1384995 h 1384995"/>
                      <a:gd name="connsiteX14" fmla="*/ 0 w 4029193"/>
                      <a:gd name="connsiteY14" fmla="*/ 1384995 h 1384995"/>
                      <a:gd name="connsiteX15" fmla="*/ 0 w 4029193"/>
                      <a:gd name="connsiteY15" fmla="*/ 720197 h 1384995"/>
                      <a:gd name="connsiteX16" fmla="*/ 0 w 402919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1384995"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13937" y="221213"/>
                          <a:pt x="4029023" y="473930"/>
                          <a:pt x="4029193" y="650948"/>
                        </a:cubicBezTo>
                        <a:cubicBezTo>
                          <a:pt x="4029363" y="827966"/>
                          <a:pt x="4015800" y="1051325"/>
                          <a:pt x="4029193" y="1384995"/>
                        </a:cubicBezTo>
                        <a:cubicBezTo>
                          <a:pt x="3836733" y="1401698"/>
                          <a:pt x="3669401" y="1407457"/>
                          <a:pt x="3357661" y="1384995"/>
                        </a:cubicBezTo>
                        <a:cubicBezTo>
                          <a:pt x="3045921" y="1362533"/>
                          <a:pt x="2949412" y="1359785"/>
                          <a:pt x="2686129" y="1384995"/>
                        </a:cubicBezTo>
                        <a:cubicBezTo>
                          <a:pt x="2422846" y="1410205"/>
                          <a:pt x="2281824" y="1383228"/>
                          <a:pt x="1974305" y="1384995"/>
                        </a:cubicBezTo>
                        <a:cubicBezTo>
                          <a:pt x="1666786" y="1386762"/>
                          <a:pt x="1555343" y="1406343"/>
                          <a:pt x="1262480" y="1384995"/>
                        </a:cubicBezTo>
                        <a:cubicBezTo>
                          <a:pt x="969617" y="1363647"/>
                          <a:pt x="795443" y="1407251"/>
                          <a:pt x="590948" y="1384995"/>
                        </a:cubicBezTo>
                        <a:cubicBezTo>
                          <a:pt x="386453" y="1362739"/>
                          <a:pt x="234465" y="1412420"/>
                          <a:pt x="0" y="1384995"/>
                        </a:cubicBezTo>
                        <a:cubicBezTo>
                          <a:pt x="-8136" y="1094863"/>
                          <a:pt x="21346" y="1022542"/>
                          <a:pt x="0" y="720197"/>
                        </a:cubicBezTo>
                        <a:cubicBezTo>
                          <a:pt x="-21346" y="417852"/>
                          <a:pt x="34017" y="181102"/>
                          <a:pt x="0" y="0"/>
                        </a:cubicBezTo>
                        <a:close/>
                      </a:path>
                      <a:path w="4029193" h="1384995"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3999282" y="195404"/>
                          <a:pt x="4042157" y="529473"/>
                          <a:pt x="4029193" y="720197"/>
                        </a:cubicBezTo>
                        <a:cubicBezTo>
                          <a:pt x="4016229" y="910921"/>
                          <a:pt x="4046082" y="1116436"/>
                          <a:pt x="4029193" y="1384995"/>
                        </a:cubicBezTo>
                        <a:cubicBezTo>
                          <a:pt x="3782780" y="1392703"/>
                          <a:pt x="3606085" y="1357305"/>
                          <a:pt x="3397953" y="1384995"/>
                        </a:cubicBezTo>
                        <a:cubicBezTo>
                          <a:pt x="3189821" y="1412685"/>
                          <a:pt x="2829630" y="1358425"/>
                          <a:pt x="2645837" y="1384995"/>
                        </a:cubicBezTo>
                        <a:cubicBezTo>
                          <a:pt x="2462044" y="1411565"/>
                          <a:pt x="2263068" y="1417762"/>
                          <a:pt x="1893721" y="1384995"/>
                        </a:cubicBezTo>
                        <a:cubicBezTo>
                          <a:pt x="1524374" y="1352228"/>
                          <a:pt x="1506448" y="1381033"/>
                          <a:pt x="1302772" y="1384995"/>
                        </a:cubicBezTo>
                        <a:cubicBezTo>
                          <a:pt x="1099096" y="1388957"/>
                          <a:pt x="367609" y="1440138"/>
                          <a:pt x="0" y="1384995"/>
                        </a:cubicBezTo>
                        <a:cubicBezTo>
                          <a:pt x="-6394" y="1204115"/>
                          <a:pt x="24748" y="929587"/>
                          <a:pt x="0" y="720197"/>
                        </a:cubicBezTo>
                        <a:cubicBezTo>
                          <a:pt x="-24748" y="510807"/>
                          <a:pt x="-8806" y="194133"/>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An luôn ngạc nhiên và ngưỡng mộ sự hiểu biết, nhanh nhẹn của Cò</a:t>
            </a:r>
            <a:r>
              <a:rPr lang="en-US" sz="2800" b="1" dirty="0">
                <a:solidFill>
                  <a:srgbClr val="000000"/>
                </a:solidFill>
                <a:latin typeface="Times New Roman" panose="02020603050405020304" pitchFamily="18" charset="0"/>
                <a:ea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563088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476167" y="165445"/>
            <a:ext cx="7881477"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d.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Nhân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vật</a:t>
            </a:r>
            <a:r>
              <a:rPr lang="en-US" sz="6000" b="1" dirty="0">
                <a:solidFill>
                  <a:srgbClr val="70AD47">
                    <a:lumMod val="50000"/>
                  </a:srgbClr>
                </a:solidFill>
                <a:latin typeface="Times New Roman" panose="02020603050405020304" pitchFamily="18" charset="0"/>
                <a:cs typeface="Times New Roman" panose="02020603050405020304" pitchFamily="18" charset="0"/>
              </a:rPr>
              <a:t> An</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27384" y="2151727"/>
            <a:ext cx="5107236" cy="3046988"/>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một cậu bé nghịch ngợm nhưng lại ham học hỏi và khám phá, có những suy nghĩ, quan sát và rút ra được những bài học kinh nghiệm sâu sắc.</a:t>
            </a:r>
          </a:p>
        </p:txBody>
      </p:sp>
    </p:spTree>
    <p:extLst>
      <p:ext uri="{BB962C8B-B14F-4D97-AF65-F5344CB8AC3E}">
        <p14:creationId xmlns:p14="http://schemas.microsoft.com/office/powerpoint/2010/main" val="2599068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1569660"/>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 sắc thiên nhiên rừng U Minh được nhà văn tái hiện qua cái nhìn của ai? </a:t>
            </a:r>
          </a:p>
        </p:txBody>
      </p:sp>
    </p:spTree>
    <p:extLst>
      <p:ext uri="{BB962C8B-B14F-4D97-AF65-F5344CB8AC3E}">
        <p14:creationId xmlns:p14="http://schemas.microsoft.com/office/powerpoint/2010/main" val="35618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2062103"/>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Cảnh sắc thiên nhiên rừng U Minh được nhà văn tái hiện qua cái nhìn của cậu bé An</a:t>
            </a:r>
          </a:p>
        </p:txBody>
      </p:sp>
    </p:spTree>
    <p:extLst>
      <p:ext uri="{BB962C8B-B14F-4D97-AF65-F5344CB8AC3E}">
        <p14:creationId xmlns:p14="http://schemas.microsoft.com/office/powerpoint/2010/main" val="39311369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086989" y="345412"/>
            <a:ext cx="7672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U Minh</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D0DF32A-5808-1B94-D5CC-2A0C79BE9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07076" y="772186"/>
            <a:ext cx="875077" cy="1036034"/>
          </a:xfrm>
          <a:prstGeom prst="rect">
            <a:avLst/>
          </a:prstGeom>
        </p:spPr>
      </p:pic>
      <p:sp>
        <p:nvSpPr>
          <p:cNvPr id="7" name="TextBox 6">
            <a:extLst>
              <a:ext uri="{FF2B5EF4-FFF2-40B4-BE49-F238E27FC236}">
                <a16:creationId xmlns:a16="http://schemas.microsoft.com/office/drawing/2014/main" id="{FD78EEEB-EBF9-F334-F85E-79F3C9AB58FD}"/>
              </a:ext>
            </a:extLst>
          </p:cNvPr>
          <p:cNvSpPr txBox="1"/>
          <p:nvPr/>
        </p:nvSpPr>
        <p:spPr>
          <a:xfrm>
            <a:off x="7744614" y="1640362"/>
            <a:ext cx="4029193" cy="954107"/>
          </a:xfrm>
          <a:prstGeom prst="rect">
            <a:avLst/>
          </a:prstGeom>
          <a:ln w="6350">
            <a:prstDash val="lgDash"/>
            <a:extLst>
              <a:ext uri="{C807C97D-BFC1-408E-A445-0C87EB9F89A2}">
                <ask:lineSketchStyleProps xmlns:ask="http://schemas.microsoft.com/office/drawing/2018/sketchyshapes" xmln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b="1" dirty="0" err="1">
                <a:solidFill>
                  <a:srgbClr val="000000"/>
                </a:solidFill>
                <a:latin typeface="Times New Roman" panose="02020603050405020304" pitchFamily="18" charset="0"/>
                <a:ea typeface="Times New Roman" panose="02020603050405020304" pitchFamily="18" charset="0"/>
              </a:rPr>
              <a:t>Buổi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minh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tĩnh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vắt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3F4B478-DE85-F7CE-D3A4-1A601A4AAB34}"/>
              </a:ext>
            </a:extLst>
          </p:cNvPr>
          <p:cNvPicPr>
            <a:picLocks noChangeAspect="1"/>
          </p:cNvPicPr>
          <p:nvPr/>
        </p:nvPicPr>
        <p:blipFill>
          <a:blip r:embed="rId5"/>
          <a:stretch>
            <a:fillRect/>
          </a:stretch>
        </p:blipFill>
        <p:spPr>
          <a:xfrm>
            <a:off x="4981957" y="1590474"/>
            <a:ext cx="2325119" cy="3763325"/>
          </a:xfrm>
          <a:prstGeom prst="rect">
            <a:avLst/>
          </a:prstGeom>
          <a:ln>
            <a:noFill/>
          </a:ln>
          <a:effectLst>
            <a:softEdge rad="112500"/>
          </a:effectLst>
        </p:spPr>
      </p:pic>
      <p:pic>
        <p:nvPicPr>
          <p:cNvPr id="12" name="Picture 11">
            <a:extLst>
              <a:ext uri="{FF2B5EF4-FFF2-40B4-BE49-F238E27FC236}">
                <a16:creationId xmlns:a16="http://schemas.microsoft.com/office/drawing/2014/main" id="{CE5817EF-3146-F8DB-1FA2-9FAF5D69E1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365262" y="3230947"/>
            <a:ext cx="1191509" cy="1410669"/>
          </a:xfrm>
          <a:prstGeom prst="rect">
            <a:avLst/>
          </a:prstGeom>
        </p:spPr>
      </p:pic>
      <p:sp>
        <p:nvSpPr>
          <p:cNvPr id="14" name="TextBox 13">
            <a:extLst>
              <a:ext uri="{FF2B5EF4-FFF2-40B4-BE49-F238E27FC236}">
                <a16:creationId xmlns:a16="http://schemas.microsoft.com/office/drawing/2014/main" id="{CDCEA178-0C60-376B-ECAC-16EA256D7BCB}"/>
              </a:ext>
            </a:extLst>
          </p:cNvPr>
          <p:cNvSpPr txBox="1"/>
          <p:nvPr/>
        </p:nvSpPr>
        <p:spPr>
          <a:xfrm>
            <a:off x="7554938" y="4386528"/>
            <a:ext cx="4389200" cy="2246769"/>
          </a:xfrm>
          <a:prstGeom prst="rect">
            <a:avLst/>
          </a:prstGeom>
          <a:ln w="6350">
            <a:prstDash val="lgDash"/>
            <a:extLst>
              <a:ext uri="{C807C97D-BFC1-408E-A445-0C87EB9F89A2}">
                <ask:lineSketchStyleProps xmlns:ask="http://schemas.microsoft.com/office/drawing/2018/sketchyshapes" xmlns="" sd="2473192824">
                  <a:custGeom>
                    <a:avLst/>
                    <a:gdLst>
                      <a:gd name="connsiteX0" fmla="*/ 0 w 4389200"/>
                      <a:gd name="connsiteY0" fmla="*/ 0 h 2246769"/>
                      <a:gd name="connsiteX1" fmla="*/ 583137 w 4389200"/>
                      <a:gd name="connsiteY1" fmla="*/ 0 h 2246769"/>
                      <a:gd name="connsiteX2" fmla="*/ 1254057 w 4389200"/>
                      <a:gd name="connsiteY2" fmla="*/ 0 h 2246769"/>
                      <a:gd name="connsiteX3" fmla="*/ 1924978 w 4389200"/>
                      <a:gd name="connsiteY3" fmla="*/ 0 h 2246769"/>
                      <a:gd name="connsiteX4" fmla="*/ 2639790 w 4389200"/>
                      <a:gd name="connsiteY4" fmla="*/ 0 h 2246769"/>
                      <a:gd name="connsiteX5" fmla="*/ 3266819 w 4389200"/>
                      <a:gd name="connsiteY5" fmla="*/ 0 h 2246769"/>
                      <a:gd name="connsiteX6" fmla="*/ 3762171 w 4389200"/>
                      <a:gd name="connsiteY6" fmla="*/ 0 h 2246769"/>
                      <a:gd name="connsiteX7" fmla="*/ 4389200 w 4389200"/>
                      <a:gd name="connsiteY7" fmla="*/ 0 h 2246769"/>
                      <a:gd name="connsiteX8" fmla="*/ 4389200 w 4389200"/>
                      <a:gd name="connsiteY8" fmla="*/ 561692 h 2246769"/>
                      <a:gd name="connsiteX9" fmla="*/ 4389200 w 4389200"/>
                      <a:gd name="connsiteY9" fmla="*/ 1145852 h 2246769"/>
                      <a:gd name="connsiteX10" fmla="*/ 4389200 w 4389200"/>
                      <a:gd name="connsiteY10" fmla="*/ 1640141 h 2246769"/>
                      <a:gd name="connsiteX11" fmla="*/ 4389200 w 4389200"/>
                      <a:gd name="connsiteY11" fmla="*/ 2246769 h 2246769"/>
                      <a:gd name="connsiteX12" fmla="*/ 3849955 w 4389200"/>
                      <a:gd name="connsiteY12" fmla="*/ 2246769 h 2246769"/>
                      <a:gd name="connsiteX13" fmla="*/ 3354603 w 4389200"/>
                      <a:gd name="connsiteY13" fmla="*/ 2246769 h 2246769"/>
                      <a:gd name="connsiteX14" fmla="*/ 2639790 w 4389200"/>
                      <a:gd name="connsiteY14" fmla="*/ 2246769 h 2246769"/>
                      <a:gd name="connsiteX15" fmla="*/ 2056654 w 4389200"/>
                      <a:gd name="connsiteY15" fmla="*/ 2246769 h 2246769"/>
                      <a:gd name="connsiteX16" fmla="*/ 1473517 w 4389200"/>
                      <a:gd name="connsiteY16" fmla="*/ 2246769 h 2246769"/>
                      <a:gd name="connsiteX17" fmla="*/ 934273 w 4389200"/>
                      <a:gd name="connsiteY17" fmla="*/ 2246769 h 2246769"/>
                      <a:gd name="connsiteX18" fmla="*/ 0 w 4389200"/>
                      <a:gd name="connsiteY18" fmla="*/ 2246769 h 2246769"/>
                      <a:gd name="connsiteX19" fmla="*/ 0 w 4389200"/>
                      <a:gd name="connsiteY19" fmla="*/ 1640141 h 2246769"/>
                      <a:gd name="connsiteX20" fmla="*/ 0 w 4389200"/>
                      <a:gd name="connsiteY20" fmla="*/ 1033514 h 2246769"/>
                      <a:gd name="connsiteX21" fmla="*/ 0 w 4389200"/>
                      <a:gd name="connsiteY21"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89200" h="2246769" fill="none" extrusionOk="0">
                        <a:moveTo>
                          <a:pt x="0" y="0"/>
                        </a:moveTo>
                        <a:cubicBezTo>
                          <a:pt x="154146" y="13332"/>
                          <a:pt x="450616" y="-11800"/>
                          <a:pt x="583137" y="0"/>
                        </a:cubicBezTo>
                        <a:cubicBezTo>
                          <a:pt x="715658" y="11800"/>
                          <a:pt x="1051096" y="13323"/>
                          <a:pt x="1254057" y="0"/>
                        </a:cubicBezTo>
                        <a:cubicBezTo>
                          <a:pt x="1457018" y="-13323"/>
                          <a:pt x="1656439" y="4580"/>
                          <a:pt x="1924978" y="0"/>
                        </a:cubicBezTo>
                        <a:cubicBezTo>
                          <a:pt x="2193517" y="-4580"/>
                          <a:pt x="2486968" y="-20994"/>
                          <a:pt x="2639790" y="0"/>
                        </a:cubicBezTo>
                        <a:cubicBezTo>
                          <a:pt x="2792612" y="20994"/>
                          <a:pt x="3136193" y="-13233"/>
                          <a:pt x="3266819" y="0"/>
                        </a:cubicBezTo>
                        <a:cubicBezTo>
                          <a:pt x="3397445" y="13233"/>
                          <a:pt x="3523722" y="23897"/>
                          <a:pt x="3762171" y="0"/>
                        </a:cubicBezTo>
                        <a:cubicBezTo>
                          <a:pt x="4000620" y="-23897"/>
                          <a:pt x="4115783" y="-20603"/>
                          <a:pt x="4389200" y="0"/>
                        </a:cubicBezTo>
                        <a:cubicBezTo>
                          <a:pt x="4366012" y="239809"/>
                          <a:pt x="4367142" y="329391"/>
                          <a:pt x="4389200" y="561692"/>
                        </a:cubicBezTo>
                        <a:cubicBezTo>
                          <a:pt x="4411258" y="793993"/>
                          <a:pt x="4409315" y="968369"/>
                          <a:pt x="4389200" y="1145852"/>
                        </a:cubicBezTo>
                        <a:cubicBezTo>
                          <a:pt x="4369085" y="1323335"/>
                          <a:pt x="4385968" y="1528898"/>
                          <a:pt x="4389200" y="1640141"/>
                        </a:cubicBezTo>
                        <a:cubicBezTo>
                          <a:pt x="4392432" y="1751384"/>
                          <a:pt x="4414085" y="2113274"/>
                          <a:pt x="4389200" y="2246769"/>
                        </a:cubicBezTo>
                        <a:cubicBezTo>
                          <a:pt x="4238105" y="2245611"/>
                          <a:pt x="4038728" y="2243675"/>
                          <a:pt x="3849955" y="2246769"/>
                        </a:cubicBezTo>
                        <a:cubicBezTo>
                          <a:pt x="3661182" y="2249863"/>
                          <a:pt x="3560284" y="2269711"/>
                          <a:pt x="3354603" y="2246769"/>
                        </a:cubicBezTo>
                        <a:cubicBezTo>
                          <a:pt x="3148922" y="2223827"/>
                          <a:pt x="2989676" y="2212068"/>
                          <a:pt x="2639790" y="2246769"/>
                        </a:cubicBezTo>
                        <a:cubicBezTo>
                          <a:pt x="2289904" y="2281470"/>
                          <a:pt x="2228844" y="2251182"/>
                          <a:pt x="2056654" y="2246769"/>
                        </a:cubicBezTo>
                        <a:cubicBezTo>
                          <a:pt x="1884464" y="2242356"/>
                          <a:pt x="1606670" y="2261419"/>
                          <a:pt x="1473517" y="2246769"/>
                        </a:cubicBezTo>
                        <a:cubicBezTo>
                          <a:pt x="1340364" y="2232119"/>
                          <a:pt x="1042121" y="2231143"/>
                          <a:pt x="934273" y="2246769"/>
                        </a:cubicBezTo>
                        <a:cubicBezTo>
                          <a:pt x="826425" y="2262395"/>
                          <a:pt x="388503" y="2278353"/>
                          <a:pt x="0" y="2246769"/>
                        </a:cubicBezTo>
                        <a:cubicBezTo>
                          <a:pt x="-17857" y="2086059"/>
                          <a:pt x="11109" y="1856220"/>
                          <a:pt x="0" y="1640141"/>
                        </a:cubicBezTo>
                        <a:cubicBezTo>
                          <a:pt x="-11109" y="1424062"/>
                          <a:pt x="-12738" y="1307103"/>
                          <a:pt x="0" y="1033514"/>
                        </a:cubicBezTo>
                        <a:cubicBezTo>
                          <a:pt x="12738" y="759925"/>
                          <a:pt x="48219" y="458622"/>
                          <a:pt x="0" y="0"/>
                        </a:cubicBezTo>
                        <a:close/>
                      </a:path>
                      <a:path w="4389200" h="2246769" stroke="0" extrusionOk="0">
                        <a:moveTo>
                          <a:pt x="0" y="0"/>
                        </a:moveTo>
                        <a:cubicBezTo>
                          <a:pt x="155658" y="-28499"/>
                          <a:pt x="319784" y="20757"/>
                          <a:pt x="583137" y="0"/>
                        </a:cubicBezTo>
                        <a:cubicBezTo>
                          <a:pt x="846490" y="-20757"/>
                          <a:pt x="1034658" y="6238"/>
                          <a:pt x="1254057" y="0"/>
                        </a:cubicBezTo>
                        <a:cubicBezTo>
                          <a:pt x="1473456" y="-6238"/>
                          <a:pt x="1696480" y="-34204"/>
                          <a:pt x="1968870" y="0"/>
                        </a:cubicBezTo>
                        <a:cubicBezTo>
                          <a:pt x="2241260" y="34204"/>
                          <a:pt x="2434092" y="14870"/>
                          <a:pt x="2595898" y="0"/>
                        </a:cubicBezTo>
                        <a:cubicBezTo>
                          <a:pt x="2757704" y="-14870"/>
                          <a:pt x="3096512" y="-25667"/>
                          <a:pt x="3222927" y="0"/>
                        </a:cubicBezTo>
                        <a:cubicBezTo>
                          <a:pt x="3349342" y="25667"/>
                          <a:pt x="3484263" y="23305"/>
                          <a:pt x="3718279" y="0"/>
                        </a:cubicBezTo>
                        <a:cubicBezTo>
                          <a:pt x="3952295" y="-23305"/>
                          <a:pt x="4072684" y="14807"/>
                          <a:pt x="4389200" y="0"/>
                        </a:cubicBezTo>
                        <a:cubicBezTo>
                          <a:pt x="4388147" y="170737"/>
                          <a:pt x="4393933" y="366310"/>
                          <a:pt x="4389200" y="584160"/>
                        </a:cubicBezTo>
                        <a:cubicBezTo>
                          <a:pt x="4384467" y="802010"/>
                          <a:pt x="4378709" y="935858"/>
                          <a:pt x="4389200" y="1123385"/>
                        </a:cubicBezTo>
                        <a:cubicBezTo>
                          <a:pt x="4399691" y="1310913"/>
                          <a:pt x="4396556" y="1457796"/>
                          <a:pt x="4389200" y="1685077"/>
                        </a:cubicBezTo>
                        <a:cubicBezTo>
                          <a:pt x="4381844" y="1912358"/>
                          <a:pt x="4410695" y="2102309"/>
                          <a:pt x="4389200" y="2246769"/>
                        </a:cubicBezTo>
                        <a:cubicBezTo>
                          <a:pt x="4132046" y="2222492"/>
                          <a:pt x="3958618" y="2269051"/>
                          <a:pt x="3849955" y="2246769"/>
                        </a:cubicBezTo>
                        <a:cubicBezTo>
                          <a:pt x="3741293" y="2224487"/>
                          <a:pt x="3319028" y="2273005"/>
                          <a:pt x="3135143" y="2246769"/>
                        </a:cubicBezTo>
                        <a:cubicBezTo>
                          <a:pt x="2951258" y="2220533"/>
                          <a:pt x="2810745" y="2232983"/>
                          <a:pt x="2595898" y="2246769"/>
                        </a:cubicBezTo>
                        <a:cubicBezTo>
                          <a:pt x="2381052" y="2260555"/>
                          <a:pt x="2257976" y="2261465"/>
                          <a:pt x="1968870" y="2246769"/>
                        </a:cubicBezTo>
                        <a:cubicBezTo>
                          <a:pt x="1679764" y="2232073"/>
                          <a:pt x="1627766" y="2243542"/>
                          <a:pt x="1429625" y="2246769"/>
                        </a:cubicBezTo>
                        <a:cubicBezTo>
                          <a:pt x="1231484" y="2249996"/>
                          <a:pt x="1103070" y="2239989"/>
                          <a:pt x="934273" y="2246769"/>
                        </a:cubicBezTo>
                        <a:cubicBezTo>
                          <a:pt x="765476" y="2253549"/>
                          <a:pt x="428462" y="2237813"/>
                          <a:pt x="0" y="2246769"/>
                        </a:cubicBezTo>
                        <a:cubicBezTo>
                          <a:pt x="25409" y="2031843"/>
                          <a:pt x="-15261" y="1775974"/>
                          <a:pt x="0" y="1640141"/>
                        </a:cubicBezTo>
                        <a:cubicBezTo>
                          <a:pt x="15261" y="1504308"/>
                          <a:pt x="24956" y="1223394"/>
                          <a:pt x="0" y="1078449"/>
                        </a:cubicBezTo>
                        <a:cubicBezTo>
                          <a:pt x="-24956" y="933504"/>
                          <a:pt x="19078" y="718542"/>
                          <a:pt x="0" y="539225"/>
                        </a:cubicBezTo>
                        <a:cubicBezTo>
                          <a:pt x="-19078" y="359908"/>
                          <a:pt x="-14466" y="250948"/>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Buổi trưa tràn đầy ánh nắng, ngây ngất hương thơm của hoa tràm, tiếng chim hót líu lo và hàng ngàn con chim vụt bay lên</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a:extLst>
              <a:ext uri="{FF2B5EF4-FFF2-40B4-BE49-F238E27FC236}">
                <a16:creationId xmlns:a16="http://schemas.microsoft.com/office/drawing/2014/main" id="{299E3C7B-F311-7A6C-BB0E-F741325CE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9109" y="3989794"/>
            <a:ext cx="875077" cy="1036034"/>
          </a:xfrm>
          <a:prstGeom prst="rect">
            <a:avLst/>
          </a:prstGeom>
        </p:spPr>
      </p:pic>
      <p:sp>
        <p:nvSpPr>
          <p:cNvPr id="18" name="TextBox 17">
            <a:extLst>
              <a:ext uri="{FF2B5EF4-FFF2-40B4-BE49-F238E27FC236}">
                <a16:creationId xmlns:a16="http://schemas.microsoft.com/office/drawing/2014/main" id="{1A63A35C-CAB9-C7CD-69D3-1FBB5FA77647}"/>
              </a:ext>
            </a:extLst>
          </p:cNvPr>
          <p:cNvSpPr txBox="1"/>
          <p:nvPr/>
        </p:nvSpPr>
        <p:spPr>
          <a:xfrm>
            <a:off x="97033" y="4832532"/>
            <a:ext cx="4538789" cy="1384995"/>
          </a:xfrm>
          <a:prstGeom prst="rect">
            <a:avLst/>
          </a:prstGeom>
          <a:ln w="6350">
            <a:prstDash val="lgDash"/>
            <a:extLst>
              <a:ext uri="{C807C97D-BFC1-408E-A445-0C87EB9F89A2}">
                <ask:lineSketchStyleProps xmlns:ask="http://schemas.microsoft.com/office/drawing/2018/sketchyshapes" xmlns="" sd="2473192824">
                  <a:custGeom>
                    <a:avLst/>
                    <a:gdLst>
                      <a:gd name="connsiteX0" fmla="*/ 0 w 4538789"/>
                      <a:gd name="connsiteY0" fmla="*/ 0 h 1384995"/>
                      <a:gd name="connsiteX1" fmla="*/ 693786 w 4538789"/>
                      <a:gd name="connsiteY1" fmla="*/ 0 h 1384995"/>
                      <a:gd name="connsiteX2" fmla="*/ 1432961 w 4538789"/>
                      <a:gd name="connsiteY2" fmla="*/ 0 h 1384995"/>
                      <a:gd name="connsiteX3" fmla="*/ 2035971 w 4538789"/>
                      <a:gd name="connsiteY3" fmla="*/ 0 h 1384995"/>
                      <a:gd name="connsiteX4" fmla="*/ 2548206 w 4538789"/>
                      <a:gd name="connsiteY4" fmla="*/ 0 h 1384995"/>
                      <a:gd name="connsiteX5" fmla="*/ 3287380 w 4538789"/>
                      <a:gd name="connsiteY5" fmla="*/ 0 h 1384995"/>
                      <a:gd name="connsiteX6" fmla="*/ 3981166 w 4538789"/>
                      <a:gd name="connsiteY6" fmla="*/ 0 h 1384995"/>
                      <a:gd name="connsiteX7" fmla="*/ 4538789 w 4538789"/>
                      <a:gd name="connsiteY7" fmla="*/ 0 h 1384995"/>
                      <a:gd name="connsiteX8" fmla="*/ 4538789 w 4538789"/>
                      <a:gd name="connsiteY8" fmla="*/ 720197 h 1384995"/>
                      <a:gd name="connsiteX9" fmla="*/ 4538789 w 4538789"/>
                      <a:gd name="connsiteY9" fmla="*/ 1384995 h 1384995"/>
                      <a:gd name="connsiteX10" fmla="*/ 3845003 w 4538789"/>
                      <a:gd name="connsiteY10" fmla="*/ 1384995 h 1384995"/>
                      <a:gd name="connsiteX11" fmla="*/ 3241992 w 4538789"/>
                      <a:gd name="connsiteY11" fmla="*/ 1384995 h 1384995"/>
                      <a:gd name="connsiteX12" fmla="*/ 2684369 w 4538789"/>
                      <a:gd name="connsiteY12" fmla="*/ 1384995 h 1384995"/>
                      <a:gd name="connsiteX13" fmla="*/ 2035971 w 4538789"/>
                      <a:gd name="connsiteY13" fmla="*/ 1384995 h 1384995"/>
                      <a:gd name="connsiteX14" fmla="*/ 1342185 w 4538789"/>
                      <a:gd name="connsiteY14" fmla="*/ 1384995 h 1384995"/>
                      <a:gd name="connsiteX15" fmla="*/ 829950 w 4538789"/>
                      <a:gd name="connsiteY15" fmla="*/ 1384995 h 1384995"/>
                      <a:gd name="connsiteX16" fmla="*/ 0 w 4538789"/>
                      <a:gd name="connsiteY16" fmla="*/ 1384995 h 1384995"/>
                      <a:gd name="connsiteX17" fmla="*/ 0 w 4538789"/>
                      <a:gd name="connsiteY17" fmla="*/ 734047 h 1384995"/>
                      <a:gd name="connsiteX18" fmla="*/ 0 w 4538789"/>
                      <a:gd name="connsiteY1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8789" h="1384995" fill="none" extrusionOk="0">
                        <a:moveTo>
                          <a:pt x="0" y="0"/>
                        </a:moveTo>
                        <a:cubicBezTo>
                          <a:pt x="243295" y="21439"/>
                          <a:pt x="359079" y="28084"/>
                          <a:pt x="693786" y="0"/>
                        </a:cubicBezTo>
                        <a:cubicBezTo>
                          <a:pt x="1028493" y="-28084"/>
                          <a:pt x="1187000" y="30907"/>
                          <a:pt x="1432961" y="0"/>
                        </a:cubicBezTo>
                        <a:cubicBezTo>
                          <a:pt x="1678922" y="-30907"/>
                          <a:pt x="1827817" y="-18031"/>
                          <a:pt x="2035971" y="0"/>
                        </a:cubicBezTo>
                        <a:cubicBezTo>
                          <a:pt x="2244125" y="18031"/>
                          <a:pt x="2439436" y="17044"/>
                          <a:pt x="2548206" y="0"/>
                        </a:cubicBezTo>
                        <a:cubicBezTo>
                          <a:pt x="2656976" y="-17044"/>
                          <a:pt x="3131937" y="-28914"/>
                          <a:pt x="3287380" y="0"/>
                        </a:cubicBezTo>
                        <a:cubicBezTo>
                          <a:pt x="3442823" y="28914"/>
                          <a:pt x="3635042" y="17463"/>
                          <a:pt x="3981166" y="0"/>
                        </a:cubicBezTo>
                        <a:cubicBezTo>
                          <a:pt x="4327290" y="-17463"/>
                          <a:pt x="4353166" y="-12828"/>
                          <a:pt x="4538789" y="0"/>
                        </a:cubicBezTo>
                        <a:cubicBezTo>
                          <a:pt x="4511960" y="209169"/>
                          <a:pt x="4532341" y="550481"/>
                          <a:pt x="4538789" y="720197"/>
                        </a:cubicBezTo>
                        <a:cubicBezTo>
                          <a:pt x="4545237" y="889913"/>
                          <a:pt x="4547155" y="1178754"/>
                          <a:pt x="4538789" y="1384995"/>
                        </a:cubicBezTo>
                        <a:cubicBezTo>
                          <a:pt x="4233714" y="1360965"/>
                          <a:pt x="4186540" y="1374765"/>
                          <a:pt x="3845003" y="1384995"/>
                        </a:cubicBezTo>
                        <a:cubicBezTo>
                          <a:pt x="3503466" y="1395225"/>
                          <a:pt x="3455172" y="1379222"/>
                          <a:pt x="3241992" y="1384995"/>
                        </a:cubicBezTo>
                        <a:cubicBezTo>
                          <a:pt x="3028812" y="1390768"/>
                          <a:pt x="2864375" y="1401184"/>
                          <a:pt x="2684369" y="1384995"/>
                        </a:cubicBezTo>
                        <a:cubicBezTo>
                          <a:pt x="2504363" y="1368806"/>
                          <a:pt x="2303550" y="1382700"/>
                          <a:pt x="2035971" y="1384995"/>
                        </a:cubicBezTo>
                        <a:cubicBezTo>
                          <a:pt x="1768392" y="1387290"/>
                          <a:pt x="1588004" y="1362455"/>
                          <a:pt x="1342185" y="1384995"/>
                        </a:cubicBezTo>
                        <a:cubicBezTo>
                          <a:pt x="1096366" y="1407535"/>
                          <a:pt x="1082726" y="1398765"/>
                          <a:pt x="829950" y="1384995"/>
                        </a:cubicBezTo>
                        <a:cubicBezTo>
                          <a:pt x="577175" y="1371225"/>
                          <a:pt x="345214" y="1374312"/>
                          <a:pt x="0" y="1384995"/>
                        </a:cubicBezTo>
                        <a:cubicBezTo>
                          <a:pt x="27874" y="1185136"/>
                          <a:pt x="161" y="968612"/>
                          <a:pt x="0" y="734047"/>
                        </a:cubicBezTo>
                        <a:cubicBezTo>
                          <a:pt x="-161" y="499482"/>
                          <a:pt x="7014" y="201118"/>
                          <a:pt x="0" y="0"/>
                        </a:cubicBezTo>
                        <a:close/>
                      </a:path>
                      <a:path w="4538789" h="1384995" stroke="0" extrusionOk="0">
                        <a:moveTo>
                          <a:pt x="0" y="0"/>
                        </a:moveTo>
                        <a:cubicBezTo>
                          <a:pt x="255139" y="2391"/>
                          <a:pt x="410867" y="7931"/>
                          <a:pt x="603011" y="0"/>
                        </a:cubicBezTo>
                        <a:cubicBezTo>
                          <a:pt x="795155" y="-7931"/>
                          <a:pt x="1006647" y="427"/>
                          <a:pt x="1296797" y="0"/>
                        </a:cubicBezTo>
                        <a:cubicBezTo>
                          <a:pt x="1586947" y="-427"/>
                          <a:pt x="1742947" y="-6328"/>
                          <a:pt x="2035971" y="0"/>
                        </a:cubicBezTo>
                        <a:cubicBezTo>
                          <a:pt x="2328995" y="6328"/>
                          <a:pt x="2382583" y="-31583"/>
                          <a:pt x="2684369" y="0"/>
                        </a:cubicBezTo>
                        <a:cubicBezTo>
                          <a:pt x="2986155" y="31583"/>
                          <a:pt x="3130851" y="24139"/>
                          <a:pt x="3332768" y="0"/>
                        </a:cubicBezTo>
                        <a:cubicBezTo>
                          <a:pt x="3534685" y="-24139"/>
                          <a:pt x="3644265" y="13553"/>
                          <a:pt x="3845003" y="0"/>
                        </a:cubicBezTo>
                        <a:cubicBezTo>
                          <a:pt x="4045741" y="-13553"/>
                          <a:pt x="4288841" y="-18378"/>
                          <a:pt x="4538789" y="0"/>
                        </a:cubicBezTo>
                        <a:cubicBezTo>
                          <a:pt x="4513896" y="213908"/>
                          <a:pt x="4546189" y="432931"/>
                          <a:pt x="4538789" y="706347"/>
                        </a:cubicBezTo>
                        <a:cubicBezTo>
                          <a:pt x="4531389" y="979763"/>
                          <a:pt x="4529217" y="1104217"/>
                          <a:pt x="4538789" y="1384995"/>
                        </a:cubicBezTo>
                        <a:cubicBezTo>
                          <a:pt x="4404095" y="1400713"/>
                          <a:pt x="4139246" y="1389188"/>
                          <a:pt x="3890391" y="1384995"/>
                        </a:cubicBezTo>
                        <a:cubicBezTo>
                          <a:pt x="3641536" y="1380802"/>
                          <a:pt x="3397285" y="1360476"/>
                          <a:pt x="3151216" y="1384995"/>
                        </a:cubicBezTo>
                        <a:cubicBezTo>
                          <a:pt x="2905147" y="1409514"/>
                          <a:pt x="2767871" y="1397945"/>
                          <a:pt x="2593594" y="1384995"/>
                        </a:cubicBezTo>
                        <a:cubicBezTo>
                          <a:pt x="2419317" y="1372045"/>
                          <a:pt x="2216300" y="1352358"/>
                          <a:pt x="1854420" y="1384995"/>
                        </a:cubicBezTo>
                        <a:cubicBezTo>
                          <a:pt x="1492540" y="1417632"/>
                          <a:pt x="1548067" y="1387931"/>
                          <a:pt x="1296797" y="1384995"/>
                        </a:cubicBezTo>
                        <a:cubicBezTo>
                          <a:pt x="1045527" y="1382059"/>
                          <a:pt x="791907" y="1369118"/>
                          <a:pt x="648398" y="1384995"/>
                        </a:cubicBezTo>
                        <a:cubicBezTo>
                          <a:pt x="504889" y="1400872"/>
                          <a:pt x="256186" y="1397120"/>
                          <a:pt x="0" y="1384995"/>
                        </a:cubicBezTo>
                        <a:cubicBezTo>
                          <a:pt x="-29725" y="1142665"/>
                          <a:pt x="9721" y="997900"/>
                          <a:pt x="0" y="734047"/>
                        </a:cubicBezTo>
                        <a:cubicBezTo>
                          <a:pt x="-9721" y="470194"/>
                          <a:pt x="28385" y="277202"/>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Những loài cây mà màu sắc của từng phiến lá, những côn trùng bé nhỏ, kì lạ</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a:extLst>
              <a:ext uri="{FF2B5EF4-FFF2-40B4-BE49-F238E27FC236}">
                <a16:creationId xmlns:a16="http://schemas.microsoft.com/office/drawing/2014/main" id="{73FE77D9-E95A-CCC2-E087-A288ABBB75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7528" y="772186"/>
            <a:ext cx="875077" cy="1036034"/>
          </a:xfrm>
          <a:prstGeom prst="rect">
            <a:avLst/>
          </a:prstGeom>
        </p:spPr>
      </p:pic>
      <p:sp>
        <p:nvSpPr>
          <p:cNvPr id="19" name="TextBox 18">
            <a:extLst>
              <a:ext uri="{FF2B5EF4-FFF2-40B4-BE49-F238E27FC236}">
                <a16:creationId xmlns:a16="http://schemas.microsoft.com/office/drawing/2014/main" id="{2BC23FCD-D475-A232-C15E-A08AD907D9BD}"/>
              </a:ext>
            </a:extLst>
          </p:cNvPr>
          <p:cNvSpPr txBox="1"/>
          <p:nvPr/>
        </p:nvSpPr>
        <p:spPr>
          <a:xfrm>
            <a:off x="606629" y="1533438"/>
            <a:ext cx="4029193" cy="954107"/>
          </a:xfrm>
          <a:prstGeom prst="rect">
            <a:avLst/>
          </a:prstGeom>
          <a:ln w="6350">
            <a:prstDash val="lgDash"/>
            <a:extLst>
              <a:ext uri="{C807C97D-BFC1-408E-A445-0C87EB9F89A2}">
                <ask:lineSketchStyleProps xmlns:ask="http://schemas.microsoft.com/office/drawing/2018/sketchyshapes" xmlns="" sd="2473192824">
                  <a:custGeom>
                    <a:avLst/>
                    <a:gdLst>
                      <a:gd name="connsiteX0" fmla="*/ 0 w 4029193"/>
                      <a:gd name="connsiteY0" fmla="*/ 0 h 954107"/>
                      <a:gd name="connsiteX1" fmla="*/ 631240 w 4029193"/>
                      <a:gd name="connsiteY1" fmla="*/ 0 h 954107"/>
                      <a:gd name="connsiteX2" fmla="*/ 1262480 w 4029193"/>
                      <a:gd name="connsiteY2" fmla="*/ 0 h 954107"/>
                      <a:gd name="connsiteX3" fmla="*/ 1934013 w 4029193"/>
                      <a:gd name="connsiteY3" fmla="*/ 0 h 954107"/>
                      <a:gd name="connsiteX4" fmla="*/ 2645837 w 4029193"/>
                      <a:gd name="connsiteY4" fmla="*/ 0 h 954107"/>
                      <a:gd name="connsiteX5" fmla="*/ 3397953 w 4029193"/>
                      <a:gd name="connsiteY5" fmla="*/ 0 h 954107"/>
                      <a:gd name="connsiteX6" fmla="*/ 4029193 w 4029193"/>
                      <a:gd name="connsiteY6" fmla="*/ 0 h 954107"/>
                      <a:gd name="connsiteX7" fmla="*/ 4029193 w 4029193"/>
                      <a:gd name="connsiteY7" fmla="*/ 448430 h 954107"/>
                      <a:gd name="connsiteX8" fmla="*/ 4029193 w 4029193"/>
                      <a:gd name="connsiteY8" fmla="*/ 954107 h 954107"/>
                      <a:gd name="connsiteX9" fmla="*/ 3357661 w 4029193"/>
                      <a:gd name="connsiteY9" fmla="*/ 954107 h 954107"/>
                      <a:gd name="connsiteX10" fmla="*/ 2686129 w 4029193"/>
                      <a:gd name="connsiteY10" fmla="*/ 954107 h 954107"/>
                      <a:gd name="connsiteX11" fmla="*/ 1974305 w 4029193"/>
                      <a:gd name="connsiteY11" fmla="*/ 954107 h 954107"/>
                      <a:gd name="connsiteX12" fmla="*/ 1262480 w 4029193"/>
                      <a:gd name="connsiteY12" fmla="*/ 954107 h 954107"/>
                      <a:gd name="connsiteX13" fmla="*/ 590948 w 4029193"/>
                      <a:gd name="connsiteY13" fmla="*/ 954107 h 954107"/>
                      <a:gd name="connsiteX14" fmla="*/ 0 w 4029193"/>
                      <a:gd name="connsiteY14" fmla="*/ 954107 h 954107"/>
                      <a:gd name="connsiteX15" fmla="*/ 0 w 4029193"/>
                      <a:gd name="connsiteY15" fmla="*/ 496136 h 954107"/>
                      <a:gd name="connsiteX16" fmla="*/ 0 w 4029193"/>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29193" h="954107" fill="none" extrusionOk="0">
                        <a:moveTo>
                          <a:pt x="0" y="0"/>
                        </a:moveTo>
                        <a:cubicBezTo>
                          <a:pt x="311094" y="-2191"/>
                          <a:pt x="329839" y="-6044"/>
                          <a:pt x="631240" y="0"/>
                        </a:cubicBezTo>
                        <a:cubicBezTo>
                          <a:pt x="932641" y="6044"/>
                          <a:pt x="1110924" y="24115"/>
                          <a:pt x="1262480" y="0"/>
                        </a:cubicBezTo>
                        <a:cubicBezTo>
                          <a:pt x="1414036" y="-24115"/>
                          <a:pt x="1634523" y="8110"/>
                          <a:pt x="1934013" y="0"/>
                        </a:cubicBezTo>
                        <a:cubicBezTo>
                          <a:pt x="2233503" y="-8110"/>
                          <a:pt x="2358770" y="6334"/>
                          <a:pt x="2645837" y="0"/>
                        </a:cubicBezTo>
                        <a:cubicBezTo>
                          <a:pt x="2932904" y="-6334"/>
                          <a:pt x="3051660" y="-4883"/>
                          <a:pt x="3397953" y="0"/>
                        </a:cubicBezTo>
                        <a:cubicBezTo>
                          <a:pt x="3744246" y="4883"/>
                          <a:pt x="3751263" y="-6725"/>
                          <a:pt x="4029193" y="0"/>
                        </a:cubicBezTo>
                        <a:cubicBezTo>
                          <a:pt x="4040701" y="222514"/>
                          <a:pt x="4033991" y="246778"/>
                          <a:pt x="4029193" y="448430"/>
                        </a:cubicBezTo>
                        <a:cubicBezTo>
                          <a:pt x="4024396" y="650082"/>
                          <a:pt x="4044090" y="763166"/>
                          <a:pt x="4029193" y="954107"/>
                        </a:cubicBezTo>
                        <a:cubicBezTo>
                          <a:pt x="3836733" y="970810"/>
                          <a:pt x="3669401" y="976569"/>
                          <a:pt x="3357661" y="954107"/>
                        </a:cubicBezTo>
                        <a:cubicBezTo>
                          <a:pt x="3045921" y="931645"/>
                          <a:pt x="2949412" y="928897"/>
                          <a:pt x="2686129" y="954107"/>
                        </a:cubicBezTo>
                        <a:cubicBezTo>
                          <a:pt x="2422846" y="979317"/>
                          <a:pt x="2281824" y="952340"/>
                          <a:pt x="1974305" y="954107"/>
                        </a:cubicBezTo>
                        <a:cubicBezTo>
                          <a:pt x="1666786" y="955874"/>
                          <a:pt x="1555343" y="975455"/>
                          <a:pt x="1262480" y="954107"/>
                        </a:cubicBezTo>
                        <a:cubicBezTo>
                          <a:pt x="969617" y="932759"/>
                          <a:pt x="795443" y="976363"/>
                          <a:pt x="590948" y="954107"/>
                        </a:cubicBezTo>
                        <a:cubicBezTo>
                          <a:pt x="386453" y="931851"/>
                          <a:pt x="234465" y="981532"/>
                          <a:pt x="0" y="954107"/>
                        </a:cubicBezTo>
                        <a:cubicBezTo>
                          <a:pt x="9532" y="776316"/>
                          <a:pt x="-2821" y="699629"/>
                          <a:pt x="0" y="496136"/>
                        </a:cubicBezTo>
                        <a:cubicBezTo>
                          <a:pt x="2821" y="292643"/>
                          <a:pt x="-1634" y="135553"/>
                          <a:pt x="0" y="0"/>
                        </a:cubicBezTo>
                        <a:close/>
                      </a:path>
                      <a:path w="4029193" h="954107" stroke="0" extrusionOk="0">
                        <a:moveTo>
                          <a:pt x="0" y="0"/>
                        </a:moveTo>
                        <a:cubicBezTo>
                          <a:pt x="193408" y="12978"/>
                          <a:pt x="433076" y="-20939"/>
                          <a:pt x="631240" y="0"/>
                        </a:cubicBezTo>
                        <a:cubicBezTo>
                          <a:pt x="829404" y="20939"/>
                          <a:pt x="1147200" y="-17845"/>
                          <a:pt x="1343064" y="0"/>
                        </a:cubicBezTo>
                        <a:cubicBezTo>
                          <a:pt x="1538928" y="17845"/>
                          <a:pt x="1931889" y="-22897"/>
                          <a:pt x="2095180" y="0"/>
                        </a:cubicBezTo>
                        <a:cubicBezTo>
                          <a:pt x="2258471" y="22897"/>
                          <a:pt x="2551153" y="-3853"/>
                          <a:pt x="2766713" y="0"/>
                        </a:cubicBezTo>
                        <a:cubicBezTo>
                          <a:pt x="2982273" y="3853"/>
                          <a:pt x="3212505" y="-31863"/>
                          <a:pt x="3438245" y="0"/>
                        </a:cubicBezTo>
                        <a:cubicBezTo>
                          <a:pt x="3663985" y="31863"/>
                          <a:pt x="3795129" y="22374"/>
                          <a:pt x="4029193" y="0"/>
                        </a:cubicBezTo>
                        <a:cubicBezTo>
                          <a:pt x="4035502" y="120582"/>
                          <a:pt x="4043791" y="273176"/>
                          <a:pt x="4029193" y="496136"/>
                        </a:cubicBezTo>
                        <a:cubicBezTo>
                          <a:pt x="4014595" y="719096"/>
                          <a:pt x="4040597" y="837313"/>
                          <a:pt x="4029193" y="954107"/>
                        </a:cubicBezTo>
                        <a:cubicBezTo>
                          <a:pt x="3782780" y="961815"/>
                          <a:pt x="3606085" y="926417"/>
                          <a:pt x="3397953" y="954107"/>
                        </a:cubicBezTo>
                        <a:cubicBezTo>
                          <a:pt x="3189821" y="981797"/>
                          <a:pt x="2829630" y="927537"/>
                          <a:pt x="2645837" y="954107"/>
                        </a:cubicBezTo>
                        <a:cubicBezTo>
                          <a:pt x="2462044" y="980677"/>
                          <a:pt x="2263068" y="986874"/>
                          <a:pt x="1893721" y="954107"/>
                        </a:cubicBezTo>
                        <a:cubicBezTo>
                          <a:pt x="1524374" y="921340"/>
                          <a:pt x="1506448" y="950145"/>
                          <a:pt x="1302772" y="954107"/>
                        </a:cubicBezTo>
                        <a:cubicBezTo>
                          <a:pt x="1099096" y="958069"/>
                          <a:pt x="367609" y="1009250"/>
                          <a:pt x="0" y="954107"/>
                        </a:cubicBezTo>
                        <a:cubicBezTo>
                          <a:pt x="19088" y="739588"/>
                          <a:pt x="-21860" y="673514"/>
                          <a:pt x="0" y="496136"/>
                        </a:cubicBezTo>
                        <a:cubicBezTo>
                          <a:pt x="21860" y="318758"/>
                          <a:pt x="18736" y="105056"/>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Thế giới đầy bí ẩn của loài ong…</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388647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 grpId="0" animBg="1"/>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1569660"/>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cái nhìn của nhân vật ấy, thiên nhiên rừng U Minh hiện lên như thế nào? </a:t>
            </a:r>
          </a:p>
        </p:txBody>
      </p:sp>
    </p:spTree>
    <p:extLst>
      <p:ext uri="{BB962C8B-B14F-4D97-AF65-F5344CB8AC3E}">
        <p14:creationId xmlns:p14="http://schemas.microsoft.com/office/powerpoint/2010/main" val="14152210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Tây</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5" name="Picture 4">
            <a:extLst>
              <a:ext uri="{FF2B5EF4-FFF2-40B4-BE49-F238E27FC236}">
                <a16:creationId xmlns:a16="http://schemas.microsoft.com/office/drawing/2014/main" id="{ED2BD486-6CEE-84E1-9A51-9E988388971B}"/>
              </a:ext>
            </a:extLst>
          </p:cNvPr>
          <p:cNvPicPr>
            <a:picLocks noChangeAspect="1"/>
          </p:cNvPicPr>
          <p:nvPr/>
        </p:nvPicPr>
        <p:blipFill>
          <a:blip r:embed="rId6"/>
          <a:stretch>
            <a:fillRect/>
          </a:stretch>
        </p:blipFill>
        <p:spPr>
          <a:xfrm>
            <a:off x="3302462" y="1388454"/>
            <a:ext cx="5876363" cy="3225491"/>
          </a:xfrm>
          <a:prstGeom prst="rect">
            <a:avLst/>
          </a:prstGeom>
        </p:spPr>
      </p:pic>
    </p:spTree>
    <p:extLst>
      <p:ext uri="{BB962C8B-B14F-4D97-AF65-F5344CB8AC3E}">
        <p14:creationId xmlns:p14="http://schemas.microsoft.com/office/powerpoint/2010/main" val="4191720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rừng</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27384" y="2226891"/>
            <a:ext cx="5107236"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Thiên nhiên rừng U Minh phong phú, thơ mộng</a:t>
            </a:r>
          </a:p>
        </p:txBody>
      </p:sp>
    </p:spTree>
    <p:extLst>
      <p:ext uri="{BB962C8B-B14F-4D97-AF65-F5344CB8AC3E}">
        <p14:creationId xmlns:p14="http://schemas.microsoft.com/office/powerpoint/2010/main" val="160689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1569660"/>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 xét về khả năng quan sát và cảm nhận thiên nhiên của nhân vật?</a:t>
            </a:r>
          </a:p>
        </p:txBody>
      </p:sp>
    </p:spTree>
    <p:extLst>
      <p:ext uri="{BB962C8B-B14F-4D97-AF65-F5344CB8AC3E}">
        <p14:creationId xmlns:p14="http://schemas.microsoft.com/office/powerpoint/2010/main" val="1880241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rừng</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74378" y="2226891"/>
            <a:ext cx="5560242"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 là cậu bé có khả năng quan sát và cảm nhận thật tinh tế, có tâm hồn trong sáng, biết phát hiện, cảm nhận vẻ đẹp thiên nhiên </a:t>
            </a:r>
          </a:p>
        </p:txBody>
      </p:sp>
    </p:spTree>
    <p:extLst>
      <p:ext uri="{BB962C8B-B14F-4D97-AF65-F5344CB8AC3E}">
        <p14:creationId xmlns:p14="http://schemas.microsoft.com/office/powerpoint/2010/main" val="34750247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1323439"/>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3. Chia sẻ ấn tượng về con người và rừng phương Nam</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74378" y="2226891"/>
            <a:ext cx="5560242"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đoạn trích, em có ấn tượng như thế nào về con người và rừng phương Nam?</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381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1323439"/>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3. Chia sẻ ấn tượng về con người và rừng phương Nam</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914936"/>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193335"/>
            <a:ext cx="5067247" cy="3416320"/>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 tượng về con người phương Nam: vừa gần gũi, bình dị, hồn nhiên, nhân hậu, nghĩa tình lại vừa phóng khoáng, mạnh mẽ…</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5825673" y="1710270"/>
            <a:ext cx="6887567" cy="4203420"/>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7253804" y="2473132"/>
            <a:ext cx="4183483"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 tượng về rừng phương Nam: kì thú, đầy chất thơ, hoang sơ, trù phú…</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2349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083246" y="2500844"/>
            <a:ext cx="7691868" cy="1446550"/>
          </a:xfrm>
          <a:prstGeom prst="rect">
            <a:avLst/>
          </a:prstGeom>
          <a:noFill/>
        </p:spPr>
        <p:txBody>
          <a:bodyPr wrap="square" rtlCol="0">
            <a:spAutoFit/>
          </a:bodyPr>
          <a:lstStyle/>
          <a:p>
            <a:pPr lvl="0" algn="ctr">
              <a:defRPr/>
            </a:pPr>
            <a:r>
              <a:rPr lang="en-US" sz="8800" b="1" dirty="0">
                <a:solidFill>
                  <a:srgbClr val="70AD47">
                    <a:lumMod val="50000"/>
                  </a:srgbClr>
                </a:solidFill>
                <a:latin typeface="Times New Roman" panose="02020603050405020304" pitchFamily="18" charset="0"/>
                <a:cs typeface="Times New Roman" panose="02020603050405020304" pitchFamily="18" charset="0"/>
              </a:rPr>
              <a:t>III. </a:t>
            </a:r>
            <a:r>
              <a:rPr lang="en-US" sz="8800" b="1" dirty="0" err="1">
                <a:solidFill>
                  <a:srgbClr val="70AD47">
                    <a:lumMod val="50000"/>
                  </a:srgbClr>
                </a:solidFill>
                <a:latin typeface="Times New Roman" panose="02020603050405020304" pitchFamily="18" charset="0"/>
                <a:cs typeface="Times New Roman" panose="02020603050405020304" pitchFamily="18" charset="0"/>
              </a:rPr>
              <a:t>Tổng</a:t>
            </a:r>
            <a:r>
              <a:rPr lang="en-US" sz="8800" b="1" dirty="0">
                <a:solidFill>
                  <a:srgbClr val="70AD47">
                    <a:lumMod val="50000"/>
                  </a:srgbClr>
                </a:solidFill>
                <a:latin typeface="Times New Roman" panose="02020603050405020304" pitchFamily="18" charset="0"/>
                <a:cs typeface="Times New Roman" panose="02020603050405020304" pitchFamily="18" charset="0"/>
              </a:rPr>
              <a:t> </a:t>
            </a:r>
            <a:r>
              <a:rPr lang="en-US" sz="8800" b="1" dirty="0" err="1">
                <a:solidFill>
                  <a:srgbClr val="70AD47">
                    <a:lumMod val="50000"/>
                  </a:srgbClr>
                </a:solidFill>
                <a:latin typeface="Times New Roman" panose="02020603050405020304" pitchFamily="18" charset="0"/>
                <a:cs typeface="Times New Roman" panose="02020603050405020304" pitchFamily="18" charset="0"/>
              </a:rPr>
              <a:t>kết</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96439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 tóm tắt nội dung và ý nghĩa của văn bản?</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5202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1. Nội dung – Ý nghĩa</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193335"/>
            <a:ext cx="4646229" cy="2862322"/>
          </a:xfrm>
          <a:prstGeom prst="rect">
            <a:avLst/>
          </a:prstGeom>
        </p:spPr>
        <p:txBody>
          <a:bodyPr wrap="square">
            <a:spAutoFit/>
          </a:bodyPr>
          <a:lstStyle/>
          <a:p>
            <a:pPr lvl="0" algn="just">
              <a:defRPr/>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Văn bản đề cập  đến vấn đề sự đa dạng của các loài vật trên TĐ và trật tự trong đời sống muôn loài. </a:t>
            </a:r>
            <a:endParaRPr kumimoji="0" lang="vi-VN" sz="36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3416320"/>
          </a:xfrm>
          <a:prstGeom prst="rect">
            <a:avLst/>
          </a:prstGeom>
        </p:spPr>
        <p:txBody>
          <a:bodyPr wrap="square">
            <a:spAutoFit/>
          </a:bodyPr>
          <a:lstStyle/>
          <a:p>
            <a:pPr lvl="0" algn="just">
              <a:defRPr/>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VB đã đặt ra cho con người vấn đề cần biết chung sống hài hoà với muôn loài, để bảo tồn sự đa dạng của thiên nhiên trên TĐ.</a:t>
            </a:r>
            <a:endParaRPr kumimoji="0" lang="vi-VN" sz="36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766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650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7408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413925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voi</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3" name="Picture 2">
            <a:extLst>
              <a:ext uri="{FF2B5EF4-FFF2-40B4-BE49-F238E27FC236}">
                <a16:creationId xmlns:a16="http://schemas.microsoft.com/office/drawing/2014/main" id="{52547E19-31D6-95F1-71D0-BEDF6BCFAEBF}"/>
              </a:ext>
            </a:extLst>
          </p:cNvPr>
          <p:cNvPicPr>
            <a:picLocks noChangeAspect="1"/>
          </p:cNvPicPr>
          <p:nvPr/>
        </p:nvPicPr>
        <p:blipFill>
          <a:blip r:embed="rId6"/>
          <a:stretch>
            <a:fillRect/>
          </a:stretch>
        </p:blipFill>
        <p:spPr>
          <a:xfrm>
            <a:off x="3253691" y="1346552"/>
            <a:ext cx="5298638" cy="2841845"/>
          </a:xfrm>
          <a:prstGeom prst="rect">
            <a:avLst/>
          </a:prstGeom>
        </p:spPr>
      </p:pic>
    </p:spTree>
    <p:extLst>
      <p:ext uri="{BB962C8B-B14F-4D97-AF65-F5344CB8AC3E}">
        <p14:creationId xmlns:p14="http://schemas.microsoft.com/office/powerpoint/2010/main" val="2225100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b. Nghệ thuật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551837"/>
            <a:ext cx="4646229" cy="1754326"/>
          </a:xfrm>
          <a:prstGeom prst="rect">
            <a:avLst/>
          </a:prstGeom>
        </p:spPr>
        <p:txBody>
          <a:bodyPr wrap="square">
            <a:spAutoFit/>
          </a:bodyPr>
          <a:lstStyle/>
          <a:p>
            <a:pPr lvl="0" algn="just">
              <a:defRPr/>
            </a:pPr>
            <a:r>
              <a:rPr lang="vi-VN"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Ngôn ngữ nhân vật giản dị, gần gũi đậm chất miền Tây Nam Bộ</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2862322"/>
          </a:xfrm>
          <a:prstGeom prst="rect">
            <a:avLst/>
          </a:prstGeom>
        </p:spPr>
        <p:txBody>
          <a:bodyPr wrap="square">
            <a:spAutoFit/>
          </a:bodyPr>
          <a:lstStyle/>
          <a:p>
            <a:pPr lvl="0" algn="just">
              <a:defRPr/>
            </a:pPr>
            <a:r>
              <a:rPr lang="vi-VN"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Miêu tả chi tiết tính cách nhân vật qua lời nói và hành động</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lôi</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4008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TẬP</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2713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9990" y="2407664"/>
            <a:ext cx="88255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PHÁ RỪNG PHƯƠNG NAM</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62775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1. </a:t>
            </a:r>
            <a:r>
              <a:rPr lang="en-US" sz="4800" b="1" dirty="0" err="1">
                <a:solidFill>
                  <a:schemeClr val="tx1"/>
                </a:solidFill>
                <a:latin typeface="Times New Roman" panose="02020603050405020304" pitchFamily="18" charset="0"/>
                <a:cs typeface="Times New Roman" panose="02020603050405020304" pitchFamily="18" charset="0"/>
              </a:rPr>
              <a:t>Đoạn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lấy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mật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phẩm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268759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vi-VN" sz="2800" b="1" dirty="0">
                <a:solidFill>
                  <a:schemeClr val="tx1"/>
                </a:solidFill>
                <a:latin typeface="Times New Roman" panose="02020603050405020304" pitchFamily="18" charset="0"/>
                <a:cs typeface="Times New Roman" panose="02020603050405020304" pitchFamily="18" charset="0"/>
              </a:rPr>
              <a:t>Đất rừng phương Nam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vi-VN" sz="2800" b="1" dirty="0">
                <a:solidFill>
                  <a:schemeClr val="tx1"/>
                </a:solidFill>
                <a:latin typeface="Times New Roman" panose="02020603050405020304" pitchFamily="18" charset="0"/>
                <a:cs typeface="Times New Roman" panose="02020603050405020304" pitchFamily="18" charset="0"/>
              </a:rPr>
              <a:t>Vượt thác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391835" y="4454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vi-VN" sz="2800" b="1" dirty="0">
                <a:solidFill>
                  <a:schemeClr val="tx1"/>
                </a:solidFill>
                <a:latin typeface="Times New Roman" panose="02020603050405020304" pitchFamily="18" charset="0"/>
                <a:cs typeface="Times New Roman" panose="02020603050405020304" pitchFamily="18" charset="0"/>
              </a:rPr>
              <a:t>Chiếc lược ngà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451798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đứa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đình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411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2.</a:t>
            </a:r>
            <a:r>
              <a:rPr lang="vi-VN" sz="4800" b="1" dirty="0">
                <a:solidFill>
                  <a:schemeClr val="tx1"/>
                </a:solidFill>
                <a:latin typeface="Times New Roman" panose="02020603050405020304" pitchFamily="18" charset="0"/>
                <a:cs typeface="Times New Roman" panose="02020603050405020304" pitchFamily="18" charset="0"/>
              </a:rPr>
              <a:t> Tác giả của “Đất rừng phương Nam”là ai?</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4507613"/>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Đoàn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Giỏi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Võ</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Quảng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391835" y="4454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59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3.</a:t>
            </a:r>
            <a:r>
              <a:rPr lang="vi-VN" sz="4800" b="1" dirty="0">
                <a:solidFill>
                  <a:schemeClr val="tx1"/>
                </a:solidFill>
                <a:latin typeface="Times New Roman" panose="02020603050405020304" pitchFamily="18" charset="0"/>
                <a:cs typeface="Times New Roman" panose="02020603050405020304" pitchFamily="18" charset="0"/>
              </a:rPr>
              <a:t> Đất rừng phương Nam được viết theo thể loại nào?</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Tiểu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thuyết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28814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Tất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Kí</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ngắn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77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4. </a:t>
            </a:r>
            <a:r>
              <a:rPr lang="en-US" sz="4800" b="1" dirty="0" err="1">
                <a:solidFill>
                  <a:schemeClr val="tx1"/>
                </a:solidFill>
                <a:latin typeface="Times New Roman" panose="02020603050405020304" pitchFamily="18" charset="0"/>
                <a:cs typeface="Times New Roman" panose="02020603050405020304" pitchFamily="18" charset="0"/>
              </a:rPr>
              <a:t>Tên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gắn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với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rừng</a:t>
            </a:r>
            <a:r>
              <a:rPr lang="en-US" sz="4800" b="1" dirty="0">
                <a:solidFill>
                  <a:schemeClr val="tx1"/>
                </a:solidFill>
                <a:latin typeface="Times New Roman" panose="02020603050405020304" pitchFamily="18" charset="0"/>
                <a:cs typeface="Times New Roman" panose="02020603050405020304" pitchFamily="18" charset="0"/>
              </a:rPr>
              <a:t> U Minh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16258" y="276349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Tràm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Điên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Phi </a:t>
            </a:r>
            <a:r>
              <a:rPr lang="en-US" sz="2800" b="1" dirty="0" err="1">
                <a:solidFill>
                  <a:schemeClr val="tx1"/>
                </a:solidFill>
                <a:latin typeface="Times New Roman" panose="02020603050405020304" pitchFamily="18" charset="0"/>
                <a:cs typeface="Times New Roman" panose="02020603050405020304" pitchFamily="18" charset="0"/>
              </a:rPr>
              <a:t>lao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Tre</a:t>
            </a:r>
          </a:p>
        </p:txBody>
      </p:sp>
    </p:spTree>
    <p:extLst>
      <p:ext uri="{BB962C8B-B14F-4D97-AF65-F5344CB8AC3E}">
        <p14:creationId xmlns:p14="http://schemas.microsoft.com/office/powerpoint/2010/main" val="23363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68367"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Câu 5: Khoa học tự nhiên ở trường đã giúp nhân vật tôi điều gì?</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185940" y="2763491"/>
            <a:ext cx="5120146" cy="135158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185940" y="4450928"/>
            <a:ext cx="5120146" cy="15482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410198" y="4382645"/>
            <a:ext cx="5023610" cy="161650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410198" y="2718168"/>
            <a:ext cx="5023610" cy="135158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15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6.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trích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tôi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nhắc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tới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việc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lấy</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bằng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cách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nào</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16258" y="276349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Gác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kèo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A,B,C đều đúng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tổ</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rồi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đõ</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tổ</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rồi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85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7.</a:t>
            </a:r>
            <a:r>
              <a:rPr lang="vi-VN" sz="4800" b="1" dirty="0">
                <a:solidFill>
                  <a:prstClr val="black"/>
                </a:solidFill>
                <a:latin typeface="Times New Roman" panose="02020603050405020304" pitchFamily="18" charset="0"/>
                <a:cs typeface="Times New Roman" panose="02020603050405020304" pitchFamily="18" charset="0"/>
              </a:rPr>
              <a:t> Theo lời má nuôi dặn, nếu ong làm tổ ở nơi ẩm ướt thì điều gì sẽ xảy ra?</a:t>
            </a:r>
            <a:r>
              <a:rPr lang="en-US" sz="4800" b="1" dirty="0">
                <a:solidFill>
                  <a:prstClr val="black"/>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4507612"/>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Mật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chua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Mật sẽ có nhiều công dụng hơn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Mật sẽ ngọt dịu hơn </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sẽ</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đậm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356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Tràng</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3" name="Picture 2">
            <a:extLst>
              <a:ext uri="{FF2B5EF4-FFF2-40B4-BE49-F238E27FC236}">
                <a16:creationId xmlns:a16="http://schemas.microsoft.com/office/drawing/2014/main" id="{B19292AC-0F88-01D9-1EAB-C28B0264BDBB}"/>
              </a:ext>
            </a:extLst>
          </p:cNvPr>
          <p:cNvPicPr>
            <a:picLocks noChangeAspect="1"/>
          </p:cNvPicPr>
          <p:nvPr/>
        </p:nvPicPr>
        <p:blipFill>
          <a:blip r:embed="rId6"/>
          <a:stretch>
            <a:fillRect/>
          </a:stretch>
        </p:blipFill>
        <p:spPr>
          <a:xfrm>
            <a:off x="3459909" y="1290018"/>
            <a:ext cx="5280679" cy="3093723"/>
          </a:xfrm>
          <a:prstGeom prst="rect">
            <a:avLst/>
          </a:prstGeom>
        </p:spPr>
      </p:pic>
    </p:spTree>
    <p:extLst>
      <p:ext uri="{BB962C8B-B14F-4D97-AF65-F5344CB8AC3E}">
        <p14:creationId xmlns:p14="http://schemas.microsoft.com/office/powerpoint/2010/main" val="119417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8.</a:t>
            </a:r>
            <a:r>
              <a:rPr lang="vi-VN" sz="4800" b="1" dirty="0">
                <a:solidFill>
                  <a:prstClr val="black"/>
                </a:solidFill>
                <a:latin typeface="Times New Roman" panose="02020603050405020304" pitchFamily="18" charset="0"/>
                <a:cs typeface="Times New Roman" panose="02020603050405020304" pitchFamily="18" charset="0"/>
              </a:rPr>
              <a:t> Vũ điệu báo trước của  loài ong được hiểu là</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895373" y="279015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Con ong sẽ lượn một vòng trước khi bay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Con ong sẽ bay ba vòng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Con ong sẽ bay thành đàn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982450"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Con ong sẽ bay theo cặp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285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2"/>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9.</a:t>
            </a:r>
            <a:r>
              <a:rPr lang="vi-VN" sz="4800" b="1" dirty="0">
                <a:solidFill>
                  <a:prstClr val="black"/>
                </a:solidFill>
                <a:latin typeface="Times New Roman" panose="02020603050405020304" pitchFamily="18" charset="0"/>
                <a:cs typeface="Times New Roman" panose="02020603050405020304" pitchFamily="18" charset="0"/>
              </a:rPr>
              <a:t> Nhân vật tôi trong đoạn trích là ai, có hoàn cảnh như thế nào?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941443"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Là An – một đứa trẻ lang thang được bố mẹ Cò cưu mang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 B, C đều sai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Là Cò- sinh ra trong một gia đình nghèo sống trên sông nước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1004881"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Là Cò – một đứa trẻ lang thang được bố mẹ An cưu mang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99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2"/>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233607" y="172591"/>
            <a:ext cx="11263356" cy="215597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10.</a:t>
            </a:r>
            <a:r>
              <a:rPr lang="vi-VN" sz="4000" b="1" dirty="0">
                <a:solidFill>
                  <a:prstClr val="black"/>
                </a:solidFill>
                <a:latin typeface="Times New Roman" panose="02020603050405020304" pitchFamily="18" charset="0"/>
                <a:cs typeface="Times New Roman" panose="02020603050405020304" pitchFamily="18" charset="0"/>
              </a:rPr>
              <a:t> Câu văn “Cặp chân của nó như bộ giò nai, lội suốt ngày trong rừng còn chả thấy mùi gì nữa là” sử dụng biện pháp tu từ nào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941443"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So </a:t>
            </a:r>
            <a:r>
              <a:rPr lang="en-US" sz="2800" b="1" dirty="0" err="1">
                <a:solidFill>
                  <a:prstClr val="black"/>
                </a:solidFill>
                <a:latin typeface="Times New Roman" panose="02020603050405020304" pitchFamily="18" charset="0"/>
                <a:cs typeface="Times New Roman" panose="02020603050405020304" pitchFamily="18" charset="0"/>
              </a:rPr>
              <a:t>sánh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 B, C đều sai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Phóng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1004881"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Liệt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kê</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61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DỤNG</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287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rot="20049729">
            <a:off x="1070907" y="919361"/>
            <a:ext cx="43813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DỤNG</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06012" y="2393980"/>
            <a:ext cx="5560242"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đoạn văn  (5-7 câu) trình bày cảm nhận của em về chi tiết thú vị trong đoạn trích Đi lấy mật</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386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924783" y="920621"/>
            <a:ext cx="9501022" cy="501675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en-US" sz="3200" b="1" i="1" dirty="0">
                <a:solidFill>
                  <a:srgbClr val="70AD47">
                    <a:lumMod val="50000"/>
                  </a:srgbClr>
                </a:solidFill>
                <a:latin typeface="Times New Roman" panose="02020603050405020304" pitchFamily="18" charset="0"/>
                <a:cs typeface="Times New Roman" panose="02020603050405020304" pitchFamily="18" charset="0"/>
              </a:rPr>
              <a:t>	</a:t>
            </a:r>
            <a:r>
              <a:rPr lang="vi-VN" sz="3200" b="1" i="1" dirty="0">
                <a:solidFill>
                  <a:schemeClr val="tx1"/>
                </a:solidFill>
                <a:latin typeface="Times New Roman" panose="02020603050405020304" pitchFamily="18" charset="0"/>
                <a:cs typeface="Times New Roman" panose="02020603050405020304" pitchFamily="18" charset="0"/>
              </a:rPr>
              <a:t>Trong đoạn trích Đi lấy mật, chi tiết để lại cho em nhiều cảm xúc nhất là chi tiết tía nuôi chỉ nghe tiếng thở đằng sau lưng là biết An đang mệt. Đây không chỉ là kinh nghiệm của người nhiều năm đi rừng mà đó còn là trái tim yêu thương mà tía nuôi dành cho An. Có lẽ người cha ấy không phân biệt con ruột hay con nuôi mà thương yêu An, Cò như nhau. Điều đó đã sưởi ấp trái tim, xoa dịu những đau buồn của An. Chỉ một chi tiết nhỏ cũng giúp em hiểu thêm về tính cách hào hiệp, nghĩa khí của người Phương Nam. </a:t>
            </a:r>
            <a:endPar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504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HƯỚNG</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551837"/>
            <a:ext cx="4646229"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0742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EC56E541-82D3-3FEC-1D61-B9450FFD7E6F}"/>
              </a:ext>
            </a:extLst>
          </p:cNvPr>
          <p:cNvSpPr txBox="1"/>
          <p:nvPr/>
        </p:nvSpPr>
        <p:spPr>
          <a:xfrm>
            <a:off x="3498208" y="1526630"/>
            <a:ext cx="7164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Times New Roman" panose="02020603050405020304" pitchFamily="18" charset="0"/>
                <a:cs typeface="Times New Roman" panose="02020603050405020304" pitchFamily="18" charset="0"/>
              </a:rPr>
              <a:t>KÍNH CHÀO QUÝ THẦY CÔ GIÁO CÙNG CÁC EM HỌC SINH</a:t>
            </a:r>
            <a:endPar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3100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0AD086A-F0BA-0307-9A28-5DD788E2C721}"/>
              </a:ext>
            </a:extLst>
          </p:cNvPr>
          <p:cNvSpPr txBox="1"/>
          <p:nvPr/>
        </p:nvSpPr>
        <p:spPr>
          <a:xfrm>
            <a:off x="1736150" y="752892"/>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5,6</a:t>
            </a:r>
          </a:p>
        </p:txBody>
      </p:sp>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EC56E541-82D3-3FEC-1D61-B9450FFD7E6F}"/>
              </a:ext>
            </a:extLst>
          </p:cNvPr>
          <p:cNvSpPr txBox="1"/>
          <p:nvPr/>
        </p:nvSpPr>
        <p:spPr>
          <a:xfrm>
            <a:off x="1987820" y="2027676"/>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70AD47">
                    <a:lumMod val="50000"/>
                  </a:srgbClr>
                </a:solidFill>
                <a:latin typeface="Times New Roman" panose="02020603050405020304" pitchFamily="18" charset="0"/>
                <a:cs typeface="Times New Roman" panose="02020603050405020304" pitchFamily="18" charset="0"/>
              </a:rPr>
              <a:t>ĐI LẤY MẬT</a:t>
            </a:r>
            <a:endPar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630B7D4-9EBE-7745-62D9-7EBDF03884CC}"/>
              </a:ext>
            </a:extLst>
          </p:cNvPr>
          <p:cNvSpPr txBox="1"/>
          <p:nvPr/>
        </p:nvSpPr>
        <p:spPr>
          <a:xfrm>
            <a:off x="3229391" y="3236682"/>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Đoàn</a:t>
            </a: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Giỏi</a:t>
            </a:r>
            <a:endPar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0893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117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T5.6. BÀI 1. ĐI LẤY MẬT KNTT</Template>
  <TotalTime>106</TotalTime>
  <Words>2222</Words>
  <Application>Microsoft Office PowerPoint</Application>
  <PresentationFormat>Widescreen</PresentationFormat>
  <Paragraphs>230</Paragraphs>
  <Slides>77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cp:lastModifiedBy>
  <cp:revision>24</cp:revision>
  <dcterms:created xsi:type="dcterms:W3CDTF">2022-07-30T13:25:19Z</dcterms:created>
  <dcterms:modified xsi:type="dcterms:W3CDTF">2024-09-13T01:58:41Z</dcterms:modified>
</cp:coreProperties>
</file>