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63" r:id="rId5"/>
    <p:sldId id="264" r:id="rId6"/>
    <p:sldId id="265" r:id="rId7"/>
    <p:sldId id="266" r:id="rId8"/>
    <p:sldId id="261" r:id="rId9"/>
    <p:sldId id="262" r:id="rId10"/>
    <p:sldId id="267" r:id="rId11"/>
    <p:sldId id="268" r:id="rId12"/>
    <p:sldId id="269" r:id="rId13"/>
    <p:sldId id="257" r:id="rId14"/>
    <p:sldId id="259" r:id="rId15"/>
    <p:sldId id="273" r:id="rId16"/>
    <p:sldId id="275" r:id="rId17"/>
    <p:sldId id="271" r:id="rId18"/>
    <p:sldId id="272" r:id="rId19"/>
    <p:sldId id="276" r:id="rId20"/>
    <p:sldId id="277" r:id="rId21"/>
    <p:sldId id="281" r:id="rId22"/>
    <p:sldId id="282" r:id="rId23"/>
    <p:sldId id="274" r:id="rId24"/>
    <p:sldId id="283" r:id="rId25"/>
    <p:sldId id="280" r:id="rId26"/>
    <p:sldId id="270" r:id="rId27"/>
    <p:sldId id="284" r:id="rId28"/>
    <p:sldId id="285" r:id="rId29"/>
    <p:sldId id="313" r:id="rId30"/>
    <p:sldId id="311" r:id="rId31"/>
    <p:sldId id="312" r:id="rId32"/>
    <p:sldId id="308" r:id="rId33"/>
    <p:sldId id="30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8" d="100"/>
          <a:sy n="88" d="100"/>
        </p:scale>
        <p:origin x="45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4AED8-AC37-9E7A-4DD8-291E628CB5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AD9E3F-EC08-E6C0-553C-E38ADE9EB0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0F8ECE-D250-62F6-4A84-CEDA2602F4B3}"/>
              </a:ext>
            </a:extLst>
          </p:cNvPr>
          <p:cNvSpPr>
            <a:spLocks noGrp="1"/>
          </p:cNvSpPr>
          <p:nvPr>
            <p:ph type="dt" sz="half" idx="10"/>
          </p:nvPr>
        </p:nvSpPr>
        <p:spPr/>
        <p:txBody>
          <a:bodyPr/>
          <a:lstStyle/>
          <a:p>
            <a:fld id="{92E51704-EF8B-4DA6-8353-72A76C41AF34}" type="datetimeFigureOut">
              <a:rPr lang="en-US" smtClean="0"/>
              <a:t>9/15/2024</a:t>
            </a:fld>
            <a:endParaRPr lang="en-US"/>
          </a:p>
        </p:txBody>
      </p:sp>
      <p:sp>
        <p:nvSpPr>
          <p:cNvPr id="5" name="Footer Placeholder 4">
            <a:extLst>
              <a:ext uri="{FF2B5EF4-FFF2-40B4-BE49-F238E27FC236}">
                <a16:creationId xmlns:a16="http://schemas.microsoft.com/office/drawing/2014/main" id="{66208A73-CE06-F78D-A10F-6AA4C5B85E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C52F5E-7630-84C2-70E4-FAA937CDD1EA}"/>
              </a:ext>
            </a:extLst>
          </p:cNvPr>
          <p:cNvSpPr>
            <a:spLocks noGrp="1"/>
          </p:cNvSpPr>
          <p:nvPr>
            <p:ph type="sldNum" sz="quarter" idx="12"/>
          </p:nvPr>
        </p:nvSpPr>
        <p:spPr/>
        <p:txBody>
          <a:bodyPr/>
          <a:lstStyle/>
          <a:p>
            <a:fld id="{8A476B18-5FFF-470E-9B88-1082C8DB1E4F}" type="slidenum">
              <a:rPr lang="en-US" smtClean="0"/>
              <a:t>‹#›</a:t>
            </a:fld>
            <a:endParaRPr lang="en-US"/>
          </a:p>
        </p:txBody>
      </p:sp>
    </p:spTree>
    <p:extLst>
      <p:ext uri="{BB962C8B-B14F-4D97-AF65-F5344CB8AC3E}">
        <p14:creationId xmlns:p14="http://schemas.microsoft.com/office/powerpoint/2010/main" val="3379313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231E3-CD60-0EE0-727D-7592048363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943B996-C1EC-41C6-37C0-206B62E491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3EA62D-2B0E-C541-CA2D-A43908118A57}"/>
              </a:ext>
            </a:extLst>
          </p:cNvPr>
          <p:cNvSpPr>
            <a:spLocks noGrp="1"/>
          </p:cNvSpPr>
          <p:nvPr>
            <p:ph type="dt" sz="half" idx="10"/>
          </p:nvPr>
        </p:nvSpPr>
        <p:spPr/>
        <p:txBody>
          <a:bodyPr/>
          <a:lstStyle/>
          <a:p>
            <a:fld id="{92E51704-EF8B-4DA6-8353-72A76C41AF34}" type="datetimeFigureOut">
              <a:rPr lang="en-US" smtClean="0"/>
              <a:t>9/15/2024</a:t>
            </a:fld>
            <a:endParaRPr lang="en-US"/>
          </a:p>
        </p:txBody>
      </p:sp>
      <p:sp>
        <p:nvSpPr>
          <p:cNvPr id="5" name="Footer Placeholder 4">
            <a:extLst>
              <a:ext uri="{FF2B5EF4-FFF2-40B4-BE49-F238E27FC236}">
                <a16:creationId xmlns:a16="http://schemas.microsoft.com/office/drawing/2014/main" id="{218E2B98-4970-B6FF-AE60-3E75F82C41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A05711-0EFB-D1FD-D467-BA7F70BB256F}"/>
              </a:ext>
            </a:extLst>
          </p:cNvPr>
          <p:cNvSpPr>
            <a:spLocks noGrp="1"/>
          </p:cNvSpPr>
          <p:nvPr>
            <p:ph type="sldNum" sz="quarter" idx="12"/>
          </p:nvPr>
        </p:nvSpPr>
        <p:spPr/>
        <p:txBody>
          <a:bodyPr/>
          <a:lstStyle/>
          <a:p>
            <a:fld id="{8A476B18-5FFF-470E-9B88-1082C8DB1E4F}" type="slidenum">
              <a:rPr lang="en-US" smtClean="0"/>
              <a:t>‹#›</a:t>
            </a:fld>
            <a:endParaRPr lang="en-US"/>
          </a:p>
        </p:txBody>
      </p:sp>
    </p:spTree>
    <p:extLst>
      <p:ext uri="{BB962C8B-B14F-4D97-AF65-F5344CB8AC3E}">
        <p14:creationId xmlns:p14="http://schemas.microsoft.com/office/powerpoint/2010/main" val="1717501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F92F94-36B9-AD4B-25D7-9AA94A6264D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592008-51A4-45B7-38F8-3AEA9A6F0B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AE3E71-45E8-EEEA-D614-0AF6B6EEA7EC}"/>
              </a:ext>
            </a:extLst>
          </p:cNvPr>
          <p:cNvSpPr>
            <a:spLocks noGrp="1"/>
          </p:cNvSpPr>
          <p:nvPr>
            <p:ph type="dt" sz="half" idx="10"/>
          </p:nvPr>
        </p:nvSpPr>
        <p:spPr/>
        <p:txBody>
          <a:bodyPr/>
          <a:lstStyle/>
          <a:p>
            <a:fld id="{92E51704-EF8B-4DA6-8353-72A76C41AF34}" type="datetimeFigureOut">
              <a:rPr lang="en-US" smtClean="0"/>
              <a:t>9/15/2024</a:t>
            </a:fld>
            <a:endParaRPr lang="en-US"/>
          </a:p>
        </p:txBody>
      </p:sp>
      <p:sp>
        <p:nvSpPr>
          <p:cNvPr id="5" name="Footer Placeholder 4">
            <a:extLst>
              <a:ext uri="{FF2B5EF4-FFF2-40B4-BE49-F238E27FC236}">
                <a16:creationId xmlns:a16="http://schemas.microsoft.com/office/drawing/2014/main" id="{85C248AE-62FD-BCB4-2D4E-01E2DA485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8851DB-328D-3180-8096-DBEADF00BC7D}"/>
              </a:ext>
            </a:extLst>
          </p:cNvPr>
          <p:cNvSpPr>
            <a:spLocks noGrp="1"/>
          </p:cNvSpPr>
          <p:nvPr>
            <p:ph type="sldNum" sz="quarter" idx="12"/>
          </p:nvPr>
        </p:nvSpPr>
        <p:spPr/>
        <p:txBody>
          <a:bodyPr/>
          <a:lstStyle/>
          <a:p>
            <a:fld id="{8A476B18-5FFF-470E-9B88-1082C8DB1E4F}" type="slidenum">
              <a:rPr lang="en-US" smtClean="0"/>
              <a:t>‹#›</a:t>
            </a:fld>
            <a:endParaRPr lang="en-US"/>
          </a:p>
        </p:txBody>
      </p:sp>
    </p:spTree>
    <p:extLst>
      <p:ext uri="{BB962C8B-B14F-4D97-AF65-F5344CB8AC3E}">
        <p14:creationId xmlns:p14="http://schemas.microsoft.com/office/powerpoint/2010/main" val="410062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43162-457C-D23C-DD83-2BA0F4A82A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DEAB97-DE79-DA1B-8662-907914F481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57980F-1B5E-7E7B-97B4-9E3C751E0FEE}"/>
              </a:ext>
            </a:extLst>
          </p:cNvPr>
          <p:cNvSpPr>
            <a:spLocks noGrp="1"/>
          </p:cNvSpPr>
          <p:nvPr>
            <p:ph type="dt" sz="half" idx="10"/>
          </p:nvPr>
        </p:nvSpPr>
        <p:spPr/>
        <p:txBody>
          <a:bodyPr/>
          <a:lstStyle/>
          <a:p>
            <a:fld id="{92E51704-EF8B-4DA6-8353-72A76C41AF34}" type="datetimeFigureOut">
              <a:rPr lang="en-US" smtClean="0"/>
              <a:t>9/15/2024</a:t>
            </a:fld>
            <a:endParaRPr lang="en-US"/>
          </a:p>
        </p:txBody>
      </p:sp>
      <p:sp>
        <p:nvSpPr>
          <p:cNvPr id="5" name="Footer Placeholder 4">
            <a:extLst>
              <a:ext uri="{FF2B5EF4-FFF2-40B4-BE49-F238E27FC236}">
                <a16:creationId xmlns:a16="http://schemas.microsoft.com/office/drawing/2014/main" id="{B85A0C88-E917-5DB9-54E3-121F269D9F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0D7644-4C0E-94AD-354F-C666F917AF2F}"/>
              </a:ext>
            </a:extLst>
          </p:cNvPr>
          <p:cNvSpPr>
            <a:spLocks noGrp="1"/>
          </p:cNvSpPr>
          <p:nvPr>
            <p:ph type="sldNum" sz="quarter" idx="12"/>
          </p:nvPr>
        </p:nvSpPr>
        <p:spPr/>
        <p:txBody>
          <a:bodyPr/>
          <a:lstStyle/>
          <a:p>
            <a:fld id="{8A476B18-5FFF-470E-9B88-1082C8DB1E4F}" type="slidenum">
              <a:rPr lang="en-US" smtClean="0"/>
              <a:t>‹#›</a:t>
            </a:fld>
            <a:endParaRPr lang="en-US"/>
          </a:p>
        </p:txBody>
      </p:sp>
    </p:spTree>
    <p:extLst>
      <p:ext uri="{BB962C8B-B14F-4D97-AF65-F5344CB8AC3E}">
        <p14:creationId xmlns:p14="http://schemas.microsoft.com/office/powerpoint/2010/main" val="930652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A41ED-5533-21CA-7829-E6497696DC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BAA9790-28FB-62AF-0702-A2B4272959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4465FD-504E-E287-7DE6-58190BCE029C}"/>
              </a:ext>
            </a:extLst>
          </p:cNvPr>
          <p:cNvSpPr>
            <a:spLocks noGrp="1"/>
          </p:cNvSpPr>
          <p:nvPr>
            <p:ph type="dt" sz="half" idx="10"/>
          </p:nvPr>
        </p:nvSpPr>
        <p:spPr/>
        <p:txBody>
          <a:bodyPr/>
          <a:lstStyle/>
          <a:p>
            <a:fld id="{92E51704-EF8B-4DA6-8353-72A76C41AF34}" type="datetimeFigureOut">
              <a:rPr lang="en-US" smtClean="0"/>
              <a:t>9/15/2024</a:t>
            </a:fld>
            <a:endParaRPr lang="en-US"/>
          </a:p>
        </p:txBody>
      </p:sp>
      <p:sp>
        <p:nvSpPr>
          <p:cNvPr id="5" name="Footer Placeholder 4">
            <a:extLst>
              <a:ext uri="{FF2B5EF4-FFF2-40B4-BE49-F238E27FC236}">
                <a16:creationId xmlns:a16="http://schemas.microsoft.com/office/drawing/2014/main" id="{25E0D364-5C9B-0944-68D3-6C1D154993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62F2BC-9BF7-D9EC-98A4-656902EC2DEA}"/>
              </a:ext>
            </a:extLst>
          </p:cNvPr>
          <p:cNvSpPr>
            <a:spLocks noGrp="1"/>
          </p:cNvSpPr>
          <p:nvPr>
            <p:ph type="sldNum" sz="quarter" idx="12"/>
          </p:nvPr>
        </p:nvSpPr>
        <p:spPr/>
        <p:txBody>
          <a:bodyPr/>
          <a:lstStyle/>
          <a:p>
            <a:fld id="{8A476B18-5FFF-470E-9B88-1082C8DB1E4F}" type="slidenum">
              <a:rPr lang="en-US" smtClean="0"/>
              <a:t>‹#›</a:t>
            </a:fld>
            <a:endParaRPr lang="en-US"/>
          </a:p>
        </p:txBody>
      </p:sp>
    </p:spTree>
    <p:extLst>
      <p:ext uri="{BB962C8B-B14F-4D97-AF65-F5344CB8AC3E}">
        <p14:creationId xmlns:p14="http://schemas.microsoft.com/office/powerpoint/2010/main" val="816349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A6B53-AAA9-F10F-D987-30587AD6E0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B62C4F-EB11-D848-42DC-CDDA53194F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ADF633-20A5-F1F9-06C3-B5DA1C9B25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ACD5C7-E01A-6BDF-7553-D2577B92754B}"/>
              </a:ext>
            </a:extLst>
          </p:cNvPr>
          <p:cNvSpPr>
            <a:spLocks noGrp="1"/>
          </p:cNvSpPr>
          <p:nvPr>
            <p:ph type="dt" sz="half" idx="10"/>
          </p:nvPr>
        </p:nvSpPr>
        <p:spPr/>
        <p:txBody>
          <a:bodyPr/>
          <a:lstStyle/>
          <a:p>
            <a:fld id="{92E51704-EF8B-4DA6-8353-72A76C41AF34}" type="datetimeFigureOut">
              <a:rPr lang="en-US" smtClean="0"/>
              <a:t>9/15/2024</a:t>
            </a:fld>
            <a:endParaRPr lang="en-US"/>
          </a:p>
        </p:txBody>
      </p:sp>
      <p:sp>
        <p:nvSpPr>
          <p:cNvPr id="6" name="Footer Placeholder 5">
            <a:extLst>
              <a:ext uri="{FF2B5EF4-FFF2-40B4-BE49-F238E27FC236}">
                <a16:creationId xmlns:a16="http://schemas.microsoft.com/office/drawing/2014/main" id="{D7079262-E865-80A0-90B1-E70A2C04FC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049E9E-733B-FDF9-5EF9-0F89B827E073}"/>
              </a:ext>
            </a:extLst>
          </p:cNvPr>
          <p:cNvSpPr>
            <a:spLocks noGrp="1"/>
          </p:cNvSpPr>
          <p:nvPr>
            <p:ph type="sldNum" sz="quarter" idx="12"/>
          </p:nvPr>
        </p:nvSpPr>
        <p:spPr/>
        <p:txBody>
          <a:bodyPr/>
          <a:lstStyle/>
          <a:p>
            <a:fld id="{8A476B18-5FFF-470E-9B88-1082C8DB1E4F}" type="slidenum">
              <a:rPr lang="en-US" smtClean="0"/>
              <a:t>‹#›</a:t>
            </a:fld>
            <a:endParaRPr lang="en-US"/>
          </a:p>
        </p:txBody>
      </p:sp>
    </p:spTree>
    <p:extLst>
      <p:ext uri="{BB962C8B-B14F-4D97-AF65-F5344CB8AC3E}">
        <p14:creationId xmlns:p14="http://schemas.microsoft.com/office/powerpoint/2010/main" val="392260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124DA-431A-856B-FE95-A93FAB2086E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5C1F3A-C5A3-A255-99D8-2D48F0C0FD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2AD196-66BB-FC4C-0107-8D8B159A1E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BD7EDF-1C18-A7F2-EFCC-7D623FA1E7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BA38D4-1A43-0084-62C3-41A598AC44B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99992E-A7B3-70D4-3AA5-495C7E3F4CFF}"/>
              </a:ext>
            </a:extLst>
          </p:cNvPr>
          <p:cNvSpPr>
            <a:spLocks noGrp="1"/>
          </p:cNvSpPr>
          <p:nvPr>
            <p:ph type="dt" sz="half" idx="10"/>
          </p:nvPr>
        </p:nvSpPr>
        <p:spPr/>
        <p:txBody>
          <a:bodyPr/>
          <a:lstStyle/>
          <a:p>
            <a:fld id="{92E51704-EF8B-4DA6-8353-72A76C41AF34}" type="datetimeFigureOut">
              <a:rPr lang="en-US" smtClean="0"/>
              <a:t>9/15/2024</a:t>
            </a:fld>
            <a:endParaRPr lang="en-US"/>
          </a:p>
        </p:txBody>
      </p:sp>
      <p:sp>
        <p:nvSpPr>
          <p:cNvPr id="8" name="Footer Placeholder 7">
            <a:extLst>
              <a:ext uri="{FF2B5EF4-FFF2-40B4-BE49-F238E27FC236}">
                <a16:creationId xmlns:a16="http://schemas.microsoft.com/office/drawing/2014/main" id="{F9D0CE0A-9659-67D7-0941-53833BFC2A4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F80226-2A93-3F16-3487-3F6092F60EC0}"/>
              </a:ext>
            </a:extLst>
          </p:cNvPr>
          <p:cNvSpPr>
            <a:spLocks noGrp="1"/>
          </p:cNvSpPr>
          <p:nvPr>
            <p:ph type="sldNum" sz="quarter" idx="12"/>
          </p:nvPr>
        </p:nvSpPr>
        <p:spPr/>
        <p:txBody>
          <a:bodyPr/>
          <a:lstStyle/>
          <a:p>
            <a:fld id="{8A476B18-5FFF-470E-9B88-1082C8DB1E4F}" type="slidenum">
              <a:rPr lang="en-US" smtClean="0"/>
              <a:t>‹#›</a:t>
            </a:fld>
            <a:endParaRPr lang="en-US"/>
          </a:p>
        </p:txBody>
      </p:sp>
    </p:spTree>
    <p:extLst>
      <p:ext uri="{BB962C8B-B14F-4D97-AF65-F5344CB8AC3E}">
        <p14:creationId xmlns:p14="http://schemas.microsoft.com/office/powerpoint/2010/main" val="885186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210D4-C3C5-6A5F-26AE-2EA9F97D5D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B97C72-87FA-ACFE-23F5-2472ABC83592}"/>
              </a:ext>
            </a:extLst>
          </p:cNvPr>
          <p:cNvSpPr>
            <a:spLocks noGrp="1"/>
          </p:cNvSpPr>
          <p:nvPr>
            <p:ph type="dt" sz="half" idx="10"/>
          </p:nvPr>
        </p:nvSpPr>
        <p:spPr/>
        <p:txBody>
          <a:bodyPr/>
          <a:lstStyle/>
          <a:p>
            <a:fld id="{92E51704-EF8B-4DA6-8353-72A76C41AF34}" type="datetimeFigureOut">
              <a:rPr lang="en-US" smtClean="0"/>
              <a:t>9/15/2024</a:t>
            </a:fld>
            <a:endParaRPr lang="en-US"/>
          </a:p>
        </p:txBody>
      </p:sp>
      <p:sp>
        <p:nvSpPr>
          <p:cNvPr id="4" name="Footer Placeholder 3">
            <a:extLst>
              <a:ext uri="{FF2B5EF4-FFF2-40B4-BE49-F238E27FC236}">
                <a16:creationId xmlns:a16="http://schemas.microsoft.com/office/drawing/2014/main" id="{8EDF87C8-2434-1417-000D-5F721C6283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92710F-E767-3E56-9B0B-38E921FDD8D6}"/>
              </a:ext>
            </a:extLst>
          </p:cNvPr>
          <p:cNvSpPr>
            <a:spLocks noGrp="1"/>
          </p:cNvSpPr>
          <p:nvPr>
            <p:ph type="sldNum" sz="quarter" idx="12"/>
          </p:nvPr>
        </p:nvSpPr>
        <p:spPr/>
        <p:txBody>
          <a:bodyPr/>
          <a:lstStyle/>
          <a:p>
            <a:fld id="{8A476B18-5FFF-470E-9B88-1082C8DB1E4F}" type="slidenum">
              <a:rPr lang="en-US" smtClean="0"/>
              <a:t>‹#›</a:t>
            </a:fld>
            <a:endParaRPr lang="en-US"/>
          </a:p>
        </p:txBody>
      </p:sp>
    </p:spTree>
    <p:extLst>
      <p:ext uri="{BB962C8B-B14F-4D97-AF65-F5344CB8AC3E}">
        <p14:creationId xmlns:p14="http://schemas.microsoft.com/office/powerpoint/2010/main" val="3003653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0642DC-D786-0671-2E1F-085C4C7D3C24}"/>
              </a:ext>
            </a:extLst>
          </p:cNvPr>
          <p:cNvSpPr>
            <a:spLocks noGrp="1"/>
          </p:cNvSpPr>
          <p:nvPr>
            <p:ph type="dt" sz="half" idx="10"/>
          </p:nvPr>
        </p:nvSpPr>
        <p:spPr/>
        <p:txBody>
          <a:bodyPr/>
          <a:lstStyle/>
          <a:p>
            <a:fld id="{92E51704-EF8B-4DA6-8353-72A76C41AF34}" type="datetimeFigureOut">
              <a:rPr lang="en-US" smtClean="0"/>
              <a:t>9/15/2024</a:t>
            </a:fld>
            <a:endParaRPr lang="en-US"/>
          </a:p>
        </p:txBody>
      </p:sp>
      <p:sp>
        <p:nvSpPr>
          <p:cNvPr id="3" name="Footer Placeholder 2">
            <a:extLst>
              <a:ext uri="{FF2B5EF4-FFF2-40B4-BE49-F238E27FC236}">
                <a16:creationId xmlns:a16="http://schemas.microsoft.com/office/drawing/2014/main" id="{3CE49FB4-11B1-A0F5-FF83-AB8140F1B8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42139A-4105-FFDE-FE47-E1A44A444455}"/>
              </a:ext>
            </a:extLst>
          </p:cNvPr>
          <p:cNvSpPr>
            <a:spLocks noGrp="1"/>
          </p:cNvSpPr>
          <p:nvPr>
            <p:ph type="sldNum" sz="quarter" idx="12"/>
          </p:nvPr>
        </p:nvSpPr>
        <p:spPr/>
        <p:txBody>
          <a:bodyPr/>
          <a:lstStyle/>
          <a:p>
            <a:fld id="{8A476B18-5FFF-470E-9B88-1082C8DB1E4F}" type="slidenum">
              <a:rPr lang="en-US" smtClean="0"/>
              <a:t>‹#›</a:t>
            </a:fld>
            <a:endParaRPr lang="en-US"/>
          </a:p>
        </p:txBody>
      </p:sp>
    </p:spTree>
    <p:extLst>
      <p:ext uri="{BB962C8B-B14F-4D97-AF65-F5344CB8AC3E}">
        <p14:creationId xmlns:p14="http://schemas.microsoft.com/office/powerpoint/2010/main" val="1923839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91322-025A-BA87-9738-4822644345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4C3864A-187D-3845-D9F7-68E8EDA79C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6EBA6D-1421-C9C8-7517-37B9CCCC60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C16295-AE7A-3CE8-CAFF-D3C301D891F6}"/>
              </a:ext>
            </a:extLst>
          </p:cNvPr>
          <p:cNvSpPr>
            <a:spLocks noGrp="1"/>
          </p:cNvSpPr>
          <p:nvPr>
            <p:ph type="dt" sz="half" idx="10"/>
          </p:nvPr>
        </p:nvSpPr>
        <p:spPr/>
        <p:txBody>
          <a:bodyPr/>
          <a:lstStyle/>
          <a:p>
            <a:fld id="{92E51704-EF8B-4DA6-8353-72A76C41AF34}" type="datetimeFigureOut">
              <a:rPr lang="en-US" smtClean="0"/>
              <a:t>9/15/2024</a:t>
            </a:fld>
            <a:endParaRPr lang="en-US"/>
          </a:p>
        </p:txBody>
      </p:sp>
      <p:sp>
        <p:nvSpPr>
          <p:cNvPr id="6" name="Footer Placeholder 5">
            <a:extLst>
              <a:ext uri="{FF2B5EF4-FFF2-40B4-BE49-F238E27FC236}">
                <a16:creationId xmlns:a16="http://schemas.microsoft.com/office/drawing/2014/main" id="{C94D0992-1831-082C-3E73-04EADC4122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D12C0E-D949-153A-C7BB-1C263F18CBB0}"/>
              </a:ext>
            </a:extLst>
          </p:cNvPr>
          <p:cNvSpPr>
            <a:spLocks noGrp="1"/>
          </p:cNvSpPr>
          <p:nvPr>
            <p:ph type="sldNum" sz="quarter" idx="12"/>
          </p:nvPr>
        </p:nvSpPr>
        <p:spPr/>
        <p:txBody>
          <a:bodyPr/>
          <a:lstStyle/>
          <a:p>
            <a:fld id="{8A476B18-5FFF-470E-9B88-1082C8DB1E4F}" type="slidenum">
              <a:rPr lang="en-US" smtClean="0"/>
              <a:t>‹#›</a:t>
            </a:fld>
            <a:endParaRPr lang="en-US"/>
          </a:p>
        </p:txBody>
      </p:sp>
    </p:spTree>
    <p:extLst>
      <p:ext uri="{BB962C8B-B14F-4D97-AF65-F5344CB8AC3E}">
        <p14:creationId xmlns:p14="http://schemas.microsoft.com/office/powerpoint/2010/main" val="555377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CA0C1-2A50-F77C-9FE7-CB119F3356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D9DEE3E-6663-81B9-E86B-5985893630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B76A959-ABD0-CF41-54DF-3C3D5D179B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9E45E2-8A86-1C82-873A-C743D46861A1}"/>
              </a:ext>
            </a:extLst>
          </p:cNvPr>
          <p:cNvSpPr>
            <a:spLocks noGrp="1"/>
          </p:cNvSpPr>
          <p:nvPr>
            <p:ph type="dt" sz="half" idx="10"/>
          </p:nvPr>
        </p:nvSpPr>
        <p:spPr/>
        <p:txBody>
          <a:bodyPr/>
          <a:lstStyle/>
          <a:p>
            <a:fld id="{92E51704-EF8B-4DA6-8353-72A76C41AF34}" type="datetimeFigureOut">
              <a:rPr lang="en-US" smtClean="0"/>
              <a:t>9/15/2024</a:t>
            </a:fld>
            <a:endParaRPr lang="en-US"/>
          </a:p>
        </p:txBody>
      </p:sp>
      <p:sp>
        <p:nvSpPr>
          <p:cNvPr id="6" name="Footer Placeholder 5">
            <a:extLst>
              <a:ext uri="{FF2B5EF4-FFF2-40B4-BE49-F238E27FC236}">
                <a16:creationId xmlns:a16="http://schemas.microsoft.com/office/drawing/2014/main" id="{2E593F71-44DE-C10F-3EAD-B888638373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B84AE6-A3A9-7256-7831-0CF0F1DB041C}"/>
              </a:ext>
            </a:extLst>
          </p:cNvPr>
          <p:cNvSpPr>
            <a:spLocks noGrp="1"/>
          </p:cNvSpPr>
          <p:nvPr>
            <p:ph type="sldNum" sz="quarter" idx="12"/>
          </p:nvPr>
        </p:nvSpPr>
        <p:spPr/>
        <p:txBody>
          <a:bodyPr/>
          <a:lstStyle/>
          <a:p>
            <a:fld id="{8A476B18-5FFF-470E-9B88-1082C8DB1E4F}" type="slidenum">
              <a:rPr lang="en-US" smtClean="0"/>
              <a:t>‹#›</a:t>
            </a:fld>
            <a:endParaRPr lang="en-US"/>
          </a:p>
        </p:txBody>
      </p:sp>
    </p:spTree>
    <p:extLst>
      <p:ext uri="{BB962C8B-B14F-4D97-AF65-F5344CB8AC3E}">
        <p14:creationId xmlns:p14="http://schemas.microsoft.com/office/powerpoint/2010/main" val="940346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3E2CB2-A22A-AA42-9B56-B4287C2CE5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041D5A-B837-3934-9D20-BCA32E801B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B9E0F9-558E-7D3F-5B96-0031B9B59F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E51704-EF8B-4DA6-8353-72A76C41AF34}" type="datetimeFigureOut">
              <a:rPr lang="en-US" smtClean="0"/>
              <a:t>9/15/2024</a:t>
            </a:fld>
            <a:endParaRPr lang="en-US"/>
          </a:p>
        </p:txBody>
      </p:sp>
      <p:sp>
        <p:nvSpPr>
          <p:cNvPr id="5" name="Footer Placeholder 4">
            <a:extLst>
              <a:ext uri="{FF2B5EF4-FFF2-40B4-BE49-F238E27FC236}">
                <a16:creationId xmlns:a16="http://schemas.microsoft.com/office/drawing/2014/main" id="{8AC24977-7968-48E7-EA11-D6EFDBAB9D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40C5E88-D24A-18ED-0F09-47E1AAFAF5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476B18-5FFF-470E-9B88-1082C8DB1E4F}" type="slidenum">
              <a:rPr lang="en-US" smtClean="0"/>
              <a:t>‹#›</a:t>
            </a:fld>
            <a:endParaRPr lang="en-US"/>
          </a:p>
        </p:txBody>
      </p:sp>
    </p:spTree>
    <p:extLst>
      <p:ext uri="{BB962C8B-B14F-4D97-AF65-F5344CB8AC3E}">
        <p14:creationId xmlns:p14="http://schemas.microsoft.com/office/powerpoint/2010/main" val="25294210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10" Type="http://schemas.microsoft.com/office/2007/relationships/hdphoto" Target="../media/hdphoto3.wdp"/><Relationship Id="rId4" Type="http://schemas.openxmlformats.org/officeDocument/2006/relationships/image" Target="../media/image2.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4.wdp"/></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2.xml"/><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2.xml"/><Relationship Id="rId4" Type="http://schemas.microsoft.com/office/2007/relationships/hdphoto" Target="../media/hdphoto4.wdp"/></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4.wdp"/></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4.wdp"/></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1.xml"/><Relationship Id="rId6" Type="http://schemas.microsoft.com/office/2007/relationships/hdphoto" Target="../media/hdphoto6.wdp"/><Relationship Id="rId5" Type="http://schemas.openxmlformats.org/officeDocument/2006/relationships/image" Target="../media/image22.png"/><Relationship Id="rId4" Type="http://schemas.microsoft.com/office/2007/relationships/hdphoto" Target="../media/hdphoto5.wdp"/></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C51015-DAE7-8381-8808-856EF31D86B7}"/>
              </a:ext>
            </a:extLst>
          </p:cNvPr>
          <p:cNvPicPr>
            <a:picLocks noChangeAspect="1"/>
          </p:cNvPicPr>
          <p:nvPr/>
        </p:nvPicPr>
        <p:blipFill>
          <a:blip r:embed="rId3"/>
          <a:stretch>
            <a:fillRect/>
          </a:stretch>
        </p:blipFill>
        <p:spPr>
          <a:xfrm>
            <a:off x="0" y="0"/>
            <a:ext cx="12192000" cy="6858000"/>
          </a:xfrm>
          <a:prstGeom prst="rect">
            <a:avLst/>
          </a:prstGeom>
        </p:spPr>
      </p:pic>
      <p:sp>
        <p:nvSpPr>
          <p:cNvPr id="5" name="Rectangle: Rounded Corners 4">
            <a:extLst>
              <a:ext uri="{FF2B5EF4-FFF2-40B4-BE49-F238E27FC236}">
                <a16:creationId xmlns:a16="http://schemas.microsoft.com/office/drawing/2014/main" id="{F15B84FF-9026-DAB2-9EF1-C39AB52BF042}"/>
              </a:ext>
            </a:extLst>
          </p:cNvPr>
          <p:cNvSpPr/>
          <p:nvPr/>
        </p:nvSpPr>
        <p:spPr>
          <a:xfrm>
            <a:off x="192947" y="218112"/>
            <a:ext cx="11450971" cy="648469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8" name="Picture 7">
            <a:extLst>
              <a:ext uri="{FF2B5EF4-FFF2-40B4-BE49-F238E27FC236}">
                <a16:creationId xmlns:a16="http://schemas.microsoft.com/office/drawing/2014/main" id="{F61569C3-18B8-43F2-2226-DB38F0F8F257}"/>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8083" r="90000">
                        <a14:foregroundMark x1="89000" y1="51583" x2="89000" y2="51583"/>
                        <a14:foregroundMark x1="89000" y1="51583" x2="89000" y2="51583"/>
                        <a14:foregroundMark x1="85750" y1="42833" x2="85750" y2="42833"/>
                        <a14:foregroundMark x1="83167" y1="38417" x2="83167" y2="38417"/>
                        <a14:foregroundMark x1="82917" y1="38000" x2="82917" y2="38000"/>
                        <a14:foregroundMark x1="79083" y1="35500" x2="79083" y2="35500"/>
                        <a14:foregroundMark x1="78667" y1="35750" x2="78667" y2="35750"/>
                        <a14:foregroundMark x1="76583" y1="39333" x2="76583" y2="39333"/>
                        <a14:foregroundMark x1="76250" y1="41833" x2="76250" y2="41833"/>
                        <a14:foregroundMark x1="76000" y1="44417" x2="75833" y2="46250"/>
                        <a14:foregroundMark x1="68750" y1="53250" x2="68750" y2="53250"/>
                        <a14:foregroundMark x1="65500" y1="55750" x2="65500" y2="55750"/>
                        <a14:foregroundMark x1="65500" y1="55750" x2="65500" y2="55750"/>
                        <a14:foregroundMark x1="64167" y1="56500" x2="64167" y2="56500"/>
                        <a14:foregroundMark x1="50917" y1="34750" x2="50917" y2="34750"/>
                        <a14:foregroundMark x1="51583" y1="34917" x2="51583" y2="34917"/>
                        <a14:foregroundMark x1="8083" y1="55417" x2="8083" y2="55417"/>
                        <a14:foregroundMark x1="8083" y1="55417" x2="8083" y2="55417"/>
                        <a14:foregroundMark x1="15333" y1="65917" x2="15333" y2="65917"/>
                        <a14:foregroundMark x1="15583" y1="65250" x2="18000" y2="64417"/>
                        <a14:foregroundMark x1="8333" y1="67083" x2="8333" y2="67083"/>
                        <a14:foregroundMark x1="8333" y1="67083" x2="8333" y2="67083"/>
                        <a14:foregroundMark x1="32333" y1="52583" x2="32333" y2="52583"/>
                        <a14:foregroundMark x1="32333" y1="52583" x2="32333" y2="52583"/>
                        <a14:foregroundMark x1="32333" y1="52583" x2="33417" y2="54333"/>
                        <a14:foregroundMark x1="34167" y1="55667" x2="34167" y2="55667"/>
                        <a14:foregroundMark x1="34417" y1="56083" x2="34417" y2="56083"/>
                        <a14:foregroundMark x1="86417" y1="43083" x2="86417" y2="43083"/>
                        <a14:foregroundMark x1="86417" y1="43083" x2="86417" y2="43083"/>
                      </a14:backgroundRemoval>
                    </a14:imgEffect>
                  </a14:imgLayer>
                </a14:imgProps>
              </a:ext>
            </a:extLst>
          </a:blip>
          <a:stretch>
            <a:fillRect/>
          </a:stretch>
        </p:blipFill>
        <p:spPr>
          <a:xfrm rot="1805988">
            <a:off x="243923" y="-180443"/>
            <a:ext cx="2041083" cy="2041083"/>
          </a:xfrm>
          <a:prstGeom prst="rect">
            <a:avLst/>
          </a:prstGeom>
        </p:spPr>
      </p:pic>
      <p:pic>
        <p:nvPicPr>
          <p:cNvPr id="9" name="Picture 8">
            <a:extLst>
              <a:ext uri="{FF2B5EF4-FFF2-40B4-BE49-F238E27FC236}">
                <a16:creationId xmlns:a16="http://schemas.microsoft.com/office/drawing/2014/main" id="{16CF564C-D05E-8399-9E1D-B9EE5D13F1A6}"/>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524" b="89881" l="7667" r="95000">
                        <a14:foregroundMark x1="90333" y1="29167" x2="90333" y2="29167"/>
                        <a14:foregroundMark x1="91000" y1="32143" x2="92000" y2="34524"/>
                        <a14:foregroundMark x1="93000" y1="41071" x2="94000" y2="44643"/>
                        <a14:foregroundMark x1="95000" y1="46429" x2="95000" y2="46429"/>
                        <a14:foregroundMark x1="9333" y1="17262" x2="9333" y2="17262"/>
                        <a14:foregroundMark x1="8000" y1="18452" x2="8000" y2="18452"/>
                        <a14:foregroundMark x1="7667" y1="18452" x2="7667" y2="18452"/>
                      </a14:backgroundRemoval>
                    </a14:imgEffect>
                  </a14:imgLayer>
                </a14:imgProps>
              </a:ext>
            </a:extLst>
          </a:blip>
          <a:stretch>
            <a:fillRect/>
          </a:stretch>
        </p:blipFill>
        <p:spPr>
          <a:xfrm rot="1393114">
            <a:off x="1307698" y="385778"/>
            <a:ext cx="618592" cy="346412"/>
          </a:xfrm>
          <a:prstGeom prst="rect">
            <a:avLst/>
          </a:prstGeom>
        </p:spPr>
      </p:pic>
      <p:pic>
        <p:nvPicPr>
          <p:cNvPr id="11" name="Picture 10">
            <a:extLst>
              <a:ext uri="{FF2B5EF4-FFF2-40B4-BE49-F238E27FC236}">
                <a16:creationId xmlns:a16="http://schemas.microsoft.com/office/drawing/2014/main" id="{F16EF6A9-D4A2-9386-5936-BEC2C4596AC2}"/>
              </a:ext>
            </a:extLst>
          </p:cNvPr>
          <p:cNvPicPr>
            <a:picLocks noChangeAspect="1"/>
          </p:cNvPicPr>
          <p:nvPr/>
        </p:nvPicPr>
        <p:blipFill>
          <a:blip r:embed="rId8"/>
          <a:stretch>
            <a:fillRect/>
          </a:stretch>
        </p:blipFill>
        <p:spPr>
          <a:xfrm>
            <a:off x="10965566" y="5501296"/>
            <a:ext cx="1356704" cy="1356704"/>
          </a:xfrm>
          <a:prstGeom prst="rect">
            <a:avLst/>
          </a:prstGeom>
        </p:spPr>
      </p:pic>
      <p:pic>
        <p:nvPicPr>
          <p:cNvPr id="12" name="Picture 11">
            <a:extLst>
              <a:ext uri="{FF2B5EF4-FFF2-40B4-BE49-F238E27FC236}">
                <a16:creationId xmlns:a16="http://schemas.microsoft.com/office/drawing/2014/main" id="{54E369C6-A454-8C3C-AA8E-4F7B61415100}"/>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268922" y="4255806"/>
            <a:ext cx="1431420" cy="3092915"/>
          </a:xfrm>
          <a:prstGeom prst="rect">
            <a:avLst/>
          </a:prstGeom>
        </p:spPr>
      </p:pic>
      <p:pic>
        <p:nvPicPr>
          <p:cNvPr id="13" name="Picture 12">
            <a:extLst>
              <a:ext uri="{FF2B5EF4-FFF2-40B4-BE49-F238E27FC236}">
                <a16:creationId xmlns:a16="http://schemas.microsoft.com/office/drawing/2014/main" id="{DC5F2647-BCA1-38C9-7856-8BD567E8E760}"/>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475398" y="5446197"/>
            <a:ext cx="1431420" cy="1798862"/>
          </a:xfrm>
          <a:prstGeom prst="rect">
            <a:avLst/>
          </a:prstGeom>
        </p:spPr>
      </p:pic>
      <p:pic>
        <p:nvPicPr>
          <p:cNvPr id="14" name="Picture 13">
            <a:extLst>
              <a:ext uri="{FF2B5EF4-FFF2-40B4-BE49-F238E27FC236}">
                <a16:creationId xmlns:a16="http://schemas.microsoft.com/office/drawing/2014/main" id="{DA8E49B8-6983-46E7-43BE-0E28E4E3BC48}"/>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1428379" y="6041443"/>
            <a:ext cx="1055378" cy="1055378"/>
          </a:xfrm>
          <a:prstGeom prst="rect">
            <a:avLst/>
          </a:prstGeom>
        </p:spPr>
      </p:pic>
      <p:pic>
        <p:nvPicPr>
          <p:cNvPr id="17" name="Picture 16">
            <a:extLst>
              <a:ext uri="{FF2B5EF4-FFF2-40B4-BE49-F238E27FC236}">
                <a16:creationId xmlns:a16="http://schemas.microsoft.com/office/drawing/2014/main" id="{C2C19E9C-115D-7298-1384-5CDFD4CC9FA9}"/>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2037088" y="6059457"/>
            <a:ext cx="1055378" cy="1055378"/>
          </a:xfrm>
          <a:prstGeom prst="rect">
            <a:avLst/>
          </a:prstGeom>
        </p:spPr>
      </p:pic>
      <p:pic>
        <p:nvPicPr>
          <p:cNvPr id="18" name="Picture 17">
            <a:extLst>
              <a:ext uri="{FF2B5EF4-FFF2-40B4-BE49-F238E27FC236}">
                <a16:creationId xmlns:a16="http://schemas.microsoft.com/office/drawing/2014/main" id="{AD218653-F37E-D8FA-8034-CAB4DF412C1B}"/>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2582907" y="6077471"/>
            <a:ext cx="1055378" cy="1055378"/>
          </a:xfrm>
          <a:prstGeom prst="rect">
            <a:avLst/>
          </a:prstGeom>
        </p:spPr>
      </p:pic>
      <p:pic>
        <p:nvPicPr>
          <p:cNvPr id="19" name="Picture 18">
            <a:extLst>
              <a:ext uri="{FF2B5EF4-FFF2-40B4-BE49-F238E27FC236}">
                <a16:creationId xmlns:a16="http://schemas.microsoft.com/office/drawing/2014/main" id="{F8EA62BD-0EAC-944B-D922-F9C5CEA4FFA5}"/>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3068124" y="6077471"/>
            <a:ext cx="1055378" cy="1055378"/>
          </a:xfrm>
          <a:prstGeom prst="rect">
            <a:avLst/>
          </a:prstGeom>
        </p:spPr>
      </p:pic>
      <p:pic>
        <p:nvPicPr>
          <p:cNvPr id="20" name="Picture 19">
            <a:extLst>
              <a:ext uri="{FF2B5EF4-FFF2-40B4-BE49-F238E27FC236}">
                <a16:creationId xmlns:a16="http://schemas.microsoft.com/office/drawing/2014/main" id="{137854A0-5F5C-EE6C-CA0A-577CB16130FB}"/>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3577683" y="6112199"/>
            <a:ext cx="1055378" cy="1055378"/>
          </a:xfrm>
          <a:prstGeom prst="rect">
            <a:avLst/>
          </a:prstGeom>
        </p:spPr>
      </p:pic>
      <p:pic>
        <p:nvPicPr>
          <p:cNvPr id="21" name="Picture 20">
            <a:extLst>
              <a:ext uri="{FF2B5EF4-FFF2-40B4-BE49-F238E27FC236}">
                <a16:creationId xmlns:a16="http://schemas.microsoft.com/office/drawing/2014/main" id="{C653B1C3-BAF5-2CB3-6040-108E9F32F79E}"/>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4087242" y="6158374"/>
            <a:ext cx="1055378" cy="1055378"/>
          </a:xfrm>
          <a:prstGeom prst="rect">
            <a:avLst/>
          </a:prstGeom>
        </p:spPr>
      </p:pic>
      <p:pic>
        <p:nvPicPr>
          <p:cNvPr id="22" name="Picture 21">
            <a:extLst>
              <a:ext uri="{FF2B5EF4-FFF2-40B4-BE49-F238E27FC236}">
                <a16:creationId xmlns:a16="http://schemas.microsoft.com/office/drawing/2014/main" id="{F2EAA56C-129A-6A4E-128C-750624E3C907}"/>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4713237" y="6134720"/>
            <a:ext cx="1055378" cy="1055378"/>
          </a:xfrm>
          <a:prstGeom prst="rect">
            <a:avLst/>
          </a:prstGeom>
        </p:spPr>
      </p:pic>
      <p:pic>
        <p:nvPicPr>
          <p:cNvPr id="23" name="Picture 22">
            <a:extLst>
              <a:ext uri="{FF2B5EF4-FFF2-40B4-BE49-F238E27FC236}">
                <a16:creationId xmlns:a16="http://schemas.microsoft.com/office/drawing/2014/main" id="{2D168759-1413-3BCB-0970-16BA53A60C6C}"/>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5291020" y="6146547"/>
            <a:ext cx="1055378" cy="1055378"/>
          </a:xfrm>
          <a:prstGeom prst="rect">
            <a:avLst/>
          </a:prstGeom>
        </p:spPr>
      </p:pic>
      <p:pic>
        <p:nvPicPr>
          <p:cNvPr id="24" name="Picture 23">
            <a:extLst>
              <a:ext uri="{FF2B5EF4-FFF2-40B4-BE49-F238E27FC236}">
                <a16:creationId xmlns:a16="http://schemas.microsoft.com/office/drawing/2014/main" id="{356992F0-0896-5E04-9881-54308A1E857B}"/>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5818913" y="6101455"/>
            <a:ext cx="1055378" cy="1055378"/>
          </a:xfrm>
          <a:prstGeom prst="rect">
            <a:avLst/>
          </a:prstGeom>
        </p:spPr>
      </p:pic>
      <p:pic>
        <p:nvPicPr>
          <p:cNvPr id="25" name="Picture 24">
            <a:extLst>
              <a:ext uri="{FF2B5EF4-FFF2-40B4-BE49-F238E27FC236}">
                <a16:creationId xmlns:a16="http://schemas.microsoft.com/office/drawing/2014/main" id="{8FE3376D-5741-5BB5-44FE-EDC4E437A945}"/>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6151009" y="6112199"/>
            <a:ext cx="1055378" cy="1055378"/>
          </a:xfrm>
          <a:prstGeom prst="rect">
            <a:avLst/>
          </a:prstGeom>
        </p:spPr>
      </p:pic>
      <p:pic>
        <p:nvPicPr>
          <p:cNvPr id="26" name="Picture 25">
            <a:extLst>
              <a:ext uri="{FF2B5EF4-FFF2-40B4-BE49-F238E27FC236}">
                <a16:creationId xmlns:a16="http://schemas.microsoft.com/office/drawing/2014/main" id="{FBCD2B52-2C0F-5398-1406-B83AF2078690}"/>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6743833" y="6129373"/>
            <a:ext cx="1055378" cy="1055378"/>
          </a:xfrm>
          <a:prstGeom prst="rect">
            <a:avLst/>
          </a:prstGeom>
        </p:spPr>
      </p:pic>
      <p:sp>
        <p:nvSpPr>
          <p:cNvPr id="28" name="TextBox 27">
            <a:extLst>
              <a:ext uri="{FF2B5EF4-FFF2-40B4-BE49-F238E27FC236}">
                <a16:creationId xmlns:a16="http://schemas.microsoft.com/office/drawing/2014/main" id="{09288F1C-7F72-1FEF-79FC-82EFAD410D72}"/>
              </a:ext>
            </a:extLst>
          </p:cNvPr>
          <p:cNvSpPr txBox="1"/>
          <p:nvPr/>
        </p:nvSpPr>
        <p:spPr>
          <a:xfrm>
            <a:off x="589228" y="1315967"/>
            <a:ext cx="10845045" cy="1754326"/>
          </a:xfrm>
          <a:prstGeom prst="rect">
            <a:avLst/>
          </a:prstGeom>
          <a:noFill/>
        </p:spPr>
        <p:txBody>
          <a:bodyPr wrap="square" rtlCol="0">
            <a:spAutoFit/>
          </a:bodyPr>
          <a:lstStyle/>
          <a:p>
            <a:pPr algn="ctr"/>
            <a:r>
              <a:rPr lang="en-US" sz="5400" b="1" dirty="0">
                <a:latin typeface="Times New Roman" panose="02020603050405020304" pitchFamily="18" charset="0"/>
                <a:cs typeface="Times New Roman" panose="02020603050405020304" pitchFamily="18" charset="0"/>
              </a:rPr>
              <a:t>CHÀO MỪNG QUÝ THẦY CÔ GIÁO CÙNG CÁC EM HỌC SINH </a:t>
            </a:r>
          </a:p>
        </p:txBody>
      </p:sp>
      <p:sp>
        <p:nvSpPr>
          <p:cNvPr id="29" name="TextBox 28">
            <a:extLst>
              <a:ext uri="{FF2B5EF4-FFF2-40B4-BE49-F238E27FC236}">
                <a16:creationId xmlns:a16="http://schemas.microsoft.com/office/drawing/2014/main" id="{443500EA-2941-DD76-10E8-5AF001514C24}"/>
              </a:ext>
            </a:extLst>
          </p:cNvPr>
          <p:cNvSpPr txBox="1"/>
          <p:nvPr/>
        </p:nvSpPr>
        <p:spPr>
          <a:xfrm>
            <a:off x="807342" y="4744323"/>
            <a:ext cx="10358773" cy="923330"/>
          </a:xfrm>
          <a:prstGeom prst="rect">
            <a:avLst/>
          </a:prstGeom>
          <a:noFill/>
        </p:spPr>
        <p:txBody>
          <a:bodyPr wrap="square" rtlCol="0">
            <a:spAutoFit/>
          </a:bodyPr>
          <a:lstStyle/>
          <a:p>
            <a:pPr algn="ctr"/>
            <a:r>
              <a:rPr lang="en-US" sz="5400" b="1" dirty="0" err="1">
                <a:latin typeface="Times New Roman" panose="02020603050405020304" pitchFamily="18" charset="0"/>
                <a:cs typeface="Times New Roman" panose="02020603050405020304" pitchFamily="18" charset="0"/>
              </a:rPr>
              <a:t>Giáo</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viên</a:t>
            </a:r>
            <a:r>
              <a:rPr lang="en-US" sz="5400" b="1" dirty="0">
                <a:latin typeface="Times New Roman" panose="02020603050405020304" pitchFamily="18" charset="0"/>
                <a:cs typeface="Times New Roman" panose="02020603050405020304" pitchFamily="18" charset="0"/>
              </a:rPr>
              <a:t>: ……………</a:t>
            </a:r>
          </a:p>
        </p:txBody>
      </p:sp>
      <p:sp>
        <p:nvSpPr>
          <p:cNvPr id="30" name="TextBox 29">
            <a:extLst>
              <a:ext uri="{FF2B5EF4-FFF2-40B4-BE49-F238E27FC236}">
                <a16:creationId xmlns:a16="http://schemas.microsoft.com/office/drawing/2014/main" id="{3640E155-8B21-DB8A-109F-6D55C39C8A82}"/>
              </a:ext>
            </a:extLst>
          </p:cNvPr>
          <p:cNvSpPr txBox="1"/>
          <p:nvPr/>
        </p:nvSpPr>
        <p:spPr>
          <a:xfrm>
            <a:off x="639322" y="3336782"/>
            <a:ext cx="10358773" cy="923330"/>
          </a:xfrm>
          <a:prstGeom prst="rect">
            <a:avLst/>
          </a:prstGeom>
          <a:noFill/>
        </p:spPr>
        <p:txBody>
          <a:bodyPr wrap="square" rtlCol="0">
            <a:spAutoFit/>
          </a:bodyPr>
          <a:lstStyle/>
          <a:p>
            <a:pPr algn="ctr"/>
            <a:r>
              <a:rPr lang="en-US" sz="5400" b="1" dirty="0">
                <a:latin typeface="Times New Roman" panose="02020603050405020304" pitchFamily="18" charset="0"/>
                <a:cs typeface="Times New Roman" panose="02020603050405020304" pitchFamily="18" charset="0"/>
              </a:rPr>
              <a:t>LỚP 7A…….</a:t>
            </a:r>
          </a:p>
        </p:txBody>
      </p:sp>
    </p:spTree>
    <p:extLst>
      <p:ext uri="{BB962C8B-B14F-4D97-AF65-F5344CB8AC3E}">
        <p14:creationId xmlns:p14="http://schemas.microsoft.com/office/powerpoint/2010/main" val="33530412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10" presetID="53" presetClass="entr" presetSubtype="16"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subTnLst>
                                    <p:audio>
                                      <p:cMediaNode>
                                        <p:cTn display="0" masterRel="sameClick">
                                          <p:stCondLst>
                                            <p:cond evt="begin" delay="0">
                                              <p:tn val="10"/>
                                            </p:cond>
                                          </p:stCondLst>
                                          <p:endCondLst>
                                            <p:cond evt="onStopAudio" delay="0">
                                              <p:tgtEl>
                                                <p:sldTgt/>
                                              </p:tgtEl>
                                            </p:cond>
                                          </p:endCondLst>
                                        </p:cTn>
                                        <p:tgtEl>
                                          <p:sndTgt r:embed="rId2" name="applause.wav"/>
                                        </p:tgtEl>
                                      </p:cMediaNode>
                                    </p:audio>
                                  </p:subTnLst>
                                </p:cTn>
                              </p:par>
                              <p:par>
                                <p:cTn id="15" presetID="53" presetClass="entr" presetSubtype="16"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subTnLst>
                                    <p:audio>
                                      <p:cMediaNode>
                                        <p:cTn display="0" masterRel="sameClick">
                                          <p:stCondLst>
                                            <p:cond evt="begin" delay="0">
                                              <p:tn val="1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244002-95C5-BF17-7936-655C267E19FA}"/>
              </a:ext>
            </a:extLst>
          </p:cNvPr>
          <p:cNvPicPr>
            <a:picLocks noChangeAspect="1"/>
          </p:cNvPicPr>
          <p:nvPr/>
        </p:nvPicPr>
        <p:blipFill>
          <a:blip r:embed="rId2"/>
          <a:stretch>
            <a:fillRect/>
          </a:stretch>
        </p:blipFill>
        <p:spPr>
          <a:xfrm>
            <a:off x="0" y="63488"/>
            <a:ext cx="12192000" cy="6794512"/>
          </a:xfrm>
          <a:prstGeom prst="rect">
            <a:avLst/>
          </a:prstGeom>
        </p:spPr>
      </p:pic>
      <p:sp>
        <p:nvSpPr>
          <p:cNvPr id="5" name="TextBox 4">
            <a:extLst>
              <a:ext uri="{FF2B5EF4-FFF2-40B4-BE49-F238E27FC236}">
                <a16:creationId xmlns:a16="http://schemas.microsoft.com/office/drawing/2014/main" id="{2484CAF6-9FBA-E873-A02D-2D28B7AA0CA2}"/>
              </a:ext>
            </a:extLst>
          </p:cNvPr>
          <p:cNvSpPr txBox="1"/>
          <p:nvPr/>
        </p:nvSpPr>
        <p:spPr>
          <a:xfrm>
            <a:off x="514988" y="2392432"/>
            <a:ext cx="10358773" cy="2554545"/>
          </a:xfrm>
          <a:prstGeom prst="rect">
            <a:avLst/>
          </a:prstGeom>
          <a:noFill/>
        </p:spPr>
        <p:txBody>
          <a:bodyPr wrap="square" rtlCol="0">
            <a:spAutoFit/>
          </a:bodyPr>
          <a:lstStyle/>
          <a:p>
            <a:pPr algn="ctr"/>
            <a:r>
              <a:rPr lang="en-US" sz="8000" dirty="0">
                <a:latin typeface="Times New Roman" panose="02020603050405020304" pitchFamily="18" charset="0"/>
                <a:cs typeface="Times New Roman" panose="02020603050405020304" pitchFamily="18" charset="0"/>
              </a:rPr>
              <a:t>HÌNH THÀNH KIẾN THỨC</a:t>
            </a:r>
          </a:p>
        </p:txBody>
      </p:sp>
    </p:spTree>
    <p:extLst>
      <p:ext uri="{BB962C8B-B14F-4D97-AF65-F5344CB8AC3E}">
        <p14:creationId xmlns:p14="http://schemas.microsoft.com/office/powerpoint/2010/main" val="428669188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244002-95C5-BF17-7936-655C267E19FA}"/>
              </a:ext>
            </a:extLst>
          </p:cNvPr>
          <p:cNvPicPr>
            <a:picLocks noChangeAspect="1"/>
          </p:cNvPicPr>
          <p:nvPr/>
        </p:nvPicPr>
        <p:blipFill>
          <a:blip r:embed="rId2"/>
          <a:stretch>
            <a:fillRect/>
          </a:stretch>
        </p:blipFill>
        <p:spPr>
          <a:xfrm>
            <a:off x="0" y="63488"/>
            <a:ext cx="12192000" cy="6794512"/>
          </a:xfrm>
          <a:prstGeom prst="rect">
            <a:avLst/>
          </a:prstGeom>
        </p:spPr>
      </p:pic>
      <p:sp>
        <p:nvSpPr>
          <p:cNvPr id="5" name="TextBox 4">
            <a:extLst>
              <a:ext uri="{FF2B5EF4-FFF2-40B4-BE49-F238E27FC236}">
                <a16:creationId xmlns:a16="http://schemas.microsoft.com/office/drawing/2014/main" id="{2484CAF6-9FBA-E873-A02D-2D28B7AA0CA2}"/>
              </a:ext>
            </a:extLst>
          </p:cNvPr>
          <p:cNvSpPr txBox="1"/>
          <p:nvPr/>
        </p:nvSpPr>
        <p:spPr>
          <a:xfrm>
            <a:off x="758269" y="2652491"/>
            <a:ext cx="10358773" cy="1323439"/>
          </a:xfrm>
          <a:prstGeom prst="rect">
            <a:avLst/>
          </a:prstGeom>
          <a:noFill/>
        </p:spPr>
        <p:txBody>
          <a:bodyPr wrap="square" rtlCol="0">
            <a:spAutoFit/>
          </a:bodyPr>
          <a:lstStyle/>
          <a:p>
            <a:pPr algn="ctr"/>
            <a:r>
              <a:rPr lang="en-US" sz="8000" dirty="0">
                <a:latin typeface="Times New Roman" panose="02020603050405020304" pitchFamily="18" charset="0"/>
                <a:cs typeface="Times New Roman" panose="02020603050405020304" pitchFamily="18" charset="0"/>
              </a:rPr>
              <a:t>I. </a:t>
            </a:r>
            <a:r>
              <a:rPr lang="en-US" sz="8000" dirty="0" err="1">
                <a:latin typeface="Times New Roman" panose="02020603050405020304" pitchFamily="18" charset="0"/>
                <a:cs typeface="Times New Roman" panose="02020603050405020304" pitchFamily="18" charset="0"/>
              </a:rPr>
              <a:t>Tìm</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hiểu</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lí</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thuyết</a:t>
            </a:r>
            <a:endParaRPr lang="en-US" sz="8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174137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244002-95C5-BF17-7936-655C267E19FA}"/>
              </a:ext>
            </a:extLst>
          </p:cNvPr>
          <p:cNvPicPr>
            <a:picLocks noChangeAspect="1"/>
          </p:cNvPicPr>
          <p:nvPr/>
        </p:nvPicPr>
        <p:blipFill>
          <a:blip r:embed="rId2"/>
          <a:stretch>
            <a:fillRect/>
          </a:stretch>
        </p:blipFill>
        <p:spPr>
          <a:xfrm>
            <a:off x="0" y="0"/>
            <a:ext cx="12192000" cy="6794512"/>
          </a:xfrm>
          <a:prstGeom prst="rect">
            <a:avLst/>
          </a:prstGeom>
        </p:spPr>
      </p:pic>
      <p:sp>
        <p:nvSpPr>
          <p:cNvPr id="5" name="TextBox 4">
            <a:extLst>
              <a:ext uri="{FF2B5EF4-FFF2-40B4-BE49-F238E27FC236}">
                <a16:creationId xmlns:a16="http://schemas.microsoft.com/office/drawing/2014/main" id="{2484CAF6-9FBA-E873-A02D-2D28B7AA0CA2}"/>
              </a:ext>
            </a:extLst>
          </p:cNvPr>
          <p:cNvSpPr txBox="1"/>
          <p:nvPr/>
        </p:nvSpPr>
        <p:spPr>
          <a:xfrm>
            <a:off x="263976" y="420197"/>
            <a:ext cx="10358773" cy="707886"/>
          </a:xfrm>
          <a:prstGeom prst="rect">
            <a:avLst/>
          </a:prstGeom>
          <a:noFill/>
        </p:spPr>
        <p:txBody>
          <a:bodyPr wrap="square" rtlCol="0">
            <a:spAutoFit/>
          </a:bodyPr>
          <a:lstStyle/>
          <a:p>
            <a:pPr lvl="0" algn="ctr">
              <a:defRPr/>
            </a:pPr>
            <a:r>
              <a:rPr lang="en-US" sz="4000" b="1" dirty="0">
                <a:solidFill>
                  <a:prstClr val="black"/>
                </a:solidFill>
                <a:latin typeface="Times New Roman" panose="02020603050405020304" pitchFamily="18" charset="0"/>
                <a:cs typeface="Times New Roman" panose="02020603050405020304" pitchFamily="18" charset="0"/>
              </a:rPr>
              <a:t>I. </a:t>
            </a:r>
            <a:r>
              <a:rPr lang="en-US" sz="4000" b="1" dirty="0" err="1">
                <a:solidFill>
                  <a:prstClr val="black"/>
                </a:solidFill>
                <a:latin typeface="Times New Roman" panose="02020603050405020304" pitchFamily="18" charset="0"/>
                <a:cs typeface="Times New Roman" panose="02020603050405020304" pitchFamily="18" charset="0"/>
              </a:rPr>
              <a:t>Tìm</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hiểu</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lí</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thuyết</a:t>
            </a:r>
            <a:endParaRPr lang="en-US" sz="4000" b="1" dirty="0">
              <a:solidFill>
                <a:prstClr val="black"/>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25EF05A6-C71D-FEBA-1C65-BFF2A07A169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62667" y1="30667" x2="62667" y2="30667"/>
                        <a14:foregroundMark x1="62222" y1="31111" x2="62222" y2="31111"/>
                        <a14:foregroundMark x1="62222" y1="31111" x2="62222" y2="31111"/>
                        <a14:foregroundMark x1="46222" y1="37333" x2="46222" y2="37333"/>
                        <a14:foregroundMark x1="41778" y1="39111" x2="40000" y2="40889"/>
                        <a14:foregroundMark x1="35111" y1="42667" x2="34222" y2="42667"/>
                        <a14:foregroundMark x1="26667" y1="35111" x2="26667" y2="35111"/>
                        <a14:foregroundMark x1="26667" y1="34667" x2="26667" y2="34667"/>
                        <a14:foregroundMark x1="25333" y1="29778" x2="25333" y2="29778"/>
                        <a14:foregroundMark x1="25333" y1="28889" x2="25333" y2="28889"/>
                        <a14:foregroundMark x1="25333" y1="28444" x2="25333" y2="28444"/>
                        <a14:foregroundMark x1="25333" y1="28000" x2="25333" y2="28000"/>
                        <a14:foregroundMark x1="25333" y1="27556" x2="25333" y2="27556"/>
                        <a14:foregroundMark x1="28000" y1="26667" x2="28000" y2="26667"/>
                        <a14:foregroundMark x1="28444" y1="26667" x2="28444" y2="26667"/>
                        <a14:foregroundMark x1="28444" y1="26667" x2="28444" y2="26667"/>
                        <a14:foregroundMark x1="21778" y1="27111" x2="21778" y2="27111"/>
                        <a14:foregroundMark x1="20000" y1="28444" x2="20000" y2="28444"/>
                        <a14:foregroundMark x1="17778" y1="29778" x2="17778" y2="29778"/>
                        <a14:foregroundMark x1="15556" y1="31556" x2="15556" y2="31556"/>
                        <a14:foregroundMark x1="15556" y1="33778" x2="15556" y2="34667"/>
                        <a14:foregroundMark x1="16000" y1="40444" x2="17778" y2="43556"/>
                        <a14:foregroundMark x1="21778" y1="47111" x2="43556" y2="57778"/>
                        <a14:foregroundMark x1="50222" y1="58667" x2="51111" y2="58667"/>
                        <a14:foregroundMark x1="56444" y1="58667" x2="57778" y2="58667"/>
                      </a14:backgroundRemoval>
                    </a14:imgEffect>
                  </a14:imgLayer>
                </a14:imgProps>
              </a:ext>
            </a:extLst>
          </a:blip>
          <a:stretch>
            <a:fillRect/>
          </a:stretch>
        </p:blipFill>
        <p:spPr>
          <a:xfrm>
            <a:off x="2850777" y="961841"/>
            <a:ext cx="5263089" cy="4934317"/>
          </a:xfrm>
          <a:prstGeom prst="rect">
            <a:avLst/>
          </a:prstGeom>
        </p:spPr>
      </p:pic>
      <p:sp>
        <p:nvSpPr>
          <p:cNvPr id="7" name="TextBox 6">
            <a:extLst>
              <a:ext uri="{FF2B5EF4-FFF2-40B4-BE49-F238E27FC236}">
                <a16:creationId xmlns:a16="http://schemas.microsoft.com/office/drawing/2014/main" id="{7376C0CB-B474-189E-4EA7-FD210E501263}"/>
              </a:ext>
            </a:extLst>
          </p:cNvPr>
          <p:cNvSpPr txBox="1"/>
          <p:nvPr/>
        </p:nvSpPr>
        <p:spPr>
          <a:xfrm>
            <a:off x="3684083" y="2215858"/>
            <a:ext cx="3571613" cy="2062103"/>
          </a:xfrm>
          <a:prstGeom prst="rect">
            <a:avLst/>
          </a:prstGeom>
          <a:noFill/>
        </p:spPr>
        <p:txBody>
          <a:bodyPr wrap="square">
            <a:spAutoFit/>
          </a:bodyPr>
          <a:lstStyle/>
          <a:p>
            <a:pPr lvl="0" algn="just">
              <a:defRPr/>
            </a:pP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hãy</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32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51468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par>
                                <p:cTn id="19" presetID="3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98F4DE-20B0-0CCC-EBF7-25F77484FCEA}"/>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F4EBB67A-586A-FE96-CEC1-66A4A6BECBE8}"/>
              </a:ext>
            </a:extLst>
          </p:cNvPr>
          <p:cNvSpPr txBox="1"/>
          <p:nvPr/>
        </p:nvSpPr>
        <p:spPr>
          <a:xfrm>
            <a:off x="2696784" y="124399"/>
            <a:ext cx="7269338" cy="707886"/>
          </a:xfrm>
          <a:prstGeom prst="rect">
            <a:avLst/>
          </a:prstGeom>
          <a:noFill/>
        </p:spPr>
        <p:txBody>
          <a:bodyPr wrap="square" rtlCol="0">
            <a:spAutoFit/>
          </a:bodyPr>
          <a:lstStyle/>
          <a:p>
            <a:pPr lvl="0" algn="ctr">
              <a:defRPr/>
            </a:pPr>
            <a:r>
              <a:rPr lang="en-US" sz="4000" b="1" dirty="0">
                <a:solidFill>
                  <a:prstClr val="black"/>
                </a:solidFill>
                <a:latin typeface="Times New Roman" panose="02020603050405020304" pitchFamily="18" charset="0"/>
                <a:cs typeface="Times New Roman" panose="02020603050405020304" pitchFamily="18" charset="0"/>
              </a:rPr>
              <a:t>1. </a:t>
            </a:r>
            <a:r>
              <a:rPr lang="en-US" sz="4000" b="1" dirty="0" err="1">
                <a:solidFill>
                  <a:prstClr val="black"/>
                </a:solidFill>
                <a:latin typeface="Times New Roman" panose="02020603050405020304" pitchFamily="18" charset="0"/>
                <a:cs typeface="Times New Roman" panose="02020603050405020304" pitchFamily="18" charset="0"/>
              </a:rPr>
              <a:t>Khái</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niệm</a:t>
            </a:r>
            <a:endParaRPr lang="en-US" sz="4000" b="1" dirty="0">
              <a:solidFill>
                <a:prstClr val="black"/>
              </a:solidFill>
              <a:latin typeface="Times New Roman" panose="020206030504050203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02C2D26C-0B2A-FD39-EB18-DA3E62F57FEA}"/>
              </a:ext>
            </a:extLst>
          </p:cNvPr>
          <p:cNvSpPr/>
          <p:nvPr/>
        </p:nvSpPr>
        <p:spPr>
          <a:xfrm>
            <a:off x="4609750" y="1139990"/>
            <a:ext cx="5486400" cy="914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endParaRPr lang="en-US" sz="3200" b="1" dirty="0">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A5F3E50E-7379-E257-F087-6CEB09D6058F}"/>
              </a:ext>
            </a:extLst>
          </p:cNvPr>
          <p:cNvSpPr/>
          <p:nvPr/>
        </p:nvSpPr>
        <p:spPr>
          <a:xfrm>
            <a:off x="4647500" y="3908996"/>
            <a:ext cx="5486400" cy="121125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endParaRPr lang="en-US" sz="32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5A2B7A0-1464-4242-7337-BC3BD1C9C071}"/>
              </a:ext>
            </a:extLst>
          </p:cNvPr>
          <p:cNvSpPr txBox="1"/>
          <p:nvPr/>
        </p:nvSpPr>
        <p:spPr>
          <a:xfrm>
            <a:off x="4735584" y="1094028"/>
            <a:ext cx="5360566" cy="1077218"/>
          </a:xfrm>
          <a:prstGeom prst="rect">
            <a:avLst/>
          </a:prstGeom>
          <a:noFill/>
        </p:spPr>
        <p:txBody>
          <a:bodyPr wrap="square" rtlCol="0">
            <a:spAutoFit/>
          </a:bodyPr>
          <a:lstStyle/>
          <a:p>
            <a:pPr algn="just"/>
            <a:r>
              <a:rPr lang="en-US" sz="3200" b="1" dirty="0">
                <a:latin typeface="Times New Roman" panose="02020603050405020304" pitchFamily="18" charset="0"/>
                <a:cs typeface="Times New Roman" panose="02020603050405020304" pitchFamily="18" charset="0"/>
              </a:rPr>
              <a:t>bao </a:t>
            </a:r>
            <a:r>
              <a:rPr lang="en-US" sz="3200" b="1" dirty="0" err="1">
                <a:latin typeface="Times New Roman" panose="02020603050405020304" pitchFamily="18" charset="0"/>
                <a:cs typeface="Times New Roman" panose="02020603050405020304" pitchFamily="18" charset="0"/>
              </a:rPr>
              <a:t>gồm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chủ</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ngữ</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vị</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ngữ</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id="{DC526C9D-D354-FFDF-1347-81839F70684F}"/>
              </a:ext>
            </a:extLst>
          </p:cNvPr>
          <p:cNvSpPr txBox="1"/>
          <p:nvPr/>
        </p:nvSpPr>
        <p:spPr>
          <a:xfrm>
            <a:off x="4773334" y="3989539"/>
            <a:ext cx="5360566" cy="1077218"/>
          </a:xfrm>
          <a:prstGeom prst="rect">
            <a:avLst/>
          </a:prstGeom>
          <a:noFill/>
        </p:spPr>
        <p:txBody>
          <a:bodyPr wrap="square" rtlCol="0">
            <a:spAutoFit/>
          </a:bodyPr>
          <a:lstStyle/>
          <a:p>
            <a:pPr algn="just"/>
            <a:r>
              <a:rPr lang="en-US" sz="3200" b="1" dirty="0" err="1">
                <a:latin typeface="Times New Roman" panose="02020603050405020304" pitchFamily="18" charset="0"/>
                <a:cs typeface="Times New Roman" panose="02020603050405020304" pitchFamily="18" charset="0"/>
              </a:rPr>
              <a:t>đây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thành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phần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bắt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buộc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phải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mặt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06B5D853-4B23-31A5-4AF0-56B9D4BD7F55}"/>
              </a:ext>
            </a:extLst>
          </p:cNvPr>
          <p:cNvSpPr txBox="1"/>
          <p:nvPr/>
        </p:nvSpPr>
        <p:spPr>
          <a:xfrm>
            <a:off x="385895" y="2416547"/>
            <a:ext cx="3187816" cy="1200329"/>
          </a:xfrm>
          <a:prstGeom prst="rect">
            <a:avLst/>
          </a:prstGeom>
          <a:noFill/>
          <a:ln w="38100">
            <a:solidFill>
              <a:srgbClr val="FF0000"/>
            </a:solidFill>
          </a:ln>
        </p:spPr>
        <p:txBody>
          <a:bodyPr wrap="square" rtlCol="0">
            <a:spAutoFit/>
          </a:bodyPr>
          <a:lstStyle/>
          <a:p>
            <a:pPr lvl="0" algn="ctr">
              <a:defRPr/>
            </a:pPr>
            <a:r>
              <a:rPr lang="en-US" sz="3600" b="1" dirty="0" err="1">
                <a:solidFill>
                  <a:prstClr val="black"/>
                </a:solidFill>
                <a:latin typeface="Times New Roman" panose="02020603050405020304" pitchFamily="18" charset="0"/>
                <a:cs typeface="Times New Roman" panose="02020603050405020304" pitchFamily="18" charset="0"/>
              </a:rPr>
              <a:t>Thành</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phần</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chính</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của</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câu</a:t>
            </a:r>
            <a:endParaRPr lang="en-US" sz="3600" b="1" dirty="0">
              <a:solidFill>
                <a:prstClr val="black"/>
              </a:solidFill>
              <a:latin typeface="Times New Roman" panose="02020603050405020304" pitchFamily="18" charset="0"/>
              <a:cs typeface="Times New Roman" panose="02020603050405020304" pitchFamily="18" charset="0"/>
            </a:endParaRPr>
          </a:p>
        </p:txBody>
      </p:sp>
      <p:cxnSp>
        <p:nvCxnSpPr>
          <p:cNvPr id="13" name="Straight Connector 12">
            <a:extLst>
              <a:ext uri="{FF2B5EF4-FFF2-40B4-BE49-F238E27FC236}">
                <a16:creationId xmlns:a16="http://schemas.microsoft.com/office/drawing/2014/main" id="{F2E8BAE3-C244-4D11-B75B-C92F1C02A5E1}"/>
              </a:ext>
            </a:extLst>
          </p:cNvPr>
          <p:cNvCxnSpPr>
            <a:cxnSpLocks/>
          </p:cNvCxnSpPr>
          <p:nvPr/>
        </p:nvCxnSpPr>
        <p:spPr>
          <a:xfrm flipV="1">
            <a:off x="3573711" y="2100352"/>
            <a:ext cx="1161873" cy="105929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6B9EA53-6EB8-3336-A2F8-80CD9A7DC8AE}"/>
              </a:ext>
            </a:extLst>
          </p:cNvPr>
          <p:cNvCxnSpPr>
            <a:cxnSpLocks/>
          </p:cNvCxnSpPr>
          <p:nvPr/>
        </p:nvCxnSpPr>
        <p:spPr>
          <a:xfrm>
            <a:off x="3573711" y="3170503"/>
            <a:ext cx="1342238" cy="738493"/>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C703FE95-3B28-4963-23BF-54C79047016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62667" y1="30667" x2="62667" y2="30667"/>
                        <a14:foregroundMark x1="62222" y1="31111" x2="62222" y2="31111"/>
                        <a14:foregroundMark x1="62222" y1="31111" x2="62222" y2="31111"/>
                        <a14:foregroundMark x1="46222" y1="37333" x2="46222" y2="37333"/>
                        <a14:foregroundMark x1="41778" y1="39111" x2="40000" y2="40889"/>
                        <a14:foregroundMark x1="35111" y1="42667" x2="34222" y2="42667"/>
                        <a14:foregroundMark x1="26667" y1="35111" x2="26667" y2="35111"/>
                        <a14:foregroundMark x1="26667" y1="34667" x2="26667" y2="34667"/>
                        <a14:foregroundMark x1="25333" y1="29778" x2="25333" y2="29778"/>
                        <a14:foregroundMark x1="25333" y1="28889" x2="25333" y2="28889"/>
                        <a14:foregroundMark x1="25333" y1="28444" x2="25333" y2="28444"/>
                        <a14:foregroundMark x1="25333" y1="28000" x2="25333" y2="28000"/>
                        <a14:foregroundMark x1="25333" y1="27556" x2="25333" y2="27556"/>
                        <a14:foregroundMark x1="28000" y1="26667" x2="28000" y2="26667"/>
                        <a14:foregroundMark x1="28444" y1="26667" x2="28444" y2="26667"/>
                        <a14:foregroundMark x1="28444" y1="26667" x2="28444" y2="26667"/>
                        <a14:foregroundMark x1="21778" y1="27111" x2="21778" y2="27111"/>
                        <a14:foregroundMark x1="20000" y1="28444" x2="20000" y2="28444"/>
                        <a14:foregroundMark x1="17778" y1="29778" x2="17778" y2="29778"/>
                        <a14:foregroundMark x1="15556" y1="31556" x2="15556" y2="31556"/>
                        <a14:foregroundMark x1="15556" y1="33778" x2="15556" y2="34667"/>
                        <a14:foregroundMark x1="16000" y1="40444" x2="17778" y2="43556"/>
                        <a14:foregroundMark x1="21778" y1="47111" x2="43556" y2="57778"/>
                        <a14:foregroundMark x1="50222" y1="58667" x2="51111" y2="58667"/>
                        <a14:foregroundMark x1="56444" y1="58667" x2="57778" y2="58667"/>
                      </a14:backgroundRemoval>
                    </a14:imgEffect>
                  </a14:imgLayer>
                </a14:imgProps>
              </a:ext>
            </a:extLst>
          </a:blip>
          <a:stretch>
            <a:fillRect/>
          </a:stretch>
        </p:blipFill>
        <p:spPr>
          <a:xfrm>
            <a:off x="-648870" y="2362095"/>
            <a:ext cx="8274463" cy="5367366"/>
          </a:xfrm>
          <a:prstGeom prst="rect">
            <a:avLst/>
          </a:prstGeom>
        </p:spPr>
      </p:pic>
      <p:sp>
        <p:nvSpPr>
          <p:cNvPr id="21" name="TextBox 20">
            <a:extLst>
              <a:ext uri="{FF2B5EF4-FFF2-40B4-BE49-F238E27FC236}">
                <a16:creationId xmlns:a16="http://schemas.microsoft.com/office/drawing/2014/main" id="{84606750-CEE7-8B38-1BF9-80C1ED3D4641}"/>
              </a:ext>
            </a:extLst>
          </p:cNvPr>
          <p:cNvSpPr txBox="1"/>
          <p:nvPr/>
        </p:nvSpPr>
        <p:spPr>
          <a:xfrm>
            <a:off x="704675" y="3752550"/>
            <a:ext cx="5612235" cy="2246769"/>
          </a:xfrm>
          <a:prstGeom prst="rect">
            <a:avLst/>
          </a:prstGeom>
          <a:noFill/>
        </p:spPr>
        <p:txBody>
          <a:bodyPr wrap="square">
            <a:spAutoFit/>
          </a:bodyPr>
          <a:lstStyle/>
          <a:p>
            <a:pPr lvl="0" algn="just">
              <a:defRPr/>
            </a:pP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Đặt</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mở</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rộng</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cụm</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từ?Chỉ</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biệt</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cụm</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1"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066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arn(inVertical)">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p:cTn id="42" dur="500" fill="hold"/>
                                        <p:tgtEl>
                                          <p:spTgt spid="21"/>
                                        </p:tgtEl>
                                        <p:attrNameLst>
                                          <p:attrName>ppt_w</p:attrName>
                                        </p:attrNameLst>
                                      </p:cBhvr>
                                      <p:tavLst>
                                        <p:tav tm="0">
                                          <p:val>
                                            <p:fltVal val="0"/>
                                          </p:val>
                                        </p:tav>
                                        <p:tav tm="100000">
                                          <p:val>
                                            <p:strVal val="#ppt_w"/>
                                          </p:val>
                                        </p:tav>
                                      </p:tavLst>
                                    </p:anim>
                                    <p:anim calcmode="lin" valueType="num">
                                      <p:cBhvr>
                                        <p:cTn id="43" dur="500" fill="hold"/>
                                        <p:tgtEl>
                                          <p:spTgt spid="21"/>
                                        </p:tgtEl>
                                        <p:attrNameLst>
                                          <p:attrName>ppt_h</p:attrName>
                                        </p:attrNameLst>
                                      </p:cBhvr>
                                      <p:tavLst>
                                        <p:tav tm="0">
                                          <p:val>
                                            <p:fltVal val="0"/>
                                          </p:val>
                                        </p:tav>
                                        <p:tav tm="100000">
                                          <p:val>
                                            <p:strVal val="#ppt_h"/>
                                          </p:val>
                                        </p:tav>
                                      </p:tavLst>
                                    </p:anim>
                                    <p:animEffect transition="in" filter="fade">
                                      <p:cBhvr>
                                        <p:cTn id="44" dur="500"/>
                                        <p:tgtEl>
                                          <p:spTgt spid="21"/>
                                        </p:tgtEl>
                                      </p:cBhvr>
                                    </p:animEffect>
                                  </p:childTnLst>
                                </p:cTn>
                              </p:par>
                              <p:par>
                                <p:cTn id="45" presetID="53" presetClass="entr" presetSubtype="16"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animEffect transition="in" filter="fade">
                                      <p:cBhvr>
                                        <p:cTn id="49" dur="5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1" nodeType="clickEffect">
                                  <p:stCondLst>
                                    <p:cond delay="0"/>
                                  </p:stCondLst>
                                  <p:childTnLst>
                                    <p:animEffect transition="out" filter="fade">
                                      <p:cBhvr>
                                        <p:cTn id="53" dur="500"/>
                                        <p:tgtEl>
                                          <p:spTgt spid="21"/>
                                        </p:tgtEl>
                                      </p:cBhvr>
                                    </p:animEffect>
                                    <p:set>
                                      <p:cBhvr>
                                        <p:cTn id="54" dur="1" fill="hold">
                                          <p:stCondLst>
                                            <p:cond delay="499"/>
                                          </p:stCondLst>
                                        </p:cTn>
                                        <p:tgtEl>
                                          <p:spTgt spid="21"/>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20"/>
                                        </p:tgtEl>
                                      </p:cBhvr>
                                    </p:animEffect>
                                    <p:set>
                                      <p:cBhvr>
                                        <p:cTn id="57"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5" grpId="0" animBg="1"/>
      <p:bldP spid="7" grpId="0"/>
      <p:bldP spid="8" grpId="0"/>
      <p:bldP spid="9" grpId="0" animBg="1"/>
      <p:bldP spid="21" grpId="0"/>
      <p:bldP spid="21"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58D184-EC95-EA57-8C5C-593555AFF93B}"/>
              </a:ext>
            </a:extLst>
          </p:cNvPr>
          <p:cNvPicPr>
            <a:picLocks noChangeAspect="1"/>
          </p:cNvPicPr>
          <p:nvPr/>
        </p:nvPicPr>
        <p:blipFill>
          <a:blip r:embed="rId2"/>
          <a:stretch>
            <a:fillRect/>
          </a:stretch>
        </p:blipFill>
        <p:spPr>
          <a:xfrm>
            <a:off x="-1" y="0"/>
            <a:ext cx="12271761" cy="6858000"/>
          </a:xfrm>
          <a:prstGeom prst="rect">
            <a:avLst/>
          </a:prstGeom>
        </p:spPr>
      </p:pic>
      <p:sp>
        <p:nvSpPr>
          <p:cNvPr id="3" name="TextBox 2">
            <a:extLst>
              <a:ext uri="{FF2B5EF4-FFF2-40B4-BE49-F238E27FC236}">
                <a16:creationId xmlns:a16="http://schemas.microsoft.com/office/drawing/2014/main" id="{D05B6BBA-B073-ED56-F205-93953D8711EB}"/>
              </a:ext>
            </a:extLst>
          </p:cNvPr>
          <p:cNvSpPr txBox="1"/>
          <p:nvPr/>
        </p:nvSpPr>
        <p:spPr>
          <a:xfrm>
            <a:off x="2696784" y="124399"/>
            <a:ext cx="7269338" cy="707886"/>
          </a:xfrm>
          <a:prstGeom prst="rect">
            <a:avLst/>
          </a:prstGeom>
          <a:noFill/>
        </p:spPr>
        <p:txBody>
          <a:bodyPr wrap="square" rtlCol="0">
            <a:spAutoFit/>
          </a:bodyPr>
          <a:lstStyle/>
          <a:p>
            <a:pPr lvl="0" algn="ctr">
              <a:defRPr/>
            </a:pPr>
            <a:r>
              <a:rPr lang="en-US" sz="4000" b="1" dirty="0" err="1">
                <a:solidFill>
                  <a:prstClr val="black"/>
                </a:solidFill>
                <a:latin typeface="Times New Roman" panose="02020603050405020304" pitchFamily="18" charset="0"/>
                <a:cs typeface="Times New Roman" panose="02020603050405020304" pitchFamily="18" charset="0"/>
              </a:rPr>
              <a:t>Đặt</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câu</a:t>
            </a:r>
            <a:endParaRPr lang="en-US" sz="4000" b="1" dirty="0">
              <a:solidFill>
                <a:prstClr val="black"/>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05D9B4D7-A509-3FF5-5FB3-B2C49F88B20B}"/>
              </a:ext>
            </a:extLst>
          </p:cNvPr>
          <p:cNvSpPr txBox="1"/>
          <p:nvPr/>
        </p:nvSpPr>
        <p:spPr>
          <a:xfrm>
            <a:off x="2130528" y="811302"/>
            <a:ext cx="7269338" cy="707886"/>
          </a:xfrm>
          <a:prstGeom prst="rect">
            <a:avLst/>
          </a:prstGeom>
          <a:noFill/>
        </p:spPr>
        <p:txBody>
          <a:bodyPr wrap="square" rtlCol="0">
            <a:spAutoFit/>
          </a:bodyPr>
          <a:lstStyle/>
          <a:p>
            <a:pPr lvl="0" algn="ctr">
              <a:defRPr/>
            </a:pPr>
            <a:r>
              <a:rPr lang="en-US" sz="4000" b="1" dirty="0" err="1">
                <a:solidFill>
                  <a:prstClr val="black"/>
                </a:solidFill>
                <a:latin typeface="Times New Roman" panose="02020603050405020304" pitchFamily="18" charset="0"/>
                <a:cs typeface="Times New Roman" panose="02020603050405020304" pitchFamily="18" charset="0"/>
              </a:rPr>
              <a:t>Trời</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mưa</a:t>
            </a:r>
            <a:r>
              <a:rPr lang="en-US" sz="4000" b="1" dirty="0">
                <a:solidFill>
                  <a:prstClr val="black"/>
                </a:solidFill>
                <a:latin typeface="Times New Roman" panose="02020603050405020304" pitchFamily="18" charset="0"/>
                <a:cs typeface="Times New Roman" panose="02020603050405020304" pitchFamily="18" charset="0"/>
              </a:rPr>
              <a:t>.</a:t>
            </a:r>
          </a:p>
        </p:txBody>
      </p:sp>
      <p:pic>
        <p:nvPicPr>
          <p:cNvPr id="10" name="Picture 9">
            <a:extLst>
              <a:ext uri="{FF2B5EF4-FFF2-40B4-BE49-F238E27FC236}">
                <a16:creationId xmlns:a16="http://schemas.microsoft.com/office/drawing/2014/main" id="{511D5C2A-FE85-AC68-BA90-2953C0EC07A8}"/>
              </a:ext>
            </a:extLst>
          </p:cNvPr>
          <p:cNvPicPr>
            <a:picLocks noChangeAspect="1"/>
          </p:cNvPicPr>
          <p:nvPr/>
        </p:nvPicPr>
        <p:blipFill>
          <a:blip r:embed="rId3"/>
          <a:stretch>
            <a:fillRect/>
          </a:stretch>
        </p:blipFill>
        <p:spPr>
          <a:xfrm>
            <a:off x="5615992" y="891825"/>
            <a:ext cx="225572" cy="658425"/>
          </a:xfrm>
          <a:prstGeom prst="rect">
            <a:avLst/>
          </a:prstGeom>
        </p:spPr>
      </p:pic>
      <p:sp>
        <p:nvSpPr>
          <p:cNvPr id="11" name="TextBox 10">
            <a:extLst>
              <a:ext uri="{FF2B5EF4-FFF2-40B4-BE49-F238E27FC236}">
                <a16:creationId xmlns:a16="http://schemas.microsoft.com/office/drawing/2014/main" id="{86E13E28-AC60-40AB-DE95-7D48AE60B0F3}"/>
              </a:ext>
            </a:extLst>
          </p:cNvPr>
          <p:cNvSpPr txBox="1"/>
          <p:nvPr/>
        </p:nvSpPr>
        <p:spPr>
          <a:xfrm>
            <a:off x="4550560" y="1433992"/>
            <a:ext cx="777777"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CN</a:t>
            </a:r>
          </a:p>
        </p:txBody>
      </p:sp>
      <p:sp>
        <p:nvSpPr>
          <p:cNvPr id="12" name="TextBox 11">
            <a:extLst>
              <a:ext uri="{FF2B5EF4-FFF2-40B4-BE49-F238E27FC236}">
                <a16:creationId xmlns:a16="http://schemas.microsoft.com/office/drawing/2014/main" id="{5F07DAD1-7BC1-99B5-1525-91EA40C2890C}"/>
              </a:ext>
            </a:extLst>
          </p:cNvPr>
          <p:cNvSpPr txBox="1"/>
          <p:nvPr/>
        </p:nvSpPr>
        <p:spPr>
          <a:xfrm>
            <a:off x="5986506" y="1359567"/>
            <a:ext cx="777777"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VN</a:t>
            </a:r>
          </a:p>
        </p:txBody>
      </p:sp>
      <p:sp>
        <p:nvSpPr>
          <p:cNvPr id="13" name="TextBox 12">
            <a:extLst>
              <a:ext uri="{FF2B5EF4-FFF2-40B4-BE49-F238E27FC236}">
                <a16:creationId xmlns:a16="http://schemas.microsoft.com/office/drawing/2014/main" id="{2F5D0658-6515-C146-9C4F-00BAECDB8F90}"/>
              </a:ext>
            </a:extLst>
          </p:cNvPr>
          <p:cNvSpPr txBox="1"/>
          <p:nvPr/>
        </p:nvSpPr>
        <p:spPr>
          <a:xfrm>
            <a:off x="1085471" y="1850251"/>
            <a:ext cx="9609866" cy="707886"/>
          </a:xfrm>
          <a:prstGeom prst="rect">
            <a:avLst/>
          </a:prstGeom>
          <a:noFill/>
        </p:spPr>
        <p:txBody>
          <a:bodyPr wrap="square" rtlCol="0">
            <a:spAutoFit/>
          </a:bodyPr>
          <a:lstStyle/>
          <a:p>
            <a:pPr lvl="0" algn="ctr">
              <a:defRPr/>
            </a:pPr>
            <a:r>
              <a:rPr lang="en-US" sz="4000" b="1" dirty="0">
                <a:solidFill>
                  <a:srgbClr val="FF0000"/>
                </a:solidFill>
                <a:latin typeface="Times New Roman" panose="02020603050405020304" pitchFamily="18" charset="0"/>
                <a:cs typeface="Times New Roman" panose="02020603050405020304" pitchFamily="18" charset="0"/>
              </a:rPr>
              <a:t>-&gt; </a:t>
            </a:r>
            <a:r>
              <a:rPr lang="en-US" sz="4000" b="1" dirty="0" err="1">
                <a:solidFill>
                  <a:srgbClr val="FF0000"/>
                </a:solidFill>
                <a:latin typeface="Times New Roman" panose="02020603050405020304" pitchFamily="18" charset="0"/>
                <a:cs typeface="Times New Roman" panose="02020603050405020304" pitchFamily="18" charset="0"/>
              </a:rPr>
              <a:t>Vị</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ngữ</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mưa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là</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một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từ</a:t>
            </a:r>
            <a:r>
              <a:rPr lang="en-US" sz="4000" b="1" dirty="0">
                <a:solidFill>
                  <a:srgbClr val="FF0000"/>
                </a:solidFill>
                <a:latin typeface="Times New Roman" panose="02020603050405020304" pitchFamily="18" charset="0"/>
                <a:cs typeface="Times New Roman" panose="02020603050405020304" pitchFamily="18" charset="0"/>
              </a:rPr>
              <a:t>.</a:t>
            </a:r>
          </a:p>
        </p:txBody>
      </p:sp>
      <p:sp>
        <p:nvSpPr>
          <p:cNvPr id="14" name="TextBox 13">
            <a:extLst>
              <a:ext uri="{FF2B5EF4-FFF2-40B4-BE49-F238E27FC236}">
                <a16:creationId xmlns:a16="http://schemas.microsoft.com/office/drawing/2014/main" id="{14C4984E-FC80-9464-3BCF-CBE1BAC491D4}"/>
              </a:ext>
            </a:extLst>
          </p:cNvPr>
          <p:cNvSpPr txBox="1"/>
          <p:nvPr/>
        </p:nvSpPr>
        <p:spPr>
          <a:xfrm>
            <a:off x="1116792" y="2532569"/>
            <a:ext cx="9609866" cy="707886"/>
          </a:xfrm>
          <a:prstGeom prst="rect">
            <a:avLst/>
          </a:prstGeom>
          <a:noFill/>
        </p:spPr>
        <p:txBody>
          <a:bodyPr wrap="square" rtlCol="0">
            <a:spAutoFit/>
          </a:bodyPr>
          <a:lstStyle/>
          <a:p>
            <a:pPr lvl="0" algn="ctr">
              <a:defRPr/>
            </a:pPr>
            <a:r>
              <a:rPr lang="en-US" sz="4000" b="1" dirty="0" err="1">
                <a:solidFill>
                  <a:prstClr val="black"/>
                </a:solidFill>
                <a:latin typeface="Times New Roman" panose="02020603050405020304" pitchFamily="18" charset="0"/>
                <a:cs typeface="Times New Roman" panose="02020603050405020304" pitchFamily="18" charset="0"/>
              </a:rPr>
              <a:t>Trời</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mưa</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tầm</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tã</a:t>
            </a:r>
            <a:r>
              <a:rPr lang="en-US" sz="4000" b="1" dirty="0">
                <a:solidFill>
                  <a:prstClr val="black"/>
                </a:solidFill>
                <a:latin typeface="Times New Roman" panose="02020603050405020304" pitchFamily="18" charset="0"/>
                <a:cs typeface="Times New Roman" panose="02020603050405020304" pitchFamily="18" charset="0"/>
              </a:rPr>
              <a:t>.</a:t>
            </a:r>
          </a:p>
        </p:txBody>
      </p:sp>
      <p:pic>
        <p:nvPicPr>
          <p:cNvPr id="15" name="Picture 14">
            <a:extLst>
              <a:ext uri="{FF2B5EF4-FFF2-40B4-BE49-F238E27FC236}">
                <a16:creationId xmlns:a16="http://schemas.microsoft.com/office/drawing/2014/main" id="{E20C509F-5687-DE63-8BFB-C67F01AA47BB}"/>
              </a:ext>
            </a:extLst>
          </p:cNvPr>
          <p:cNvPicPr>
            <a:picLocks noChangeAspect="1"/>
          </p:cNvPicPr>
          <p:nvPr/>
        </p:nvPicPr>
        <p:blipFill>
          <a:blip r:embed="rId3"/>
          <a:stretch>
            <a:fillRect/>
          </a:stretch>
        </p:blipFill>
        <p:spPr>
          <a:xfrm>
            <a:off x="4988929" y="2582030"/>
            <a:ext cx="225572" cy="658425"/>
          </a:xfrm>
          <a:prstGeom prst="rect">
            <a:avLst/>
          </a:prstGeom>
        </p:spPr>
      </p:pic>
      <p:sp>
        <p:nvSpPr>
          <p:cNvPr id="16" name="TextBox 15">
            <a:extLst>
              <a:ext uri="{FF2B5EF4-FFF2-40B4-BE49-F238E27FC236}">
                <a16:creationId xmlns:a16="http://schemas.microsoft.com/office/drawing/2014/main" id="{61CF1D06-AB52-8C25-45A0-B3EC2DCA1731}"/>
              </a:ext>
            </a:extLst>
          </p:cNvPr>
          <p:cNvSpPr txBox="1"/>
          <p:nvPr/>
        </p:nvSpPr>
        <p:spPr>
          <a:xfrm>
            <a:off x="4211152" y="3085042"/>
            <a:ext cx="777777"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CN</a:t>
            </a:r>
          </a:p>
        </p:txBody>
      </p:sp>
      <p:sp>
        <p:nvSpPr>
          <p:cNvPr id="17" name="TextBox 16">
            <a:extLst>
              <a:ext uri="{FF2B5EF4-FFF2-40B4-BE49-F238E27FC236}">
                <a16:creationId xmlns:a16="http://schemas.microsoft.com/office/drawing/2014/main" id="{6BBF1E14-8D05-65B6-E34E-9292A00F2268}"/>
              </a:ext>
            </a:extLst>
          </p:cNvPr>
          <p:cNvSpPr txBox="1"/>
          <p:nvPr/>
        </p:nvSpPr>
        <p:spPr>
          <a:xfrm>
            <a:off x="5841564" y="3231027"/>
            <a:ext cx="777777"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VN</a:t>
            </a:r>
          </a:p>
        </p:txBody>
      </p:sp>
      <p:sp>
        <p:nvSpPr>
          <p:cNvPr id="18" name="TextBox 17">
            <a:extLst>
              <a:ext uri="{FF2B5EF4-FFF2-40B4-BE49-F238E27FC236}">
                <a16:creationId xmlns:a16="http://schemas.microsoft.com/office/drawing/2014/main" id="{1DC0C0A3-F033-3A45-C5C9-2B1EFC2D1D13}"/>
              </a:ext>
            </a:extLst>
          </p:cNvPr>
          <p:cNvSpPr txBox="1"/>
          <p:nvPr/>
        </p:nvSpPr>
        <p:spPr>
          <a:xfrm>
            <a:off x="854871" y="3922773"/>
            <a:ext cx="10562016" cy="707886"/>
          </a:xfrm>
          <a:prstGeom prst="rect">
            <a:avLst/>
          </a:prstGeom>
          <a:noFill/>
        </p:spPr>
        <p:txBody>
          <a:bodyPr wrap="square" rtlCol="0">
            <a:spAutoFit/>
          </a:bodyPr>
          <a:lstStyle/>
          <a:p>
            <a:pPr lvl="0" algn="ctr">
              <a:defRPr/>
            </a:pPr>
            <a:r>
              <a:rPr lang="en-US" sz="4000" b="1" dirty="0">
                <a:solidFill>
                  <a:srgbClr val="FF0000"/>
                </a:solidFill>
                <a:latin typeface="Times New Roman" panose="02020603050405020304" pitchFamily="18" charset="0"/>
                <a:cs typeface="Times New Roman" panose="02020603050405020304" pitchFamily="18" charset="0"/>
              </a:rPr>
              <a:t>-&gt; </a:t>
            </a:r>
            <a:r>
              <a:rPr lang="en-US" sz="4000" b="1" dirty="0" err="1">
                <a:solidFill>
                  <a:srgbClr val="FF0000"/>
                </a:solidFill>
                <a:latin typeface="Times New Roman" panose="02020603050405020304" pitchFamily="18" charset="0"/>
                <a:cs typeface="Times New Roman" panose="02020603050405020304" pitchFamily="18" charset="0"/>
              </a:rPr>
              <a:t>Vị</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ngữ</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mưa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tầm</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tã</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là</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một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cụm</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từ</a:t>
            </a:r>
            <a:r>
              <a:rPr lang="en-US" sz="4000" b="1" dirty="0">
                <a:solidFill>
                  <a:srgbClr val="FF0000"/>
                </a:solidFill>
                <a:latin typeface="Times New Roman" panose="02020603050405020304" pitchFamily="18" charset="0"/>
                <a:cs typeface="Times New Roman" panose="02020603050405020304" pitchFamily="18" charset="0"/>
              </a:rPr>
              <a:t>.</a:t>
            </a:r>
          </a:p>
        </p:txBody>
      </p:sp>
      <p:sp>
        <p:nvSpPr>
          <p:cNvPr id="21" name="TextBox 20">
            <a:extLst>
              <a:ext uri="{FF2B5EF4-FFF2-40B4-BE49-F238E27FC236}">
                <a16:creationId xmlns:a16="http://schemas.microsoft.com/office/drawing/2014/main" id="{5E8406B3-D161-0A1D-2D13-A8FC58A10B5F}"/>
              </a:ext>
            </a:extLst>
          </p:cNvPr>
          <p:cNvSpPr txBox="1"/>
          <p:nvPr/>
        </p:nvSpPr>
        <p:spPr>
          <a:xfrm>
            <a:off x="814992" y="4682500"/>
            <a:ext cx="10562016" cy="707886"/>
          </a:xfrm>
          <a:prstGeom prst="rect">
            <a:avLst/>
          </a:prstGeom>
          <a:noFill/>
        </p:spPr>
        <p:txBody>
          <a:bodyPr wrap="square" rtlCol="0">
            <a:spAutoFit/>
          </a:bodyPr>
          <a:lstStyle/>
          <a:p>
            <a:pPr lvl="0" algn="ctr">
              <a:defRPr/>
            </a:pPr>
            <a:r>
              <a:rPr lang="en-US" sz="4000" b="1" dirty="0">
                <a:solidFill>
                  <a:srgbClr val="FF0000"/>
                </a:solidFill>
                <a:latin typeface="Times New Roman" panose="02020603050405020304" pitchFamily="18" charset="0"/>
                <a:cs typeface="Times New Roman" panose="02020603050405020304" pitchFamily="18" charset="0"/>
              </a:rPr>
              <a:t>-&gt; </a:t>
            </a:r>
            <a:r>
              <a:rPr lang="en-US" sz="4000" b="1" dirty="0" err="1">
                <a:solidFill>
                  <a:srgbClr val="FF0000"/>
                </a:solidFill>
                <a:latin typeface="Times New Roman" panose="02020603050405020304" pitchFamily="18" charset="0"/>
                <a:cs typeface="Times New Roman" panose="02020603050405020304" pitchFamily="18" charset="0"/>
              </a:rPr>
              <a:t>Cụ</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thể</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mức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độ</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của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trận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mưa</a:t>
            </a:r>
            <a:r>
              <a:rPr lang="en-US" sz="40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819347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1000" fill="hold"/>
                                        <p:tgtEl>
                                          <p:spTgt spid="13"/>
                                        </p:tgtEl>
                                        <p:attrNameLst>
                                          <p:attrName>ppt_w</p:attrName>
                                        </p:attrNameLst>
                                      </p:cBhvr>
                                      <p:tavLst>
                                        <p:tav tm="0">
                                          <p:val>
                                            <p:fltVal val="0"/>
                                          </p:val>
                                        </p:tav>
                                        <p:tav tm="100000">
                                          <p:val>
                                            <p:strVal val="#ppt_w"/>
                                          </p:val>
                                        </p:tav>
                                      </p:tavLst>
                                    </p:anim>
                                    <p:anim calcmode="lin" valueType="num">
                                      <p:cBhvr>
                                        <p:cTn id="41" dur="1000" fill="hold"/>
                                        <p:tgtEl>
                                          <p:spTgt spid="13"/>
                                        </p:tgtEl>
                                        <p:attrNameLst>
                                          <p:attrName>ppt_h</p:attrName>
                                        </p:attrNameLst>
                                      </p:cBhvr>
                                      <p:tavLst>
                                        <p:tav tm="0">
                                          <p:val>
                                            <p:fltVal val="0"/>
                                          </p:val>
                                        </p:tav>
                                        <p:tav tm="100000">
                                          <p:val>
                                            <p:strVal val="#ppt_h"/>
                                          </p:val>
                                        </p:tav>
                                      </p:tavLst>
                                    </p:anim>
                                    <p:anim calcmode="lin" valueType="num">
                                      <p:cBhvr>
                                        <p:cTn id="42" dur="1000" fill="hold"/>
                                        <p:tgtEl>
                                          <p:spTgt spid="13"/>
                                        </p:tgtEl>
                                        <p:attrNameLst>
                                          <p:attrName>style.rotation</p:attrName>
                                        </p:attrNameLst>
                                      </p:cBhvr>
                                      <p:tavLst>
                                        <p:tav tm="0">
                                          <p:val>
                                            <p:fltVal val="90"/>
                                          </p:val>
                                        </p:tav>
                                        <p:tav tm="100000">
                                          <p:val>
                                            <p:fltVal val="0"/>
                                          </p:val>
                                        </p:tav>
                                      </p:tavLst>
                                    </p:anim>
                                    <p:animEffect transition="in" filter="fade">
                                      <p:cBhvr>
                                        <p:cTn id="43" dur="10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1000" fill="hold"/>
                                        <p:tgtEl>
                                          <p:spTgt spid="14"/>
                                        </p:tgtEl>
                                        <p:attrNameLst>
                                          <p:attrName>ppt_w</p:attrName>
                                        </p:attrNameLst>
                                      </p:cBhvr>
                                      <p:tavLst>
                                        <p:tav tm="0">
                                          <p:val>
                                            <p:fltVal val="0"/>
                                          </p:val>
                                        </p:tav>
                                        <p:tav tm="100000">
                                          <p:val>
                                            <p:strVal val="#ppt_w"/>
                                          </p:val>
                                        </p:tav>
                                      </p:tavLst>
                                    </p:anim>
                                    <p:anim calcmode="lin" valueType="num">
                                      <p:cBhvr>
                                        <p:cTn id="49" dur="1000" fill="hold"/>
                                        <p:tgtEl>
                                          <p:spTgt spid="14"/>
                                        </p:tgtEl>
                                        <p:attrNameLst>
                                          <p:attrName>ppt_h</p:attrName>
                                        </p:attrNameLst>
                                      </p:cBhvr>
                                      <p:tavLst>
                                        <p:tav tm="0">
                                          <p:val>
                                            <p:fltVal val="0"/>
                                          </p:val>
                                        </p:tav>
                                        <p:tav tm="100000">
                                          <p:val>
                                            <p:strVal val="#ppt_h"/>
                                          </p:val>
                                        </p:tav>
                                      </p:tavLst>
                                    </p:anim>
                                    <p:anim calcmode="lin" valueType="num">
                                      <p:cBhvr>
                                        <p:cTn id="50" dur="1000" fill="hold"/>
                                        <p:tgtEl>
                                          <p:spTgt spid="14"/>
                                        </p:tgtEl>
                                        <p:attrNameLst>
                                          <p:attrName>style.rotation</p:attrName>
                                        </p:attrNameLst>
                                      </p:cBhvr>
                                      <p:tavLst>
                                        <p:tav tm="0">
                                          <p:val>
                                            <p:fltVal val="90"/>
                                          </p:val>
                                        </p:tav>
                                        <p:tav tm="100000">
                                          <p:val>
                                            <p:fltVal val="0"/>
                                          </p:val>
                                        </p:tav>
                                      </p:tavLst>
                                    </p:anim>
                                    <p:animEffect transition="in" filter="fade">
                                      <p:cBhvr>
                                        <p:cTn id="51" dur="10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fill="hold"/>
                                        <p:tgtEl>
                                          <p:spTgt spid="15"/>
                                        </p:tgtEl>
                                        <p:attrNameLst>
                                          <p:attrName>ppt_w</p:attrName>
                                        </p:attrNameLst>
                                      </p:cBhvr>
                                      <p:tavLst>
                                        <p:tav tm="0">
                                          <p:val>
                                            <p:fltVal val="0"/>
                                          </p:val>
                                        </p:tav>
                                        <p:tav tm="100000">
                                          <p:val>
                                            <p:strVal val="#ppt_w"/>
                                          </p:val>
                                        </p:tav>
                                      </p:tavLst>
                                    </p:anim>
                                    <p:anim calcmode="lin" valueType="num">
                                      <p:cBhvr>
                                        <p:cTn id="57" dur="500" fill="hold"/>
                                        <p:tgtEl>
                                          <p:spTgt spid="15"/>
                                        </p:tgtEl>
                                        <p:attrNameLst>
                                          <p:attrName>ppt_h</p:attrName>
                                        </p:attrNameLst>
                                      </p:cBhvr>
                                      <p:tavLst>
                                        <p:tav tm="0">
                                          <p:val>
                                            <p:fltVal val="0"/>
                                          </p:val>
                                        </p:tav>
                                        <p:tav tm="100000">
                                          <p:val>
                                            <p:strVal val="#ppt_h"/>
                                          </p:val>
                                        </p:tav>
                                      </p:tavLst>
                                    </p:anim>
                                    <p:animEffect transition="in" filter="fade">
                                      <p:cBhvr>
                                        <p:cTn id="58" dur="500"/>
                                        <p:tgtEl>
                                          <p:spTgt spid="15"/>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ppt_w</p:attrName>
                                        </p:attrNameLst>
                                      </p:cBhvr>
                                      <p:tavLst>
                                        <p:tav tm="0">
                                          <p:val>
                                            <p:fltVal val="0"/>
                                          </p:val>
                                        </p:tav>
                                        <p:tav tm="100000">
                                          <p:val>
                                            <p:strVal val="#ppt_w"/>
                                          </p:val>
                                        </p:tav>
                                      </p:tavLst>
                                    </p:anim>
                                    <p:anim calcmode="lin" valueType="num">
                                      <p:cBhvr>
                                        <p:cTn id="62" dur="500" fill="hold"/>
                                        <p:tgtEl>
                                          <p:spTgt spid="16"/>
                                        </p:tgtEl>
                                        <p:attrNameLst>
                                          <p:attrName>ppt_h</p:attrName>
                                        </p:attrNameLst>
                                      </p:cBhvr>
                                      <p:tavLst>
                                        <p:tav tm="0">
                                          <p:val>
                                            <p:fltVal val="0"/>
                                          </p:val>
                                        </p:tav>
                                        <p:tav tm="100000">
                                          <p:val>
                                            <p:strVal val="#ppt_h"/>
                                          </p:val>
                                        </p:tav>
                                      </p:tavLst>
                                    </p:anim>
                                    <p:animEffect transition="in" filter="fade">
                                      <p:cBhvr>
                                        <p:cTn id="63" dur="500"/>
                                        <p:tgtEl>
                                          <p:spTgt spid="16"/>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p:cTn id="66" dur="500" fill="hold"/>
                                        <p:tgtEl>
                                          <p:spTgt spid="17"/>
                                        </p:tgtEl>
                                        <p:attrNameLst>
                                          <p:attrName>ppt_w</p:attrName>
                                        </p:attrNameLst>
                                      </p:cBhvr>
                                      <p:tavLst>
                                        <p:tav tm="0">
                                          <p:val>
                                            <p:fltVal val="0"/>
                                          </p:val>
                                        </p:tav>
                                        <p:tav tm="100000">
                                          <p:val>
                                            <p:strVal val="#ppt_w"/>
                                          </p:val>
                                        </p:tav>
                                      </p:tavLst>
                                    </p:anim>
                                    <p:anim calcmode="lin" valueType="num">
                                      <p:cBhvr>
                                        <p:cTn id="67" dur="500" fill="hold"/>
                                        <p:tgtEl>
                                          <p:spTgt spid="17"/>
                                        </p:tgtEl>
                                        <p:attrNameLst>
                                          <p:attrName>ppt_h</p:attrName>
                                        </p:attrNameLst>
                                      </p:cBhvr>
                                      <p:tavLst>
                                        <p:tav tm="0">
                                          <p:val>
                                            <p:fltVal val="0"/>
                                          </p:val>
                                        </p:tav>
                                        <p:tav tm="100000">
                                          <p:val>
                                            <p:strVal val="#ppt_h"/>
                                          </p:val>
                                        </p:tav>
                                      </p:tavLst>
                                    </p:anim>
                                    <p:animEffect transition="in" filter="fade">
                                      <p:cBhvr>
                                        <p:cTn id="68" dur="500"/>
                                        <p:tgtEl>
                                          <p:spTgt spid="17"/>
                                        </p:tgtEl>
                                      </p:cBhvr>
                                    </p:animEffect>
                                  </p:childTnLst>
                                </p:cTn>
                              </p:par>
                            </p:childTnLst>
                          </p:cTn>
                        </p:par>
                      </p:childTnLst>
                    </p:cTn>
                  </p:par>
                  <p:par>
                    <p:cTn id="69" fill="hold">
                      <p:stCondLst>
                        <p:cond delay="indefinite"/>
                      </p:stCondLst>
                      <p:childTnLst>
                        <p:par>
                          <p:cTn id="70" fill="hold">
                            <p:stCondLst>
                              <p:cond delay="0"/>
                            </p:stCondLst>
                            <p:childTnLst>
                              <p:par>
                                <p:cTn id="71" presetID="31" presetClass="entr" presetSubtype="0"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p:cTn id="73" dur="1000" fill="hold"/>
                                        <p:tgtEl>
                                          <p:spTgt spid="18"/>
                                        </p:tgtEl>
                                        <p:attrNameLst>
                                          <p:attrName>ppt_w</p:attrName>
                                        </p:attrNameLst>
                                      </p:cBhvr>
                                      <p:tavLst>
                                        <p:tav tm="0">
                                          <p:val>
                                            <p:fltVal val="0"/>
                                          </p:val>
                                        </p:tav>
                                        <p:tav tm="100000">
                                          <p:val>
                                            <p:strVal val="#ppt_w"/>
                                          </p:val>
                                        </p:tav>
                                      </p:tavLst>
                                    </p:anim>
                                    <p:anim calcmode="lin" valueType="num">
                                      <p:cBhvr>
                                        <p:cTn id="74" dur="1000" fill="hold"/>
                                        <p:tgtEl>
                                          <p:spTgt spid="18"/>
                                        </p:tgtEl>
                                        <p:attrNameLst>
                                          <p:attrName>ppt_h</p:attrName>
                                        </p:attrNameLst>
                                      </p:cBhvr>
                                      <p:tavLst>
                                        <p:tav tm="0">
                                          <p:val>
                                            <p:fltVal val="0"/>
                                          </p:val>
                                        </p:tav>
                                        <p:tav tm="100000">
                                          <p:val>
                                            <p:strVal val="#ppt_h"/>
                                          </p:val>
                                        </p:tav>
                                      </p:tavLst>
                                    </p:anim>
                                    <p:anim calcmode="lin" valueType="num">
                                      <p:cBhvr>
                                        <p:cTn id="75" dur="1000" fill="hold"/>
                                        <p:tgtEl>
                                          <p:spTgt spid="18"/>
                                        </p:tgtEl>
                                        <p:attrNameLst>
                                          <p:attrName>style.rotation</p:attrName>
                                        </p:attrNameLst>
                                      </p:cBhvr>
                                      <p:tavLst>
                                        <p:tav tm="0">
                                          <p:val>
                                            <p:fltVal val="90"/>
                                          </p:val>
                                        </p:tav>
                                        <p:tav tm="100000">
                                          <p:val>
                                            <p:fltVal val="0"/>
                                          </p:val>
                                        </p:tav>
                                      </p:tavLst>
                                    </p:anim>
                                    <p:animEffect transition="in" filter="fade">
                                      <p:cBhvr>
                                        <p:cTn id="76" dur="1000"/>
                                        <p:tgtEl>
                                          <p:spTgt spid="18"/>
                                        </p:tgtEl>
                                      </p:cBhvr>
                                    </p:animEffect>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grpId="0" nodeType="click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1000" fill="hold"/>
                                        <p:tgtEl>
                                          <p:spTgt spid="21"/>
                                        </p:tgtEl>
                                        <p:attrNameLst>
                                          <p:attrName>ppt_w</p:attrName>
                                        </p:attrNameLst>
                                      </p:cBhvr>
                                      <p:tavLst>
                                        <p:tav tm="0">
                                          <p:val>
                                            <p:fltVal val="0"/>
                                          </p:val>
                                        </p:tav>
                                        <p:tav tm="100000">
                                          <p:val>
                                            <p:strVal val="#ppt_w"/>
                                          </p:val>
                                        </p:tav>
                                      </p:tavLst>
                                    </p:anim>
                                    <p:anim calcmode="lin" valueType="num">
                                      <p:cBhvr>
                                        <p:cTn id="82" dur="1000" fill="hold"/>
                                        <p:tgtEl>
                                          <p:spTgt spid="21"/>
                                        </p:tgtEl>
                                        <p:attrNameLst>
                                          <p:attrName>ppt_h</p:attrName>
                                        </p:attrNameLst>
                                      </p:cBhvr>
                                      <p:tavLst>
                                        <p:tav tm="0">
                                          <p:val>
                                            <p:fltVal val="0"/>
                                          </p:val>
                                        </p:tav>
                                        <p:tav tm="100000">
                                          <p:val>
                                            <p:strVal val="#ppt_h"/>
                                          </p:val>
                                        </p:tav>
                                      </p:tavLst>
                                    </p:anim>
                                    <p:anim calcmode="lin" valueType="num">
                                      <p:cBhvr>
                                        <p:cTn id="83" dur="1000" fill="hold"/>
                                        <p:tgtEl>
                                          <p:spTgt spid="21"/>
                                        </p:tgtEl>
                                        <p:attrNameLst>
                                          <p:attrName>style.rotation</p:attrName>
                                        </p:attrNameLst>
                                      </p:cBhvr>
                                      <p:tavLst>
                                        <p:tav tm="0">
                                          <p:val>
                                            <p:fltVal val="90"/>
                                          </p:val>
                                        </p:tav>
                                        <p:tav tm="100000">
                                          <p:val>
                                            <p:fltVal val="0"/>
                                          </p:val>
                                        </p:tav>
                                      </p:tavLst>
                                    </p:anim>
                                    <p:animEffect transition="in" filter="fade">
                                      <p:cBhvr>
                                        <p:cTn id="8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1" grpId="0"/>
      <p:bldP spid="12" grpId="0"/>
      <p:bldP spid="13" grpId="0"/>
      <p:bldP spid="14" grpId="0"/>
      <p:bldP spid="16" grpId="0"/>
      <p:bldP spid="17" grpId="0"/>
      <p:bldP spid="18"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58D184-EC95-EA57-8C5C-593555AFF93B}"/>
              </a:ext>
            </a:extLst>
          </p:cNvPr>
          <p:cNvPicPr>
            <a:picLocks noChangeAspect="1"/>
          </p:cNvPicPr>
          <p:nvPr/>
        </p:nvPicPr>
        <p:blipFill>
          <a:blip r:embed="rId2"/>
          <a:stretch>
            <a:fillRect/>
          </a:stretch>
        </p:blipFill>
        <p:spPr>
          <a:xfrm>
            <a:off x="-1" y="0"/>
            <a:ext cx="12271761" cy="6858000"/>
          </a:xfrm>
          <a:prstGeom prst="rect">
            <a:avLst/>
          </a:prstGeom>
        </p:spPr>
      </p:pic>
      <p:sp>
        <p:nvSpPr>
          <p:cNvPr id="3" name="TextBox 2">
            <a:extLst>
              <a:ext uri="{FF2B5EF4-FFF2-40B4-BE49-F238E27FC236}">
                <a16:creationId xmlns:a16="http://schemas.microsoft.com/office/drawing/2014/main" id="{D05B6BBA-B073-ED56-F205-93953D8711EB}"/>
              </a:ext>
            </a:extLst>
          </p:cNvPr>
          <p:cNvSpPr txBox="1"/>
          <p:nvPr/>
        </p:nvSpPr>
        <p:spPr>
          <a:xfrm>
            <a:off x="2696784" y="124399"/>
            <a:ext cx="7269338" cy="707886"/>
          </a:xfrm>
          <a:prstGeom prst="rect">
            <a:avLst/>
          </a:prstGeom>
          <a:noFill/>
        </p:spPr>
        <p:txBody>
          <a:bodyPr wrap="square" rtlCol="0">
            <a:spAutoFit/>
          </a:bodyPr>
          <a:lstStyle/>
          <a:p>
            <a:pPr lvl="0" algn="ctr">
              <a:defRPr/>
            </a:pPr>
            <a:r>
              <a:rPr lang="en-US" sz="4000" b="1" dirty="0" err="1">
                <a:solidFill>
                  <a:prstClr val="black"/>
                </a:solidFill>
                <a:latin typeface="Times New Roman" panose="02020603050405020304" pitchFamily="18" charset="0"/>
                <a:cs typeface="Times New Roman" panose="02020603050405020304" pitchFamily="18" charset="0"/>
              </a:rPr>
              <a:t>Đặt</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câu</a:t>
            </a:r>
            <a:endParaRPr lang="en-US" sz="4000" b="1" dirty="0">
              <a:solidFill>
                <a:prstClr val="black"/>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05D9B4D7-A509-3FF5-5FB3-B2C49F88B20B}"/>
              </a:ext>
            </a:extLst>
          </p:cNvPr>
          <p:cNvSpPr txBox="1"/>
          <p:nvPr/>
        </p:nvSpPr>
        <p:spPr>
          <a:xfrm>
            <a:off x="2130528" y="811302"/>
            <a:ext cx="7269338" cy="707886"/>
          </a:xfrm>
          <a:prstGeom prst="rect">
            <a:avLst/>
          </a:prstGeom>
          <a:noFill/>
        </p:spPr>
        <p:txBody>
          <a:bodyPr wrap="square" rtlCol="0">
            <a:spAutoFit/>
          </a:bodyPr>
          <a:lstStyle/>
          <a:p>
            <a:pPr lvl="0" algn="ctr">
              <a:defRPr/>
            </a:pPr>
            <a:r>
              <a:rPr lang="en-US" sz="4000" b="1" dirty="0" err="1">
                <a:solidFill>
                  <a:prstClr val="black"/>
                </a:solidFill>
                <a:latin typeface="Times New Roman" panose="02020603050405020304" pitchFamily="18" charset="0"/>
                <a:cs typeface="Times New Roman" panose="02020603050405020304" pitchFamily="18" charset="0"/>
              </a:rPr>
              <a:t>Chiếc</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xe</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đang</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lao</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xuống</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dốc</a:t>
            </a:r>
            <a:r>
              <a:rPr lang="en-US" sz="4000" b="1" dirty="0">
                <a:solidFill>
                  <a:prstClr val="black"/>
                </a:solidFill>
                <a:latin typeface="Times New Roman" panose="02020603050405020304" pitchFamily="18" charset="0"/>
                <a:cs typeface="Times New Roman" panose="02020603050405020304" pitchFamily="18" charset="0"/>
              </a:rPr>
              <a:t>.</a:t>
            </a:r>
          </a:p>
        </p:txBody>
      </p:sp>
      <p:pic>
        <p:nvPicPr>
          <p:cNvPr id="10" name="Picture 9">
            <a:extLst>
              <a:ext uri="{FF2B5EF4-FFF2-40B4-BE49-F238E27FC236}">
                <a16:creationId xmlns:a16="http://schemas.microsoft.com/office/drawing/2014/main" id="{511D5C2A-FE85-AC68-BA90-2953C0EC07A8}"/>
              </a:ext>
            </a:extLst>
          </p:cNvPr>
          <p:cNvPicPr>
            <a:picLocks noChangeAspect="1"/>
          </p:cNvPicPr>
          <p:nvPr/>
        </p:nvPicPr>
        <p:blipFill>
          <a:blip r:embed="rId3"/>
          <a:stretch>
            <a:fillRect/>
          </a:stretch>
        </p:blipFill>
        <p:spPr>
          <a:xfrm>
            <a:off x="4418584" y="873061"/>
            <a:ext cx="225572" cy="658425"/>
          </a:xfrm>
          <a:prstGeom prst="rect">
            <a:avLst/>
          </a:prstGeom>
        </p:spPr>
      </p:pic>
      <p:sp>
        <p:nvSpPr>
          <p:cNvPr id="11" name="TextBox 10">
            <a:extLst>
              <a:ext uri="{FF2B5EF4-FFF2-40B4-BE49-F238E27FC236}">
                <a16:creationId xmlns:a16="http://schemas.microsoft.com/office/drawing/2014/main" id="{86E13E28-AC60-40AB-DE95-7D48AE60B0F3}"/>
              </a:ext>
            </a:extLst>
          </p:cNvPr>
          <p:cNvSpPr txBox="1"/>
          <p:nvPr/>
        </p:nvSpPr>
        <p:spPr>
          <a:xfrm>
            <a:off x="3324059" y="1372289"/>
            <a:ext cx="777777"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CN</a:t>
            </a:r>
          </a:p>
        </p:txBody>
      </p:sp>
      <p:sp>
        <p:nvSpPr>
          <p:cNvPr id="12" name="TextBox 11">
            <a:extLst>
              <a:ext uri="{FF2B5EF4-FFF2-40B4-BE49-F238E27FC236}">
                <a16:creationId xmlns:a16="http://schemas.microsoft.com/office/drawing/2014/main" id="{5F07DAD1-7BC1-99B5-1525-91EA40C2890C}"/>
              </a:ext>
            </a:extLst>
          </p:cNvPr>
          <p:cNvSpPr txBox="1"/>
          <p:nvPr/>
        </p:nvSpPr>
        <p:spPr>
          <a:xfrm>
            <a:off x="6002659" y="1314248"/>
            <a:ext cx="777777"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VN</a:t>
            </a:r>
          </a:p>
        </p:txBody>
      </p:sp>
      <p:sp>
        <p:nvSpPr>
          <p:cNvPr id="13" name="TextBox 12">
            <a:extLst>
              <a:ext uri="{FF2B5EF4-FFF2-40B4-BE49-F238E27FC236}">
                <a16:creationId xmlns:a16="http://schemas.microsoft.com/office/drawing/2014/main" id="{2F5D0658-6515-C146-9C4F-00BAECDB8F90}"/>
              </a:ext>
            </a:extLst>
          </p:cNvPr>
          <p:cNvSpPr txBox="1"/>
          <p:nvPr/>
        </p:nvSpPr>
        <p:spPr>
          <a:xfrm>
            <a:off x="1085471" y="1850251"/>
            <a:ext cx="9609866" cy="707886"/>
          </a:xfrm>
          <a:prstGeom prst="rect">
            <a:avLst/>
          </a:prstGeom>
          <a:noFill/>
        </p:spPr>
        <p:txBody>
          <a:bodyPr wrap="square" rtlCol="0">
            <a:spAutoFit/>
          </a:bodyPr>
          <a:lstStyle/>
          <a:p>
            <a:pPr lvl="0" algn="ctr">
              <a:defRPr/>
            </a:pPr>
            <a:r>
              <a:rPr lang="en-US" sz="4000" b="1" dirty="0">
                <a:solidFill>
                  <a:srgbClr val="FF0000"/>
                </a:solidFill>
                <a:latin typeface="Times New Roman" panose="02020603050405020304" pitchFamily="18" charset="0"/>
                <a:cs typeface="Times New Roman" panose="02020603050405020304" pitchFamily="18" charset="0"/>
              </a:rPr>
              <a:t>-&gt; </a:t>
            </a:r>
            <a:r>
              <a:rPr lang="en-US" sz="4000" b="1" dirty="0" err="1">
                <a:solidFill>
                  <a:srgbClr val="FF0000"/>
                </a:solidFill>
                <a:latin typeface="Times New Roman" panose="02020603050405020304" pitchFamily="18" charset="0"/>
                <a:cs typeface="Times New Roman" panose="02020603050405020304" pitchFamily="18" charset="0"/>
              </a:rPr>
              <a:t>Chủ</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ngữ</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chiếc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xe</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là</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một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từ</a:t>
            </a:r>
            <a:r>
              <a:rPr lang="en-US" sz="4000" b="1" dirty="0">
                <a:solidFill>
                  <a:srgbClr val="FF0000"/>
                </a:solidFill>
                <a:latin typeface="Times New Roman" panose="02020603050405020304" pitchFamily="18" charset="0"/>
                <a:cs typeface="Times New Roman" panose="02020603050405020304" pitchFamily="18" charset="0"/>
              </a:rPr>
              <a:t>.</a:t>
            </a:r>
          </a:p>
        </p:txBody>
      </p:sp>
      <p:sp>
        <p:nvSpPr>
          <p:cNvPr id="14" name="TextBox 13">
            <a:extLst>
              <a:ext uri="{FF2B5EF4-FFF2-40B4-BE49-F238E27FC236}">
                <a16:creationId xmlns:a16="http://schemas.microsoft.com/office/drawing/2014/main" id="{14C4984E-FC80-9464-3BCF-CBE1BAC491D4}"/>
              </a:ext>
            </a:extLst>
          </p:cNvPr>
          <p:cNvSpPr txBox="1"/>
          <p:nvPr/>
        </p:nvSpPr>
        <p:spPr>
          <a:xfrm>
            <a:off x="176754" y="2547406"/>
            <a:ext cx="10664017" cy="707886"/>
          </a:xfrm>
          <a:prstGeom prst="rect">
            <a:avLst/>
          </a:prstGeom>
          <a:noFill/>
        </p:spPr>
        <p:txBody>
          <a:bodyPr wrap="square" rtlCol="0">
            <a:spAutoFit/>
          </a:bodyPr>
          <a:lstStyle/>
          <a:p>
            <a:pPr lvl="0" algn="ctr">
              <a:defRPr/>
            </a:pPr>
            <a:r>
              <a:rPr lang="en-US" sz="4000" b="1" dirty="0" err="1">
                <a:solidFill>
                  <a:prstClr val="black"/>
                </a:solidFill>
                <a:latin typeface="Times New Roman" panose="02020603050405020304" pitchFamily="18" charset="0"/>
                <a:cs typeface="Times New Roman" panose="02020603050405020304" pitchFamily="18" charset="0"/>
              </a:rPr>
              <a:t>Chiếc</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xe</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cà</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tàng</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đang</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lao</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xuống</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đốc</a:t>
            </a:r>
            <a:r>
              <a:rPr lang="en-US" sz="4000" b="1" dirty="0">
                <a:solidFill>
                  <a:prstClr val="black"/>
                </a:solidFill>
                <a:latin typeface="Times New Roman" panose="02020603050405020304" pitchFamily="18" charset="0"/>
                <a:cs typeface="Times New Roman" panose="02020603050405020304" pitchFamily="18" charset="0"/>
              </a:rPr>
              <a:t>.</a:t>
            </a:r>
          </a:p>
        </p:txBody>
      </p:sp>
      <p:pic>
        <p:nvPicPr>
          <p:cNvPr id="15" name="Picture 14">
            <a:extLst>
              <a:ext uri="{FF2B5EF4-FFF2-40B4-BE49-F238E27FC236}">
                <a16:creationId xmlns:a16="http://schemas.microsoft.com/office/drawing/2014/main" id="{E20C509F-5687-DE63-8BFB-C67F01AA47BB}"/>
              </a:ext>
            </a:extLst>
          </p:cNvPr>
          <p:cNvPicPr>
            <a:picLocks noChangeAspect="1"/>
          </p:cNvPicPr>
          <p:nvPr/>
        </p:nvPicPr>
        <p:blipFill>
          <a:blip r:embed="rId3"/>
          <a:stretch>
            <a:fillRect/>
          </a:stretch>
        </p:blipFill>
        <p:spPr>
          <a:xfrm>
            <a:off x="5008233" y="2627154"/>
            <a:ext cx="225572" cy="658425"/>
          </a:xfrm>
          <a:prstGeom prst="rect">
            <a:avLst/>
          </a:prstGeom>
        </p:spPr>
      </p:pic>
      <p:sp>
        <p:nvSpPr>
          <p:cNvPr id="16" name="TextBox 15">
            <a:extLst>
              <a:ext uri="{FF2B5EF4-FFF2-40B4-BE49-F238E27FC236}">
                <a16:creationId xmlns:a16="http://schemas.microsoft.com/office/drawing/2014/main" id="{61CF1D06-AB52-8C25-45A0-B3EC2DCA1731}"/>
              </a:ext>
            </a:extLst>
          </p:cNvPr>
          <p:cNvSpPr txBox="1"/>
          <p:nvPr/>
        </p:nvSpPr>
        <p:spPr>
          <a:xfrm>
            <a:off x="3487021" y="3040184"/>
            <a:ext cx="777777"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CN</a:t>
            </a:r>
          </a:p>
        </p:txBody>
      </p:sp>
      <p:sp>
        <p:nvSpPr>
          <p:cNvPr id="17" name="TextBox 16">
            <a:extLst>
              <a:ext uri="{FF2B5EF4-FFF2-40B4-BE49-F238E27FC236}">
                <a16:creationId xmlns:a16="http://schemas.microsoft.com/office/drawing/2014/main" id="{6BBF1E14-8D05-65B6-E34E-9292A00F2268}"/>
              </a:ext>
            </a:extLst>
          </p:cNvPr>
          <p:cNvSpPr txBox="1"/>
          <p:nvPr/>
        </p:nvSpPr>
        <p:spPr>
          <a:xfrm>
            <a:off x="6076490" y="3069792"/>
            <a:ext cx="777777"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VN</a:t>
            </a:r>
          </a:p>
        </p:txBody>
      </p:sp>
      <p:sp>
        <p:nvSpPr>
          <p:cNvPr id="18" name="TextBox 17">
            <a:extLst>
              <a:ext uri="{FF2B5EF4-FFF2-40B4-BE49-F238E27FC236}">
                <a16:creationId xmlns:a16="http://schemas.microsoft.com/office/drawing/2014/main" id="{1DC0C0A3-F033-3A45-C5C9-2B1EFC2D1D13}"/>
              </a:ext>
            </a:extLst>
          </p:cNvPr>
          <p:cNvSpPr txBox="1"/>
          <p:nvPr/>
        </p:nvSpPr>
        <p:spPr>
          <a:xfrm>
            <a:off x="795482" y="3753063"/>
            <a:ext cx="10704004" cy="1323439"/>
          </a:xfrm>
          <a:prstGeom prst="rect">
            <a:avLst/>
          </a:prstGeom>
          <a:noFill/>
        </p:spPr>
        <p:txBody>
          <a:bodyPr wrap="square" rtlCol="0">
            <a:spAutoFit/>
          </a:bodyPr>
          <a:lstStyle/>
          <a:p>
            <a:pPr lvl="0" algn="ctr">
              <a:defRPr/>
            </a:pPr>
            <a:r>
              <a:rPr lang="en-US" sz="4000" b="1" dirty="0">
                <a:solidFill>
                  <a:srgbClr val="FF0000"/>
                </a:solidFill>
                <a:latin typeface="Times New Roman" panose="02020603050405020304" pitchFamily="18" charset="0"/>
                <a:cs typeface="Times New Roman" panose="02020603050405020304" pitchFamily="18" charset="0"/>
              </a:rPr>
              <a:t>-&gt; </a:t>
            </a:r>
            <a:r>
              <a:rPr lang="en-US" sz="4000" b="1" dirty="0" err="1">
                <a:solidFill>
                  <a:srgbClr val="FF0000"/>
                </a:solidFill>
                <a:latin typeface="Times New Roman" panose="02020603050405020304" pitchFamily="18" charset="0"/>
                <a:cs typeface="Times New Roman" panose="02020603050405020304" pitchFamily="18" charset="0"/>
              </a:rPr>
              <a:t>Chủ</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ngữ</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chiếc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xe</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cà</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tàng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là</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một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cụm</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danh</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từ</a:t>
            </a:r>
            <a:r>
              <a:rPr lang="en-US" sz="4000" b="1" dirty="0">
                <a:solidFill>
                  <a:srgbClr val="FF0000"/>
                </a:solidFill>
                <a:latin typeface="Times New Roman" panose="02020603050405020304" pitchFamily="18" charset="0"/>
                <a:cs typeface="Times New Roman" panose="02020603050405020304" pitchFamily="18" charset="0"/>
              </a:rPr>
              <a:t>.</a:t>
            </a:r>
          </a:p>
        </p:txBody>
      </p:sp>
      <p:sp>
        <p:nvSpPr>
          <p:cNvPr id="23" name="TextBox 22">
            <a:extLst>
              <a:ext uri="{FF2B5EF4-FFF2-40B4-BE49-F238E27FC236}">
                <a16:creationId xmlns:a16="http://schemas.microsoft.com/office/drawing/2014/main" id="{43AF01B8-B6DD-9EDE-075E-9B5D64DB9A7C}"/>
              </a:ext>
            </a:extLst>
          </p:cNvPr>
          <p:cNvSpPr txBox="1"/>
          <p:nvPr/>
        </p:nvSpPr>
        <p:spPr>
          <a:xfrm>
            <a:off x="-522358" y="5139682"/>
            <a:ext cx="10704004" cy="707886"/>
          </a:xfrm>
          <a:prstGeom prst="rect">
            <a:avLst/>
          </a:prstGeom>
          <a:noFill/>
        </p:spPr>
        <p:txBody>
          <a:bodyPr wrap="square" rtlCol="0">
            <a:spAutoFit/>
          </a:bodyPr>
          <a:lstStyle/>
          <a:p>
            <a:pPr lvl="0" algn="ctr">
              <a:defRPr/>
            </a:pPr>
            <a:r>
              <a:rPr lang="en-US" sz="4000" b="1" dirty="0">
                <a:solidFill>
                  <a:srgbClr val="FF0000"/>
                </a:solidFill>
                <a:latin typeface="Times New Roman" panose="02020603050405020304" pitchFamily="18" charset="0"/>
                <a:cs typeface="Times New Roman" panose="02020603050405020304" pitchFamily="18" charset="0"/>
              </a:rPr>
              <a:t>-&gt; </a:t>
            </a:r>
            <a:r>
              <a:rPr lang="en-US" sz="4000" b="1" dirty="0" err="1">
                <a:solidFill>
                  <a:srgbClr val="FF0000"/>
                </a:solidFill>
                <a:latin typeface="Times New Roman" panose="02020603050405020304" pitchFamily="18" charset="0"/>
                <a:cs typeface="Times New Roman" panose="02020603050405020304" pitchFamily="18" charset="0"/>
              </a:rPr>
              <a:t>Cụ</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thể</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sự</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cũ</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nát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của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chiếc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xe</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52364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1000" fill="hold"/>
                                        <p:tgtEl>
                                          <p:spTgt spid="13"/>
                                        </p:tgtEl>
                                        <p:attrNameLst>
                                          <p:attrName>ppt_w</p:attrName>
                                        </p:attrNameLst>
                                      </p:cBhvr>
                                      <p:tavLst>
                                        <p:tav tm="0">
                                          <p:val>
                                            <p:fltVal val="0"/>
                                          </p:val>
                                        </p:tav>
                                        <p:tav tm="100000">
                                          <p:val>
                                            <p:strVal val="#ppt_w"/>
                                          </p:val>
                                        </p:tav>
                                      </p:tavLst>
                                    </p:anim>
                                    <p:anim calcmode="lin" valueType="num">
                                      <p:cBhvr>
                                        <p:cTn id="41" dur="1000" fill="hold"/>
                                        <p:tgtEl>
                                          <p:spTgt spid="13"/>
                                        </p:tgtEl>
                                        <p:attrNameLst>
                                          <p:attrName>ppt_h</p:attrName>
                                        </p:attrNameLst>
                                      </p:cBhvr>
                                      <p:tavLst>
                                        <p:tav tm="0">
                                          <p:val>
                                            <p:fltVal val="0"/>
                                          </p:val>
                                        </p:tav>
                                        <p:tav tm="100000">
                                          <p:val>
                                            <p:strVal val="#ppt_h"/>
                                          </p:val>
                                        </p:tav>
                                      </p:tavLst>
                                    </p:anim>
                                    <p:anim calcmode="lin" valueType="num">
                                      <p:cBhvr>
                                        <p:cTn id="42" dur="1000" fill="hold"/>
                                        <p:tgtEl>
                                          <p:spTgt spid="13"/>
                                        </p:tgtEl>
                                        <p:attrNameLst>
                                          <p:attrName>style.rotation</p:attrName>
                                        </p:attrNameLst>
                                      </p:cBhvr>
                                      <p:tavLst>
                                        <p:tav tm="0">
                                          <p:val>
                                            <p:fltVal val="90"/>
                                          </p:val>
                                        </p:tav>
                                        <p:tav tm="100000">
                                          <p:val>
                                            <p:fltVal val="0"/>
                                          </p:val>
                                        </p:tav>
                                      </p:tavLst>
                                    </p:anim>
                                    <p:animEffect transition="in" filter="fade">
                                      <p:cBhvr>
                                        <p:cTn id="43" dur="10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1000" fill="hold"/>
                                        <p:tgtEl>
                                          <p:spTgt spid="14"/>
                                        </p:tgtEl>
                                        <p:attrNameLst>
                                          <p:attrName>ppt_w</p:attrName>
                                        </p:attrNameLst>
                                      </p:cBhvr>
                                      <p:tavLst>
                                        <p:tav tm="0">
                                          <p:val>
                                            <p:fltVal val="0"/>
                                          </p:val>
                                        </p:tav>
                                        <p:tav tm="100000">
                                          <p:val>
                                            <p:strVal val="#ppt_w"/>
                                          </p:val>
                                        </p:tav>
                                      </p:tavLst>
                                    </p:anim>
                                    <p:anim calcmode="lin" valueType="num">
                                      <p:cBhvr>
                                        <p:cTn id="49" dur="1000" fill="hold"/>
                                        <p:tgtEl>
                                          <p:spTgt spid="14"/>
                                        </p:tgtEl>
                                        <p:attrNameLst>
                                          <p:attrName>ppt_h</p:attrName>
                                        </p:attrNameLst>
                                      </p:cBhvr>
                                      <p:tavLst>
                                        <p:tav tm="0">
                                          <p:val>
                                            <p:fltVal val="0"/>
                                          </p:val>
                                        </p:tav>
                                        <p:tav tm="100000">
                                          <p:val>
                                            <p:strVal val="#ppt_h"/>
                                          </p:val>
                                        </p:tav>
                                      </p:tavLst>
                                    </p:anim>
                                    <p:anim calcmode="lin" valueType="num">
                                      <p:cBhvr>
                                        <p:cTn id="50" dur="1000" fill="hold"/>
                                        <p:tgtEl>
                                          <p:spTgt spid="14"/>
                                        </p:tgtEl>
                                        <p:attrNameLst>
                                          <p:attrName>style.rotation</p:attrName>
                                        </p:attrNameLst>
                                      </p:cBhvr>
                                      <p:tavLst>
                                        <p:tav tm="0">
                                          <p:val>
                                            <p:fltVal val="90"/>
                                          </p:val>
                                        </p:tav>
                                        <p:tav tm="100000">
                                          <p:val>
                                            <p:fltVal val="0"/>
                                          </p:val>
                                        </p:tav>
                                      </p:tavLst>
                                    </p:anim>
                                    <p:animEffect transition="in" filter="fade">
                                      <p:cBhvr>
                                        <p:cTn id="51" dur="10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fill="hold"/>
                                        <p:tgtEl>
                                          <p:spTgt spid="15"/>
                                        </p:tgtEl>
                                        <p:attrNameLst>
                                          <p:attrName>ppt_w</p:attrName>
                                        </p:attrNameLst>
                                      </p:cBhvr>
                                      <p:tavLst>
                                        <p:tav tm="0">
                                          <p:val>
                                            <p:fltVal val="0"/>
                                          </p:val>
                                        </p:tav>
                                        <p:tav tm="100000">
                                          <p:val>
                                            <p:strVal val="#ppt_w"/>
                                          </p:val>
                                        </p:tav>
                                      </p:tavLst>
                                    </p:anim>
                                    <p:anim calcmode="lin" valueType="num">
                                      <p:cBhvr>
                                        <p:cTn id="57" dur="500" fill="hold"/>
                                        <p:tgtEl>
                                          <p:spTgt spid="15"/>
                                        </p:tgtEl>
                                        <p:attrNameLst>
                                          <p:attrName>ppt_h</p:attrName>
                                        </p:attrNameLst>
                                      </p:cBhvr>
                                      <p:tavLst>
                                        <p:tav tm="0">
                                          <p:val>
                                            <p:fltVal val="0"/>
                                          </p:val>
                                        </p:tav>
                                        <p:tav tm="100000">
                                          <p:val>
                                            <p:strVal val="#ppt_h"/>
                                          </p:val>
                                        </p:tav>
                                      </p:tavLst>
                                    </p:anim>
                                    <p:animEffect transition="in" filter="fade">
                                      <p:cBhvr>
                                        <p:cTn id="58" dur="500"/>
                                        <p:tgtEl>
                                          <p:spTgt spid="15"/>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ppt_w</p:attrName>
                                        </p:attrNameLst>
                                      </p:cBhvr>
                                      <p:tavLst>
                                        <p:tav tm="0">
                                          <p:val>
                                            <p:fltVal val="0"/>
                                          </p:val>
                                        </p:tav>
                                        <p:tav tm="100000">
                                          <p:val>
                                            <p:strVal val="#ppt_w"/>
                                          </p:val>
                                        </p:tav>
                                      </p:tavLst>
                                    </p:anim>
                                    <p:anim calcmode="lin" valueType="num">
                                      <p:cBhvr>
                                        <p:cTn id="62" dur="500" fill="hold"/>
                                        <p:tgtEl>
                                          <p:spTgt spid="16"/>
                                        </p:tgtEl>
                                        <p:attrNameLst>
                                          <p:attrName>ppt_h</p:attrName>
                                        </p:attrNameLst>
                                      </p:cBhvr>
                                      <p:tavLst>
                                        <p:tav tm="0">
                                          <p:val>
                                            <p:fltVal val="0"/>
                                          </p:val>
                                        </p:tav>
                                        <p:tav tm="100000">
                                          <p:val>
                                            <p:strVal val="#ppt_h"/>
                                          </p:val>
                                        </p:tav>
                                      </p:tavLst>
                                    </p:anim>
                                    <p:animEffect transition="in" filter="fade">
                                      <p:cBhvr>
                                        <p:cTn id="63" dur="500"/>
                                        <p:tgtEl>
                                          <p:spTgt spid="16"/>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p:cTn id="66" dur="500" fill="hold"/>
                                        <p:tgtEl>
                                          <p:spTgt spid="17"/>
                                        </p:tgtEl>
                                        <p:attrNameLst>
                                          <p:attrName>ppt_w</p:attrName>
                                        </p:attrNameLst>
                                      </p:cBhvr>
                                      <p:tavLst>
                                        <p:tav tm="0">
                                          <p:val>
                                            <p:fltVal val="0"/>
                                          </p:val>
                                        </p:tav>
                                        <p:tav tm="100000">
                                          <p:val>
                                            <p:strVal val="#ppt_w"/>
                                          </p:val>
                                        </p:tav>
                                      </p:tavLst>
                                    </p:anim>
                                    <p:anim calcmode="lin" valueType="num">
                                      <p:cBhvr>
                                        <p:cTn id="67" dur="500" fill="hold"/>
                                        <p:tgtEl>
                                          <p:spTgt spid="17"/>
                                        </p:tgtEl>
                                        <p:attrNameLst>
                                          <p:attrName>ppt_h</p:attrName>
                                        </p:attrNameLst>
                                      </p:cBhvr>
                                      <p:tavLst>
                                        <p:tav tm="0">
                                          <p:val>
                                            <p:fltVal val="0"/>
                                          </p:val>
                                        </p:tav>
                                        <p:tav tm="100000">
                                          <p:val>
                                            <p:strVal val="#ppt_h"/>
                                          </p:val>
                                        </p:tav>
                                      </p:tavLst>
                                    </p:anim>
                                    <p:animEffect transition="in" filter="fade">
                                      <p:cBhvr>
                                        <p:cTn id="68" dur="500"/>
                                        <p:tgtEl>
                                          <p:spTgt spid="17"/>
                                        </p:tgtEl>
                                      </p:cBhvr>
                                    </p:animEffect>
                                  </p:childTnLst>
                                </p:cTn>
                              </p:par>
                            </p:childTnLst>
                          </p:cTn>
                        </p:par>
                      </p:childTnLst>
                    </p:cTn>
                  </p:par>
                  <p:par>
                    <p:cTn id="69" fill="hold">
                      <p:stCondLst>
                        <p:cond delay="indefinite"/>
                      </p:stCondLst>
                      <p:childTnLst>
                        <p:par>
                          <p:cTn id="70" fill="hold">
                            <p:stCondLst>
                              <p:cond delay="0"/>
                            </p:stCondLst>
                            <p:childTnLst>
                              <p:par>
                                <p:cTn id="71" presetID="31" presetClass="entr" presetSubtype="0"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p:cTn id="73" dur="1000" fill="hold"/>
                                        <p:tgtEl>
                                          <p:spTgt spid="18"/>
                                        </p:tgtEl>
                                        <p:attrNameLst>
                                          <p:attrName>ppt_w</p:attrName>
                                        </p:attrNameLst>
                                      </p:cBhvr>
                                      <p:tavLst>
                                        <p:tav tm="0">
                                          <p:val>
                                            <p:fltVal val="0"/>
                                          </p:val>
                                        </p:tav>
                                        <p:tav tm="100000">
                                          <p:val>
                                            <p:strVal val="#ppt_w"/>
                                          </p:val>
                                        </p:tav>
                                      </p:tavLst>
                                    </p:anim>
                                    <p:anim calcmode="lin" valueType="num">
                                      <p:cBhvr>
                                        <p:cTn id="74" dur="1000" fill="hold"/>
                                        <p:tgtEl>
                                          <p:spTgt spid="18"/>
                                        </p:tgtEl>
                                        <p:attrNameLst>
                                          <p:attrName>ppt_h</p:attrName>
                                        </p:attrNameLst>
                                      </p:cBhvr>
                                      <p:tavLst>
                                        <p:tav tm="0">
                                          <p:val>
                                            <p:fltVal val="0"/>
                                          </p:val>
                                        </p:tav>
                                        <p:tav tm="100000">
                                          <p:val>
                                            <p:strVal val="#ppt_h"/>
                                          </p:val>
                                        </p:tav>
                                      </p:tavLst>
                                    </p:anim>
                                    <p:anim calcmode="lin" valueType="num">
                                      <p:cBhvr>
                                        <p:cTn id="75" dur="1000" fill="hold"/>
                                        <p:tgtEl>
                                          <p:spTgt spid="18"/>
                                        </p:tgtEl>
                                        <p:attrNameLst>
                                          <p:attrName>style.rotation</p:attrName>
                                        </p:attrNameLst>
                                      </p:cBhvr>
                                      <p:tavLst>
                                        <p:tav tm="0">
                                          <p:val>
                                            <p:fltVal val="90"/>
                                          </p:val>
                                        </p:tav>
                                        <p:tav tm="100000">
                                          <p:val>
                                            <p:fltVal val="0"/>
                                          </p:val>
                                        </p:tav>
                                      </p:tavLst>
                                    </p:anim>
                                    <p:animEffect transition="in" filter="fade">
                                      <p:cBhvr>
                                        <p:cTn id="76" dur="1000"/>
                                        <p:tgtEl>
                                          <p:spTgt spid="18"/>
                                        </p:tgtEl>
                                      </p:cBhvr>
                                    </p:animEffect>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grpId="0" nodeType="clickEffect">
                                  <p:stCondLst>
                                    <p:cond delay="0"/>
                                  </p:stCondLst>
                                  <p:childTnLst>
                                    <p:set>
                                      <p:cBhvr>
                                        <p:cTn id="80" dur="1" fill="hold">
                                          <p:stCondLst>
                                            <p:cond delay="0"/>
                                          </p:stCondLst>
                                        </p:cTn>
                                        <p:tgtEl>
                                          <p:spTgt spid="23"/>
                                        </p:tgtEl>
                                        <p:attrNameLst>
                                          <p:attrName>style.visibility</p:attrName>
                                        </p:attrNameLst>
                                      </p:cBhvr>
                                      <p:to>
                                        <p:strVal val="visible"/>
                                      </p:to>
                                    </p:set>
                                    <p:anim calcmode="lin" valueType="num">
                                      <p:cBhvr>
                                        <p:cTn id="81" dur="1000" fill="hold"/>
                                        <p:tgtEl>
                                          <p:spTgt spid="23"/>
                                        </p:tgtEl>
                                        <p:attrNameLst>
                                          <p:attrName>ppt_w</p:attrName>
                                        </p:attrNameLst>
                                      </p:cBhvr>
                                      <p:tavLst>
                                        <p:tav tm="0">
                                          <p:val>
                                            <p:fltVal val="0"/>
                                          </p:val>
                                        </p:tav>
                                        <p:tav tm="100000">
                                          <p:val>
                                            <p:strVal val="#ppt_w"/>
                                          </p:val>
                                        </p:tav>
                                      </p:tavLst>
                                    </p:anim>
                                    <p:anim calcmode="lin" valueType="num">
                                      <p:cBhvr>
                                        <p:cTn id="82" dur="1000" fill="hold"/>
                                        <p:tgtEl>
                                          <p:spTgt spid="23"/>
                                        </p:tgtEl>
                                        <p:attrNameLst>
                                          <p:attrName>ppt_h</p:attrName>
                                        </p:attrNameLst>
                                      </p:cBhvr>
                                      <p:tavLst>
                                        <p:tav tm="0">
                                          <p:val>
                                            <p:fltVal val="0"/>
                                          </p:val>
                                        </p:tav>
                                        <p:tav tm="100000">
                                          <p:val>
                                            <p:strVal val="#ppt_h"/>
                                          </p:val>
                                        </p:tav>
                                      </p:tavLst>
                                    </p:anim>
                                    <p:anim calcmode="lin" valueType="num">
                                      <p:cBhvr>
                                        <p:cTn id="83" dur="1000" fill="hold"/>
                                        <p:tgtEl>
                                          <p:spTgt spid="23"/>
                                        </p:tgtEl>
                                        <p:attrNameLst>
                                          <p:attrName>style.rotation</p:attrName>
                                        </p:attrNameLst>
                                      </p:cBhvr>
                                      <p:tavLst>
                                        <p:tav tm="0">
                                          <p:val>
                                            <p:fltVal val="90"/>
                                          </p:val>
                                        </p:tav>
                                        <p:tav tm="100000">
                                          <p:val>
                                            <p:fltVal val="0"/>
                                          </p:val>
                                        </p:tav>
                                      </p:tavLst>
                                    </p:anim>
                                    <p:animEffect transition="in" filter="fade">
                                      <p:cBhvr>
                                        <p:cTn id="84"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1" grpId="0"/>
      <p:bldP spid="12" grpId="0"/>
      <p:bldP spid="13" grpId="0"/>
      <p:bldP spid="14" grpId="0"/>
      <p:bldP spid="16" grpId="0"/>
      <p:bldP spid="17" grpId="0"/>
      <p:bldP spid="18"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58D184-EC95-EA57-8C5C-593555AFF93B}"/>
              </a:ext>
            </a:extLst>
          </p:cNvPr>
          <p:cNvPicPr>
            <a:picLocks noChangeAspect="1"/>
          </p:cNvPicPr>
          <p:nvPr/>
        </p:nvPicPr>
        <p:blipFill>
          <a:blip r:embed="rId2"/>
          <a:stretch>
            <a:fillRect/>
          </a:stretch>
        </p:blipFill>
        <p:spPr>
          <a:xfrm>
            <a:off x="-1" y="0"/>
            <a:ext cx="12271761" cy="6858000"/>
          </a:xfrm>
          <a:prstGeom prst="rect">
            <a:avLst/>
          </a:prstGeom>
        </p:spPr>
      </p:pic>
      <p:sp>
        <p:nvSpPr>
          <p:cNvPr id="3" name="TextBox 2">
            <a:extLst>
              <a:ext uri="{FF2B5EF4-FFF2-40B4-BE49-F238E27FC236}">
                <a16:creationId xmlns:a16="http://schemas.microsoft.com/office/drawing/2014/main" id="{4F8A3D1E-AA4E-EF86-A73C-61B04F807128}"/>
              </a:ext>
            </a:extLst>
          </p:cNvPr>
          <p:cNvSpPr txBox="1"/>
          <p:nvPr/>
        </p:nvSpPr>
        <p:spPr>
          <a:xfrm>
            <a:off x="2461331" y="317346"/>
            <a:ext cx="726933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Mở</a:t>
            </a:r>
            <a:r>
              <a:rPr kumimoji="0" lang="en-US" sz="4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rộng</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Rectangle: Rounded Corners 1">
            <a:extLst>
              <a:ext uri="{FF2B5EF4-FFF2-40B4-BE49-F238E27FC236}">
                <a16:creationId xmlns:a16="http://schemas.microsoft.com/office/drawing/2014/main" id="{9AB3DDD3-C000-1877-B9A5-58082341ED59}"/>
              </a:ext>
            </a:extLst>
          </p:cNvPr>
          <p:cNvSpPr/>
          <p:nvPr/>
        </p:nvSpPr>
        <p:spPr>
          <a:xfrm>
            <a:off x="586391" y="2211681"/>
            <a:ext cx="3054430" cy="19809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thể</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mở</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rộng</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phần</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chính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bằng</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sp>
        <p:nvSpPr>
          <p:cNvPr id="5" name="Rectangle: Rounded Corners 4">
            <a:extLst>
              <a:ext uri="{FF2B5EF4-FFF2-40B4-BE49-F238E27FC236}">
                <a16:creationId xmlns:a16="http://schemas.microsoft.com/office/drawing/2014/main" id="{87F6F434-9746-4F74-85D8-FFBBF657FB8D}"/>
              </a:ext>
            </a:extLst>
          </p:cNvPr>
          <p:cNvSpPr/>
          <p:nvPr/>
        </p:nvSpPr>
        <p:spPr>
          <a:xfrm>
            <a:off x="6031685" y="1178653"/>
            <a:ext cx="4488110" cy="914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cụm</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danh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từ</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Rectangle: Rounded Corners 5">
            <a:extLst>
              <a:ext uri="{FF2B5EF4-FFF2-40B4-BE49-F238E27FC236}">
                <a16:creationId xmlns:a16="http://schemas.microsoft.com/office/drawing/2014/main" id="{A095EB7C-8E0B-326C-8E9E-EE73BB2DD3FE}"/>
              </a:ext>
            </a:extLst>
          </p:cNvPr>
          <p:cNvSpPr/>
          <p:nvPr/>
        </p:nvSpPr>
        <p:spPr>
          <a:xfrm>
            <a:off x="6031685" y="2744975"/>
            <a:ext cx="4488110" cy="914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cụm</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động</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từ</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Rectangle: Rounded Corners 6">
            <a:extLst>
              <a:ext uri="{FF2B5EF4-FFF2-40B4-BE49-F238E27FC236}">
                <a16:creationId xmlns:a16="http://schemas.microsoft.com/office/drawing/2014/main" id="{A3EED43D-4A1A-E492-00C8-9CC3024E98D6}"/>
              </a:ext>
            </a:extLst>
          </p:cNvPr>
          <p:cNvSpPr/>
          <p:nvPr/>
        </p:nvSpPr>
        <p:spPr>
          <a:xfrm>
            <a:off x="6096000" y="4576392"/>
            <a:ext cx="4488110" cy="914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cụm</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tính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từ</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9" name="Straight Connector 8">
            <a:extLst>
              <a:ext uri="{FF2B5EF4-FFF2-40B4-BE49-F238E27FC236}">
                <a16:creationId xmlns:a16="http://schemas.microsoft.com/office/drawing/2014/main" id="{9495D50E-122C-7A2B-982C-277C7E995B25}"/>
              </a:ext>
            </a:extLst>
          </p:cNvPr>
          <p:cNvCxnSpPr>
            <a:cxnSpLocks/>
          </p:cNvCxnSpPr>
          <p:nvPr/>
        </p:nvCxnSpPr>
        <p:spPr>
          <a:xfrm flipV="1">
            <a:off x="3640821" y="1778466"/>
            <a:ext cx="2390864" cy="14237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C2B3E3B-AC81-BA0F-0F1B-D297BDD23FD4}"/>
              </a:ext>
            </a:extLst>
          </p:cNvPr>
          <p:cNvCxnSpPr>
            <a:cxnSpLocks/>
            <a:endCxn id="6" idx="1"/>
          </p:cNvCxnSpPr>
          <p:nvPr/>
        </p:nvCxnSpPr>
        <p:spPr>
          <a:xfrm>
            <a:off x="3640821" y="3202175"/>
            <a:ext cx="239086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2C7D62E-4242-DB76-B5D0-732F0A531A97}"/>
              </a:ext>
            </a:extLst>
          </p:cNvPr>
          <p:cNvCxnSpPr>
            <a:cxnSpLocks/>
          </p:cNvCxnSpPr>
          <p:nvPr/>
        </p:nvCxnSpPr>
        <p:spPr>
          <a:xfrm>
            <a:off x="3640821" y="3236913"/>
            <a:ext cx="2455179" cy="15783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9014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500" fill="hold"/>
                                        <p:tgtEl>
                                          <p:spTgt spid="16"/>
                                        </p:tgtEl>
                                        <p:attrNameLst>
                                          <p:attrName>ppt_w</p:attrName>
                                        </p:attrNameLst>
                                      </p:cBhvr>
                                      <p:tavLst>
                                        <p:tav tm="0">
                                          <p:val>
                                            <p:fltVal val="0"/>
                                          </p:val>
                                        </p:tav>
                                        <p:tav tm="100000">
                                          <p:val>
                                            <p:strVal val="#ppt_w"/>
                                          </p:val>
                                        </p:tav>
                                      </p:tavLst>
                                    </p:anim>
                                    <p:anim calcmode="lin" valueType="num">
                                      <p:cBhvr>
                                        <p:cTn id="47" dur="500" fill="hold"/>
                                        <p:tgtEl>
                                          <p:spTgt spid="16"/>
                                        </p:tgtEl>
                                        <p:attrNameLst>
                                          <p:attrName>ppt_h</p:attrName>
                                        </p:attrNameLst>
                                      </p:cBhvr>
                                      <p:tavLst>
                                        <p:tav tm="0">
                                          <p:val>
                                            <p:fltVal val="0"/>
                                          </p:val>
                                        </p:tav>
                                        <p:tav tm="100000">
                                          <p:val>
                                            <p:strVal val="#ppt_h"/>
                                          </p:val>
                                        </p:tav>
                                      </p:tavLst>
                                    </p:anim>
                                    <p:animEffect transition="in" filter="fade">
                                      <p:cBhvr>
                                        <p:cTn id="48" dur="500"/>
                                        <p:tgtEl>
                                          <p:spTgt spid="1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p:cTn id="51" dur="500" fill="hold"/>
                                        <p:tgtEl>
                                          <p:spTgt spid="7"/>
                                        </p:tgtEl>
                                        <p:attrNameLst>
                                          <p:attrName>ppt_w</p:attrName>
                                        </p:attrNameLst>
                                      </p:cBhvr>
                                      <p:tavLst>
                                        <p:tav tm="0">
                                          <p:val>
                                            <p:fltVal val="0"/>
                                          </p:val>
                                        </p:tav>
                                        <p:tav tm="100000">
                                          <p:val>
                                            <p:strVal val="#ppt_w"/>
                                          </p:val>
                                        </p:tav>
                                      </p:tavLst>
                                    </p:anim>
                                    <p:anim calcmode="lin" valueType="num">
                                      <p:cBhvr>
                                        <p:cTn id="52" dur="500" fill="hold"/>
                                        <p:tgtEl>
                                          <p:spTgt spid="7"/>
                                        </p:tgtEl>
                                        <p:attrNameLst>
                                          <p:attrName>ppt_h</p:attrName>
                                        </p:attrNameLst>
                                      </p:cBhvr>
                                      <p:tavLst>
                                        <p:tav tm="0">
                                          <p:val>
                                            <p:fltVal val="0"/>
                                          </p:val>
                                        </p:tav>
                                        <p:tav tm="100000">
                                          <p:val>
                                            <p:strVal val="#ppt_h"/>
                                          </p:val>
                                        </p:tav>
                                      </p:tavLst>
                                    </p:anim>
                                    <p:animEffect transition="in" filter="fade">
                                      <p:cBhvr>
                                        <p:cTn id="5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58D184-EC95-EA57-8C5C-593555AFF93B}"/>
              </a:ext>
            </a:extLst>
          </p:cNvPr>
          <p:cNvPicPr>
            <a:picLocks noChangeAspect="1"/>
          </p:cNvPicPr>
          <p:nvPr/>
        </p:nvPicPr>
        <p:blipFill>
          <a:blip r:embed="rId2"/>
          <a:stretch>
            <a:fillRect/>
          </a:stretch>
        </p:blipFill>
        <p:spPr>
          <a:xfrm>
            <a:off x="-1" y="0"/>
            <a:ext cx="12271761" cy="6858000"/>
          </a:xfrm>
          <a:prstGeom prst="rect">
            <a:avLst/>
          </a:prstGeom>
        </p:spPr>
      </p:pic>
      <p:sp>
        <p:nvSpPr>
          <p:cNvPr id="3" name="TextBox 2">
            <a:extLst>
              <a:ext uri="{FF2B5EF4-FFF2-40B4-BE49-F238E27FC236}">
                <a16:creationId xmlns:a16="http://schemas.microsoft.com/office/drawing/2014/main" id="{004BD3C7-8318-2239-D9F9-C932D36FC45D}"/>
              </a:ext>
            </a:extLst>
          </p:cNvPr>
          <p:cNvSpPr txBox="1"/>
          <p:nvPr/>
        </p:nvSpPr>
        <p:spPr>
          <a:xfrm>
            <a:off x="2696784" y="124399"/>
            <a:ext cx="726933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VÍ DỤ</a:t>
            </a:r>
          </a:p>
        </p:txBody>
      </p:sp>
      <p:sp>
        <p:nvSpPr>
          <p:cNvPr id="9" name="TextBox 8">
            <a:extLst>
              <a:ext uri="{FF2B5EF4-FFF2-40B4-BE49-F238E27FC236}">
                <a16:creationId xmlns:a16="http://schemas.microsoft.com/office/drawing/2014/main" id="{ED1EACB9-1583-BBBE-1EA7-B8A96EE4C189}"/>
              </a:ext>
            </a:extLst>
          </p:cNvPr>
          <p:cNvSpPr txBox="1"/>
          <p:nvPr/>
        </p:nvSpPr>
        <p:spPr>
          <a:xfrm>
            <a:off x="1766263" y="832285"/>
            <a:ext cx="9292904" cy="206210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444444"/>
                </a:solidFill>
                <a:effectLst/>
                <a:uLnTx/>
                <a:uFillTx/>
                <a:latin typeface="Times New Roman" panose="02020603050405020304" pitchFamily="18" charset="0"/>
                <a:ea typeface="+mn-ea"/>
                <a:cs typeface="Times New Roman" panose="02020603050405020304" pitchFamily="18" charset="0"/>
              </a:rPr>
              <a:t>- Cụm </a:t>
            </a:r>
            <a:r>
              <a:rPr kumimoji="0" lang="en-US" sz="3200" b="1" i="0" u="none" strike="noStrike" kern="1200" cap="none" spc="0" normalizeH="0" baseline="0" noProof="0" dirty="0" err="1">
                <a:ln>
                  <a:noFill/>
                </a:ln>
                <a:solidFill>
                  <a:srgbClr val="444444"/>
                </a:solidFill>
                <a:effectLst/>
                <a:uLnTx/>
                <a:uFillTx/>
                <a:latin typeface="Times New Roman" panose="02020603050405020304" pitchFamily="18" charset="0"/>
                <a:ea typeface="+mn-ea"/>
                <a:cs typeface="Times New Roman" panose="02020603050405020304" pitchFamily="18" charset="0"/>
              </a:rPr>
              <a:t>danh</a:t>
            </a:r>
            <a:r>
              <a:rPr kumimoji="0" lang="vi-VN" sz="3200" b="1" i="0" u="none" strike="noStrike" kern="1200" cap="none" spc="0" normalizeH="0" baseline="0" noProof="0" dirty="0">
                <a:ln>
                  <a:noFill/>
                </a:ln>
                <a:solidFill>
                  <a:srgbClr val="444444"/>
                </a:solidFill>
                <a:effectLst/>
                <a:uLnTx/>
                <a:uFillTx/>
                <a:latin typeface="Times New Roman" panose="02020603050405020304" pitchFamily="18" charset="0"/>
                <a:ea typeface="+mn-ea"/>
                <a:cs typeface="Times New Roman" panose="02020603050405020304" pitchFamily="18" charset="0"/>
              </a:rPr>
              <a:t> từ làm vị ngữ: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Tôi</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luôn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nhớ</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về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những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ngôi</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nhà</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xinh</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đẹp</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bên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bờ</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biển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a:t>
            </a:r>
            <a:endParaRPr kumimoji="0" lang="vi-VN"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444444"/>
                </a:solidFill>
                <a:effectLst/>
                <a:uLnTx/>
                <a:uFillTx/>
                <a:latin typeface="Times New Roman" panose="02020603050405020304" pitchFamily="18" charset="0"/>
                <a:ea typeface="+mn-ea"/>
                <a:cs typeface="Times New Roman" panose="02020603050405020304" pitchFamily="18" charset="0"/>
              </a:rPr>
              <a:t>- Cụm </a:t>
            </a:r>
            <a:r>
              <a:rPr kumimoji="0" lang="en-US" sz="3200" b="1" i="0" u="none" strike="noStrike" kern="1200" cap="none" spc="0" normalizeH="0" baseline="0" noProof="0" dirty="0" err="1">
                <a:ln>
                  <a:noFill/>
                </a:ln>
                <a:solidFill>
                  <a:srgbClr val="444444"/>
                </a:solidFill>
                <a:effectLst/>
                <a:uLnTx/>
                <a:uFillTx/>
                <a:latin typeface="Times New Roman" panose="02020603050405020304" pitchFamily="18" charset="0"/>
                <a:ea typeface="+mn-ea"/>
                <a:cs typeface="Times New Roman" panose="02020603050405020304" pitchFamily="18" charset="0"/>
              </a:rPr>
              <a:t>danh</a:t>
            </a:r>
            <a:r>
              <a:rPr kumimoji="0" lang="vi-VN" sz="3200" b="1" i="0" u="none" strike="noStrike" kern="1200" cap="none" spc="0" normalizeH="0" baseline="0" noProof="0" dirty="0">
                <a:ln>
                  <a:noFill/>
                </a:ln>
                <a:solidFill>
                  <a:srgbClr val="444444"/>
                </a:solidFill>
                <a:effectLst/>
                <a:uLnTx/>
                <a:uFillTx/>
                <a:latin typeface="Times New Roman" panose="02020603050405020304" pitchFamily="18" charset="0"/>
                <a:ea typeface="+mn-ea"/>
                <a:cs typeface="Times New Roman" panose="02020603050405020304" pitchFamily="18" charset="0"/>
              </a:rPr>
              <a:t> từ làm chủ ngữ: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Những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cánh</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đồng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lúa</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chín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trải</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dài</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trên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khắp</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miền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quê</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a:t>
            </a:r>
            <a:endParaRPr kumimoji="0" lang="vi-VN"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id="{B79238BD-7B72-F5EC-67C1-C4826B0D0976}"/>
              </a:ext>
            </a:extLst>
          </p:cNvPr>
          <p:cNvSpPr txBox="1"/>
          <p:nvPr/>
        </p:nvSpPr>
        <p:spPr>
          <a:xfrm>
            <a:off x="1877141" y="4679444"/>
            <a:ext cx="8628354" cy="15696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444444"/>
                </a:solidFill>
                <a:effectLst/>
                <a:uLnTx/>
                <a:uFillTx/>
                <a:latin typeface="Times New Roman" panose="02020603050405020304" pitchFamily="18" charset="0"/>
                <a:ea typeface="+mn-ea"/>
                <a:cs typeface="Times New Roman" panose="02020603050405020304" pitchFamily="18" charset="0"/>
              </a:rPr>
              <a:t>- Cụm </a:t>
            </a:r>
            <a:r>
              <a:rPr kumimoji="0" lang="en-US" sz="3200" b="1" i="0" u="none" strike="noStrike" kern="1200" cap="none" spc="0" normalizeH="0" baseline="0" noProof="0" dirty="0" err="1">
                <a:ln>
                  <a:noFill/>
                </a:ln>
                <a:solidFill>
                  <a:srgbClr val="444444"/>
                </a:solidFill>
                <a:effectLst/>
                <a:uLnTx/>
                <a:uFillTx/>
                <a:latin typeface="Times New Roman" panose="02020603050405020304" pitchFamily="18" charset="0"/>
                <a:ea typeface="+mn-ea"/>
                <a:cs typeface="Times New Roman" panose="02020603050405020304" pitchFamily="18" charset="0"/>
              </a:rPr>
              <a:t>tính</a:t>
            </a:r>
            <a:r>
              <a:rPr kumimoji="0" lang="vi-VN" sz="3200" b="1" i="0" u="none" strike="noStrike" kern="1200" cap="none" spc="0" normalizeH="0" baseline="0" noProof="0" dirty="0">
                <a:ln>
                  <a:noFill/>
                </a:ln>
                <a:solidFill>
                  <a:srgbClr val="444444"/>
                </a:solidFill>
                <a:effectLst/>
                <a:uLnTx/>
                <a:uFillTx/>
                <a:latin typeface="Times New Roman" panose="02020603050405020304" pitchFamily="18" charset="0"/>
                <a:ea typeface="+mn-ea"/>
                <a:cs typeface="Times New Roman" panose="02020603050405020304" pitchFamily="18" charset="0"/>
              </a:rPr>
              <a:t> từ làm vị ngữ: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Cô</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ấy</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rất</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đẹp</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a:t>
            </a:r>
            <a:endParaRPr kumimoji="0" lang="vi-VN"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444444"/>
                </a:solidFill>
                <a:effectLst/>
                <a:uLnTx/>
                <a:uFillTx/>
                <a:latin typeface="Times New Roman" panose="02020603050405020304" pitchFamily="18" charset="0"/>
                <a:ea typeface="+mn-ea"/>
                <a:cs typeface="Times New Roman" panose="02020603050405020304" pitchFamily="18" charset="0"/>
              </a:rPr>
              <a:t>- Cụm </a:t>
            </a:r>
            <a:r>
              <a:rPr kumimoji="0" lang="en-US" sz="3200" b="1" i="0" u="none" strike="noStrike" kern="1200" cap="none" spc="0" normalizeH="0" baseline="0" noProof="0" dirty="0" err="1">
                <a:ln>
                  <a:noFill/>
                </a:ln>
                <a:solidFill>
                  <a:srgbClr val="444444"/>
                </a:solidFill>
                <a:effectLst/>
                <a:uLnTx/>
                <a:uFillTx/>
                <a:latin typeface="Times New Roman" panose="02020603050405020304" pitchFamily="18" charset="0"/>
                <a:ea typeface="+mn-ea"/>
                <a:cs typeface="Times New Roman" panose="02020603050405020304" pitchFamily="18" charset="0"/>
              </a:rPr>
              <a:t>tính</a:t>
            </a:r>
            <a:r>
              <a:rPr kumimoji="0" lang="vi-VN" sz="3200" b="1" i="0" u="none" strike="noStrike" kern="1200" cap="none" spc="0" normalizeH="0" baseline="0" noProof="0" dirty="0">
                <a:ln>
                  <a:noFill/>
                </a:ln>
                <a:solidFill>
                  <a:srgbClr val="444444"/>
                </a:solidFill>
                <a:effectLst/>
                <a:uLnTx/>
                <a:uFillTx/>
                <a:latin typeface="Times New Roman" panose="02020603050405020304" pitchFamily="18" charset="0"/>
                <a:ea typeface="+mn-ea"/>
                <a:cs typeface="Times New Roman" panose="02020603050405020304" pitchFamily="18" charset="0"/>
              </a:rPr>
              <a:t> từ làm chủ ngữ: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Trong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xanh</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vời</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vời</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là</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nét</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đẹp</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của</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bầu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trời</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hôm</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nay.</a:t>
            </a:r>
            <a:endParaRPr kumimoji="0" lang="vi-VN"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11" name="TextBox 10">
            <a:extLst>
              <a:ext uri="{FF2B5EF4-FFF2-40B4-BE49-F238E27FC236}">
                <a16:creationId xmlns:a16="http://schemas.microsoft.com/office/drawing/2014/main" id="{B0ED4A13-C6F9-56EA-4692-CBCCCB51AA36}"/>
              </a:ext>
            </a:extLst>
          </p:cNvPr>
          <p:cNvSpPr txBox="1"/>
          <p:nvPr/>
        </p:nvSpPr>
        <p:spPr>
          <a:xfrm>
            <a:off x="1757874" y="2747639"/>
            <a:ext cx="9301293" cy="206210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444444"/>
                </a:solidFill>
                <a:effectLst/>
                <a:uLnTx/>
                <a:uFillTx/>
                <a:latin typeface="Times New Roman" panose="02020603050405020304" pitchFamily="18" charset="0"/>
                <a:ea typeface="+mn-ea"/>
                <a:cs typeface="Times New Roman" panose="02020603050405020304" pitchFamily="18" charset="0"/>
              </a:rPr>
              <a:t>- Cụm động từ làm vị ngữ: </a:t>
            </a:r>
            <a:r>
              <a:rPr kumimoji="0" lang="vi-VN"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Các bạn học sinh đang vui đùa trong lớp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444444"/>
                </a:solidFill>
                <a:effectLst/>
                <a:uLnTx/>
                <a:uFillTx/>
                <a:latin typeface="Times New Roman" panose="02020603050405020304" pitchFamily="18" charset="0"/>
                <a:ea typeface="+mn-ea"/>
                <a:cs typeface="Times New Roman" panose="02020603050405020304" pitchFamily="18" charset="0"/>
              </a:rPr>
              <a:t>- Cụm động từ làm chủ ngữ: </a:t>
            </a:r>
            <a:r>
              <a:rPr kumimoji="0" lang="vi-VN"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Đi nhiều nơi là đặc điểm của nghề phóng viên.</a:t>
            </a:r>
          </a:p>
        </p:txBody>
      </p:sp>
      <p:pic>
        <p:nvPicPr>
          <p:cNvPr id="7" name="Picture 6">
            <a:extLst>
              <a:ext uri="{FF2B5EF4-FFF2-40B4-BE49-F238E27FC236}">
                <a16:creationId xmlns:a16="http://schemas.microsoft.com/office/drawing/2014/main" id="{28A7437F-3314-96E7-44BD-490B06F6065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62667" y1="30667" x2="62667" y2="30667"/>
                        <a14:foregroundMark x1="62222" y1="31111" x2="62222" y2="31111"/>
                        <a14:foregroundMark x1="62222" y1="31111" x2="62222" y2="31111"/>
                        <a14:foregroundMark x1="46222" y1="37333" x2="46222" y2="37333"/>
                        <a14:foregroundMark x1="41778" y1="39111" x2="40000" y2="40889"/>
                        <a14:foregroundMark x1="35111" y1="42667" x2="34222" y2="42667"/>
                        <a14:foregroundMark x1="26667" y1="35111" x2="26667" y2="35111"/>
                        <a14:foregroundMark x1="26667" y1="34667" x2="26667" y2="34667"/>
                        <a14:foregroundMark x1="25333" y1="29778" x2="25333" y2="29778"/>
                        <a14:foregroundMark x1="25333" y1="28889" x2="25333" y2="28889"/>
                        <a14:foregroundMark x1="25333" y1="28444" x2="25333" y2="28444"/>
                        <a14:foregroundMark x1="25333" y1="28000" x2="25333" y2="28000"/>
                        <a14:foregroundMark x1="25333" y1="27556" x2="25333" y2="27556"/>
                        <a14:foregroundMark x1="28000" y1="26667" x2="28000" y2="26667"/>
                        <a14:foregroundMark x1="28444" y1="26667" x2="28444" y2="26667"/>
                        <a14:foregroundMark x1="28444" y1="26667" x2="28444" y2="26667"/>
                        <a14:foregroundMark x1="21778" y1="27111" x2="21778" y2="27111"/>
                        <a14:foregroundMark x1="20000" y1="28444" x2="20000" y2="28444"/>
                        <a14:foregroundMark x1="17778" y1="29778" x2="17778" y2="29778"/>
                        <a14:foregroundMark x1="15556" y1="31556" x2="15556" y2="31556"/>
                        <a14:foregroundMark x1="15556" y1="33778" x2="15556" y2="34667"/>
                        <a14:foregroundMark x1="16000" y1="40444" x2="17778" y2="43556"/>
                        <a14:foregroundMark x1="21778" y1="47111" x2="43556" y2="57778"/>
                        <a14:foregroundMark x1="50222" y1="58667" x2="51111" y2="58667"/>
                        <a14:foregroundMark x1="56444" y1="58667" x2="57778" y2="58667"/>
                      </a14:backgroundRemoval>
                    </a14:imgEffect>
                  </a14:imgLayer>
                </a14:imgProps>
              </a:ext>
            </a:extLst>
          </a:blip>
          <a:stretch>
            <a:fillRect/>
          </a:stretch>
        </p:blipFill>
        <p:spPr>
          <a:xfrm>
            <a:off x="1216206" y="832285"/>
            <a:ext cx="5263089" cy="4934317"/>
          </a:xfrm>
          <a:prstGeom prst="rect">
            <a:avLst/>
          </a:prstGeom>
        </p:spPr>
      </p:pic>
      <p:sp>
        <p:nvSpPr>
          <p:cNvPr id="8" name="TextBox 7">
            <a:extLst>
              <a:ext uri="{FF2B5EF4-FFF2-40B4-BE49-F238E27FC236}">
                <a16:creationId xmlns:a16="http://schemas.microsoft.com/office/drawing/2014/main" id="{BA5F6903-AC19-5C1E-CEE0-9D65DC5D233C}"/>
              </a:ext>
            </a:extLst>
          </p:cNvPr>
          <p:cNvSpPr txBox="1"/>
          <p:nvPr/>
        </p:nvSpPr>
        <p:spPr>
          <a:xfrm>
            <a:off x="2110149" y="2196038"/>
            <a:ext cx="3571613" cy="2062103"/>
          </a:xfrm>
          <a:prstGeom prst="rect">
            <a:avLst/>
          </a:prstGeom>
          <a:noFill/>
        </p:spPr>
        <p:txBody>
          <a:bodyPr wrap="square">
            <a:spAutoFit/>
          </a:bodyPr>
          <a:lstStyle/>
          <a:p>
            <a:pPr lvl="0" algn="just">
              <a:defRPr/>
            </a:pP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mở</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rộng</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cụm</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72153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1000" fill="hold"/>
                                        <p:tgtEl>
                                          <p:spTgt spid="8"/>
                                        </p:tgtEl>
                                        <p:attrNameLst>
                                          <p:attrName>ppt_w</p:attrName>
                                        </p:attrNameLst>
                                      </p:cBhvr>
                                      <p:tavLst>
                                        <p:tav tm="0">
                                          <p:val>
                                            <p:fltVal val="0"/>
                                          </p:val>
                                        </p:tav>
                                        <p:tav tm="100000">
                                          <p:val>
                                            <p:strVal val="#ppt_w"/>
                                          </p:val>
                                        </p:tav>
                                      </p:tavLst>
                                    </p:anim>
                                    <p:anim calcmode="lin" valueType="num">
                                      <p:cBhvr>
                                        <p:cTn id="37" dur="1000" fill="hold"/>
                                        <p:tgtEl>
                                          <p:spTgt spid="8"/>
                                        </p:tgtEl>
                                        <p:attrNameLst>
                                          <p:attrName>ppt_h</p:attrName>
                                        </p:attrNameLst>
                                      </p:cBhvr>
                                      <p:tavLst>
                                        <p:tav tm="0">
                                          <p:val>
                                            <p:fltVal val="0"/>
                                          </p:val>
                                        </p:tav>
                                        <p:tav tm="100000">
                                          <p:val>
                                            <p:strVal val="#ppt_h"/>
                                          </p:val>
                                        </p:tav>
                                      </p:tavLst>
                                    </p:anim>
                                    <p:anim calcmode="lin" valueType="num">
                                      <p:cBhvr>
                                        <p:cTn id="38" dur="1000" fill="hold"/>
                                        <p:tgtEl>
                                          <p:spTgt spid="8"/>
                                        </p:tgtEl>
                                        <p:attrNameLst>
                                          <p:attrName>style.rotation</p:attrName>
                                        </p:attrNameLst>
                                      </p:cBhvr>
                                      <p:tavLst>
                                        <p:tav tm="0">
                                          <p:val>
                                            <p:fltVal val="90"/>
                                          </p:val>
                                        </p:tav>
                                        <p:tav tm="100000">
                                          <p:val>
                                            <p:fltVal val="0"/>
                                          </p:val>
                                        </p:tav>
                                      </p:tavLst>
                                    </p:anim>
                                    <p:animEffect transition="in" filter="fade">
                                      <p:cBhvr>
                                        <p:cTn id="39" dur="1000"/>
                                        <p:tgtEl>
                                          <p:spTgt spid="8"/>
                                        </p:tgtEl>
                                      </p:cBhvr>
                                    </p:animEffect>
                                  </p:childTnLst>
                                </p:cTn>
                              </p:par>
                              <p:par>
                                <p:cTn id="40" presetID="31" presetClass="entr" presetSubtype="0"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1000" fill="hold"/>
                                        <p:tgtEl>
                                          <p:spTgt spid="7"/>
                                        </p:tgtEl>
                                        <p:attrNameLst>
                                          <p:attrName>ppt_w</p:attrName>
                                        </p:attrNameLst>
                                      </p:cBhvr>
                                      <p:tavLst>
                                        <p:tav tm="0">
                                          <p:val>
                                            <p:fltVal val="0"/>
                                          </p:val>
                                        </p:tav>
                                        <p:tav tm="100000">
                                          <p:val>
                                            <p:strVal val="#ppt_w"/>
                                          </p:val>
                                        </p:tav>
                                      </p:tavLst>
                                    </p:anim>
                                    <p:anim calcmode="lin" valueType="num">
                                      <p:cBhvr>
                                        <p:cTn id="43" dur="1000" fill="hold"/>
                                        <p:tgtEl>
                                          <p:spTgt spid="7"/>
                                        </p:tgtEl>
                                        <p:attrNameLst>
                                          <p:attrName>ppt_h</p:attrName>
                                        </p:attrNameLst>
                                      </p:cBhvr>
                                      <p:tavLst>
                                        <p:tav tm="0">
                                          <p:val>
                                            <p:fltVal val="0"/>
                                          </p:val>
                                        </p:tav>
                                        <p:tav tm="100000">
                                          <p:val>
                                            <p:strVal val="#ppt_h"/>
                                          </p:val>
                                        </p:tav>
                                      </p:tavLst>
                                    </p:anim>
                                    <p:anim calcmode="lin" valueType="num">
                                      <p:cBhvr>
                                        <p:cTn id="44" dur="1000" fill="hold"/>
                                        <p:tgtEl>
                                          <p:spTgt spid="7"/>
                                        </p:tgtEl>
                                        <p:attrNameLst>
                                          <p:attrName>style.rotation</p:attrName>
                                        </p:attrNameLst>
                                      </p:cBhvr>
                                      <p:tavLst>
                                        <p:tav tm="0">
                                          <p:val>
                                            <p:fltVal val="90"/>
                                          </p:val>
                                        </p:tav>
                                        <p:tav tm="100000">
                                          <p:val>
                                            <p:fltVal val="0"/>
                                          </p:val>
                                        </p:tav>
                                      </p:tavLst>
                                    </p:anim>
                                    <p:animEffect transition="in" filter="fade">
                                      <p:cBhvr>
                                        <p:cTn id="45" dur="10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1" nodeType="clickEffect">
                                  <p:stCondLst>
                                    <p:cond delay="0"/>
                                  </p:stCondLst>
                                  <p:childTnLst>
                                    <p:animEffect transition="out" filter="fade">
                                      <p:cBhvr>
                                        <p:cTn id="49" dur="500"/>
                                        <p:tgtEl>
                                          <p:spTgt spid="8"/>
                                        </p:tgtEl>
                                      </p:cBhvr>
                                    </p:animEffect>
                                    <p:set>
                                      <p:cBhvr>
                                        <p:cTn id="50" dur="1" fill="hold">
                                          <p:stCondLst>
                                            <p:cond delay="499"/>
                                          </p:stCondLst>
                                        </p:cTn>
                                        <p:tgtEl>
                                          <p:spTgt spid="8"/>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7"/>
                                        </p:tgtEl>
                                      </p:cBhvr>
                                    </p:animEffect>
                                    <p:set>
                                      <p:cBhvr>
                                        <p:cTn id="53"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1" grpId="0"/>
      <p:bldP spid="8" grpId="0"/>
      <p:bldP spid="8"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58D184-EC95-EA57-8C5C-593555AFF93B}"/>
              </a:ext>
            </a:extLst>
          </p:cNvPr>
          <p:cNvPicPr>
            <a:picLocks noChangeAspect="1"/>
          </p:cNvPicPr>
          <p:nvPr/>
        </p:nvPicPr>
        <p:blipFill>
          <a:blip r:embed="rId2"/>
          <a:stretch>
            <a:fillRect/>
          </a:stretch>
        </p:blipFill>
        <p:spPr>
          <a:xfrm>
            <a:off x="-1" y="0"/>
            <a:ext cx="12271761" cy="6858000"/>
          </a:xfrm>
          <a:prstGeom prst="rect">
            <a:avLst/>
          </a:prstGeom>
        </p:spPr>
      </p:pic>
      <p:sp>
        <p:nvSpPr>
          <p:cNvPr id="3" name="TextBox 2">
            <a:extLst>
              <a:ext uri="{FF2B5EF4-FFF2-40B4-BE49-F238E27FC236}">
                <a16:creationId xmlns:a16="http://schemas.microsoft.com/office/drawing/2014/main" id="{4F8A3D1E-AA4E-EF86-A73C-61B04F807128}"/>
              </a:ext>
            </a:extLst>
          </p:cNvPr>
          <p:cNvSpPr txBox="1"/>
          <p:nvPr/>
        </p:nvSpPr>
        <p:spPr>
          <a:xfrm>
            <a:off x="2461331" y="317346"/>
            <a:ext cx="7269338" cy="707886"/>
          </a:xfrm>
          <a:prstGeom prst="rect">
            <a:avLst/>
          </a:prstGeom>
          <a:noFill/>
        </p:spPr>
        <p:txBody>
          <a:bodyPr wrap="square" rtlCol="0">
            <a:spAutoFit/>
          </a:bodyPr>
          <a:lstStyle/>
          <a:p>
            <a:pPr lvl="0" algn="ctr">
              <a:defRPr/>
            </a:pPr>
            <a:r>
              <a:rPr lang="en-US" sz="4000" b="1" dirty="0">
                <a:solidFill>
                  <a:prstClr val="black"/>
                </a:solidFill>
                <a:latin typeface="Times New Roman" panose="02020603050405020304" pitchFamily="18" charset="0"/>
                <a:cs typeface="Times New Roman" panose="02020603050405020304" pitchFamily="18" charset="0"/>
              </a:rPr>
              <a:t>3. </a:t>
            </a:r>
            <a:r>
              <a:rPr lang="en-US" sz="4000" b="1" dirty="0" err="1">
                <a:solidFill>
                  <a:prstClr val="black"/>
                </a:solidFill>
                <a:latin typeface="Times New Roman" panose="02020603050405020304" pitchFamily="18" charset="0"/>
                <a:cs typeface="Times New Roman" panose="02020603050405020304" pitchFamily="18" charset="0"/>
              </a:rPr>
              <a:t>Tác</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dụng</a:t>
            </a:r>
            <a:endParaRPr lang="en-US" sz="4000" b="1" dirty="0">
              <a:solidFill>
                <a:prstClr val="black"/>
              </a:solidFill>
              <a:latin typeface="Times New Roman" panose="020206030504050203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9AB3DDD3-C000-1877-B9A5-58082341ED59}"/>
              </a:ext>
            </a:extLst>
          </p:cNvPr>
          <p:cNvSpPr/>
          <p:nvPr/>
        </p:nvSpPr>
        <p:spPr>
          <a:xfrm>
            <a:off x="1240733" y="1969365"/>
            <a:ext cx="3054430" cy="19809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err="1">
                <a:solidFill>
                  <a:schemeClr val="tx1"/>
                </a:solidFill>
                <a:latin typeface="Times New Roman" panose="02020603050405020304" pitchFamily="18" charset="0"/>
                <a:cs typeface="Times New Roman" panose="02020603050405020304" pitchFamily="18" charset="0"/>
              </a:rPr>
              <a:t>Mở</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rộng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thành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phần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chính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bằng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cụm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từ</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87F6F434-9746-4F74-85D8-FFBBF657FB8D}"/>
              </a:ext>
            </a:extLst>
          </p:cNvPr>
          <p:cNvSpPr/>
          <p:nvPr/>
        </p:nvSpPr>
        <p:spPr>
          <a:xfrm>
            <a:off x="6590546" y="2211681"/>
            <a:ext cx="4488110" cy="2040300"/>
          </a:xfrm>
          <a:prstGeom prst="roundRect">
            <a:avLst/>
          </a:prstGeom>
          <a:solidFill>
            <a:schemeClr val="accent4">
              <a:lumMod val="75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just"/>
            <a:r>
              <a:rPr lang="vi-VN" sz="3200" b="1" dirty="0">
                <a:solidFill>
                  <a:schemeClr val="tx1"/>
                </a:solidFill>
                <a:latin typeface="Times New Roman" panose="02020603050405020304" pitchFamily="18" charset="0"/>
                <a:cs typeface="Times New Roman" panose="02020603050405020304" pitchFamily="18" charset="0"/>
              </a:rPr>
              <a:t>có thể giúp câu cung cấp được nhiều thông tin hơn cho người đọc, người nghe</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24" name="Arrow: Right 23">
            <a:extLst>
              <a:ext uri="{FF2B5EF4-FFF2-40B4-BE49-F238E27FC236}">
                <a16:creationId xmlns:a16="http://schemas.microsoft.com/office/drawing/2014/main" id="{CDCB25AE-15CD-E8C5-B2A7-B7C5E482C7A9}"/>
              </a:ext>
            </a:extLst>
          </p:cNvPr>
          <p:cNvSpPr/>
          <p:nvPr/>
        </p:nvSpPr>
        <p:spPr>
          <a:xfrm>
            <a:off x="4786633" y="2959859"/>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084926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500" fill="hold"/>
                                        <p:tgtEl>
                                          <p:spTgt spid="24"/>
                                        </p:tgtEl>
                                        <p:attrNameLst>
                                          <p:attrName>ppt_w</p:attrName>
                                        </p:attrNameLst>
                                      </p:cBhvr>
                                      <p:tavLst>
                                        <p:tav tm="0">
                                          <p:val>
                                            <p:fltVal val="0"/>
                                          </p:val>
                                        </p:tav>
                                        <p:tav tm="100000">
                                          <p:val>
                                            <p:strVal val="#ppt_w"/>
                                          </p:val>
                                        </p:tav>
                                      </p:tavLst>
                                    </p:anim>
                                    <p:anim calcmode="lin" valueType="num">
                                      <p:cBhvr>
                                        <p:cTn id="23" dur="500" fill="hold"/>
                                        <p:tgtEl>
                                          <p:spTgt spid="24"/>
                                        </p:tgtEl>
                                        <p:attrNameLst>
                                          <p:attrName>ppt_h</p:attrName>
                                        </p:attrNameLst>
                                      </p:cBhvr>
                                      <p:tavLst>
                                        <p:tav tm="0">
                                          <p:val>
                                            <p:fltVal val="0"/>
                                          </p:val>
                                        </p:tav>
                                        <p:tav tm="100000">
                                          <p:val>
                                            <p:strVal val="#ppt_h"/>
                                          </p:val>
                                        </p:tav>
                                      </p:tavLst>
                                    </p:anim>
                                    <p:animEffect transition="in" filter="fade">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5" grpId="0" animBg="1"/>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244002-95C5-BF17-7936-655C267E19FA}"/>
              </a:ext>
            </a:extLst>
          </p:cNvPr>
          <p:cNvPicPr>
            <a:picLocks noChangeAspect="1"/>
          </p:cNvPicPr>
          <p:nvPr/>
        </p:nvPicPr>
        <p:blipFill>
          <a:blip r:embed="rId2"/>
          <a:stretch>
            <a:fillRect/>
          </a:stretch>
        </p:blipFill>
        <p:spPr>
          <a:xfrm>
            <a:off x="0" y="63488"/>
            <a:ext cx="12192000" cy="6794512"/>
          </a:xfrm>
          <a:prstGeom prst="rect">
            <a:avLst/>
          </a:prstGeom>
        </p:spPr>
      </p:pic>
      <p:sp>
        <p:nvSpPr>
          <p:cNvPr id="5" name="TextBox 4">
            <a:extLst>
              <a:ext uri="{FF2B5EF4-FFF2-40B4-BE49-F238E27FC236}">
                <a16:creationId xmlns:a16="http://schemas.microsoft.com/office/drawing/2014/main" id="{2484CAF6-9FBA-E873-A02D-2D28B7AA0CA2}"/>
              </a:ext>
            </a:extLst>
          </p:cNvPr>
          <p:cNvSpPr txBox="1"/>
          <p:nvPr/>
        </p:nvSpPr>
        <p:spPr>
          <a:xfrm>
            <a:off x="514988" y="2392432"/>
            <a:ext cx="10358773"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II. </a:t>
            </a:r>
            <a:r>
              <a:rPr kumimoji="0" lang="en-US" sz="9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Luyện</a:t>
            </a:r>
            <a:r>
              <a:rPr kumimoji="0" lang="en-US" sz="9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9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endParaRPr kumimoji="0" lang="en-US" sz="9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4372772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244002-95C5-BF17-7936-655C267E19FA}"/>
              </a:ext>
            </a:extLst>
          </p:cNvPr>
          <p:cNvPicPr>
            <a:picLocks noChangeAspect="1"/>
          </p:cNvPicPr>
          <p:nvPr/>
        </p:nvPicPr>
        <p:blipFill>
          <a:blip r:embed="rId2"/>
          <a:stretch>
            <a:fillRect/>
          </a:stretch>
        </p:blipFill>
        <p:spPr>
          <a:xfrm>
            <a:off x="0" y="63488"/>
            <a:ext cx="12192000" cy="6794512"/>
          </a:xfrm>
          <a:prstGeom prst="rect">
            <a:avLst/>
          </a:prstGeom>
        </p:spPr>
      </p:pic>
      <p:sp>
        <p:nvSpPr>
          <p:cNvPr id="5" name="TextBox 4">
            <a:extLst>
              <a:ext uri="{FF2B5EF4-FFF2-40B4-BE49-F238E27FC236}">
                <a16:creationId xmlns:a16="http://schemas.microsoft.com/office/drawing/2014/main" id="{2484CAF6-9FBA-E873-A02D-2D28B7AA0CA2}"/>
              </a:ext>
            </a:extLst>
          </p:cNvPr>
          <p:cNvSpPr txBox="1"/>
          <p:nvPr/>
        </p:nvSpPr>
        <p:spPr>
          <a:xfrm>
            <a:off x="514988" y="2392432"/>
            <a:ext cx="10358773" cy="1323439"/>
          </a:xfrm>
          <a:prstGeom prst="rect">
            <a:avLst/>
          </a:prstGeom>
          <a:noFill/>
        </p:spPr>
        <p:txBody>
          <a:bodyPr wrap="square" rtlCol="0">
            <a:spAutoFit/>
          </a:bodyPr>
          <a:lstStyle/>
          <a:p>
            <a:pPr algn="ctr"/>
            <a:r>
              <a:rPr lang="en-US" sz="8000" dirty="0">
                <a:latin typeface="Times New Roman" panose="02020603050405020304" pitchFamily="18" charset="0"/>
                <a:cs typeface="Times New Roman" panose="02020603050405020304" pitchFamily="18" charset="0"/>
              </a:rPr>
              <a:t>KHỞI ĐỘNG</a:t>
            </a:r>
          </a:p>
        </p:txBody>
      </p:sp>
    </p:spTree>
    <p:extLst>
      <p:ext uri="{BB962C8B-B14F-4D97-AF65-F5344CB8AC3E}">
        <p14:creationId xmlns:p14="http://schemas.microsoft.com/office/powerpoint/2010/main" val="188392786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244002-95C5-BF17-7936-655C267E19FA}"/>
              </a:ext>
            </a:extLst>
          </p:cNvPr>
          <p:cNvPicPr>
            <a:picLocks noChangeAspect="1"/>
          </p:cNvPicPr>
          <p:nvPr/>
        </p:nvPicPr>
        <p:blipFill>
          <a:blip r:embed="rId2"/>
          <a:stretch>
            <a:fillRect/>
          </a:stretch>
        </p:blipFill>
        <p:spPr>
          <a:xfrm>
            <a:off x="0" y="0"/>
            <a:ext cx="12192000" cy="6794512"/>
          </a:xfrm>
          <a:prstGeom prst="rect">
            <a:avLst/>
          </a:prstGeom>
        </p:spPr>
      </p:pic>
      <p:sp>
        <p:nvSpPr>
          <p:cNvPr id="5" name="TextBox 4">
            <a:extLst>
              <a:ext uri="{FF2B5EF4-FFF2-40B4-BE49-F238E27FC236}">
                <a16:creationId xmlns:a16="http://schemas.microsoft.com/office/drawing/2014/main" id="{2484CAF6-9FBA-E873-A02D-2D28B7AA0CA2}"/>
              </a:ext>
            </a:extLst>
          </p:cNvPr>
          <p:cNvSpPr txBox="1"/>
          <p:nvPr/>
        </p:nvSpPr>
        <p:spPr>
          <a:xfrm>
            <a:off x="916613" y="386641"/>
            <a:ext cx="1035877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II. </a:t>
            </a:r>
            <a:r>
              <a:rPr kumimoji="0" lang="en-US" sz="6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Luyện</a:t>
            </a:r>
            <a:r>
              <a:rPr kumimoji="0" lang="en-US" sz="6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endPar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6" name="Picture 5">
            <a:extLst>
              <a:ext uri="{FF2B5EF4-FFF2-40B4-BE49-F238E27FC236}">
                <a16:creationId xmlns:a16="http://schemas.microsoft.com/office/drawing/2014/main" id="{25EF05A6-C71D-FEBA-1C65-BFF2A07A169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62667" y1="30667" x2="62667" y2="30667"/>
                        <a14:foregroundMark x1="62222" y1="31111" x2="62222" y2="31111"/>
                        <a14:foregroundMark x1="62222" y1="31111" x2="62222" y2="31111"/>
                        <a14:foregroundMark x1="46222" y1="37333" x2="46222" y2="37333"/>
                        <a14:foregroundMark x1="41778" y1="39111" x2="40000" y2="40889"/>
                        <a14:foregroundMark x1="35111" y1="42667" x2="34222" y2="42667"/>
                        <a14:foregroundMark x1="26667" y1="35111" x2="26667" y2="35111"/>
                        <a14:foregroundMark x1="26667" y1="34667" x2="26667" y2="34667"/>
                        <a14:foregroundMark x1="25333" y1="29778" x2="25333" y2="29778"/>
                        <a14:foregroundMark x1="25333" y1="28889" x2="25333" y2="28889"/>
                        <a14:foregroundMark x1="25333" y1="28444" x2="25333" y2="28444"/>
                        <a14:foregroundMark x1="25333" y1="28000" x2="25333" y2="28000"/>
                        <a14:foregroundMark x1="25333" y1="27556" x2="25333" y2="27556"/>
                        <a14:foregroundMark x1="28000" y1="26667" x2="28000" y2="26667"/>
                        <a14:foregroundMark x1="28444" y1="26667" x2="28444" y2="26667"/>
                        <a14:foregroundMark x1="28444" y1="26667" x2="28444" y2="26667"/>
                        <a14:foregroundMark x1="21778" y1="27111" x2="21778" y2="27111"/>
                        <a14:foregroundMark x1="20000" y1="28444" x2="20000" y2="28444"/>
                        <a14:foregroundMark x1="17778" y1="29778" x2="17778" y2="29778"/>
                        <a14:foregroundMark x1="15556" y1="31556" x2="15556" y2="31556"/>
                        <a14:foregroundMark x1="15556" y1="33778" x2="15556" y2="34667"/>
                        <a14:foregroundMark x1="16000" y1="40444" x2="17778" y2="43556"/>
                        <a14:foregroundMark x1="21778" y1="47111" x2="43556" y2="57778"/>
                        <a14:foregroundMark x1="50222" y1="58667" x2="51111" y2="58667"/>
                        <a14:foregroundMark x1="56444" y1="58667" x2="57778" y2="58667"/>
                      </a14:backgroundRemoval>
                    </a14:imgEffect>
                  </a14:imgLayer>
                </a14:imgProps>
              </a:ext>
            </a:extLst>
          </a:blip>
          <a:stretch>
            <a:fillRect/>
          </a:stretch>
        </p:blipFill>
        <p:spPr>
          <a:xfrm>
            <a:off x="2850777" y="961841"/>
            <a:ext cx="7023065" cy="5430570"/>
          </a:xfrm>
          <a:prstGeom prst="rect">
            <a:avLst/>
          </a:prstGeom>
        </p:spPr>
      </p:pic>
      <p:sp>
        <p:nvSpPr>
          <p:cNvPr id="7" name="TextBox 6">
            <a:extLst>
              <a:ext uri="{FF2B5EF4-FFF2-40B4-BE49-F238E27FC236}">
                <a16:creationId xmlns:a16="http://schemas.microsoft.com/office/drawing/2014/main" id="{7376C0CB-B474-189E-4EA7-FD210E501263}"/>
              </a:ext>
            </a:extLst>
          </p:cNvPr>
          <p:cNvSpPr txBox="1"/>
          <p:nvPr/>
        </p:nvSpPr>
        <p:spPr>
          <a:xfrm>
            <a:off x="4131495" y="2450749"/>
            <a:ext cx="4461628" cy="206210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THẢO</a:t>
            </a:r>
            <a:r>
              <a:rPr kumimoji="0" lang="en-US" sz="3200" b="1" i="1"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LUẬN NHÓM ĐÔI, HOÀN THÀNH PHIẾU HỌC TẬP BÀI 1 VÀ BÀI 2</a:t>
            </a:r>
            <a:endParaRPr kumimoji="0" lang="en-US" sz="3200" b="1"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23814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par>
                                <p:cTn id="19" presetID="3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1020518-D0D5-3199-52F4-D62F38A46D1D}"/>
              </a:ext>
            </a:extLst>
          </p:cNvPr>
          <p:cNvPicPr>
            <a:picLocks noChangeAspect="1"/>
          </p:cNvPicPr>
          <p:nvPr/>
        </p:nvPicPr>
        <p:blipFill>
          <a:blip r:embed="rId2"/>
          <a:stretch>
            <a:fillRect/>
          </a:stretch>
        </p:blipFill>
        <p:spPr>
          <a:xfrm>
            <a:off x="-528" y="0"/>
            <a:ext cx="12192528" cy="6858000"/>
          </a:xfrm>
          <a:prstGeom prst="rect">
            <a:avLst/>
          </a:prstGeom>
        </p:spPr>
      </p:pic>
    </p:spTree>
    <p:extLst>
      <p:ext uri="{BB962C8B-B14F-4D97-AF65-F5344CB8AC3E}">
        <p14:creationId xmlns:p14="http://schemas.microsoft.com/office/powerpoint/2010/main" val="212516960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7CBE86D-7C29-6BA7-39CB-1B4BE0949473}"/>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863224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58D184-EC95-EA57-8C5C-593555AFF93B}"/>
              </a:ext>
            </a:extLst>
          </p:cNvPr>
          <p:cNvPicPr>
            <a:picLocks noChangeAspect="1"/>
          </p:cNvPicPr>
          <p:nvPr/>
        </p:nvPicPr>
        <p:blipFill>
          <a:blip r:embed="rId2"/>
          <a:stretch>
            <a:fillRect/>
          </a:stretch>
        </p:blipFill>
        <p:spPr>
          <a:xfrm>
            <a:off x="-1" y="0"/>
            <a:ext cx="12271761" cy="6858000"/>
          </a:xfrm>
          <a:prstGeom prst="rect">
            <a:avLst/>
          </a:prstGeom>
        </p:spPr>
      </p:pic>
      <p:graphicFrame>
        <p:nvGraphicFramePr>
          <p:cNvPr id="5" name="Table 4">
            <a:extLst>
              <a:ext uri="{FF2B5EF4-FFF2-40B4-BE49-F238E27FC236}">
                <a16:creationId xmlns:a16="http://schemas.microsoft.com/office/drawing/2014/main" id="{6BC0036F-11D9-C567-BD6B-0B42F5AD9FE9}"/>
              </a:ext>
            </a:extLst>
          </p:cNvPr>
          <p:cNvGraphicFramePr>
            <a:graphicFrameLocks noGrp="1"/>
          </p:cNvGraphicFramePr>
          <p:nvPr>
            <p:extLst>
              <p:ext uri="{D42A27DB-BD31-4B8C-83A1-F6EECF244321}">
                <p14:modId xmlns:p14="http://schemas.microsoft.com/office/powerpoint/2010/main" val="3014622924"/>
              </p:ext>
            </p:extLst>
          </p:nvPr>
        </p:nvGraphicFramePr>
        <p:xfrm>
          <a:off x="-106076" y="-83658"/>
          <a:ext cx="12404151" cy="6941658"/>
        </p:xfrm>
        <a:graphic>
          <a:graphicData uri="http://schemas.openxmlformats.org/drawingml/2006/table">
            <a:tbl>
              <a:tblPr firstRow="1" firstCol="1" bandRow="1">
                <a:tableStyleId>{5C22544A-7EE6-4342-B048-85BDC9FD1C3A}</a:tableStyleId>
              </a:tblPr>
              <a:tblGrid>
                <a:gridCol w="1064799">
                  <a:extLst>
                    <a:ext uri="{9D8B030D-6E8A-4147-A177-3AD203B41FA5}">
                      <a16:colId xmlns:a16="http://schemas.microsoft.com/office/drawing/2014/main" val="188525304"/>
                    </a:ext>
                  </a:extLst>
                </a:gridCol>
                <a:gridCol w="2884583">
                  <a:extLst>
                    <a:ext uri="{9D8B030D-6E8A-4147-A177-3AD203B41FA5}">
                      <a16:colId xmlns:a16="http://schemas.microsoft.com/office/drawing/2014/main" val="2995589159"/>
                    </a:ext>
                  </a:extLst>
                </a:gridCol>
                <a:gridCol w="3790676">
                  <a:extLst>
                    <a:ext uri="{9D8B030D-6E8A-4147-A177-3AD203B41FA5}">
                      <a16:colId xmlns:a16="http://schemas.microsoft.com/office/drawing/2014/main" val="792624311"/>
                    </a:ext>
                  </a:extLst>
                </a:gridCol>
                <a:gridCol w="4664093">
                  <a:extLst>
                    <a:ext uri="{9D8B030D-6E8A-4147-A177-3AD203B41FA5}">
                      <a16:colId xmlns:a16="http://schemas.microsoft.com/office/drawing/2014/main" val="3403078135"/>
                    </a:ext>
                  </a:extLst>
                </a:gridCol>
              </a:tblGrid>
              <a:tr h="1253211">
                <a:tc>
                  <a:txBody>
                    <a:bodyPr/>
                    <a:lstStyle/>
                    <a:p>
                      <a:pPr algn="ctr">
                        <a:lnSpc>
                          <a:spcPct val="100000"/>
                        </a:lnSpc>
                      </a:pPr>
                      <a:r>
                        <a:rPr lang="en-US" sz="2800" b="1" dirty="0" err="1">
                          <a:effectLst/>
                          <a:latin typeface="Times New Roman" panose="02020603050405020304" pitchFamily="18" charset="0"/>
                          <a:cs typeface="Times New Roman" panose="02020603050405020304" pitchFamily="18" charset="0"/>
                        </a:rPr>
                        <a:t>Câu</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solidFill>
                      <a:schemeClr val="accent2">
                        <a:lumMod val="75000"/>
                      </a:schemeClr>
                    </a:solidFill>
                  </a:tcPr>
                </a:tc>
                <a:tc>
                  <a:txBody>
                    <a:bodyPr/>
                    <a:lstStyle/>
                    <a:p>
                      <a:pPr algn="ctr">
                        <a:lnSpc>
                          <a:spcPct val="100000"/>
                        </a:lnSpc>
                      </a:pPr>
                      <a:r>
                        <a:rPr lang="en-US" sz="2800" b="1" dirty="0" err="1">
                          <a:effectLst/>
                          <a:latin typeface="Times New Roman" panose="02020603050405020304" pitchFamily="18" charset="0"/>
                          <a:cs typeface="Times New Roman" panose="02020603050405020304" pitchFamily="18" charset="0"/>
                        </a:rPr>
                        <a:t>Chủ</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ngữ</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cụm</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từ</a:t>
                      </a:r>
                      <a:r>
                        <a:rPr lang="en-US" sz="2800" b="1" dirty="0">
                          <a:effectLst/>
                          <a:latin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solidFill>
                      <a:schemeClr val="accent2">
                        <a:lumMod val="75000"/>
                      </a:schemeClr>
                    </a:solidFill>
                  </a:tcPr>
                </a:tc>
                <a:tc>
                  <a:txBody>
                    <a:bodyPr/>
                    <a:lstStyle/>
                    <a:p>
                      <a:pPr algn="ctr">
                        <a:lnSpc>
                          <a:spcPct val="100000"/>
                        </a:lnSpc>
                      </a:pPr>
                      <a:r>
                        <a:rPr lang="en-US" sz="2800" b="1" dirty="0" err="1">
                          <a:effectLst/>
                          <a:latin typeface="Times New Roman" panose="02020603050405020304" pitchFamily="18" charset="0"/>
                          <a:cs typeface="Times New Roman" panose="02020603050405020304" pitchFamily="18" charset="0"/>
                        </a:rPr>
                        <a:t>Chủ</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ngữ</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cụm</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từ</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sau</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khi</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rút</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gọn</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solidFill>
                      <a:schemeClr val="accent2">
                        <a:lumMod val="75000"/>
                      </a:schemeClr>
                    </a:solidFill>
                  </a:tcPr>
                </a:tc>
                <a:tc>
                  <a:txBody>
                    <a:bodyPr/>
                    <a:lstStyle/>
                    <a:p>
                      <a:pPr algn="ctr">
                        <a:lnSpc>
                          <a:spcPct val="100000"/>
                        </a:lnSpc>
                      </a:pPr>
                      <a:r>
                        <a:rPr lang="en-US" sz="2800" b="1" dirty="0" err="1">
                          <a:effectLst/>
                          <a:latin typeface="Times New Roman" panose="02020603050405020304" pitchFamily="18" charset="0"/>
                          <a:cs typeface="Times New Roman" panose="02020603050405020304" pitchFamily="18" charset="0"/>
                        </a:rPr>
                        <a:t>Sự</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thay</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đổi</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nghĩa</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của</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sau</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khi</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chủ</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ngữ</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được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rút</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gọn</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solidFill>
                      <a:schemeClr val="accent2">
                        <a:lumMod val="75000"/>
                      </a:schemeClr>
                    </a:solidFill>
                  </a:tcPr>
                </a:tc>
                <a:extLst>
                  <a:ext uri="{0D108BD9-81ED-4DB2-BD59-A6C34878D82A}">
                    <a16:rowId xmlns:a16="http://schemas.microsoft.com/office/drawing/2014/main" val="945366547"/>
                  </a:ext>
                </a:extLst>
              </a:tr>
              <a:tr h="2045979">
                <a:tc>
                  <a:txBody>
                    <a:bodyPr/>
                    <a:lstStyle/>
                    <a:p>
                      <a:pPr algn="just">
                        <a:lnSpc>
                          <a:spcPct val="100000"/>
                        </a:lnSpc>
                      </a:pPr>
                      <a:r>
                        <a:rPr lang="en-US" sz="2800" b="1" dirty="0">
                          <a:effectLst/>
                          <a:latin typeface="Times New Roman" panose="02020603050405020304" pitchFamily="18" charset="0"/>
                          <a:cs typeface="Times New Roman" panose="02020603050405020304" pitchFamily="18" charset="0"/>
                        </a:rPr>
                        <a:t>a</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solidFill>
                      <a:schemeClr val="accent2">
                        <a:lumMod val="75000"/>
                      </a:schemeClr>
                    </a:solidFill>
                  </a:tcPr>
                </a:tc>
                <a:tc>
                  <a:txBody>
                    <a:bodyPr/>
                    <a:lstStyle/>
                    <a:p>
                      <a:pPr algn="just">
                        <a:lnSpc>
                          <a:spcPct val="100000"/>
                        </a:lnSpc>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tc>
                <a:tc>
                  <a:txBody>
                    <a:bodyPr/>
                    <a:lstStyle/>
                    <a:p>
                      <a:pPr algn="just">
                        <a:lnSpc>
                          <a:spcPct val="100000"/>
                        </a:lnSpc>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tc>
                <a:tc>
                  <a:txBody>
                    <a:bodyPr/>
                    <a:lstStyle/>
                    <a:p>
                      <a:pPr algn="just">
                        <a:lnSpc>
                          <a:spcPct val="100000"/>
                        </a:lnSpc>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tc>
                <a:extLst>
                  <a:ext uri="{0D108BD9-81ED-4DB2-BD59-A6C34878D82A}">
                    <a16:rowId xmlns:a16="http://schemas.microsoft.com/office/drawing/2014/main" val="80101849"/>
                  </a:ext>
                </a:extLst>
              </a:tr>
              <a:tr h="1821234">
                <a:tc>
                  <a:txBody>
                    <a:bodyPr/>
                    <a:lstStyle/>
                    <a:p>
                      <a:pPr algn="just">
                        <a:lnSpc>
                          <a:spcPct val="100000"/>
                        </a:lnSpc>
                      </a:pPr>
                      <a:r>
                        <a:rPr lang="en-US" sz="2800" b="1" dirty="0">
                          <a:effectLst/>
                          <a:latin typeface="Times New Roman" panose="02020603050405020304" pitchFamily="18" charset="0"/>
                          <a:cs typeface="Times New Roman" panose="02020603050405020304" pitchFamily="18" charset="0"/>
                        </a:rPr>
                        <a:t>b</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solidFill>
                      <a:schemeClr val="accent2">
                        <a:lumMod val="75000"/>
                      </a:schemeClr>
                    </a:solidFill>
                  </a:tcPr>
                </a:tc>
                <a:tc>
                  <a:txBody>
                    <a:bodyPr/>
                    <a:lstStyle/>
                    <a:p>
                      <a:pPr algn="just">
                        <a:lnSpc>
                          <a:spcPct val="100000"/>
                        </a:lnSpc>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tc>
                <a:tc>
                  <a:txBody>
                    <a:bodyPr/>
                    <a:lstStyle/>
                    <a:p>
                      <a:pPr algn="just">
                        <a:lnSpc>
                          <a:spcPct val="100000"/>
                        </a:lnSpc>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tc>
                <a:tc>
                  <a:txBody>
                    <a:bodyPr/>
                    <a:lstStyle/>
                    <a:p>
                      <a:pPr algn="just">
                        <a:lnSpc>
                          <a:spcPct val="100000"/>
                        </a:lnSpc>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tc>
                <a:extLst>
                  <a:ext uri="{0D108BD9-81ED-4DB2-BD59-A6C34878D82A}">
                    <a16:rowId xmlns:a16="http://schemas.microsoft.com/office/drawing/2014/main" val="2730883005"/>
                  </a:ext>
                </a:extLst>
              </a:tr>
              <a:tr h="1821234">
                <a:tc>
                  <a:txBody>
                    <a:bodyPr/>
                    <a:lstStyle/>
                    <a:p>
                      <a:pPr algn="just">
                        <a:lnSpc>
                          <a:spcPct val="100000"/>
                        </a:lnSpc>
                      </a:pPr>
                      <a:r>
                        <a:rPr lang="en-US" sz="2800" b="1" dirty="0">
                          <a:effectLst/>
                          <a:latin typeface="Times New Roman" panose="02020603050405020304" pitchFamily="18" charset="0"/>
                          <a:cs typeface="Times New Roman" panose="02020603050405020304" pitchFamily="18" charset="0"/>
                        </a:rPr>
                        <a:t>c</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solidFill>
                      <a:schemeClr val="accent2">
                        <a:lumMod val="75000"/>
                      </a:schemeClr>
                    </a:solidFill>
                  </a:tcPr>
                </a:tc>
                <a:tc>
                  <a:txBody>
                    <a:bodyPr/>
                    <a:lstStyle/>
                    <a:p>
                      <a:pPr algn="just">
                        <a:lnSpc>
                          <a:spcPct val="100000"/>
                        </a:lnSpc>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tc>
                <a:tc>
                  <a:txBody>
                    <a:bodyPr/>
                    <a:lstStyle/>
                    <a:p>
                      <a:pPr algn="just">
                        <a:lnSpc>
                          <a:spcPct val="100000"/>
                        </a:lnSpc>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tc>
                <a:tc>
                  <a:txBody>
                    <a:bodyPr/>
                    <a:lstStyle/>
                    <a:p>
                      <a:pPr algn="just">
                        <a:lnSpc>
                          <a:spcPct val="100000"/>
                        </a:lnSpc>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tc>
                <a:extLst>
                  <a:ext uri="{0D108BD9-81ED-4DB2-BD59-A6C34878D82A}">
                    <a16:rowId xmlns:a16="http://schemas.microsoft.com/office/drawing/2014/main" val="202941295"/>
                  </a:ext>
                </a:extLst>
              </a:tr>
            </a:tbl>
          </a:graphicData>
        </a:graphic>
      </p:graphicFrame>
      <p:sp>
        <p:nvSpPr>
          <p:cNvPr id="6" name="TextBox 5">
            <a:extLst>
              <a:ext uri="{FF2B5EF4-FFF2-40B4-BE49-F238E27FC236}">
                <a16:creationId xmlns:a16="http://schemas.microsoft.com/office/drawing/2014/main" id="{63B0771D-A271-5803-A409-0178F77BC116}"/>
              </a:ext>
            </a:extLst>
          </p:cNvPr>
          <p:cNvSpPr txBox="1"/>
          <p:nvPr/>
        </p:nvSpPr>
        <p:spPr>
          <a:xfrm>
            <a:off x="1176756" y="1224793"/>
            <a:ext cx="2847664" cy="1077218"/>
          </a:xfrm>
          <a:prstGeom prst="rect">
            <a:avLst/>
          </a:prstGeom>
          <a:noFill/>
        </p:spPr>
        <p:txBody>
          <a:bodyPr wrap="square" rtlCol="0">
            <a:spAutoFit/>
          </a:bodyPr>
          <a:lstStyle/>
          <a:p>
            <a:r>
              <a:rPr lang="vi-VN" sz="3200" b="1" dirty="0">
                <a:latin typeface="Times New Roman" panose="02020603050405020304" pitchFamily="18" charset="0"/>
                <a:cs typeface="Times New Roman" panose="02020603050405020304" pitchFamily="18" charset="0"/>
              </a:rPr>
              <a:t>Một tiếng lá rơi lúc này</a:t>
            </a:r>
            <a:endParaRPr lang="en-US" sz="32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E11F872-28CD-ACED-4FDD-EAB770A34C0C}"/>
              </a:ext>
            </a:extLst>
          </p:cNvPr>
          <p:cNvSpPr txBox="1"/>
          <p:nvPr/>
        </p:nvSpPr>
        <p:spPr>
          <a:xfrm>
            <a:off x="3919296" y="1027083"/>
            <a:ext cx="3859769" cy="2062103"/>
          </a:xfrm>
          <a:prstGeom prst="rect">
            <a:avLst/>
          </a:prstGeom>
          <a:noFill/>
        </p:spPr>
        <p:txBody>
          <a:bodyPr wrap="square" rtlCol="0">
            <a:spAutoFit/>
          </a:bodyPr>
          <a:lstStyle/>
          <a:p>
            <a:r>
              <a:rPr lang="vi-VN" sz="3200" b="1" dirty="0">
                <a:latin typeface="Times New Roman" panose="02020603050405020304" pitchFamily="18" charset="0"/>
                <a:cs typeface="Times New Roman" panose="02020603050405020304" pitchFamily="18" charset="0"/>
              </a:rPr>
              <a:t>- Tiếng lá rơi lúc này</a:t>
            </a:r>
          </a:p>
          <a:p>
            <a:r>
              <a:rPr lang="vi-VN" sz="3200" b="1" dirty="0">
                <a:latin typeface="Times New Roman" panose="02020603050405020304" pitchFamily="18" charset="0"/>
                <a:cs typeface="Times New Roman" panose="02020603050405020304" pitchFamily="18" charset="0"/>
              </a:rPr>
              <a:t>- Một tiếng lá rơi</a:t>
            </a:r>
          </a:p>
          <a:p>
            <a:r>
              <a:rPr lang="vi-VN" sz="3200" b="1" dirty="0">
                <a:latin typeface="Times New Roman" panose="02020603050405020304" pitchFamily="18" charset="0"/>
                <a:cs typeface="Times New Roman" panose="02020603050405020304" pitchFamily="18" charset="0"/>
              </a:rPr>
              <a:t>- Tiếng lá rơi</a:t>
            </a:r>
          </a:p>
          <a:p>
            <a:r>
              <a:rPr lang="vi-VN" sz="3200" b="1" dirty="0">
                <a:latin typeface="Times New Roman" panose="02020603050405020304" pitchFamily="18" charset="0"/>
                <a:cs typeface="Times New Roman" panose="02020603050405020304" pitchFamily="18" charset="0"/>
              </a:rPr>
              <a:t>- Tiếng lá</a:t>
            </a:r>
          </a:p>
        </p:txBody>
      </p:sp>
      <p:sp>
        <p:nvSpPr>
          <p:cNvPr id="8" name="TextBox 7">
            <a:extLst>
              <a:ext uri="{FF2B5EF4-FFF2-40B4-BE49-F238E27FC236}">
                <a16:creationId xmlns:a16="http://schemas.microsoft.com/office/drawing/2014/main" id="{7A1C1D90-81A6-3860-97DD-405370854FEC}"/>
              </a:ext>
            </a:extLst>
          </p:cNvPr>
          <p:cNvSpPr txBox="1"/>
          <p:nvPr/>
        </p:nvSpPr>
        <p:spPr>
          <a:xfrm>
            <a:off x="7832103" y="1224793"/>
            <a:ext cx="4228051" cy="1569660"/>
          </a:xfrm>
          <a:prstGeom prst="rect">
            <a:avLst/>
          </a:prstGeom>
          <a:noFill/>
        </p:spPr>
        <p:txBody>
          <a:bodyPr wrap="square" rtlCol="0">
            <a:spAutoFit/>
          </a:bodyPr>
          <a:lstStyle/>
          <a:p>
            <a:r>
              <a:rPr lang="vi-VN" sz="3200" b="1" dirty="0">
                <a:latin typeface="Times New Roman" panose="02020603050405020304" pitchFamily="18" charset="0"/>
                <a:cs typeface="Times New Roman" panose="02020603050405020304" pitchFamily="18" charset="0"/>
              </a:rPr>
              <a:t>Không xác định được địa điểm, thời gian, số lượng của tiếng lá rơi.</a:t>
            </a:r>
          </a:p>
        </p:txBody>
      </p:sp>
      <p:sp>
        <p:nvSpPr>
          <p:cNvPr id="9" name="TextBox 8">
            <a:extLst>
              <a:ext uri="{FF2B5EF4-FFF2-40B4-BE49-F238E27FC236}">
                <a16:creationId xmlns:a16="http://schemas.microsoft.com/office/drawing/2014/main" id="{3F7A4389-F585-B15A-6240-7CF9C8F92B32}"/>
              </a:ext>
            </a:extLst>
          </p:cNvPr>
          <p:cNvSpPr txBox="1"/>
          <p:nvPr/>
        </p:nvSpPr>
        <p:spPr>
          <a:xfrm>
            <a:off x="989902" y="3203659"/>
            <a:ext cx="2807386" cy="1569660"/>
          </a:xfrm>
          <a:prstGeom prst="rect">
            <a:avLst/>
          </a:prstGeom>
          <a:noFill/>
        </p:spPr>
        <p:txBody>
          <a:bodyPr wrap="square" rtlCol="0">
            <a:spAutoFit/>
          </a:bodyPr>
          <a:lstStyle/>
          <a:p>
            <a:pPr algn="just"/>
            <a:r>
              <a:rPr lang="vi-VN" sz="3200" b="1" dirty="0">
                <a:latin typeface="Times New Roman" panose="02020603050405020304" pitchFamily="18" charset="0"/>
                <a:cs typeface="Times New Roman" panose="02020603050405020304" pitchFamily="18" charset="0"/>
              </a:rPr>
              <a:t>Phút yên tĩnh của rừng ban mai</a:t>
            </a:r>
            <a:endParaRPr lang="en-US" sz="3200"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9AFE72A7-767F-C4C3-EAB7-E5BD919677D5}"/>
              </a:ext>
            </a:extLst>
          </p:cNvPr>
          <p:cNvSpPr txBox="1"/>
          <p:nvPr/>
        </p:nvSpPr>
        <p:spPr>
          <a:xfrm>
            <a:off x="3910854" y="3167883"/>
            <a:ext cx="3538570" cy="1569660"/>
          </a:xfrm>
          <a:prstGeom prst="rect">
            <a:avLst/>
          </a:prstGeom>
          <a:noFill/>
        </p:spPr>
        <p:txBody>
          <a:bodyPr wrap="square" rtlCol="0">
            <a:spAutoFit/>
          </a:bodyPr>
          <a:lstStyle/>
          <a:p>
            <a:pPr algn="just"/>
            <a:r>
              <a:rPr lang="vi-VN" sz="3200" b="1" dirty="0">
                <a:latin typeface="Times New Roman" panose="02020603050405020304" pitchFamily="18" charset="0"/>
                <a:cs typeface="Times New Roman" panose="02020603050405020304" pitchFamily="18" charset="0"/>
              </a:rPr>
              <a:t>- Phút yên tĩnh của rừng</a:t>
            </a:r>
          </a:p>
          <a:p>
            <a:pPr algn="just"/>
            <a:r>
              <a:rPr lang="vi-VN" sz="3200" b="1" dirty="0">
                <a:latin typeface="Times New Roman" panose="02020603050405020304" pitchFamily="18" charset="0"/>
                <a:cs typeface="Times New Roman" panose="02020603050405020304" pitchFamily="18" charset="0"/>
              </a:rPr>
              <a:t>- Phút yên tĩnh</a:t>
            </a:r>
          </a:p>
        </p:txBody>
      </p:sp>
      <p:sp>
        <p:nvSpPr>
          <p:cNvPr id="11" name="TextBox 10">
            <a:extLst>
              <a:ext uri="{FF2B5EF4-FFF2-40B4-BE49-F238E27FC236}">
                <a16:creationId xmlns:a16="http://schemas.microsoft.com/office/drawing/2014/main" id="{C6FD0D5F-1721-A063-5E18-AE2CC11CFE09}"/>
              </a:ext>
            </a:extLst>
          </p:cNvPr>
          <p:cNvSpPr txBox="1"/>
          <p:nvPr/>
        </p:nvSpPr>
        <p:spPr>
          <a:xfrm>
            <a:off x="7873995" y="3165786"/>
            <a:ext cx="4228051" cy="1569660"/>
          </a:xfrm>
          <a:prstGeom prst="rect">
            <a:avLst/>
          </a:prstGeom>
          <a:noFill/>
        </p:spPr>
        <p:txBody>
          <a:bodyPr wrap="square" rtlCol="0">
            <a:spAutoFit/>
          </a:bodyPr>
          <a:lstStyle/>
          <a:p>
            <a:pPr algn="just"/>
            <a:r>
              <a:rPr lang="vi-VN" sz="3200" b="1" dirty="0">
                <a:latin typeface="Times New Roman" panose="02020603050405020304" pitchFamily="18" charset="0"/>
                <a:cs typeface="Times New Roman" panose="02020603050405020304" pitchFamily="18" charset="0"/>
              </a:rPr>
              <a:t>Không xác định được chủ thể của phút yên tĩnh.</a:t>
            </a:r>
          </a:p>
        </p:txBody>
      </p:sp>
      <p:sp>
        <p:nvSpPr>
          <p:cNvPr id="12" name="TextBox 11">
            <a:extLst>
              <a:ext uri="{FF2B5EF4-FFF2-40B4-BE49-F238E27FC236}">
                <a16:creationId xmlns:a16="http://schemas.microsoft.com/office/drawing/2014/main" id="{D9F480E2-4202-FFA5-BC41-2EDEBB38E7E6}"/>
              </a:ext>
            </a:extLst>
          </p:cNvPr>
          <p:cNvSpPr txBox="1"/>
          <p:nvPr/>
        </p:nvSpPr>
        <p:spPr>
          <a:xfrm>
            <a:off x="989902" y="5131301"/>
            <a:ext cx="2807386" cy="1569660"/>
          </a:xfrm>
          <a:prstGeom prst="rect">
            <a:avLst/>
          </a:prstGeom>
          <a:noFill/>
        </p:spPr>
        <p:txBody>
          <a:bodyPr wrap="square" rtlCol="0">
            <a:spAutoFit/>
          </a:bodyPr>
          <a:lstStyle/>
          <a:p>
            <a:pPr algn="just"/>
            <a:r>
              <a:rPr lang="vi-VN" sz="3200" b="1" dirty="0">
                <a:latin typeface="Times New Roman" panose="02020603050405020304" pitchFamily="18" charset="0"/>
                <a:cs typeface="Times New Roman" panose="02020603050405020304" pitchFamily="18" charset="0"/>
              </a:rPr>
              <a:t>Mấy con gầm ghì sắc lông màu xanh</a:t>
            </a:r>
          </a:p>
        </p:txBody>
      </p:sp>
      <p:sp>
        <p:nvSpPr>
          <p:cNvPr id="13" name="TextBox 12">
            <a:extLst>
              <a:ext uri="{FF2B5EF4-FFF2-40B4-BE49-F238E27FC236}">
                <a16:creationId xmlns:a16="http://schemas.microsoft.com/office/drawing/2014/main" id="{20D33E7B-E832-1FFF-6514-C0C8201D9770}"/>
              </a:ext>
            </a:extLst>
          </p:cNvPr>
          <p:cNvSpPr txBox="1"/>
          <p:nvPr/>
        </p:nvSpPr>
        <p:spPr>
          <a:xfrm>
            <a:off x="4024420" y="5131301"/>
            <a:ext cx="2807386" cy="1077218"/>
          </a:xfrm>
          <a:prstGeom prst="rect">
            <a:avLst/>
          </a:prstGeom>
          <a:noFill/>
        </p:spPr>
        <p:txBody>
          <a:bodyPr wrap="square" rtlCol="0">
            <a:spAutoFit/>
          </a:bodyPr>
          <a:lstStyle/>
          <a:p>
            <a:pPr algn="just"/>
            <a:r>
              <a:rPr lang="vi-VN" sz="3200" b="1" dirty="0">
                <a:latin typeface="Times New Roman" panose="02020603050405020304" pitchFamily="18" charset="0"/>
                <a:cs typeface="Times New Roman" panose="02020603050405020304" pitchFamily="18" charset="0"/>
              </a:rPr>
              <a:t>Mấy con gầm ghì</a:t>
            </a:r>
          </a:p>
        </p:txBody>
      </p:sp>
      <p:sp>
        <p:nvSpPr>
          <p:cNvPr id="14" name="TextBox 13">
            <a:extLst>
              <a:ext uri="{FF2B5EF4-FFF2-40B4-BE49-F238E27FC236}">
                <a16:creationId xmlns:a16="http://schemas.microsoft.com/office/drawing/2014/main" id="{2B564E56-EB23-4A85-0728-54A3573C0578}"/>
              </a:ext>
            </a:extLst>
          </p:cNvPr>
          <p:cNvSpPr txBox="1"/>
          <p:nvPr/>
        </p:nvSpPr>
        <p:spPr>
          <a:xfrm>
            <a:off x="7873995" y="5106779"/>
            <a:ext cx="4397765" cy="1569660"/>
          </a:xfrm>
          <a:prstGeom prst="rect">
            <a:avLst/>
          </a:prstGeom>
          <a:noFill/>
        </p:spPr>
        <p:txBody>
          <a:bodyPr wrap="square" rtlCol="0">
            <a:spAutoFit/>
          </a:bodyPr>
          <a:lstStyle/>
          <a:p>
            <a:pPr algn="just"/>
            <a:r>
              <a:rPr lang="vi-VN" sz="3200" b="1" dirty="0">
                <a:latin typeface="Times New Roman" panose="02020603050405020304" pitchFamily="18" charset="0"/>
                <a:cs typeface="Times New Roman" panose="02020603050405020304" pitchFamily="18" charset="0"/>
              </a:rPr>
              <a:t>Không xác định được đặc điểm (màu lông) của mấy con gầm ghì.</a:t>
            </a:r>
          </a:p>
        </p:txBody>
      </p:sp>
    </p:spTree>
    <p:extLst>
      <p:ext uri="{BB962C8B-B14F-4D97-AF65-F5344CB8AC3E}">
        <p14:creationId xmlns:p14="http://schemas.microsoft.com/office/powerpoint/2010/main" val="348455059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fltVal val="0"/>
                                          </p:val>
                                        </p:tav>
                                        <p:tav tm="100000">
                                          <p:val>
                                            <p:strVal val="#ppt_w"/>
                                          </p:val>
                                        </p:tav>
                                      </p:tavLst>
                                    </p:anim>
                                    <p:anim calcmode="lin" valueType="num">
                                      <p:cBhvr>
                                        <p:cTn id="64" dur="500" fill="hold"/>
                                        <p:tgtEl>
                                          <p:spTgt spid="13"/>
                                        </p:tgtEl>
                                        <p:attrNameLst>
                                          <p:attrName>ppt_h</p:attrName>
                                        </p:attrNameLst>
                                      </p:cBhvr>
                                      <p:tavLst>
                                        <p:tav tm="0">
                                          <p:val>
                                            <p:fltVal val="0"/>
                                          </p:val>
                                        </p:tav>
                                        <p:tav tm="100000">
                                          <p:val>
                                            <p:strVal val="#ppt_h"/>
                                          </p:val>
                                        </p:tav>
                                      </p:tavLst>
                                    </p:anim>
                                    <p:animEffect transition="in" filter="fade">
                                      <p:cBhvr>
                                        <p:cTn id="65" dur="500"/>
                                        <p:tgtEl>
                                          <p:spTgt spid="13"/>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58D184-EC95-EA57-8C5C-593555AFF93B}"/>
              </a:ext>
            </a:extLst>
          </p:cNvPr>
          <p:cNvPicPr>
            <a:picLocks noChangeAspect="1"/>
          </p:cNvPicPr>
          <p:nvPr/>
        </p:nvPicPr>
        <p:blipFill>
          <a:blip r:embed="rId2"/>
          <a:stretch>
            <a:fillRect/>
          </a:stretch>
        </p:blipFill>
        <p:spPr>
          <a:xfrm>
            <a:off x="-1" y="0"/>
            <a:ext cx="12271761" cy="6858000"/>
          </a:xfrm>
          <a:prstGeom prst="rect">
            <a:avLst/>
          </a:prstGeom>
        </p:spPr>
      </p:pic>
      <p:sp>
        <p:nvSpPr>
          <p:cNvPr id="5" name="TextBox 4">
            <a:extLst>
              <a:ext uri="{FF2B5EF4-FFF2-40B4-BE49-F238E27FC236}">
                <a16:creationId xmlns:a16="http://schemas.microsoft.com/office/drawing/2014/main" id="{A2ECDECD-6430-82CB-E68E-5D1E74F2154A}"/>
              </a:ext>
            </a:extLst>
          </p:cNvPr>
          <p:cNvSpPr txBox="1"/>
          <p:nvPr/>
        </p:nvSpPr>
        <p:spPr>
          <a:xfrm>
            <a:off x="1686770" y="1024800"/>
            <a:ext cx="9588616" cy="1384995"/>
          </a:xfrm>
          <a:prstGeom prst="rect">
            <a:avLst/>
          </a:prstGeom>
          <a:noFill/>
        </p:spPr>
        <p:txBody>
          <a:bodyPr wrap="square">
            <a:spAutoFit/>
          </a:bodyPr>
          <a:lstStyle/>
          <a:p>
            <a:pPr marL="0" marR="0" lvl="0" indent="0" algn="just" defTabSz="914400" rtl="0" eaLnBrk="1" fontAlgn="auto" latinLnBrk="0" hangingPunct="1">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Đoàn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Giỏi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sử</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mở</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rộng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phần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vị</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bằng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cụm</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miêu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rừng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U Minh.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mở</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rộng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phần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vị</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1"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53DE490C-DCE5-1E97-B628-042757510482}"/>
              </a:ext>
            </a:extLst>
          </p:cNvPr>
          <p:cNvSpPr txBox="1"/>
          <p:nvPr/>
        </p:nvSpPr>
        <p:spPr>
          <a:xfrm>
            <a:off x="916613" y="386641"/>
            <a:ext cx="1035877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prstClr val="black"/>
                </a:solidFill>
                <a:latin typeface="Times New Roman" panose="02020603050405020304" pitchFamily="18" charset="0"/>
                <a:cs typeface="Times New Roman" panose="02020603050405020304" pitchFamily="18" charset="0"/>
              </a:rPr>
              <a:t>Bài</a:t>
            </a:r>
            <a:r>
              <a:rPr lang="en-US" sz="4000" b="1" dirty="0">
                <a:solidFill>
                  <a:prstClr val="black"/>
                </a:solidFill>
                <a:latin typeface="Times New Roman" panose="02020603050405020304" pitchFamily="18" charset="0"/>
                <a:cs typeface="Times New Roman" panose="02020603050405020304" pitchFamily="18" charset="0"/>
              </a:rPr>
              <a:t> 1</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EA11A896-BC9C-2320-18FF-62F4D99AC5A6}"/>
              </a:ext>
            </a:extLst>
          </p:cNvPr>
          <p:cNvSpPr txBox="1"/>
          <p:nvPr/>
        </p:nvSpPr>
        <p:spPr>
          <a:xfrm>
            <a:off x="1686770" y="2407519"/>
            <a:ext cx="9588616" cy="3108543"/>
          </a:xfrm>
          <a:prstGeom prst="rect">
            <a:avLst/>
          </a:prstGeom>
          <a:noFill/>
        </p:spPr>
        <p:txBody>
          <a:bodyPr wrap="square">
            <a:spAutoFit/>
          </a:bodyPr>
          <a:lstStyle/>
          <a:p>
            <a:pPr lvl="0" algn="just"/>
            <a:r>
              <a:rPr lang="vi-VN" sz="2800" b="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Câu (1): cụ thể hóa tiếng hót của chim.</a:t>
            </a:r>
          </a:p>
          <a:p>
            <a:pPr lvl="0" algn="just"/>
            <a:r>
              <a:rPr lang="vi-VN" sz="2800" b="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Câu (2): cụ thể hóa cảm giác về mùi thơm của hương hoa tràm.</a:t>
            </a:r>
          </a:p>
          <a:p>
            <a:pPr lvl="0" algn="just"/>
            <a:r>
              <a:rPr lang="vi-VN" sz="2800" b="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Câu (3): cung cấp thêm thông tin về hướng mà hương thơm lan tỏa.</a:t>
            </a:r>
          </a:p>
          <a:p>
            <a:pPr lvl="0" algn="just"/>
            <a:r>
              <a:rPr lang="vi-VN" sz="2800" b="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Câu (4): cung cấp thêm thông tin về vị trí mà tính chất màu da của đối tượng (con kì nhông).</a:t>
            </a:r>
            <a:endParaRPr lang="vi-VN"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47920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58D184-EC95-EA57-8C5C-593555AFF93B}"/>
              </a:ext>
            </a:extLst>
          </p:cNvPr>
          <p:cNvPicPr>
            <a:picLocks noChangeAspect="1"/>
          </p:cNvPicPr>
          <p:nvPr/>
        </p:nvPicPr>
        <p:blipFill>
          <a:blip r:embed="rId2"/>
          <a:stretch>
            <a:fillRect/>
          </a:stretch>
        </p:blipFill>
        <p:spPr>
          <a:xfrm>
            <a:off x="-1" y="0"/>
            <a:ext cx="12271761" cy="6858000"/>
          </a:xfrm>
          <a:prstGeom prst="rect">
            <a:avLst/>
          </a:prstGeom>
        </p:spPr>
      </p:pic>
      <p:graphicFrame>
        <p:nvGraphicFramePr>
          <p:cNvPr id="5" name="Table 4">
            <a:extLst>
              <a:ext uri="{FF2B5EF4-FFF2-40B4-BE49-F238E27FC236}">
                <a16:creationId xmlns:a16="http://schemas.microsoft.com/office/drawing/2014/main" id="{6BC0036F-11D9-C567-BD6B-0B42F5AD9FE9}"/>
              </a:ext>
            </a:extLst>
          </p:cNvPr>
          <p:cNvGraphicFramePr>
            <a:graphicFrameLocks noGrp="1"/>
          </p:cNvGraphicFramePr>
          <p:nvPr>
            <p:extLst>
              <p:ext uri="{D42A27DB-BD31-4B8C-83A1-F6EECF244321}">
                <p14:modId xmlns:p14="http://schemas.microsoft.com/office/powerpoint/2010/main" val="88818657"/>
              </p:ext>
            </p:extLst>
          </p:nvPr>
        </p:nvGraphicFramePr>
        <p:xfrm>
          <a:off x="-106076" y="-83658"/>
          <a:ext cx="12404151" cy="6941658"/>
        </p:xfrm>
        <a:graphic>
          <a:graphicData uri="http://schemas.openxmlformats.org/drawingml/2006/table">
            <a:tbl>
              <a:tblPr firstRow="1" firstCol="1" bandRow="1">
                <a:tableStyleId>{5C22544A-7EE6-4342-B048-85BDC9FD1C3A}</a:tableStyleId>
              </a:tblPr>
              <a:tblGrid>
                <a:gridCol w="1064799">
                  <a:extLst>
                    <a:ext uri="{9D8B030D-6E8A-4147-A177-3AD203B41FA5}">
                      <a16:colId xmlns:a16="http://schemas.microsoft.com/office/drawing/2014/main" val="188525304"/>
                    </a:ext>
                  </a:extLst>
                </a:gridCol>
                <a:gridCol w="2884583">
                  <a:extLst>
                    <a:ext uri="{9D8B030D-6E8A-4147-A177-3AD203B41FA5}">
                      <a16:colId xmlns:a16="http://schemas.microsoft.com/office/drawing/2014/main" val="2995589159"/>
                    </a:ext>
                  </a:extLst>
                </a:gridCol>
                <a:gridCol w="3790676">
                  <a:extLst>
                    <a:ext uri="{9D8B030D-6E8A-4147-A177-3AD203B41FA5}">
                      <a16:colId xmlns:a16="http://schemas.microsoft.com/office/drawing/2014/main" val="792624311"/>
                    </a:ext>
                  </a:extLst>
                </a:gridCol>
                <a:gridCol w="4664093">
                  <a:extLst>
                    <a:ext uri="{9D8B030D-6E8A-4147-A177-3AD203B41FA5}">
                      <a16:colId xmlns:a16="http://schemas.microsoft.com/office/drawing/2014/main" val="3403078135"/>
                    </a:ext>
                  </a:extLst>
                </a:gridCol>
              </a:tblGrid>
              <a:tr h="1253211">
                <a:tc>
                  <a:txBody>
                    <a:bodyPr/>
                    <a:lstStyle/>
                    <a:p>
                      <a:pPr algn="ctr">
                        <a:lnSpc>
                          <a:spcPct val="100000"/>
                        </a:lnSpc>
                      </a:pPr>
                      <a:r>
                        <a:rPr lang="en-US" sz="2800" b="1" dirty="0" err="1">
                          <a:effectLst/>
                          <a:latin typeface="Times New Roman" panose="02020603050405020304" pitchFamily="18" charset="0"/>
                          <a:cs typeface="Times New Roman" panose="02020603050405020304" pitchFamily="18" charset="0"/>
                        </a:rPr>
                        <a:t>Câu</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solidFill>
                      <a:schemeClr val="accent2">
                        <a:lumMod val="75000"/>
                      </a:schemeClr>
                    </a:solidFill>
                  </a:tcPr>
                </a:tc>
                <a:tc>
                  <a:txBody>
                    <a:bodyPr/>
                    <a:lstStyle/>
                    <a:p>
                      <a:pPr algn="ctr">
                        <a:lnSpc>
                          <a:spcPct val="100000"/>
                        </a:lnSpc>
                      </a:pPr>
                      <a:r>
                        <a:rPr lang="en-US" sz="2800" b="1" dirty="0" err="1">
                          <a:effectLst/>
                          <a:latin typeface="Times New Roman" panose="02020603050405020304" pitchFamily="18" charset="0"/>
                          <a:cs typeface="Times New Roman" panose="02020603050405020304" pitchFamily="18" charset="0"/>
                        </a:rPr>
                        <a:t>Vị</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ngữ</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cụm</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từ</a:t>
                      </a:r>
                      <a:r>
                        <a:rPr lang="en-US" sz="2800" b="1" dirty="0">
                          <a:effectLst/>
                          <a:latin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solidFill>
                      <a:schemeClr val="accent2">
                        <a:lumMod val="75000"/>
                      </a:schemeClr>
                    </a:solidFill>
                  </a:tcPr>
                </a:tc>
                <a:tc>
                  <a:txBody>
                    <a:bodyPr/>
                    <a:lstStyle/>
                    <a:p>
                      <a:pPr algn="ctr">
                        <a:lnSpc>
                          <a:spcPct val="100000"/>
                        </a:lnSpc>
                      </a:pPr>
                      <a:r>
                        <a:rPr lang="en-US" sz="2800" b="1" dirty="0" err="1">
                          <a:effectLst/>
                          <a:latin typeface="Times New Roman" panose="02020603050405020304" pitchFamily="18" charset="0"/>
                          <a:cs typeface="Times New Roman" panose="02020603050405020304" pitchFamily="18" charset="0"/>
                        </a:rPr>
                        <a:t>Vị</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ngữ</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cụm</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từ</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sau</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khi</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rút</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gọn</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solidFill>
                      <a:schemeClr val="accent2">
                        <a:lumMod val="75000"/>
                      </a:schemeClr>
                    </a:solidFill>
                  </a:tcPr>
                </a:tc>
                <a:tc>
                  <a:txBody>
                    <a:bodyPr/>
                    <a:lstStyle/>
                    <a:p>
                      <a:pPr algn="ctr">
                        <a:lnSpc>
                          <a:spcPct val="100000"/>
                        </a:lnSpc>
                      </a:pPr>
                      <a:r>
                        <a:rPr lang="en-US" sz="2800" b="1" dirty="0" err="1">
                          <a:effectLst/>
                          <a:latin typeface="Times New Roman" panose="02020603050405020304" pitchFamily="18" charset="0"/>
                          <a:cs typeface="Times New Roman" panose="02020603050405020304" pitchFamily="18" charset="0"/>
                        </a:rPr>
                        <a:t>Sự</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thay</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đổi</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nghĩa</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của</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sau</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khi</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vị</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ngữ</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được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rút</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gọn</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solidFill>
                      <a:schemeClr val="accent2">
                        <a:lumMod val="75000"/>
                      </a:schemeClr>
                    </a:solidFill>
                  </a:tcPr>
                </a:tc>
                <a:extLst>
                  <a:ext uri="{0D108BD9-81ED-4DB2-BD59-A6C34878D82A}">
                    <a16:rowId xmlns:a16="http://schemas.microsoft.com/office/drawing/2014/main" val="945366547"/>
                  </a:ext>
                </a:extLst>
              </a:tr>
              <a:tr h="2045979">
                <a:tc>
                  <a:txBody>
                    <a:bodyPr/>
                    <a:lstStyle/>
                    <a:p>
                      <a:pPr algn="just">
                        <a:lnSpc>
                          <a:spcPct val="100000"/>
                        </a:lnSpc>
                      </a:pPr>
                      <a:r>
                        <a:rPr lang="en-US" sz="2800" b="1" dirty="0">
                          <a:effectLst/>
                          <a:latin typeface="Times New Roman" panose="02020603050405020304" pitchFamily="18" charset="0"/>
                          <a:cs typeface="Times New Roman" panose="02020603050405020304" pitchFamily="18" charset="0"/>
                        </a:rPr>
                        <a:t>a</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solidFill>
                      <a:schemeClr val="accent2">
                        <a:lumMod val="75000"/>
                      </a:schemeClr>
                    </a:solidFill>
                  </a:tcPr>
                </a:tc>
                <a:tc>
                  <a:txBody>
                    <a:bodyPr/>
                    <a:lstStyle/>
                    <a:p>
                      <a:pPr algn="just">
                        <a:lnSpc>
                          <a:spcPct val="100000"/>
                        </a:lnSpc>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tc>
                <a:tc>
                  <a:txBody>
                    <a:bodyPr/>
                    <a:lstStyle/>
                    <a:p>
                      <a:pPr algn="just">
                        <a:lnSpc>
                          <a:spcPct val="100000"/>
                        </a:lnSpc>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tc>
                <a:tc>
                  <a:txBody>
                    <a:bodyPr/>
                    <a:lstStyle/>
                    <a:p>
                      <a:pPr algn="just">
                        <a:lnSpc>
                          <a:spcPct val="100000"/>
                        </a:lnSpc>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tc>
                <a:extLst>
                  <a:ext uri="{0D108BD9-81ED-4DB2-BD59-A6C34878D82A}">
                    <a16:rowId xmlns:a16="http://schemas.microsoft.com/office/drawing/2014/main" val="80101849"/>
                  </a:ext>
                </a:extLst>
              </a:tr>
              <a:tr h="1821234">
                <a:tc>
                  <a:txBody>
                    <a:bodyPr/>
                    <a:lstStyle/>
                    <a:p>
                      <a:pPr algn="just">
                        <a:lnSpc>
                          <a:spcPct val="100000"/>
                        </a:lnSpc>
                      </a:pPr>
                      <a:r>
                        <a:rPr lang="en-US" sz="2800" b="1" dirty="0">
                          <a:effectLst/>
                          <a:latin typeface="Times New Roman" panose="02020603050405020304" pitchFamily="18" charset="0"/>
                          <a:cs typeface="Times New Roman" panose="02020603050405020304" pitchFamily="18" charset="0"/>
                        </a:rPr>
                        <a:t>b</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solidFill>
                      <a:schemeClr val="accent2">
                        <a:lumMod val="75000"/>
                      </a:schemeClr>
                    </a:solidFill>
                  </a:tcPr>
                </a:tc>
                <a:tc>
                  <a:txBody>
                    <a:bodyPr/>
                    <a:lstStyle/>
                    <a:p>
                      <a:pPr algn="just">
                        <a:lnSpc>
                          <a:spcPct val="100000"/>
                        </a:lnSpc>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tc>
                <a:tc>
                  <a:txBody>
                    <a:bodyPr/>
                    <a:lstStyle/>
                    <a:p>
                      <a:pPr algn="just">
                        <a:lnSpc>
                          <a:spcPct val="100000"/>
                        </a:lnSpc>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tc>
                <a:tc>
                  <a:txBody>
                    <a:bodyPr/>
                    <a:lstStyle/>
                    <a:p>
                      <a:pPr algn="just">
                        <a:lnSpc>
                          <a:spcPct val="100000"/>
                        </a:lnSpc>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tc>
                <a:extLst>
                  <a:ext uri="{0D108BD9-81ED-4DB2-BD59-A6C34878D82A}">
                    <a16:rowId xmlns:a16="http://schemas.microsoft.com/office/drawing/2014/main" val="2730883005"/>
                  </a:ext>
                </a:extLst>
              </a:tr>
              <a:tr h="1821234">
                <a:tc>
                  <a:txBody>
                    <a:bodyPr/>
                    <a:lstStyle/>
                    <a:p>
                      <a:pPr algn="just">
                        <a:lnSpc>
                          <a:spcPct val="100000"/>
                        </a:lnSpc>
                      </a:pPr>
                      <a:r>
                        <a:rPr lang="en-US" sz="2800" b="1" dirty="0">
                          <a:effectLst/>
                          <a:latin typeface="Times New Roman" panose="02020603050405020304" pitchFamily="18" charset="0"/>
                          <a:cs typeface="Times New Roman" panose="02020603050405020304" pitchFamily="18" charset="0"/>
                        </a:rPr>
                        <a:t>c</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solidFill>
                      <a:schemeClr val="accent2">
                        <a:lumMod val="75000"/>
                      </a:schemeClr>
                    </a:solidFill>
                  </a:tcPr>
                </a:tc>
                <a:tc>
                  <a:txBody>
                    <a:bodyPr/>
                    <a:lstStyle/>
                    <a:p>
                      <a:pPr algn="just">
                        <a:lnSpc>
                          <a:spcPct val="100000"/>
                        </a:lnSpc>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tc>
                <a:tc>
                  <a:txBody>
                    <a:bodyPr/>
                    <a:lstStyle/>
                    <a:p>
                      <a:pPr algn="just">
                        <a:lnSpc>
                          <a:spcPct val="100000"/>
                        </a:lnSpc>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tc>
                <a:tc>
                  <a:txBody>
                    <a:bodyPr/>
                    <a:lstStyle/>
                    <a:p>
                      <a:pPr algn="just">
                        <a:lnSpc>
                          <a:spcPct val="100000"/>
                        </a:lnSpc>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tc>
                <a:extLst>
                  <a:ext uri="{0D108BD9-81ED-4DB2-BD59-A6C34878D82A}">
                    <a16:rowId xmlns:a16="http://schemas.microsoft.com/office/drawing/2014/main" val="202941295"/>
                  </a:ext>
                </a:extLst>
              </a:tr>
            </a:tbl>
          </a:graphicData>
        </a:graphic>
      </p:graphicFrame>
      <p:sp>
        <p:nvSpPr>
          <p:cNvPr id="6" name="TextBox 5">
            <a:extLst>
              <a:ext uri="{FF2B5EF4-FFF2-40B4-BE49-F238E27FC236}">
                <a16:creationId xmlns:a16="http://schemas.microsoft.com/office/drawing/2014/main" id="{63B0771D-A271-5803-A409-0178F77BC116}"/>
              </a:ext>
            </a:extLst>
          </p:cNvPr>
          <p:cNvSpPr txBox="1"/>
          <p:nvPr/>
        </p:nvSpPr>
        <p:spPr>
          <a:xfrm>
            <a:off x="972953" y="1224793"/>
            <a:ext cx="3196375" cy="2062103"/>
          </a:xfrm>
          <a:prstGeom prst="rect">
            <a:avLst/>
          </a:prstGeom>
          <a:noFill/>
        </p:spPr>
        <p:txBody>
          <a:bodyPr wrap="square" rtlCol="0">
            <a:spAutoFit/>
          </a:bodyPr>
          <a:lstStyle/>
          <a:p>
            <a:r>
              <a:rPr lang="vi-VN" sz="3200" b="1" dirty="0">
                <a:latin typeface="Times New Roman" panose="02020603050405020304" pitchFamily="18" charset="0"/>
                <a:cs typeface="Times New Roman" panose="02020603050405020304" pitchFamily="18" charset="0"/>
              </a:rPr>
              <a:t>vẫn không thể rời tổ ong lúc nhúc trên cây tràm thấp kia.</a:t>
            </a:r>
            <a:endParaRPr lang="en-US" sz="32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E11F872-28CD-ACED-4FDD-EAB770A34C0C}"/>
              </a:ext>
            </a:extLst>
          </p:cNvPr>
          <p:cNvSpPr txBox="1"/>
          <p:nvPr/>
        </p:nvSpPr>
        <p:spPr>
          <a:xfrm>
            <a:off x="3910854" y="1319176"/>
            <a:ext cx="3859769" cy="584775"/>
          </a:xfrm>
          <a:prstGeom prst="rect">
            <a:avLst/>
          </a:prstGeom>
          <a:noFill/>
        </p:spPr>
        <p:txBody>
          <a:bodyPr wrap="square" rtlCol="0">
            <a:spAutoFit/>
          </a:bodyPr>
          <a:lstStyle/>
          <a:p>
            <a:r>
              <a:rPr lang="vi-VN" sz="3200" b="1" dirty="0">
                <a:latin typeface="Times New Roman" panose="02020603050405020304" pitchFamily="18" charset="0"/>
                <a:cs typeface="Times New Roman" panose="02020603050405020304" pitchFamily="18" charset="0"/>
              </a:rPr>
              <a:t>không thể rời tổ ong</a:t>
            </a:r>
          </a:p>
        </p:txBody>
      </p:sp>
      <p:sp>
        <p:nvSpPr>
          <p:cNvPr id="8" name="TextBox 7">
            <a:extLst>
              <a:ext uri="{FF2B5EF4-FFF2-40B4-BE49-F238E27FC236}">
                <a16:creationId xmlns:a16="http://schemas.microsoft.com/office/drawing/2014/main" id="{7A1C1D90-81A6-3860-97DD-405370854FEC}"/>
              </a:ext>
            </a:extLst>
          </p:cNvPr>
          <p:cNvSpPr txBox="1"/>
          <p:nvPr/>
        </p:nvSpPr>
        <p:spPr>
          <a:xfrm>
            <a:off x="7832103" y="1224793"/>
            <a:ext cx="4228051" cy="1077218"/>
          </a:xfrm>
          <a:prstGeom prst="rect">
            <a:avLst/>
          </a:prstGeom>
          <a:noFill/>
        </p:spPr>
        <p:txBody>
          <a:bodyPr wrap="square" rtlCol="0">
            <a:spAutoFit/>
          </a:bodyPr>
          <a:lstStyle/>
          <a:p>
            <a:r>
              <a:rPr lang="vi-VN" sz="3200" b="1" dirty="0">
                <a:latin typeface="Times New Roman" panose="02020603050405020304" pitchFamily="18" charset="0"/>
                <a:cs typeface="Times New Roman" panose="02020603050405020304" pitchFamily="18" charset="0"/>
              </a:rPr>
              <a:t>Không xác định được vị trí của tổ ong ở đâu.</a:t>
            </a:r>
          </a:p>
        </p:txBody>
      </p:sp>
      <p:sp>
        <p:nvSpPr>
          <p:cNvPr id="9" name="TextBox 8">
            <a:extLst>
              <a:ext uri="{FF2B5EF4-FFF2-40B4-BE49-F238E27FC236}">
                <a16:creationId xmlns:a16="http://schemas.microsoft.com/office/drawing/2014/main" id="{3F7A4389-F585-B15A-6240-7CF9C8F92B32}"/>
              </a:ext>
            </a:extLst>
          </p:cNvPr>
          <p:cNvSpPr txBox="1"/>
          <p:nvPr/>
        </p:nvSpPr>
        <p:spPr>
          <a:xfrm>
            <a:off x="933754" y="3560121"/>
            <a:ext cx="2807386" cy="584775"/>
          </a:xfrm>
          <a:prstGeom prst="rect">
            <a:avLst/>
          </a:prstGeom>
          <a:noFill/>
        </p:spPr>
        <p:txBody>
          <a:bodyPr wrap="square" rtlCol="0">
            <a:spAutoFit/>
          </a:bodyPr>
          <a:lstStyle/>
          <a:p>
            <a:pPr algn="just"/>
            <a:r>
              <a:rPr lang="vi-VN" sz="3200" b="1" dirty="0">
                <a:latin typeface="Times New Roman" panose="02020603050405020304" pitchFamily="18" charset="0"/>
                <a:cs typeface="Times New Roman" panose="02020603050405020304" pitchFamily="18" charset="0"/>
              </a:rPr>
              <a:t>im lặng quá</a:t>
            </a:r>
            <a:endParaRPr lang="en-US" sz="3200"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9AFE72A7-767F-C4C3-EAB7-E5BD919677D5}"/>
              </a:ext>
            </a:extLst>
          </p:cNvPr>
          <p:cNvSpPr txBox="1"/>
          <p:nvPr/>
        </p:nvSpPr>
        <p:spPr>
          <a:xfrm>
            <a:off x="3919296" y="3556648"/>
            <a:ext cx="3034518" cy="584775"/>
          </a:xfrm>
          <a:prstGeom prst="rect">
            <a:avLst/>
          </a:prstGeom>
          <a:noFill/>
        </p:spPr>
        <p:txBody>
          <a:bodyPr wrap="square" rtlCol="0">
            <a:spAutoFit/>
          </a:bodyPr>
          <a:lstStyle/>
          <a:p>
            <a:pPr algn="just"/>
            <a:r>
              <a:rPr lang="vi-VN" sz="3200" b="1" dirty="0">
                <a:latin typeface="Times New Roman" panose="02020603050405020304" pitchFamily="18" charset="0"/>
                <a:cs typeface="Times New Roman" panose="02020603050405020304" pitchFamily="18" charset="0"/>
              </a:rPr>
              <a:t>im lặng</a:t>
            </a:r>
          </a:p>
        </p:txBody>
      </p:sp>
      <p:sp>
        <p:nvSpPr>
          <p:cNvPr id="11" name="TextBox 10">
            <a:extLst>
              <a:ext uri="{FF2B5EF4-FFF2-40B4-BE49-F238E27FC236}">
                <a16:creationId xmlns:a16="http://schemas.microsoft.com/office/drawing/2014/main" id="{C6FD0D5F-1721-A063-5E18-AE2CC11CFE09}"/>
              </a:ext>
            </a:extLst>
          </p:cNvPr>
          <p:cNvSpPr txBox="1"/>
          <p:nvPr/>
        </p:nvSpPr>
        <p:spPr>
          <a:xfrm>
            <a:off x="7832102" y="3381918"/>
            <a:ext cx="4228051" cy="1077218"/>
          </a:xfrm>
          <a:prstGeom prst="rect">
            <a:avLst/>
          </a:prstGeom>
          <a:noFill/>
        </p:spPr>
        <p:txBody>
          <a:bodyPr wrap="square" rtlCol="0">
            <a:spAutoFit/>
          </a:bodyPr>
          <a:lstStyle/>
          <a:p>
            <a:pPr algn="just"/>
            <a:r>
              <a:rPr lang="vi-VN" sz="3200" b="1" dirty="0">
                <a:latin typeface="Times New Roman" panose="02020603050405020304" pitchFamily="18" charset="0"/>
                <a:cs typeface="Times New Roman" panose="02020603050405020304" pitchFamily="18" charset="0"/>
              </a:rPr>
              <a:t>Không biểu thị được thái độ của người nói.</a:t>
            </a:r>
          </a:p>
        </p:txBody>
      </p:sp>
      <p:sp>
        <p:nvSpPr>
          <p:cNvPr id="12" name="TextBox 11">
            <a:extLst>
              <a:ext uri="{FF2B5EF4-FFF2-40B4-BE49-F238E27FC236}">
                <a16:creationId xmlns:a16="http://schemas.microsoft.com/office/drawing/2014/main" id="{D9F480E2-4202-FFA5-BC41-2EDEBB38E7E6}"/>
              </a:ext>
            </a:extLst>
          </p:cNvPr>
          <p:cNvSpPr txBox="1"/>
          <p:nvPr/>
        </p:nvSpPr>
        <p:spPr>
          <a:xfrm>
            <a:off x="972953" y="4890137"/>
            <a:ext cx="2807386" cy="2062103"/>
          </a:xfrm>
          <a:prstGeom prst="rect">
            <a:avLst/>
          </a:prstGeom>
          <a:noFill/>
        </p:spPr>
        <p:txBody>
          <a:bodyPr wrap="square" rtlCol="0">
            <a:spAutoFit/>
          </a:bodyPr>
          <a:lstStyle/>
          <a:p>
            <a:pPr algn="just"/>
            <a:r>
              <a:rPr lang="vi-VN" sz="3200" b="1" dirty="0">
                <a:latin typeface="Times New Roman" panose="02020603050405020304" pitchFamily="18" charset="0"/>
                <a:cs typeface="Times New Roman" panose="02020603050405020304" pitchFamily="18" charset="0"/>
              </a:rPr>
              <a:t>lại lợp, bện bằng rơm đủ kiểu, hình thù khác nhau...</a:t>
            </a:r>
          </a:p>
        </p:txBody>
      </p:sp>
      <p:sp>
        <p:nvSpPr>
          <p:cNvPr id="13" name="TextBox 12">
            <a:extLst>
              <a:ext uri="{FF2B5EF4-FFF2-40B4-BE49-F238E27FC236}">
                <a16:creationId xmlns:a16="http://schemas.microsoft.com/office/drawing/2014/main" id="{20D33E7B-E832-1FFF-6514-C0C8201D9770}"/>
              </a:ext>
            </a:extLst>
          </p:cNvPr>
          <p:cNvSpPr txBox="1"/>
          <p:nvPr/>
        </p:nvSpPr>
        <p:spPr>
          <a:xfrm>
            <a:off x="3919296" y="5106779"/>
            <a:ext cx="2807386" cy="1077218"/>
          </a:xfrm>
          <a:prstGeom prst="rect">
            <a:avLst/>
          </a:prstGeom>
          <a:noFill/>
        </p:spPr>
        <p:txBody>
          <a:bodyPr wrap="square" rtlCol="0">
            <a:spAutoFit/>
          </a:bodyPr>
          <a:lstStyle/>
          <a:p>
            <a:pPr algn="just"/>
            <a:r>
              <a:rPr lang="vi-VN" sz="3200" b="1" dirty="0">
                <a:latin typeface="Times New Roman" panose="02020603050405020304" pitchFamily="18" charset="0"/>
                <a:cs typeface="Times New Roman" panose="02020603050405020304" pitchFamily="18" charset="0"/>
              </a:rPr>
              <a:t>lại lợp bằng rơm</a:t>
            </a:r>
          </a:p>
        </p:txBody>
      </p:sp>
      <p:sp>
        <p:nvSpPr>
          <p:cNvPr id="14" name="TextBox 13">
            <a:extLst>
              <a:ext uri="{FF2B5EF4-FFF2-40B4-BE49-F238E27FC236}">
                <a16:creationId xmlns:a16="http://schemas.microsoft.com/office/drawing/2014/main" id="{2B564E56-EB23-4A85-0728-54A3573C0578}"/>
              </a:ext>
            </a:extLst>
          </p:cNvPr>
          <p:cNvSpPr txBox="1"/>
          <p:nvPr/>
        </p:nvSpPr>
        <p:spPr>
          <a:xfrm>
            <a:off x="7747244" y="5096274"/>
            <a:ext cx="4444756" cy="1569660"/>
          </a:xfrm>
          <a:prstGeom prst="rect">
            <a:avLst/>
          </a:prstGeom>
          <a:noFill/>
        </p:spPr>
        <p:txBody>
          <a:bodyPr wrap="square" rtlCol="0">
            <a:spAutoFit/>
          </a:bodyPr>
          <a:lstStyle/>
          <a:p>
            <a:pPr algn="just"/>
            <a:r>
              <a:rPr lang="vi-VN" sz="3200" b="1" dirty="0">
                <a:latin typeface="Times New Roman" panose="02020603050405020304" pitchFamily="18" charset="0"/>
                <a:cs typeface="Times New Roman" panose="02020603050405020304" pitchFamily="18" charset="0"/>
              </a:rPr>
              <a:t>Không cung cấp đầy đủ thông tin về các tổ ong ở Tây Âu.</a:t>
            </a:r>
          </a:p>
        </p:txBody>
      </p:sp>
    </p:spTree>
    <p:extLst>
      <p:ext uri="{BB962C8B-B14F-4D97-AF65-F5344CB8AC3E}">
        <p14:creationId xmlns:p14="http://schemas.microsoft.com/office/powerpoint/2010/main" val="18955872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 calcmode="lin" valueType="num">
                                      <p:cBhvr>
                                        <p:cTn id="21"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1" grpId="0"/>
      <p:bldP spid="12" grpId="0"/>
      <p:bldP spid="13"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58D184-EC95-EA57-8C5C-593555AFF93B}"/>
              </a:ext>
            </a:extLst>
          </p:cNvPr>
          <p:cNvPicPr>
            <a:picLocks noChangeAspect="1"/>
          </p:cNvPicPr>
          <p:nvPr/>
        </p:nvPicPr>
        <p:blipFill>
          <a:blip r:embed="rId2"/>
          <a:stretch>
            <a:fillRect/>
          </a:stretch>
        </p:blipFill>
        <p:spPr>
          <a:xfrm>
            <a:off x="-1" y="0"/>
            <a:ext cx="12271761" cy="6858000"/>
          </a:xfrm>
          <a:prstGeom prst="rect">
            <a:avLst/>
          </a:prstGeom>
        </p:spPr>
      </p:pic>
      <p:sp>
        <p:nvSpPr>
          <p:cNvPr id="5" name="TextBox 4">
            <a:extLst>
              <a:ext uri="{FF2B5EF4-FFF2-40B4-BE49-F238E27FC236}">
                <a16:creationId xmlns:a16="http://schemas.microsoft.com/office/drawing/2014/main" id="{9A9C0626-957A-A07F-D2A3-992C161CC67C}"/>
              </a:ext>
            </a:extLst>
          </p:cNvPr>
          <p:cNvSpPr txBox="1"/>
          <p:nvPr/>
        </p:nvSpPr>
        <p:spPr>
          <a:xfrm>
            <a:off x="2424798" y="1313446"/>
            <a:ext cx="8413777" cy="1384995"/>
          </a:xfrm>
          <a:prstGeom prst="rect">
            <a:avLst/>
          </a:prstGeom>
          <a:noFill/>
        </p:spPr>
        <p:txBody>
          <a:bodyPr wrap="square">
            <a:spAutoFit/>
          </a:bodyPr>
          <a:lstStyle/>
          <a:p>
            <a:pPr algn="just"/>
            <a:r>
              <a:rPr lang="vi-VN" sz="2800" b="1" i="0" dirty="0">
                <a:solidFill>
                  <a:srgbClr val="2C2F34"/>
                </a:solidFill>
                <a:effectLst/>
                <a:latin typeface="Times New Roman" panose="02020603050405020304" pitchFamily="18" charset="0"/>
                <a:cs typeface="Times New Roman" panose="02020603050405020304" pitchFamily="18" charset="0"/>
              </a:rPr>
              <a:t>Vị ngữ trong các câu sau làm một cụm từ. Hay thử rút gọn các cụm từ này và nhận xét về sự thay đổi nghĩa của câu sau khi vị ngữ được rút gọn</a:t>
            </a:r>
          </a:p>
        </p:txBody>
      </p:sp>
      <p:sp>
        <p:nvSpPr>
          <p:cNvPr id="6" name="TextBox 5">
            <a:extLst>
              <a:ext uri="{FF2B5EF4-FFF2-40B4-BE49-F238E27FC236}">
                <a16:creationId xmlns:a16="http://schemas.microsoft.com/office/drawing/2014/main" id="{9A486242-20D9-F1C7-5D4C-DBDC95CEAC27}"/>
              </a:ext>
            </a:extLst>
          </p:cNvPr>
          <p:cNvSpPr txBox="1"/>
          <p:nvPr/>
        </p:nvSpPr>
        <p:spPr>
          <a:xfrm>
            <a:off x="916613" y="386641"/>
            <a:ext cx="1035877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err="1">
                <a:solidFill>
                  <a:prstClr val="black"/>
                </a:solidFill>
                <a:latin typeface="Times New Roman" panose="02020603050405020304" pitchFamily="18" charset="0"/>
                <a:cs typeface="Times New Roman" panose="02020603050405020304" pitchFamily="18" charset="0"/>
              </a:rPr>
              <a:t>Bài</a:t>
            </a:r>
            <a:r>
              <a:rPr lang="en-US" sz="6000" b="1" dirty="0">
                <a:solidFill>
                  <a:prstClr val="black"/>
                </a:solidFill>
                <a:latin typeface="Times New Roman" panose="02020603050405020304" pitchFamily="18" charset="0"/>
                <a:cs typeface="Times New Roman" panose="02020603050405020304" pitchFamily="18" charset="0"/>
              </a:rPr>
              <a:t> 3</a:t>
            </a:r>
            <a:endPar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B29C1DD0-ACA7-169E-E238-7ACF7C273FF6}"/>
              </a:ext>
            </a:extLst>
          </p:cNvPr>
          <p:cNvSpPr txBox="1"/>
          <p:nvPr/>
        </p:nvSpPr>
        <p:spPr>
          <a:xfrm>
            <a:off x="2684858" y="2779587"/>
            <a:ext cx="7422160" cy="954107"/>
          </a:xfrm>
          <a:prstGeom prst="rect">
            <a:avLst/>
          </a:prstGeom>
          <a:noFill/>
        </p:spPr>
        <p:txBody>
          <a:bodyPr wrap="square">
            <a:spAutoFit/>
          </a:bodyPr>
          <a:lstStyle/>
          <a:p>
            <a:pPr algn="just"/>
            <a:r>
              <a:rPr lang="vi-VN" sz="2800" b="1" i="0" dirty="0">
                <a:solidFill>
                  <a:srgbClr val="2C2F34"/>
                </a:solidFill>
                <a:effectLst/>
                <a:latin typeface="Times New Roman" panose="02020603050405020304" pitchFamily="18" charset="0"/>
                <a:cs typeface="Times New Roman" panose="02020603050405020304" pitchFamily="18" charset="0"/>
              </a:rPr>
              <a:t>a. Mắt tôi vẫn không rời tổ ong lúc nhúc trên cây tràm thấp kia.</a:t>
            </a:r>
          </a:p>
        </p:txBody>
      </p:sp>
      <p:sp>
        <p:nvSpPr>
          <p:cNvPr id="8" name="TextBox 7">
            <a:extLst>
              <a:ext uri="{FF2B5EF4-FFF2-40B4-BE49-F238E27FC236}">
                <a16:creationId xmlns:a16="http://schemas.microsoft.com/office/drawing/2014/main" id="{7B864EDF-A2F7-111F-B094-BE14B86E14BF}"/>
              </a:ext>
            </a:extLst>
          </p:cNvPr>
          <p:cNvSpPr txBox="1"/>
          <p:nvPr/>
        </p:nvSpPr>
        <p:spPr>
          <a:xfrm>
            <a:off x="2684858" y="3814840"/>
            <a:ext cx="7422160" cy="523220"/>
          </a:xfrm>
          <a:prstGeom prst="rect">
            <a:avLst/>
          </a:prstGeom>
          <a:noFill/>
        </p:spPr>
        <p:txBody>
          <a:bodyPr wrap="square">
            <a:spAutoFit/>
          </a:bodyPr>
          <a:lstStyle/>
          <a:p>
            <a:pPr algn="just"/>
            <a:r>
              <a:rPr lang="vi-VN" sz="2800" b="1" i="0" dirty="0">
                <a:solidFill>
                  <a:srgbClr val="2C2F34"/>
                </a:solidFill>
                <a:effectLst/>
                <a:latin typeface="Times New Roman" panose="02020603050405020304" pitchFamily="18" charset="0"/>
                <a:cs typeface="Times New Roman" panose="02020603050405020304" pitchFamily="18" charset="0"/>
              </a:rPr>
              <a:t>b. Rừng cây im lặng quá.</a:t>
            </a:r>
          </a:p>
        </p:txBody>
      </p:sp>
      <p:sp>
        <p:nvSpPr>
          <p:cNvPr id="9" name="TextBox 8">
            <a:extLst>
              <a:ext uri="{FF2B5EF4-FFF2-40B4-BE49-F238E27FC236}">
                <a16:creationId xmlns:a16="http://schemas.microsoft.com/office/drawing/2014/main" id="{5015351E-61EA-26C9-5BF3-2300786EF2E9}"/>
              </a:ext>
            </a:extLst>
          </p:cNvPr>
          <p:cNvSpPr txBox="1"/>
          <p:nvPr/>
        </p:nvSpPr>
        <p:spPr>
          <a:xfrm>
            <a:off x="2684858" y="4500317"/>
            <a:ext cx="7422160" cy="954107"/>
          </a:xfrm>
          <a:prstGeom prst="rect">
            <a:avLst/>
          </a:prstGeom>
          <a:noFill/>
        </p:spPr>
        <p:txBody>
          <a:bodyPr wrap="square">
            <a:spAutoFit/>
          </a:bodyPr>
          <a:lstStyle/>
          <a:p>
            <a:pPr algn="just"/>
            <a:r>
              <a:rPr lang="vi-VN" sz="2800" b="1" i="0" dirty="0">
                <a:solidFill>
                  <a:srgbClr val="2C2F34"/>
                </a:solidFill>
                <a:effectLst/>
                <a:latin typeface="Times New Roman" panose="02020603050405020304" pitchFamily="18" charset="0"/>
                <a:cs typeface="Times New Roman" panose="02020603050405020304" pitchFamily="18" charset="0"/>
              </a:rPr>
              <a:t>c. Ở xứ Tây Âu, tổ ong lại lợp, bện bằng rơm đủ kiểu, hình thù khác nhau…</a:t>
            </a:r>
          </a:p>
        </p:txBody>
      </p:sp>
    </p:spTree>
    <p:extLst>
      <p:ext uri="{BB962C8B-B14F-4D97-AF65-F5344CB8AC3E}">
        <p14:creationId xmlns:p14="http://schemas.microsoft.com/office/powerpoint/2010/main" val="411183612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58D184-EC95-EA57-8C5C-593555AFF93B}"/>
              </a:ext>
            </a:extLst>
          </p:cNvPr>
          <p:cNvPicPr>
            <a:picLocks noChangeAspect="1"/>
          </p:cNvPicPr>
          <p:nvPr/>
        </p:nvPicPr>
        <p:blipFill>
          <a:blip r:embed="rId2"/>
          <a:stretch>
            <a:fillRect/>
          </a:stretch>
        </p:blipFill>
        <p:spPr>
          <a:xfrm>
            <a:off x="0" y="0"/>
            <a:ext cx="12271761" cy="6858000"/>
          </a:xfrm>
          <a:prstGeom prst="rect">
            <a:avLst/>
          </a:prstGeom>
        </p:spPr>
      </p:pic>
      <p:sp>
        <p:nvSpPr>
          <p:cNvPr id="5" name="TextBox 4">
            <a:extLst>
              <a:ext uri="{FF2B5EF4-FFF2-40B4-BE49-F238E27FC236}">
                <a16:creationId xmlns:a16="http://schemas.microsoft.com/office/drawing/2014/main" id="{9A9C0626-957A-A07F-D2A3-992C161CC67C}"/>
              </a:ext>
            </a:extLst>
          </p:cNvPr>
          <p:cNvSpPr txBox="1"/>
          <p:nvPr/>
        </p:nvSpPr>
        <p:spPr>
          <a:xfrm>
            <a:off x="2350118" y="954790"/>
            <a:ext cx="3564941"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2C2F34"/>
                </a:solidFill>
                <a:effectLst/>
                <a:uLnTx/>
                <a:uFillTx/>
                <a:latin typeface="Times New Roman" panose="02020603050405020304" pitchFamily="18" charset="0"/>
                <a:ea typeface="+mn-ea"/>
                <a:cs typeface="Times New Roman" panose="02020603050405020304" pitchFamily="18" charset="0"/>
              </a:rPr>
              <a:t>Rút</a:t>
            </a:r>
            <a:r>
              <a:rPr kumimoji="0" lang="en-US" sz="2800" b="1" i="0" u="none" strike="noStrike" kern="1200" cap="none" spc="0" normalizeH="0" baseline="0" noProof="0" dirty="0">
                <a:ln>
                  <a:noFill/>
                </a:ln>
                <a:solidFill>
                  <a:srgbClr val="2C2F34"/>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2C2F34"/>
                </a:solidFill>
                <a:effectLst/>
                <a:uLnTx/>
                <a:uFillTx/>
                <a:latin typeface="Times New Roman" panose="02020603050405020304" pitchFamily="18" charset="0"/>
                <a:ea typeface="+mn-ea"/>
                <a:cs typeface="Times New Roman" panose="02020603050405020304" pitchFamily="18" charset="0"/>
              </a:rPr>
              <a:t>gọn</a:t>
            </a:r>
            <a:r>
              <a:rPr kumimoji="0" lang="en-US" sz="2800" b="1" i="0" u="none" strike="noStrike" kern="1200" cap="none" spc="0" normalizeH="0" baseline="0" noProof="0" dirty="0">
                <a:ln>
                  <a:noFill/>
                </a:ln>
                <a:solidFill>
                  <a:srgbClr val="2C2F34"/>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2C2F34"/>
                </a:solidFill>
                <a:effectLst/>
                <a:uLnTx/>
                <a:uFillTx/>
                <a:latin typeface="Times New Roman" panose="02020603050405020304" pitchFamily="18" charset="0"/>
                <a:ea typeface="+mn-ea"/>
                <a:cs typeface="Times New Roman" panose="02020603050405020304" pitchFamily="18" charset="0"/>
              </a:rPr>
              <a:t>và</a:t>
            </a:r>
            <a:r>
              <a:rPr kumimoji="0" lang="en-US" sz="2800" b="1" i="0" u="none" strike="noStrike" kern="1200" cap="none" spc="0" normalizeH="0" baseline="0" noProof="0" dirty="0">
                <a:ln>
                  <a:noFill/>
                </a:ln>
                <a:solidFill>
                  <a:srgbClr val="2C2F34"/>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2C2F34"/>
                </a:solidFill>
                <a:effectLst/>
                <a:uLnTx/>
                <a:uFillTx/>
                <a:latin typeface="Times New Roman" panose="02020603050405020304" pitchFamily="18" charset="0"/>
                <a:ea typeface="+mn-ea"/>
                <a:cs typeface="Times New Roman" panose="02020603050405020304" pitchFamily="18" charset="0"/>
              </a:rPr>
              <a:t>nhận</a:t>
            </a:r>
            <a:r>
              <a:rPr kumimoji="0" lang="en-US" sz="2800" b="1" i="0" u="none" strike="noStrike" kern="1200" cap="none" spc="0" normalizeH="0" baseline="0" noProof="0" dirty="0">
                <a:ln>
                  <a:noFill/>
                </a:ln>
                <a:solidFill>
                  <a:srgbClr val="2C2F34"/>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2C2F34"/>
                </a:solidFill>
                <a:effectLst/>
                <a:uLnTx/>
                <a:uFillTx/>
                <a:latin typeface="Times New Roman" panose="02020603050405020304" pitchFamily="18" charset="0"/>
                <a:ea typeface="+mn-ea"/>
                <a:cs typeface="Times New Roman" panose="02020603050405020304" pitchFamily="18" charset="0"/>
              </a:rPr>
              <a:t>xét</a:t>
            </a:r>
            <a:endParaRPr kumimoji="0" lang="vi-VN" sz="2800" b="1" i="0" u="none" strike="noStrike" kern="1200" cap="none" spc="0" normalizeH="0" baseline="0" noProof="0" dirty="0">
              <a:ln>
                <a:noFill/>
              </a:ln>
              <a:solidFill>
                <a:srgbClr val="2C2F34"/>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9A486242-20D9-F1C7-5D4C-DBDC95CEAC27}"/>
              </a:ext>
            </a:extLst>
          </p:cNvPr>
          <p:cNvSpPr txBox="1"/>
          <p:nvPr/>
        </p:nvSpPr>
        <p:spPr>
          <a:xfrm>
            <a:off x="1684496" y="319904"/>
            <a:ext cx="488018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3</a:t>
            </a:r>
          </a:p>
        </p:txBody>
      </p:sp>
      <p:sp>
        <p:nvSpPr>
          <p:cNvPr id="7" name="TextBox 6">
            <a:extLst>
              <a:ext uri="{FF2B5EF4-FFF2-40B4-BE49-F238E27FC236}">
                <a16:creationId xmlns:a16="http://schemas.microsoft.com/office/drawing/2014/main" id="{B29C1DD0-ACA7-169E-E238-7ACF7C273FF6}"/>
              </a:ext>
            </a:extLst>
          </p:cNvPr>
          <p:cNvSpPr txBox="1"/>
          <p:nvPr/>
        </p:nvSpPr>
        <p:spPr>
          <a:xfrm>
            <a:off x="413506" y="1478010"/>
            <a:ext cx="7422160"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2C2F34"/>
                </a:solidFill>
                <a:effectLst/>
                <a:uLnTx/>
                <a:uFillTx/>
                <a:latin typeface="Times New Roman" panose="02020603050405020304" pitchFamily="18" charset="0"/>
                <a:ea typeface="+mn-ea"/>
                <a:cs typeface="Times New Roman" panose="02020603050405020304" pitchFamily="18" charset="0"/>
              </a:rPr>
              <a:t>a. Mắt tôi vẫn không rời tổ ong</a:t>
            </a:r>
            <a:r>
              <a:rPr kumimoji="0" lang="en-US" sz="2800" b="1" i="0" u="none" strike="noStrike" kern="1200" cap="none" spc="0" normalizeH="0" baseline="0" noProof="0" dirty="0">
                <a:ln>
                  <a:noFill/>
                </a:ln>
                <a:solidFill>
                  <a:srgbClr val="2C2F34"/>
                </a:solidFill>
                <a:effectLst/>
                <a:uLnTx/>
                <a:uFillTx/>
                <a:latin typeface="Times New Roman" panose="02020603050405020304" pitchFamily="18" charset="0"/>
                <a:ea typeface="+mn-ea"/>
                <a:cs typeface="Times New Roman" panose="02020603050405020304" pitchFamily="18" charset="0"/>
              </a:rPr>
              <a:t>.</a:t>
            </a:r>
            <a:endParaRPr kumimoji="0" lang="vi-VN" sz="2800" b="1" i="0" u="none" strike="noStrike" kern="1200" cap="none" spc="0" normalizeH="0" baseline="0" noProof="0" dirty="0">
              <a:ln>
                <a:noFill/>
              </a:ln>
              <a:solidFill>
                <a:srgbClr val="2C2F34"/>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7B864EDF-A2F7-111F-B094-BE14B86E14BF}"/>
              </a:ext>
            </a:extLst>
          </p:cNvPr>
          <p:cNvSpPr txBox="1"/>
          <p:nvPr/>
        </p:nvSpPr>
        <p:spPr>
          <a:xfrm>
            <a:off x="413506" y="3032661"/>
            <a:ext cx="7422160"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2C2F34"/>
                </a:solidFill>
                <a:effectLst/>
                <a:uLnTx/>
                <a:uFillTx/>
                <a:latin typeface="Times New Roman" panose="02020603050405020304" pitchFamily="18" charset="0"/>
                <a:ea typeface="+mn-ea"/>
                <a:cs typeface="Times New Roman" panose="02020603050405020304" pitchFamily="18" charset="0"/>
              </a:rPr>
              <a:t>b. Rừng cây im lặng.</a:t>
            </a:r>
          </a:p>
        </p:txBody>
      </p:sp>
      <p:sp>
        <p:nvSpPr>
          <p:cNvPr id="9" name="TextBox 8">
            <a:extLst>
              <a:ext uri="{FF2B5EF4-FFF2-40B4-BE49-F238E27FC236}">
                <a16:creationId xmlns:a16="http://schemas.microsoft.com/office/drawing/2014/main" id="{5015351E-61EA-26C9-5BF3-2300786EF2E9}"/>
              </a:ext>
            </a:extLst>
          </p:cNvPr>
          <p:cNvSpPr txBox="1"/>
          <p:nvPr/>
        </p:nvSpPr>
        <p:spPr>
          <a:xfrm>
            <a:off x="642328" y="4587312"/>
            <a:ext cx="7193338"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2C2F34"/>
                </a:solidFill>
                <a:effectLst/>
                <a:uLnTx/>
                <a:uFillTx/>
                <a:latin typeface="Times New Roman" panose="02020603050405020304" pitchFamily="18" charset="0"/>
                <a:ea typeface="+mn-ea"/>
                <a:cs typeface="Times New Roman" panose="02020603050405020304" pitchFamily="18" charset="0"/>
              </a:rPr>
              <a:t>c. Ở xứ Tây Âu, tổ ong lại lợp, bện bằng rơm</a:t>
            </a:r>
            <a:r>
              <a:rPr kumimoji="0" lang="en-US" sz="2800" b="1" i="0" u="none" strike="noStrike" kern="1200" cap="none" spc="0" normalizeH="0" baseline="0" noProof="0" dirty="0">
                <a:ln>
                  <a:noFill/>
                </a:ln>
                <a:solidFill>
                  <a:srgbClr val="2C2F34"/>
                </a:solidFill>
                <a:effectLst/>
                <a:uLnTx/>
                <a:uFillTx/>
                <a:latin typeface="Times New Roman" panose="02020603050405020304" pitchFamily="18" charset="0"/>
                <a:ea typeface="+mn-ea"/>
                <a:cs typeface="Times New Roman" panose="02020603050405020304" pitchFamily="18" charset="0"/>
              </a:rPr>
              <a:t>.</a:t>
            </a:r>
            <a:endParaRPr kumimoji="0" lang="vi-VN" sz="2800" b="1" i="0" u="none" strike="noStrike" kern="1200" cap="none" spc="0" normalizeH="0" baseline="0" noProof="0" dirty="0">
              <a:ln>
                <a:noFill/>
              </a:ln>
              <a:solidFill>
                <a:srgbClr val="2C2F34"/>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id="{6967C180-E4FF-6B85-754B-3822FDDD8EBA}"/>
              </a:ext>
            </a:extLst>
          </p:cNvPr>
          <p:cNvSpPr txBox="1"/>
          <p:nvPr/>
        </p:nvSpPr>
        <p:spPr>
          <a:xfrm>
            <a:off x="413505" y="2067372"/>
            <a:ext cx="6859749" cy="95410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C2F34"/>
                </a:solidFill>
                <a:effectLst/>
                <a:uLnTx/>
                <a:uFillTx/>
                <a:latin typeface="Times New Roman" panose="02020603050405020304" pitchFamily="18" charset="0"/>
                <a:ea typeface="+mn-ea"/>
                <a:cs typeface="Times New Roman" panose="02020603050405020304" pitchFamily="18" charset="0"/>
              </a:rPr>
              <a:t>-&gt; </a:t>
            </a:r>
            <a:r>
              <a:rPr kumimoji="0" lang="vi-VN" sz="2800" b="1" i="0" u="none" strike="noStrike" kern="1200" cap="none" spc="0" normalizeH="0" baseline="0" noProof="0" dirty="0">
                <a:ln>
                  <a:noFill/>
                </a:ln>
                <a:solidFill>
                  <a:srgbClr val="2C2F34"/>
                </a:solidFill>
                <a:effectLst/>
                <a:uLnTx/>
                <a:uFillTx/>
                <a:latin typeface="Times New Roman" panose="02020603050405020304" pitchFamily="18" charset="0"/>
                <a:ea typeface="+mn-ea"/>
                <a:cs typeface="Times New Roman" panose="02020603050405020304" pitchFamily="18" charset="0"/>
              </a:rPr>
              <a:t>Vị ngữ không nêu được đặc điểm và vị trí của tổ ong.</a:t>
            </a:r>
          </a:p>
        </p:txBody>
      </p:sp>
      <p:sp>
        <p:nvSpPr>
          <p:cNvPr id="11" name="TextBox 10">
            <a:extLst>
              <a:ext uri="{FF2B5EF4-FFF2-40B4-BE49-F238E27FC236}">
                <a16:creationId xmlns:a16="http://schemas.microsoft.com/office/drawing/2014/main" id="{662248B1-9642-5214-4766-978D6590FFBA}"/>
              </a:ext>
            </a:extLst>
          </p:cNvPr>
          <p:cNvSpPr txBox="1"/>
          <p:nvPr/>
        </p:nvSpPr>
        <p:spPr>
          <a:xfrm>
            <a:off x="496188" y="3567063"/>
            <a:ext cx="6936457" cy="95410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C2F34"/>
                </a:solidFill>
                <a:effectLst/>
                <a:uLnTx/>
                <a:uFillTx/>
                <a:latin typeface="Times New Roman" panose="02020603050405020304" pitchFamily="18" charset="0"/>
                <a:ea typeface="+mn-ea"/>
                <a:cs typeface="Times New Roman" panose="02020603050405020304" pitchFamily="18" charset="0"/>
              </a:rPr>
              <a:t>-&gt; </a:t>
            </a:r>
            <a:r>
              <a:rPr kumimoji="0" lang="vi-VN" sz="2800" b="1" i="0" u="none" strike="noStrike" kern="1200" cap="none" spc="0" normalizeH="0" baseline="0" noProof="0" dirty="0">
                <a:ln>
                  <a:noFill/>
                </a:ln>
                <a:solidFill>
                  <a:srgbClr val="2C2F34"/>
                </a:solidFill>
                <a:effectLst/>
                <a:uLnTx/>
                <a:uFillTx/>
                <a:latin typeface="Times New Roman" panose="02020603050405020304" pitchFamily="18" charset="0"/>
                <a:ea typeface="+mn-ea"/>
                <a:cs typeface="Times New Roman" panose="02020603050405020304" pitchFamily="18" charset="0"/>
              </a:rPr>
              <a:t>Vị ngữ không nêu được mức độ của trạng thái.</a:t>
            </a:r>
          </a:p>
        </p:txBody>
      </p:sp>
      <p:sp>
        <p:nvSpPr>
          <p:cNvPr id="12" name="TextBox 11">
            <a:extLst>
              <a:ext uri="{FF2B5EF4-FFF2-40B4-BE49-F238E27FC236}">
                <a16:creationId xmlns:a16="http://schemas.microsoft.com/office/drawing/2014/main" id="{5C64E253-057F-BFFF-95D3-6B46601E969E}"/>
              </a:ext>
            </a:extLst>
          </p:cNvPr>
          <p:cNvSpPr txBox="1"/>
          <p:nvPr/>
        </p:nvSpPr>
        <p:spPr>
          <a:xfrm>
            <a:off x="8249172" y="2521059"/>
            <a:ext cx="3369580" cy="138499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C2F34"/>
                </a:solidFill>
                <a:effectLst/>
                <a:uLnTx/>
                <a:uFillTx/>
                <a:latin typeface="Times New Roman" panose="02020603050405020304" pitchFamily="18" charset="0"/>
                <a:ea typeface="+mn-ea"/>
                <a:cs typeface="Times New Roman" panose="02020603050405020304" pitchFamily="18" charset="0"/>
              </a:rPr>
              <a:t>-&gt; </a:t>
            </a:r>
            <a:r>
              <a:rPr kumimoji="0" lang="vi-VN" sz="2800" b="1" i="0" u="none" strike="noStrike" kern="1200" cap="none" spc="0" normalizeH="0" baseline="0" noProof="0" dirty="0">
                <a:ln>
                  <a:noFill/>
                </a:ln>
                <a:solidFill>
                  <a:srgbClr val="2C2F34"/>
                </a:solidFill>
                <a:effectLst/>
                <a:uLnTx/>
                <a:uFillTx/>
                <a:latin typeface="Times New Roman" panose="02020603050405020304" pitchFamily="18" charset="0"/>
                <a:ea typeface="+mn-ea"/>
                <a:cs typeface="Times New Roman" panose="02020603050405020304" pitchFamily="18" charset="0"/>
              </a:rPr>
              <a:t>Việc rút gọn làm cho nghĩa của câu không được rõ rang</a:t>
            </a:r>
            <a:r>
              <a:rPr kumimoji="0" lang="en-US" sz="2800" b="1" i="0" u="none" strike="noStrike" kern="1200" cap="none" spc="0" normalizeH="0" baseline="0" noProof="0" dirty="0">
                <a:ln>
                  <a:noFill/>
                </a:ln>
                <a:solidFill>
                  <a:srgbClr val="2C2F34"/>
                </a:solidFill>
                <a:effectLst/>
                <a:uLnTx/>
                <a:uFillTx/>
                <a:latin typeface="Times New Roman" panose="02020603050405020304" pitchFamily="18" charset="0"/>
                <a:ea typeface="+mn-ea"/>
                <a:cs typeface="Times New Roman" panose="02020603050405020304" pitchFamily="18" charset="0"/>
              </a:rPr>
              <a:t>.</a:t>
            </a:r>
            <a:endParaRPr kumimoji="0" lang="vi-VN" sz="2800" b="1" i="0" u="none" strike="noStrike" kern="1200" cap="none" spc="0" normalizeH="0" baseline="0" noProof="0" dirty="0">
              <a:ln>
                <a:noFill/>
              </a:ln>
              <a:solidFill>
                <a:srgbClr val="2C2F34"/>
              </a:solidFill>
              <a:effectLst/>
              <a:uLnTx/>
              <a:uFillTx/>
              <a:latin typeface="Times New Roman" panose="02020603050405020304" pitchFamily="18" charset="0"/>
              <a:ea typeface="+mn-ea"/>
              <a:cs typeface="Times New Roman" panose="02020603050405020304" pitchFamily="18" charset="0"/>
            </a:endParaRPr>
          </a:p>
        </p:txBody>
      </p:sp>
      <p:sp>
        <p:nvSpPr>
          <p:cNvPr id="2" name="Right Brace 1">
            <a:extLst>
              <a:ext uri="{FF2B5EF4-FFF2-40B4-BE49-F238E27FC236}">
                <a16:creationId xmlns:a16="http://schemas.microsoft.com/office/drawing/2014/main" id="{0E050EFD-6512-4165-DB9E-9099C999106E}"/>
              </a:ext>
            </a:extLst>
          </p:cNvPr>
          <p:cNvSpPr/>
          <p:nvPr/>
        </p:nvSpPr>
        <p:spPr>
          <a:xfrm>
            <a:off x="7287430" y="1025760"/>
            <a:ext cx="798657" cy="5060241"/>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71564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animEffect transition="in" filter="fade">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p:cTn id="51" dur="500" fill="hold"/>
                                        <p:tgtEl>
                                          <p:spTgt spid="2"/>
                                        </p:tgtEl>
                                        <p:attrNameLst>
                                          <p:attrName>ppt_w</p:attrName>
                                        </p:attrNameLst>
                                      </p:cBhvr>
                                      <p:tavLst>
                                        <p:tav tm="0">
                                          <p:val>
                                            <p:fltVal val="0"/>
                                          </p:val>
                                        </p:tav>
                                        <p:tav tm="100000">
                                          <p:val>
                                            <p:strVal val="#ppt_w"/>
                                          </p:val>
                                        </p:tav>
                                      </p:tavLst>
                                    </p:anim>
                                    <p:anim calcmode="lin" valueType="num">
                                      <p:cBhvr>
                                        <p:cTn id="52" dur="500" fill="hold"/>
                                        <p:tgtEl>
                                          <p:spTgt spid="2"/>
                                        </p:tgtEl>
                                        <p:attrNameLst>
                                          <p:attrName>ppt_h</p:attrName>
                                        </p:attrNameLst>
                                      </p:cBhvr>
                                      <p:tavLst>
                                        <p:tav tm="0">
                                          <p:val>
                                            <p:fltVal val="0"/>
                                          </p:val>
                                        </p:tav>
                                        <p:tav tm="100000">
                                          <p:val>
                                            <p:strVal val="#ppt_h"/>
                                          </p:val>
                                        </p:tav>
                                      </p:tavLst>
                                    </p:anim>
                                    <p:animEffect transition="in" filter="fade">
                                      <p:cBhvr>
                                        <p:cTn id="5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P spid="11" grpId="0"/>
      <p:bldP spid="12" grpId="0"/>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58D184-EC95-EA57-8C5C-593555AFF93B}"/>
              </a:ext>
            </a:extLst>
          </p:cNvPr>
          <p:cNvPicPr>
            <a:picLocks noChangeAspect="1"/>
          </p:cNvPicPr>
          <p:nvPr/>
        </p:nvPicPr>
        <p:blipFill>
          <a:blip r:embed="rId2"/>
          <a:stretch>
            <a:fillRect/>
          </a:stretch>
        </p:blipFill>
        <p:spPr>
          <a:xfrm>
            <a:off x="-1" y="0"/>
            <a:ext cx="12271761" cy="6858000"/>
          </a:xfrm>
          <a:prstGeom prst="rect">
            <a:avLst/>
          </a:prstGeom>
        </p:spPr>
      </p:pic>
      <p:sp>
        <p:nvSpPr>
          <p:cNvPr id="5" name="TextBox 4">
            <a:extLst>
              <a:ext uri="{FF2B5EF4-FFF2-40B4-BE49-F238E27FC236}">
                <a16:creationId xmlns:a16="http://schemas.microsoft.com/office/drawing/2014/main" id="{9A9C0626-957A-A07F-D2A3-992C161CC67C}"/>
              </a:ext>
            </a:extLst>
          </p:cNvPr>
          <p:cNvSpPr txBox="1"/>
          <p:nvPr/>
        </p:nvSpPr>
        <p:spPr>
          <a:xfrm>
            <a:off x="2424798" y="1313446"/>
            <a:ext cx="8413777" cy="954107"/>
          </a:xfrm>
          <a:prstGeom prst="rect">
            <a:avLst/>
          </a:prstGeom>
          <a:noFill/>
        </p:spPr>
        <p:txBody>
          <a:bodyPr wrap="square">
            <a:spAutoFit/>
          </a:bodyPr>
          <a:lstStyle/>
          <a:p>
            <a:pPr algn="just"/>
            <a:r>
              <a:rPr lang="vi-VN" sz="2800" b="1" dirty="0">
                <a:solidFill>
                  <a:srgbClr val="2C2F34"/>
                </a:solidFill>
                <a:latin typeface="Times New Roman" panose="02020603050405020304" pitchFamily="18" charset="0"/>
                <a:cs typeface="Times New Roman" panose="02020603050405020304" pitchFamily="18" charset="0"/>
              </a:rPr>
              <a:t>Các câu sau có thành phần chính là một từ. Hãy mở rộng thành phần chính của câu thành cụm từ:</a:t>
            </a:r>
          </a:p>
        </p:txBody>
      </p:sp>
      <p:sp>
        <p:nvSpPr>
          <p:cNvPr id="6" name="TextBox 5">
            <a:extLst>
              <a:ext uri="{FF2B5EF4-FFF2-40B4-BE49-F238E27FC236}">
                <a16:creationId xmlns:a16="http://schemas.microsoft.com/office/drawing/2014/main" id="{9A486242-20D9-F1C7-5D4C-DBDC95CEAC27}"/>
              </a:ext>
            </a:extLst>
          </p:cNvPr>
          <p:cNvSpPr txBox="1"/>
          <p:nvPr/>
        </p:nvSpPr>
        <p:spPr>
          <a:xfrm>
            <a:off x="916613" y="386641"/>
            <a:ext cx="10358773"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err="1">
                <a:solidFill>
                  <a:prstClr val="black"/>
                </a:solidFill>
                <a:latin typeface="Times New Roman" panose="02020603050405020304" pitchFamily="18" charset="0"/>
                <a:cs typeface="Times New Roman" panose="02020603050405020304" pitchFamily="18" charset="0"/>
              </a:rPr>
              <a:t>Bài</a:t>
            </a:r>
            <a:r>
              <a:rPr lang="en-US" sz="4400" b="1" dirty="0">
                <a:solidFill>
                  <a:prstClr val="black"/>
                </a:solidFill>
                <a:latin typeface="Times New Roman" panose="02020603050405020304" pitchFamily="18" charset="0"/>
                <a:cs typeface="Times New Roman" panose="02020603050405020304" pitchFamily="18" charset="0"/>
              </a:rPr>
              <a:t> 4</a:t>
            </a:r>
            <a:endPar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29C1DD0-ACA7-169E-E238-7ACF7C273FF6}"/>
              </a:ext>
            </a:extLst>
          </p:cNvPr>
          <p:cNvSpPr txBox="1"/>
          <p:nvPr/>
        </p:nvSpPr>
        <p:spPr>
          <a:xfrm>
            <a:off x="541949" y="2439520"/>
            <a:ext cx="2461310" cy="523220"/>
          </a:xfrm>
          <a:prstGeom prst="rect">
            <a:avLst/>
          </a:prstGeom>
          <a:noFill/>
        </p:spPr>
        <p:txBody>
          <a:bodyPr wrap="square">
            <a:spAutoFit/>
          </a:bodyPr>
          <a:lstStyle/>
          <a:p>
            <a:pPr algn="just"/>
            <a:r>
              <a:rPr lang="vi-VN" sz="2800" b="1" dirty="0">
                <a:solidFill>
                  <a:srgbClr val="2C2F34"/>
                </a:solidFill>
                <a:latin typeface="Times New Roman" panose="02020603050405020304" pitchFamily="18" charset="0"/>
                <a:cs typeface="Times New Roman" panose="02020603050405020304" pitchFamily="18" charset="0"/>
              </a:rPr>
              <a:t>a. Gió thổi.</a:t>
            </a:r>
          </a:p>
        </p:txBody>
      </p:sp>
      <p:sp>
        <p:nvSpPr>
          <p:cNvPr id="8" name="TextBox 7">
            <a:extLst>
              <a:ext uri="{FF2B5EF4-FFF2-40B4-BE49-F238E27FC236}">
                <a16:creationId xmlns:a16="http://schemas.microsoft.com/office/drawing/2014/main" id="{7B864EDF-A2F7-111F-B094-BE14B86E14BF}"/>
              </a:ext>
            </a:extLst>
          </p:cNvPr>
          <p:cNvSpPr txBox="1"/>
          <p:nvPr/>
        </p:nvSpPr>
        <p:spPr>
          <a:xfrm>
            <a:off x="478554" y="3402202"/>
            <a:ext cx="2885431" cy="954107"/>
          </a:xfrm>
          <a:prstGeom prst="rect">
            <a:avLst/>
          </a:prstGeom>
          <a:noFill/>
        </p:spPr>
        <p:txBody>
          <a:bodyPr wrap="square">
            <a:spAutoFit/>
          </a:bodyPr>
          <a:lstStyle/>
          <a:p>
            <a:pPr algn="just"/>
            <a:r>
              <a:rPr lang="en-US" sz="2800" b="1" dirty="0">
                <a:solidFill>
                  <a:srgbClr val="2C2F34"/>
                </a:solidFill>
                <a:latin typeface="Times New Roman" panose="02020603050405020304" pitchFamily="18" charset="0"/>
                <a:cs typeface="Times New Roman" panose="02020603050405020304" pitchFamily="18" charset="0"/>
              </a:rPr>
              <a:t>b. </a:t>
            </a:r>
            <a:r>
              <a:rPr lang="en-US" sz="2800" b="1" dirty="0" err="1">
                <a:solidFill>
                  <a:srgbClr val="2C2F34"/>
                </a:solidFill>
                <a:latin typeface="Times New Roman" panose="02020603050405020304" pitchFamily="18" charset="0"/>
                <a:cs typeface="Times New Roman" panose="02020603050405020304" pitchFamily="18" charset="0"/>
              </a:rPr>
              <a:t>Không</a:t>
            </a:r>
            <a:r>
              <a:rPr lang="en-US" sz="2800" b="1" dirty="0">
                <a:solidFill>
                  <a:srgbClr val="2C2F34"/>
                </a:solidFill>
                <a:latin typeface="Times New Roman" panose="02020603050405020304" pitchFamily="18" charset="0"/>
                <a:cs typeface="Times New Roman" panose="02020603050405020304" pitchFamily="18" charset="0"/>
              </a:rPr>
              <a:t> </a:t>
            </a:r>
            <a:r>
              <a:rPr lang="en-US" sz="2800" b="1" dirty="0" err="1">
                <a:solidFill>
                  <a:srgbClr val="2C2F34"/>
                </a:solidFill>
                <a:latin typeface="Times New Roman" panose="02020603050405020304" pitchFamily="18" charset="0"/>
                <a:cs typeface="Times New Roman" panose="02020603050405020304" pitchFamily="18" charset="0"/>
              </a:rPr>
              <a:t>khi</a:t>
            </a:r>
            <a:r>
              <a:rPr lang="en-US" sz="2800" b="1" dirty="0">
                <a:solidFill>
                  <a:srgbClr val="2C2F34"/>
                </a:solidFill>
                <a:latin typeface="Times New Roman" panose="02020603050405020304" pitchFamily="18" charset="0"/>
                <a:cs typeface="Times New Roman" panose="02020603050405020304" pitchFamily="18" charset="0"/>
              </a:rPr>
              <a:t>́ </a:t>
            </a:r>
            <a:r>
              <a:rPr lang="en-US" sz="2800" b="1" dirty="0" err="1">
                <a:solidFill>
                  <a:srgbClr val="2C2F34"/>
                </a:solidFill>
                <a:latin typeface="Times New Roman" panose="02020603050405020304" pitchFamily="18" charset="0"/>
                <a:cs typeface="Times New Roman" panose="02020603050405020304" pitchFamily="18" charset="0"/>
              </a:rPr>
              <a:t>trong</a:t>
            </a:r>
            <a:r>
              <a:rPr lang="en-US" sz="2800" b="1" dirty="0">
                <a:solidFill>
                  <a:srgbClr val="2C2F34"/>
                </a:solidFill>
                <a:latin typeface="Times New Roman" panose="02020603050405020304" pitchFamily="18" charset="0"/>
                <a:cs typeface="Times New Roman" panose="02020603050405020304" pitchFamily="18" charset="0"/>
              </a:rPr>
              <a:t> </a:t>
            </a:r>
            <a:r>
              <a:rPr lang="en-US" sz="2800" b="1" dirty="0" err="1">
                <a:solidFill>
                  <a:srgbClr val="2C2F34"/>
                </a:solidFill>
                <a:latin typeface="Times New Roman" panose="02020603050405020304" pitchFamily="18" charset="0"/>
                <a:cs typeface="Times New Roman" panose="02020603050405020304" pitchFamily="18" charset="0"/>
              </a:rPr>
              <a:t>lành</a:t>
            </a:r>
            <a:r>
              <a:rPr lang="en-US" sz="2800" b="1" dirty="0">
                <a:solidFill>
                  <a:srgbClr val="2C2F34"/>
                </a:solidFill>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5015351E-61EA-26C9-5BF3-2300786EF2E9}"/>
              </a:ext>
            </a:extLst>
          </p:cNvPr>
          <p:cNvSpPr txBox="1"/>
          <p:nvPr/>
        </p:nvSpPr>
        <p:spPr>
          <a:xfrm>
            <a:off x="916613" y="4923080"/>
            <a:ext cx="2449204" cy="523220"/>
          </a:xfrm>
          <a:prstGeom prst="rect">
            <a:avLst/>
          </a:prstGeom>
          <a:noFill/>
        </p:spPr>
        <p:txBody>
          <a:bodyPr wrap="square">
            <a:spAutoFit/>
          </a:bodyPr>
          <a:lstStyle/>
          <a:p>
            <a:pPr algn="just"/>
            <a:r>
              <a:rPr lang="en-US" sz="2800" b="1" dirty="0">
                <a:solidFill>
                  <a:srgbClr val="2C2F34"/>
                </a:solidFill>
                <a:latin typeface="Times New Roman" panose="02020603050405020304" pitchFamily="18" charset="0"/>
                <a:cs typeface="Times New Roman" panose="02020603050405020304" pitchFamily="18" charset="0"/>
              </a:rPr>
              <a:t>c. Ong bay.</a:t>
            </a:r>
          </a:p>
        </p:txBody>
      </p:sp>
      <p:sp>
        <p:nvSpPr>
          <p:cNvPr id="10" name="TextBox 9">
            <a:extLst>
              <a:ext uri="{FF2B5EF4-FFF2-40B4-BE49-F238E27FC236}">
                <a16:creationId xmlns:a16="http://schemas.microsoft.com/office/drawing/2014/main" id="{2F8DB8BC-D50A-79F7-CEAD-C219EF21499C}"/>
              </a:ext>
            </a:extLst>
          </p:cNvPr>
          <p:cNvSpPr txBox="1"/>
          <p:nvPr/>
        </p:nvSpPr>
        <p:spPr>
          <a:xfrm>
            <a:off x="3850069" y="2464561"/>
            <a:ext cx="7799982" cy="523220"/>
          </a:xfrm>
          <a:prstGeom prst="rect">
            <a:avLst/>
          </a:prstGeom>
          <a:noFill/>
        </p:spPr>
        <p:txBody>
          <a:bodyPr wrap="square">
            <a:spAutoFit/>
          </a:bodyPr>
          <a:lstStyle/>
          <a:p>
            <a:pPr algn="just"/>
            <a:r>
              <a:rPr lang="vi-VN" sz="2800" b="1" dirty="0">
                <a:solidFill>
                  <a:srgbClr val="2C2F34"/>
                </a:solidFill>
                <a:latin typeface="Times New Roman" panose="02020603050405020304" pitchFamily="18" charset="0"/>
                <a:cs typeface="Times New Roman" panose="02020603050405020304" pitchFamily="18" charset="0"/>
              </a:rPr>
              <a:t>a. Từng đợt gió bấc thổi rất mạnh qua khe cửa.</a:t>
            </a:r>
          </a:p>
        </p:txBody>
      </p:sp>
      <p:sp>
        <p:nvSpPr>
          <p:cNvPr id="2" name="Arrow: Right 1">
            <a:extLst>
              <a:ext uri="{FF2B5EF4-FFF2-40B4-BE49-F238E27FC236}">
                <a16:creationId xmlns:a16="http://schemas.microsoft.com/office/drawing/2014/main" id="{B76FCA47-F1EB-A2CF-143B-86961A318CBA}"/>
              </a:ext>
            </a:extLst>
          </p:cNvPr>
          <p:cNvSpPr/>
          <p:nvPr/>
        </p:nvSpPr>
        <p:spPr>
          <a:xfrm>
            <a:off x="2874090" y="2519956"/>
            <a:ext cx="671119" cy="3623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019DA3A-2E7E-DF68-AF2D-0F82DA928507}"/>
              </a:ext>
            </a:extLst>
          </p:cNvPr>
          <p:cNvSpPr txBox="1"/>
          <p:nvPr/>
        </p:nvSpPr>
        <p:spPr>
          <a:xfrm>
            <a:off x="4329480" y="3436642"/>
            <a:ext cx="6253611" cy="523220"/>
          </a:xfrm>
          <a:prstGeom prst="rect">
            <a:avLst/>
          </a:prstGeom>
          <a:noFill/>
        </p:spPr>
        <p:txBody>
          <a:bodyPr wrap="square">
            <a:spAutoFit/>
          </a:bodyPr>
          <a:lstStyle/>
          <a:p>
            <a:pPr algn="just"/>
            <a:r>
              <a:rPr lang="en-US" sz="2800" b="1" dirty="0">
                <a:solidFill>
                  <a:srgbClr val="2C2F34"/>
                </a:solidFill>
                <a:latin typeface="Times New Roman" panose="02020603050405020304" pitchFamily="18" charset="0"/>
                <a:cs typeface="Times New Roman" panose="02020603050405020304" pitchFamily="18" charset="0"/>
              </a:rPr>
              <a:t>b</a:t>
            </a:r>
            <a:r>
              <a:rPr lang="vi-VN" sz="2800" b="1" dirty="0">
                <a:solidFill>
                  <a:srgbClr val="2C2F34"/>
                </a:solidFill>
                <a:latin typeface="Times New Roman" panose="02020603050405020304" pitchFamily="18" charset="0"/>
                <a:cs typeface="Times New Roman" panose="02020603050405020304" pitchFamily="18" charset="0"/>
              </a:rPr>
              <a:t>. Không khí thật trong lành làm sao!</a:t>
            </a:r>
          </a:p>
        </p:txBody>
      </p:sp>
      <p:sp>
        <p:nvSpPr>
          <p:cNvPr id="12" name="Arrow: Right 11">
            <a:extLst>
              <a:ext uri="{FF2B5EF4-FFF2-40B4-BE49-F238E27FC236}">
                <a16:creationId xmlns:a16="http://schemas.microsoft.com/office/drawing/2014/main" id="{7F143578-53E8-70C6-5025-EB3613275D73}"/>
              </a:ext>
            </a:extLst>
          </p:cNvPr>
          <p:cNvSpPr/>
          <p:nvPr/>
        </p:nvSpPr>
        <p:spPr>
          <a:xfrm>
            <a:off x="3416039" y="3631427"/>
            <a:ext cx="671119" cy="3623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5010D88-DD5E-6AFE-C551-999FD5FEE812}"/>
              </a:ext>
            </a:extLst>
          </p:cNvPr>
          <p:cNvSpPr txBox="1"/>
          <p:nvPr/>
        </p:nvSpPr>
        <p:spPr>
          <a:xfrm>
            <a:off x="3916700" y="4885711"/>
            <a:ext cx="6253611" cy="523220"/>
          </a:xfrm>
          <a:prstGeom prst="rect">
            <a:avLst/>
          </a:prstGeom>
          <a:noFill/>
        </p:spPr>
        <p:txBody>
          <a:bodyPr wrap="square">
            <a:spAutoFit/>
          </a:bodyPr>
          <a:lstStyle/>
          <a:p>
            <a:pPr algn="just"/>
            <a:r>
              <a:rPr lang="en-US" sz="2800" b="1" dirty="0">
                <a:solidFill>
                  <a:srgbClr val="2C2F34"/>
                </a:solidFill>
                <a:latin typeface="Times New Roman" panose="02020603050405020304" pitchFamily="18" charset="0"/>
                <a:cs typeface="Times New Roman" panose="02020603050405020304" pitchFamily="18" charset="0"/>
              </a:rPr>
              <a:t>b</a:t>
            </a:r>
            <a:r>
              <a:rPr lang="vi-VN" sz="2800" b="1" dirty="0">
                <a:solidFill>
                  <a:srgbClr val="2C2F34"/>
                </a:solidFill>
                <a:latin typeface="Times New Roman" panose="02020603050405020304" pitchFamily="18" charset="0"/>
                <a:cs typeface="Times New Roman" panose="02020603050405020304" pitchFamily="18" charset="0"/>
              </a:rPr>
              <a:t>. Đàn ong đang bay đi tìm mật.</a:t>
            </a:r>
          </a:p>
        </p:txBody>
      </p:sp>
      <p:sp>
        <p:nvSpPr>
          <p:cNvPr id="14" name="Arrow: Right 13">
            <a:extLst>
              <a:ext uri="{FF2B5EF4-FFF2-40B4-BE49-F238E27FC236}">
                <a16:creationId xmlns:a16="http://schemas.microsoft.com/office/drawing/2014/main" id="{BDF7062F-72A2-3265-BAA0-FCF3EE9C23BE}"/>
              </a:ext>
            </a:extLst>
          </p:cNvPr>
          <p:cNvSpPr/>
          <p:nvPr/>
        </p:nvSpPr>
        <p:spPr>
          <a:xfrm>
            <a:off x="3003259" y="5080496"/>
            <a:ext cx="671119" cy="3623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326286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500" fill="hold"/>
                                        <p:tgtEl>
                                          <p:spTgt spid="2"/>
                                        </p:tgtEl>
                                        <p:attrNameLst>
                                          <p:attrName>ppt_w</p:attrName>
                                        </p:attrNameLst>
                                      </p:cBhvr>
                                      <p:tavLst>
                                        <p:tav tm="0">
                                          <p:val>
                                            <p:fltVal val="0"/>
                                          </p:val>
                                        </p:tav>
                                        <p:tav tm="100000">
                                          <p:val>
                                            <p:strVal val="#ppt_w"/>
                                          </p:val>
                                        </p:tav>
                                      </p:tavLst>
                                    </p:anim>
                                    <p:anim calcmode="lin" valueType="num">
                                      <p:cBhvr>
                                        <p:cTn id="38" dur="500" fill="hold"/>
                                        <p:tgtEl>
                                          <p:spTgt spid="2"/>
                                        </p:tgtEl>
                                        <p:attrNameLst>
                                          <p:attrName>ppt_h</p:attrName>
                                        </p:attrNameLst>
                                      </p:cBhvr>
                                      <p:tavLst>
                                        <p:tav tm="0">
                                          <p:val>
                                            <p:fltVal val="0"/>
                                          </p:val>
                                        </p:tav>
                                        <p:tav tm="100000">
                                          <p:val>
                                            <p:strVal val="#ppt_h"/>
                                          </p:val>
                                        </p:tav>
                                      </p:tavLst>
                                    </p:anim>
                                    <p:animEffect transition="in" filter="fade">
                                      <p:cBhvr>
                                        <p:cTn id="39" dur="500"/>
                                        <p:tgtEl>
                                          <p:spTgt spid="2"/>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500" fill="hold"/>
                                        <p:tgtEl>
                                          <p:spTgt spid="14"/>
                                        </p:tgtEl>
                                        <p:attrNameLst>
                                          <p:attrName>ppt_w</p:attrName>
                                        </p:attrNameLst>
                                      </p:cBhvr>
                                      <p:tavLst>
                                        <p:tav tm="0">
                                          <p:val>
                                            <p:fltVal val="0"/>
                                          </p:val>
                                        </p:tav>
                                        <p:tav tm="100000">
                                          <p:val>
                                            <p:strVal val="#ppt_w"/>
                                          </p:val>
                                        </p:tav>
                                      </p:tavLst>
                                    </p:anim>
                                    <p:anim calcmode="lin" valueType="num">
                                      <p:cBhvr>
                                        <p:cTn id="62" dur="500" fill="hold"/>
                                        <p:tgtEl>
                                          <p:spTgt spid="14"/>
                                        </p:tgtEl>
                                        <p:attrNameLst>
                                          <p:attrName>ppt_h</p:attrName>
                                        </p:attrNameLst>
                                      </p:cBhvr>
                                      <p:tavLst>
                                        <p:tav tm="0">
                                          <p:val>
                                            <p:fltVal val="0"/>
                                          </p:val>
                                        </p:tav>
                                        <p:tav tm="100000">
                                          <p:val>
                                            <p:strVal val="#ppt_h"/>
                                          </p:val>
                                        </p:tav>
                                      </p:tavLst>
                                    </p:anim>
                                    <p:animEffect transition="in" filter="fade">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2" grpId="0" animBg="1"/>
      <p:bldP spid="11" grpId="0"/>
      <p:bldP spid="12" grpId="0" animBg="1"/>
      <p:bldP spid="13" grpId="0"/>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244002-95C5-BF17-7936-655C267E19FA}"/>
              </a:ext>
            </a:extLst>
          </p:cNvPr>
          <p:cNvPicPr>
            <a:picLocks noChangeAspect="1"/>
          </p:cNvPicPr>
          <p:nvPr/>
        </p:nvPicPr>
        <p:blipFill>
          <a:blip r:embed="rId2"/>
          <a:stretch>
            <a:fillRect/>
          </a:stretch>
        </p:blipFill>
        <p:spPr>
          <a:xfrm>
            <a:off x="0" y="63488"/>
            <a:ext cx="12192000" cy="6794512"/>
          </a:xfrm>
          <a:prstGeom prst="rect">
            <a:avLst/>
          </a:prstGeom>
        </p:spPr>
      </p:pic>
      <p:sp>
        <p:nvSpPr>
          <p:cNvPr id="5" name="TextBox 4">
            <a:extLst>
              <a:ext uri="{FF2B5EF4-FFF2-40B4-BE49-F238E27FC236}">
                <a16:creationId xmlns:a16="http://schemas.microsoft.com/office/drawing/2014/main" id="{2484CAF6-9FBA-E873-A02D-2D28B7AA0CA2}"/>
              </a:ext>
            </a:extLst>
          </p:cNvPr>
          <p:cNvSpPr txBox="1"/>
          <p:nvPr/>
        </p:nvSpPr>
        <p:spPr>
          <a:xfrm>
            <a:off x="514988" y="2392432"/>
            <a:ext cx="10358773"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VẬN</a:t>
            </a:r>
            <a:r>
              <a:rPr kumimoji="0" lang="en-US" sz="80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DỤNG</a:t>
            </a:r>
            <a:endParaRPr kumimoji="0" lang="en-US" sz="8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0306566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244002-95C5-BF17-7936-655C267E19FA}"/>
              </a:ext>
            </a:extLst>
          </p:cNvPr>
          <p:cNvPicPr>
            <a:picLocks noChangeAspect="1"/>
          </p:cNvPicPr>
          <p:nvPr/>
        </p:nvPicPr>
        <p:blipFill>
          <a:blip r:embed="rId2"/>
          <a:stretch>
            <a:fillRect/>
          </a:stretch>
        </p:blipFill>
        <p:spPr>
          <a:xfrm>
            <a:off x="0" y="63488"/>
            <a:ext cx="12192000" cy="6794512"/>
          </a:xfrm>
          <a:prstGeom prst="rect">
            <a:avLst/>
          </a:prstGeom>
        </p:spPr>
      </p:pic>
      <p:sp>
        <p:nvSpPr>
          <p:cNvPr id="5" name="TextBox 4">
            <a:extLst>
              <a:ext uri="{FF2B5EF4-FFF2-40B4-BE49-F238E27FC236}">
                <a16:creationId xmlns:a16="http://schemas.microsoft.com/office/drawing/2014/main" id="{2484CAF6-9FBA-E873-A02D-2D28B7AA0CA2}"/>
              </a:ext>
            </a:extLst>
          </p:cNvPr>
          <p:cNvSpPr txBox="1"/>
          <p:nvPr/>
        </p:nvSpPr>
        <p:spPr>
          <a:xfrm>
            <a:off x="263976" y="420197"/>
            <a:ext cx="10358773" cy="707886"/>
          </a:xfrm>
          <a:prstGeom prst="rect">
            <a:avLst/>
          </a:prstGeom>
          <a:noFill/>
        </p:spPr>
        <p:txBody>
          <a:bodyPr wrap="square" rtlCol="0">
            <a:spAutoFit/>
          </a:bodyPr>
          <a:lstStyle/>
          <a:p>
            <a:pPr algn="ctr"/>
            <a:r>
              <a:rPr lang="en-US" sz="4000" dirty="0">
                <a:latin typeface="Times New Roman" panose="02020603050405020304" pitchFamily="18" charset="0"/>
                <a:cs typeface="Times New Roman" panose="02020603050405020304" pitchFamily="18" charset="0"/>
              </a:rPr>
              <a:t>KHỞI ĐỘNG</a:t>
            </a:r>
          </a:p>
        </p:txBody>
      </p:sp>
      <p:pic>
        <p:nvPicPr>
          <p:cNvPr id="6" name="Picture 5">
            <a:extLst>
              <a:ext uri="{FF2B5EF4-FFF2-40B4-BE49-F238E27FC236}">
                <a16:creationId xmlns:a16="http://schemas.microsoft.com/office/drawing/2014/main" id="{25EF05A6-C71D-FEBA-1C65-BFF2A07A169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62667" y1="30667" x2="62667" y2="30667"/>
                        <a14:foregroundMark x1="62222" y1="31111" x2="62222" y2="31111"/>
                        <a14:foregroundMark x1="62222" y1="31111" x2="62222" y2="31111"/>
                        <a14:foregroundMark x1="46222" y1="37333" x2="46222" y2="37333"/>
                        <a14:foregroundMark x1="41778" y1="39111" x2="40000" y2="40889"/>
                        <a14:foregroundMark x1="35111" y1="42667" x2="34222" y2="42667"/>
                        <a14:foregroundMark x1="26667" y1="35111" x2="26667" y2="35111"/>
                        <a14:foregroundMark x1="26667" y1="34667" x2="26667" y2="34667"/>
                        <a14:foregroundMark x1="25333" y1="29778" x2="25333" y2="29778"/>
                        <a14:foregroundMark x1="25333" y1="28889" x2="25333" y2="28889"/>
                        <a14:foregroundMark x1="25333" y1="28444" x2="25333" y2="28444"/>
                        <a14:foregroundMark x1="25333" y1="28000" x2="25333" y2="28000"/>
                        <a14:foregroundMark x1="25333" y1="27556" x2="25333" y2="27556"/>
                        <a14:foregroundMark x1="28000" y1="26667" x2="28000" y2="26667"/>
                        <a14:foregroundMark x1="28444" y1="26667" x2="28444" y2="26667"/>
                        <a14:foregroundMark x1="28444" y1="26667" x2="28444" y2="26667"/>
                        <a14:foregroundMark x1="21778" y1="27111" x2="21778" y2="27111"/>
                        <a14:foregroundMark x1="20000" y1="28444" x2="20000" y2="28444"/>
                        <a14:foregroundMark x1="17778" y1="29778" x2="17778" y2="29778"/>
                        <a14:foregroundMark x1="15556" y1="31556" x2="15556" y2="31556"/>
                        <a14:foregroundMark x1="15556" y1="33778" x2="15556" y2="34667"/>
                        <a14:foregroundMark x1="16000" y1="40444" x2="17778" y2="43556"/>
                        <a14:foregroundMark x1="21778" y1="47111" x2="43556" y2="57778"/>
                        <a14:foregroundMark x1="50222" y1="58667" x2="51111" y2="58667"/>
                        <a14:foregroundMark x1="56444" y1="58667" x2="57778" y2="58667"/>
                      </a14:backgroundRemoval>
                    </a14:imgEffect>
                  </a14:imgLayer>
                </a14:imgProps>
              </a:ext>
            </a:extLst>
          </a:blip>
          <a:stretch>
            <a:fillRect/>
          </a:stretch>
        </p:blipFill>
        <p:spPr>
          <a:xfrm>
            <a:off x="2850777" y="961841"/>
            <a:ext cx="5263089" cy="4934317"/>
          </a:xfrm>
          <a:prstGeom prst="rect">
            <a:avLst/>
          </a:prstGeom>
        </p:spPr>
      </p:pic>
      <p:sp>
        <p:nvSpPr>
          <p:cNvPr id="7" name="TextBox 6">
            <a:extLst>
              <a:ext uri="{FF2B5EF4-FFF2-40B4-BE49-F238E27FC236}">
                <a16:creationId xmlns:a16="http://schemas.microsoft.com/office/drawing/2014/main" id="{7376C0CB-B474-189E-4EA7-FD210E501263}"/>
              </a:ext>
            </a:extLst>
          </p:cNvPr>
          <p:cNvSpPr txBox="1"/>
          <p:nvPr/>
        </p:nvSpPr>
        <p:spPr>
          <a:xfrm>
            <a:off x="3684083" y="2215858"/>
            <a:ext cx="3571613" cy="2062103"/>
          </a:xfrm>
          <a:prstGeom prst="rect">
            <a:avLst/>
          </a:prstGeom>
          <a:noFill/>
        </p:spPr>
        <p:txBody>
          <a:bodyPr wrap="square">
            <a:spAutoFit/>
          </a:bodyPr>
          <a:lstStyle/>
          <a:p>
            <a:pPr algn="just"/>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sát</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chọn</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phù</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889518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par>
                                <p:cTn id="19" presetID="3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7A3634-FF48-FC3B-FF76-ABA86F0504F3}"/>
              </a:ext>
            </a:extLst>
          </p:cNvPr>
          <p:cNvPicPr>
            <a:picLocks noChangeAspect="1"/>
          </p:cNvPicPr>
          <p:nvPr/>
        </p:nvPicPr>
        <p:blipFill>
          <a:blip r:embed="rId2"/>
          <a:stretch>
            <a:fillRect/>
          </a:stretch>
        </p:blipFill>
        <p:spPr>
          <a:xfrm>
            <a:off x="0" y="22145"/>
            <a:ext cx="12192000" cy="6813710"/>
          </a:xfrm>
          <a:prstGeom prst="rect">
            <a:avLst/>
          </a:prstGeom>
        </p:spPr>
      </p:pic>
      <p:sp>
        <p:nvSpPr>
          <p:cNvPr id="4" name="TextBox 3">
            <a:extLst>
              <a:ext uri="{FF2B5EF4-FFF2-40B4-BE49-F238E27FC236}">
                <a16:creationId xmlns:a16="http://schemas.microsoft.com/office/drawing/2014/main" id="{B976A98E-46F4-029A-8DE7-63E7A97BE432}"/>
              </a:ext>
            </a:extLst>
          </p:cNvPr>
          <p:cNvSpPr txBox="1"/>
          <p:nvPr/>
        </p:nvSpPr>
        <p:spPr>
          <a:xfrm>
            <a:off x="1984346" y="1130468"/>
            <a:ext cx="8223308" cy="367504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Viết một đoạn văn khoảng 5-7 câu kể lại một trải nghiệm đáng nhớ của em, trong đó có sử dụng ít nhất 1 câu có thành phần chính là cụm từ</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04006168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7A3634-FF48-FC3B-FF76-ABA86F0504F3}"/>
              </a:ext>
            </a:extLst>
          </p:cNvPr>
          <p:cNvPicPr>
            <a:picLocks noChangeAspect="1"/>
          </p:cNvPicPr>
          <p:nvPr/>
        </p:nvPicPr>
        <p:blipFill>
          <a:blip r:embed="rId2"/>
          <a:stretch>
            <a:fillRect/>
          </a:stretch>
        </p:blipFill>
        <p:spPr>
          <a:xfrm>
            <a:off x="0" y="22145"/>
            <a:ext cx="12192000" cy="6813710"/>
          </a:xfrm>
          <a:prstGeom prst="rect">
            <a:avLst/>
          </a:prstGeom>
        </p:spPr>
      </p:pic>
      <p:sp>
        <p:nvSpPr>
          <p:cNvPr id="4" name="TextBox 3">
            <a:extLst>
              <a:ext uri="{FF2B5EF4-FFF2-40B4-BE49-F238E27FC236}">
                <a16:creationId xmlns:a16="http://schemas.microsoft.com/office/drawing/2014/main" id="{B976A98E-46F4-029A-8DE7-63E7A97BE432}"/>
              </a:ext>
            </a:extLst>
          </p:cNvPr>
          <p:cNvSpPr txBox="1"/>
          <p:nvPr/>
        </p:nvSpPr>
        <p:spPr>
          <a:xfrm>
            <a:off x="2046914" y="316736"/>
            <a:ext cx="9110443" cy="6001643"/>
          </a:xfrm>
          <a:prstGeom prst="rect">
            <a:avLst/>
          </a:prstGeom>
          <a:noFill/>
        </p:spPr>
        <p:txBody>
          <a:bodyPr wrap="square">
            <a:spAutoFit/>
          </a:bodyPr>
          <a:lstStyle/>
          <a:p>
            <a:pPr lvl="0" algn="just">
              <a:defRPr/>
            </a:pPr>
            <a:r>
              <a:rPr lang="en-US" i="1" dirty="0"/>
              <a:t> 	</a:t>
            </a:r>
            <a:r>
              <a:rPr lang="en-US" sz="3200" i="1" dirty="0" err="1">
                <a:latin typeface="Times New Roman" panose="02020603050405020304" pitchFamily="18" charset="0"/>
                <a:cs typeface="Times New Roman" panose="02020603050405020304" pitchFamily="18" charset="0"/>
              </a:rPr>
              <a:t>Trải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nghiệm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đáng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nhớ</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nhất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của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em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đến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thời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điểm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này</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chuyến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tham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quan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suối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cá</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thần</a:t>
            </a:r>
            <a:r>
              <a:rPr lang="en-US" sz="3200" i="1" dirty="0">
                <a:latin typeface="Times New Roman" panose="02020603050405020304" pitchFamily="18" charset="0"/>
                <a:cs typeface="Times New Roman" panose="02020603050405020304" pitchFamily="18" charset="0"/>
              </a:rPr>
              <a:t> ở </a:t>
            </a:r>
            <a:r>
              <a:rPr lang="en-US" sz="3200" i="1" dirty="0" err="1">
                <a:latin typeface="Times New Roman" panose="02020603050405020304" pitchFamily="18" charset="0"/>
                <a:cs typeface="Times New Roman" panose="02020603050405020304" pitchFamily="18" charset="0"/>
              </a:rPr>
              <a:t>Cẩm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Thủy</a:t>
            </a:r>
            <a:r>
              <a:rPr lang="en-US" sz="3200" i="1" dirty="0">
                <a:latin typeface="Times New Roman" panose="02020603050405020304" pitchFamily="18" charset="0"/>
                <a:cs typeface="Times New Roman" panose="02020603050405020304" pitchFamily="18" charset="0"/>
              </a:rPr>
              <a:t>. Ở </a:t>
            </a:r>
            <a:r>
              <a:rPr lang="en-US" sz="3200" i="1" dirty="0" err="1">
                <a:latin typeface="Times New Roman" panose="02020603050405020304" pitchFamily="18" charset="0"/>
                <a:cs typeface="Times New Roman" panose="02020603050405020304" pitchFamily="18" charset="0"/>
              </a:rPr>
              <a:t>dòng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suối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chỉ</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sâu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khoảng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nửa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mét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rộng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bốn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đến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năm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mét</a:t>
            </a:r>
            <a:r>
              <a:rPr lang="en-US" sz="3200"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hàng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ngàn</a:t>
            </a:r>
            <a:r>
              <a:rPr lang="en-US" sz="3200" b="1" i="1" dirty="0">
                <a:latin typeface="Times New Roman" panose="02020603050405020304" pitchFamily="18" charset="0"/>
                <a:cs typeface="Times New Roman" panose="02020603050405020304" pitchFamily="18" charset="0"/>
              </a:rPr>
              <a:t> con </a:t>
            </a:r>
            <a:r>
              <a:rPr lang="en-US" sz="3200" b="1" i="1" dirty="0" err="1">
                <a:latin typeface="Times New Roman" panose="02020603050405020304" pitchFamily="18" charset="0"/>
                <a:cs typeface="Times New Roman" panose="02020603050405020304" pitchFamily="18" charset="0"/>
              </a:rPr>
              <a:t>cá</a:t>
            </a:r>
            <a:r>
              <a:rPr lang="en-US" sz="3200" b="1" i="1" dirty="0">
                <a:latin typeface="Times New Roman" panose="02020603050405020304" pitchFamily="18" charset="0"/>
                <a:cs typeface="Times New Roman" panose="02020603050405020304" pitchFamily="18" charset="0"/>
              </a:rPr>
              <a:t> / tung </a:t>
            </a:r>
            <a:r>
              <a:rPr lang="en-US" sz="3200" b="1" i="1" dirty="0" err="1">
                <a:latin typeface="Times New Roman" panose="02020603050405020304" pitchFamily="18" charset="0"/>
                <a:cs typeface="Times New Roman" panose="02020603050405020304" pitchFamily="18" charset="0"/>
              </a:rPr>
              <a:t>tăng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bơi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lội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Mỗi</a:t>
            </a:r>
            <a:r>
              <a:rPr lang="en-US" sz="3200" i="1" dirty="0">
                <a:latin typeface="Times New Roman" panose="02020603050405020304" pitchFamily="18" charset="0"/>
                <a:cs typeface="Times New Roman" panose="02020603050405020304" pitchFamily="18" charset="0"/>
              </a:rPr>
              <a:t> con </a:t>
            </a:r>
            <a:r>
              <a:rPr lang="en-US" sz="3200" i="1" dirty="0" err="1">
                <a:latin typeface="Times New Roman" panose="02020603050405020304" pitchFamily="18" charset="0"/>
                <a:cs typeface="Times New Roman" panose="02020603050405020304" pitchFamily="18" charset="0"/>
              </a:rPr>
              <a:t>cá</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có</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thể</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nặng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từ</a:t>
            </a:r>
            <a:r>
              <a:rPr lang="en-US" sz="3200" i="1" dirty="0">
                <a:latin typeface="Times New Roman" panose="02020603050405020304" pitchFamily="18" charset="0"/>
                <a:cs typeface="Times New Roman" panose="02020603050405020304" pitchFamily="18" charset="0"/>
              </a:rPr>
              <a:t> 2kg </a:t>
            </a:r>
            <a:r>
              <a:rPr lang="en-US" sz="3200" i="1" dirty="0" err="1">
                <a:latin typeface="Times New Roman" panose="02020603050405020304" pitchFamily="18" charset="0"/>
                <a:cs typeface="Times New Roman" panose="02020603050405020304" pitchFamily="18" charset="0"/>
              </a:rPr>
              <a:t>đến</a:t>
            </a:r>
            <a:r>
              <a:rPr lang="en-US" sz="3200" i="1" dirty="0">
                <a:latin typeface="Times New Roman" panose="02020603050405020304" pitchFamily="18" charset="0"/>
                <a:cs typeface="Times New Roman" panose="02020603050405020304" pitchFamily="18" charset="0"/>
              </a:rPr>
              <a:t> 8kg </a:t>
            </a:r>
            <a:r>
              <a:rPr lang="en-US" sz="3200" i="1" dirty="0" err="1">
                <a:latin typeface="Times New Roman" panose="02020603050405020304" pitchFamily="18" charset="0"/>
                <a:cs typeface="Times New Roman" panose="02020603050405020304" pitchFamily="18" charset="0"/>
              </a:rPr>
              <a:t>gồm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các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loài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cá</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dốc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quý</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hiếm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cá</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chài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cá</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mại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với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hình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dáng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lạ</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mắt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nhiều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màu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sắc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mỗi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khi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bơi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thân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cá</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lấp</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lánh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ánh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bạc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rất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đẹp</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Tuy</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mật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độ</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cá</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dày</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đặc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nhưng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nước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suối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không</a:t>
            </a:r>
            <a:r>
              <a:rPr lang="en-US" sz="3200" i="1" dirty="0">
                <a:latin typeface="Times New Roman" panose="02020603050405020304" pitchFamily="18" charset="0"/>
                <a:cs typeface="Times New Roman" panose="02020603050405020304" pitchFamily="18" charset="0"/>
              </a:rPr>
              <a:t> tanh. </a:t>
            </a:r>
            <a:r>
              <a:rPr lang="en-US" sz="3200" i="1" dirty="0" err="1">
                <a:latin typeface="Times New Roman" panose="02020603050405020304" pitchFamily="18" charset="0"/>
                <a:cs typeface="Times New Roman" panose="02020603050405020304" pitchFamily="18" charset="0"/>
              </a:rPr>
              <a:t>Đặc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biệt</a:t>
            </a:r>
            <a:r>
              <a:rPr lang="en-US" sz="3200"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nước</a:t>
            </a:r>
            <a:r>
              <a:rPr lang="en-US" sz="3200" b="1" i="1" dirty="0">
                <a:latin typeface="Times New Roman" panose="02020603050405020304" pitchFamily="18" charset="0"/>
                <a:cs typeface="Times New Roman" panose="02020603050405020304" pitchFamily="18" charset="0"/>
              </a:rPr>
              <a:t> ở </a:t>
            </a:r>
            <a:r>
              <a:rPr lang="en-US" sz="3200" b="1" i="1" dirty="0" err="1">
                <a:latin typeface="Times New Roman" panose="02020603050405020304" pitchFamily="18" charset="0"/>
                <a:cs typeface="Times New Roman" panose="02020603050405020304" pitchFamily="18" charset="0"/>
              </a:rPr>
              <a:t>suối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cá</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thần</a:t>
            </a:r>
            <a:r>
              <a:rPr lang="en-US" sz="3200" b="1" i="1" dirty="0">
                <a:latin typeface="Times New Roman" panose="02020603050405020304" pitchFamily="18" charset="0"/>
                <a:cs typeface="Times New Roman" panose="02020603050405020304" pitchFamily="18" charset="0"/>
              </a:rPr>
              <a:t>/</a:t>
            </a:r>
            <a:r>
              <a:rPr lang="en-US" sz="3200"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lúc</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nào</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cũng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trong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vắt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chỗ</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nào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không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bị</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đàn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cá</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che</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khuất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thì</a:t>
            </a:r>
            <a:r>
              <a:rPr lang="en-US" sz="3200" i="1" dirty="0">
                <a:latin typeface="Times New Roman" panose="02020603050405020304" pitchFamily="18" charset="0"/>
                <a:cs typeface="Times New Roman" panose="02020603050405020304" pitchFamily="18" charset="0"/>
              </a:rPr>
              <a:t> có </a:t>
            </a:r>
            <a:r>
              <a:rPr lang="en-US" sz="3200" i="1" dirty="0" err="1">
                <a:latin typeface="Times New Roman" panose="02020603050405020304" pitchFamily="18" charset="0"/>
                <a:cs typeface="Times New Roman" panose="02020603050405020304" pitchFamily="18" charset="0"/>
              </a:rPr>
              <a:t>thê</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nhìn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những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viên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sỏi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rong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rêu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Em</a:t>
            </a:r>
            <a:r>
              <a:rPr lang="en-US" sz="3200" i="1" dirty="0">
                <a:latin typeface="Times New Roman" panose="02020603050405020304" pitchFamily="18" charset="0"/>
                <a:cs typeface="Times New Roman" panose="02020603050405020304" pitchFamily="18" charset="0"/>
              </a:rPr>
              <a:t> hi </a:t>
            </a:r>
            <a:r>
              <a:rPr lang="en-US" sz="3200" i="1" dirty="0" err="1">
                <a:latin typeface="Times New Roman" panose="02020603050405020304" pitchFamily="18" charset="0"/>
                <a:cs typeface="Times New Roman" panose="02020603050405020304" pitchFamily="18" charset="0"/>
              </a:rPr>
              <a:t>vọng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sẽ</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có</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cơ</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hội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trở</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lại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đây</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vào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một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ngày</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không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xa</a:t>
            </a:r>
            <a:r>
              <a:rPr lang="en-US" sz="3200" i="1" dirty="0">
                <a:latin typeface="Times New Roman" panose="02020603050405020304" pitchFamily="18" charset="0"/>
                <a:cs typeface="Times New Roman" panose="02020603050405020304" pitchFamily="18" charset="0"/>
              </a:rPr>
              <a:t>. </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562557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4D8FDA-1960-CCB3-E3A7-4897B64E5E59}"/>
              </a:ext>
            </a:extLst>
          </p:cNvPr>
          <p:cNvPicPr>
            <a:picLocks noChangeAspect="1"/>
          </p:cNvPicPr>
          <p:nvPr/>
        </p:nvPicPr>
        <p:blipFill>
          <a:blip r:embed="rId2"/>
          <a:stretch>
            <a:fillRect/>
          </a:stretch>
        </p:blipFill>
        <p:spPr>
          <a:xfrm>
            <a:off x="83890" y="-66983"/>
            <a:ext cx="12192000" cy="6809232"/>
          </a:xfrm>
          <a:prstGeom prst="rect">
            <a:avLst/>
          </a:prstGeom>
        </p:spPr>
      </p:pic>
      <p:sp>
        <p:nvSpPr>
          <p:cNvPr id="6" name="TextBox 5">
            <a:extLst>
              <a:ext uri="{FF2B5EF4-FFF2-40B4-BE49-F238E27FC236}">
                <a16:creationId xmlns:a16="http://schemas.microsoft.com/office/drawing/2014/main" id="{1D52B47F-1BE6-E146-B47B-BCF5353E9915}"/>
              </a:ext>
            </a:extLst>
          </p:cNvPr>
          <p:cNvSpPr txBox="1"/>
          <p:nvPr/>
        </p:nvSpPr>
        <p:spPr>
          <a:xfrm>
            <a:off x="3781338" y="107147"/>
            <a:ext cx="5538831" cy="90544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HƯỚNG DẪN TỰ HỌC</a:t>
            </a:r>
            <a:endParaRPr kumimoji="0" lang="en-US" sz="40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E47D0A1-0C38-772A-236F-336CE1DAD0D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34" b="91967" l="9910" r="91892">
                        <a14:foregroundMark x1="76126" y1="16898" x2="76126" y2="16898"/>
                        <a14:foregroundMark x1="75676" y1="22992" x2="75676" y2="22992"/>
                        <a14:foregroundMark x1="91892" y1="42798" x2="91892" y2="42798"/>
                        <a14:foregroundMark x1="66517" y1="91967" x2="66517" y2="91967"/>
                      </a14:backgroundRemoval>
                    </a14:imgEffect>
                  </a14:imgLayer>
                </a14:imgProps>
              </a:ext>
            </a:extLst>
          </a:blip>
          <a:stretch>
            <a:fillRect/>
          </a:stretch>
        </p:blipFill>
        <p:spPr>
          <a:xfrm>
            <a:off x="3863604" y="2263734"/>
            <a:ext cx="3652584" cy="3959708"/>
          </a:xfrm>
          <a:prstGeom prst="rect">
            <a:avLst/>
          </a:prstGeom>
        </p:spPr>
      </p:pic>
      <p:pic>
        <p:nvPicPr>
          <p:cNvPr id="8" name="Picture 7">
            <a:extLst>
              <a:ext uri="{FF2B5EF4-FFF2-40B4-BE49-F238E27FC236}">
                <a16:creationId xmlns:a16="http://schemas.microsoft.com/office/drawing/2014/main" id="{8FA740B5-E41C-4F81-6CDC-BE9E80C6D4E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60444" y1="20444" x2="60444" y2="20444"/>
                        <a14:foregroundMark x1="60444" y1="20444" x2="60444" y2="20444"/>
                        <a14:foregroundMark x1="59111" y1="28889" x2="59111" y2="28889"/>
                        <a14:foregroundMark x1="58667" y1="33778" x2="58667" y2="33778"/>
                        <a14:foregroundMark x1="55111" y1="38667" x2="52444" y2="40444"/>
                        <a14:foregroundMark x1="45778" y1="47111" x2="44444" y2="50667"/>
                        <a14:foregroundMark x1="41778" y1="64000" x2="41778" y2="64000"/>
                        <a14:foregroundMark x1="36000" y1="72889" x2="36000" y2="72889"/>
                        <a14:foregroundMark x1="34667" y1="75556" x2="34667" y2="75556"/>
                      </a14:backgroundRemoval>
                    </a14:imgEffect>
                  </a14:imgLayer>
                </a14:imgProps>
              </a:ext>
            </a:extLst>
          </a:blip>
          <a:stretch>
            <a:fillRect/>
          </a:stretch>
        </p:blipFill>
        <p:spPr>
          <a:xfrm>
            <a:off x="2871963" y="109716"/>
            <a:ext cx="909375" cy="909375"/>
          </a:xfrm>
          <a:prstGeom prst="rect">
            <a:avLst/>
          </a:prstGeom>
        </p:spPr>
      </p:pic>
      <p:pic>
        <p:nvPicPr>
          <p:cNvPr id="9" name="Picture 8">
            <a:extLst>
              <a:ext uri="{FF2B5EF4-FFF2-40B4-BE49-F238E27FC236}">
                <a16:creationId xmlns:a16="http://schemas.microsoft.com/office/drawing/2014/main" id="{1A83705C-36CD-E390-7548-A3B9BF7FA94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60444" y1="20444" x2="60444" y2="20444"/>
                        <a14:foregroundMark x1="60444" y1="20444" x2="60444" y2="20444"/>
                        <a14:foregroundMark x1="59111" y1="28889" x2="59111" y2="28889"/>
                        <a14:foregroundMark x1="58667" y1="33778" x2="58667" y2="33778"/>
                        <a14:foregroundMark x1="55111" y1="38667" x2="52444" y2="40444"/>
                        <a14:foregroundMark x1="45778" y1="47111" x2="44444" y2="50667"/>
                        <a14:foregroundMark x1="41778" y1="64000" x2="41778" y2="64000"/>
                        <a14:foregroundMark x1="36000" y1="72889" x2="36000" y2="72889"/>
                        <a14:foregroundMark x1="34667" y1="75556" x2="34667" y2="75556"/>
                      </a14:backgroundRemoval>
                    </a14:imgEffect>
                  </a14:imgLayer>
                </a14:imgProps>
              </a:ext>
            </a:extLst>
          </a:blip>
          <a:stretch>
            <a:fillRect/>
          </a:stretch>
        </p:blipFill>
        <p:spPr>
          <a:xfrm>
            <a:off x="2788072" y="0"/>
            <a:ext cx="909375" cy="909375"/>
          </a:xfrm>
          <a:prstGeom prst="rect">
            <a:avLst/>
          </a:prstGeom>
        </p:spPr>
      </p:pic>
      <p:pic>
        <p:nvPicPr>
          <p:cNvPr id="10" name="Picture 9">
            <a:extLst>
              <a:ext uri="{FF2B5EF4-FFF2-40B4-BE49-F238E27FC236}">
                <a16:creationId xmlns:a16="http://schemas.microsoft.com/office/drawing/2014/main" id="{EC79F503-A6F0-FFB1-A937-6654BFCA582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18250" y1="87097" x2="18250" y2="87097"/>
                        <a14:foregroundMark x1="17500" y1="87097" x2="17500" y2="87097"/>
                        <a14:foregroundMark x1="16000" y1="88172" x2="16000" y2="86738"/>
                        <a14:foregroundMark x1="16000" y1="86738" x2="16000" y2="86738"/>
                        <a14:foregroundMark x1="15750" y1="83154" x2="15750" y2="83154"/>
                        <a14:foregroundMark x1="46750" y1="21147" x2="46750" y2="21147"/>
                        <a14:foregroundMark x1="59750" y1="44086" x2="58750" y2="44803"/>
                        <a14:foregroundMark x1="58500" y1="45161" x2="58500" y2="45161"/>
                        <a14:foregroundMark x1="33500" y1="23297" x2="33500" y2="23297"/>
                        <a14:foregroundMark x1="33500" y1="23297" x2="33500" y2="23297"/>
                        <a14:foregroundMark x1="35000" y1="28315" x2="35000" y2="28315"/>
                        <a14:foregroundMark x1="36250" y1="31541" x2="37000" y2="32975"/>
                        <a14:foregroundMark x1="37000" y1="32975" x2="37000" y2="32975"/>
                        <a14:foregroundMark x1="37500" y1="29391" x2="37000" y2="23297"/>
                        <a14:foregroundMark x1="34500" y1="22222" x2="34500" y2="22222"/>
                        <a14:foregroundMark x1="33750" y1="22222" x2="33750" y2="22222"/>
                        <a14:foregroundMark x1="33750" y1="21147" x2="33750" y2="21147"/>
                        <a14:foregroundMark x1="33750" y1="20789" x2="33750" y2="20789"/>
                        <a14:foregroundMark x1="33250" y1="18638" x2="33250" y2="18638"/>
                        <a14:foregroundMark x1="35500" y1="18638" x2="35500" y2="18638"/>
                        <a14:foregroundMark x1="35500" y1="18638" x2="37750" y2="17204"/>
                        <a14:foregroundMark x1="38500" y1="18280" x2="38750" y2="19713"/>
                        <a14:foregroundMark x1="38750" y1="22939" x2="38750" y2="22939"/>
                        <a14:foregroundMark x1="33500" y1="20789" x2="33500" y2="20789"/>
                        <a14:foregroundMark x1="33500" y1="20789" x2="32500" y2="23297"/>
                        <a14:foregroundMark x1="32500" y1="23656" x2="32500" y2="23656"/>
                      </a14:backgroundRemoval>
                    </a14:imgEffect>
                  </a14:imgLayer>
                </a14:imgProps>
              </a:ext>
            </a:extLst>
          </a:blip>
          <a:stretch>
            <a:fillRect/>
          </a:stretch>
        </p:blipFill>
        <p:spPr>
          <a:xfrm rot="3380880">
            <a:off x="9400779" y="110075"/>
            <a:ext cx="1733079" cy="1208822"/>
          </a:xfrm>
          <a:prstGeom prst="rect">
            <a:avLst/>
          </a:prstGeom>
        </p:spPr>
      </p:pic>
      <p:sp>
        <p:nvSpPr>
          <p:cNvPr id="12" name="TextBox 11">
            <a:extLst>
              <a:ext uri="{FF2B5EF4-FFF2-40B4-BE49-F238E27FC236}">
                <a16:creationId xmlns:a16="http://schemas.microsoft.com/office/drawing/2014/main" id="{9182AF13-C276-5F89-12A8-BC91811A9AE7}"/>
              </a:ext>
            </a:extLst>
          </p:cNvPr>
          <p:cNvSpPr txBox="1"/>
          <p:nvPr/>
        </p:nvSpPr>
        <p:spPr>
          <a:xfrm>
            <a:off x="716130" y="1275530"/>
            <a:ext cx="4537538" cy="206210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Hoàn</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Sưu</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tầm</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mở</a:t>
            </a:r>
            <a:r>
              <a:rPr kumimoji="0" lang="en-US" sz="3200" b="0" i="1"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rộng</a:t>
            </a:r>
            <a:r>
              <a:rPr kumimoji="0" lang="en-US" sz="3200" b="0" i="1"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3200" b="0" i="1"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phần</a:t>
            </a:r>
            <a:r>
              <a:rPr kumimoji="0" lang="en-US" sz="3200" b="0" i="1"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3200" b="0" i="1"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14364577-F8BE-06C4-CEC4-A036D04A760E}"/>
              </a:ext>
            </a:extLst>
          </p:cNvPr>
          <p:cNvSpPr txBox="1"/>
          <p:nvPr/>
        </p:nvSpPr>
        <p:spPr>
          <a:xfrm>
            <a:off x="7051400" y="3961875"/>
            <a:ext cx="4537538" cy="206210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mới</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en-US" sz="3200" i="1" noProof="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Ngàn</a:t>
            </a:r>
            <a:r>
              <a:rPr lang="en-US" sz="3200" i="1" noProof="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noProof="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sao</a:t>
            </a:r>
            <a:r>
              <a:rPr lang="en-US" sz="3200" i="1" noProof="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noProof="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3200" i="1" noProof="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noProof="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a:t>
            </a:r>
            <a:endPar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5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lần</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Hoàn</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phiếu</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HT.</a:t>
            </a:r>
            <a:endParaRPr kumimoji="0" lang="en-US" sz="32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688092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6A8FF2-E70D-84A2-D7C3-B49C82D62F9C}"/>
              </a:ext>
            </a:extLst>
          </p:cNvPr>
          <p:cNvPicPr>
            <a:picLocks noChangeAspect="1"/>
          </p:cNvPicPr>
          <p:nvPr/>
        </p:nvPicPr>
        <p:blipFill>
          <a:blip r:embed="rId2"/>
          <a:stretch>
            <a:fillRect/>
          </a:stretch>
        </p:blipFill>
        <p:spPr>
          <a:xfrm>
            <a:off x="0" y="24384"/>
            <a:ext cx="12192000" cy="6809232"/>
          </a:xfrm>
          <a:prstGeom prst="rect">
            <a:avLst/>
          </a:prstGeom>
        </p:spPr>
      </p:pic>
      <p:sp>
        <p:nvSpPr>
          <p:cNvPr id="9" name="TextBox 8">
            <a:extLst>
              <a:ext uri="{FF2B5EF4-FFF2-40B4-BE49-F238E27FC236}">
                <a16:creationId xmlns:a16="http://schemas.microsoft.com/office/drawing/2014/main" id="{E97DB426-1EFF-F446-B859-E18E2A8B58D5}"/>
              </a:ext>
            </a:extLst>
          </p:cNvPr>
          <p:cNvSpPr txBox="1"/>
          <p:nvPr/>
        </p:nvSpPr>
        <p:spPr>
          <a:xfrm>
            <a:off x="910916" y="1610264"/>
            <a:ext cx="10358773"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CHÂN THÀNH CẢM ƠN MỌI NGƯỜI ĐÃ CHÚ Ý LẮNG NGHE!</a:t>
            </a:r>
          </a:p>
        </p:txBody>
      </p:sp>
      <p:sp>
        <p:nvSpPr>
          <p:cNvPr id="10" name="TextBox 9">
            <a:extLst>
              <a:ext uri="{FF2B5EF4-FFF2-40B4-BE49-F238E27FC236}">
                <a16:creationId xmlns:a16="http://schemas.microsoft.com/office/drawing/2014/main" id="{E0BC46CD-D453-0C54-1531-4516CBA27078}"/>
              </a:ext>
            </a:extLst>
          </p:cNvPr>
          <p:cNvSpPr txBox="1"/>
          <p:nvPr/>
        </p:nvSpPr>
        <p:spPr>
          <a:xfrm>
            <a:off x="983142" y="3879428"/>
            <a:ext cx="1035877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Giáo</a:t>
            </a:r>
            <a:r>
              <a:rPr kumimoji="0" lang="en-US"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viên</a:t>
            </a:r>
            <a:r>
              <a:rPr kumimoji="0" lang="en-US"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spTree>
    <p:extLst>
      <p:ext uri="{BB962C8B-B14F-4D97-AF65-F5344CB8AC3E}">
        <p14:creationId xmlns:p14="http://schemas.microsoft.com/office/powerpoint/2010/main" val="3412154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mph" presetSubtype="0" fill="hold" grpId="1" nodeType="clickEffect">
                                  <p:stCondLst>
                                    <p:cond delay="0"/>
                                  </p:stCondLst>
                                  <p:childTnLst>
                                    <p:animClr clrSpc="hsl" dir="cw">
                                      <p:cBhvr override="childStyle">
                                        <p:cTn id="18" dur="500" fill="hold"/>
                                        <p:tgtEl>
                                          <p:spTgt spid="9"/>
                                        </p:tgtEl>
                                        <p:attrNameLst>
                                          <p:attrName>style.color</p:attrName>
                                        </p:attrNameLst>
                                      </p:cBhvr>
                                      <p:by>
                                        <p:hsl h="7200000" s="0" l="0"/>
                                      </p:by>
                                    </p:animClr>
                                    <p:animClr clrSpc="hsl" dir="cw">
                                      <p:cBhvr>
                                        <p:cTn id="19" dur="500" fill="hold"/>
                                        <p:tgtEl>
                                          <p:spTgt spid="9"/>
                                        </p:tgtEl>
                                        <p:attrNameLst>
                                          <p:attrName>fillcolor</p:attrName>
                                        </p:attrNameLst>
                                      </p:cBhvr>
                                      <p:by>
                                        <p:hsl h="7200000" s="0" l="0"/>
                                      </p:by>
                                    </p:animClr>
                                    <p:animClr clrSpc="hsl" dir="cw">
                                      <p:cBhvr>
                                        <p:cTn id="20" dur="500" fill="hold"/>
                                        <p:tgtEl>
                                          <p:spTgt spid="9"/>
                                        </p:tgtEl>
                                        <p:attrNameLst>
                                          <p:attrName>stroke.color</p:attrName>
                                        </p:attrNameLst>
                                      </p:cBhvr>
                                      <p:by>
                                        <p:hsl h="7200000" s="0" l="0"/>
                                      </p:by>
                                    </p:animClr>
                                    <p:set>
                                      <p:cBhvr>
                                        <p:cTn id="21" dur="500" fill="hold"/>
                                        <p:tgtEl>
                                          <p:spTgt spid="9"/>
                                        </p:tgtEl>
                                        <p:attrNameLst>
                                          <p:attrName>fill.type</p:attrName>
                                        </p:attrNameLst>
                                      </p:cBhvr>
                                      <p:to>
                                        <p:strVal val="solid"/>
                                      </p:to>
                                    </p:set>
                                  </p:childTnLst>
                                </p:cTn>
                              </p:par>
                              <p:par>
                                <p:cTn id="22" presetID="21" presetClass="emph" presetSubtype="0" fill="hold" grpId="1" nodeType="withEffect">
                                  <p:stCondLst>
                                    <p:cond delay="0"/>
                                  </p:stCondLst>
                                  <p:childTnLst>
                                    <p:animClr clrSpc="hsl" dir="cw">
                                      <p:cBhvr override="childStyle">
                                        <p:cTn id="23" dur="500" fill="hold"/>
                                        <p:tgtEl>
                                          <p:spTgt spid="10"/>
                                        </p:tgtEl>
                                        <p:attrNameLst>
                                          <p:attrName>style.color</p:attrName>
                                        </p:attrNameLst>
                                      </p:cBhvr>
                                      <p:by>
                                        <p:hsl h="7200000" s="0" l="0"/>
                                      </p:by>
                                    </p:animClr>
                                    <p:animClr clrSpc="hsl" dir="cw">
                                      <p:cBhvr>
                                        <p:cTn id="24" dur="500" fill="hold"/>
                                        <p:tgtEl>
                                          <p:spTgt spid="10"/>
                                        </p:tgtEl>
                                        <p:attrNameLst>
                                          <p:attrName>fillcolor</p:attrName>
                                        </p:attrNameLst>
                                      </p:cBhvr>
                                      <p:by>
                                        <p:hsl h="7200000" s="0" l="0"/>
                                      </p:by>
                                    </p:animClr>
                                    <p:animClr clrSpc="hsl" dir="cw">
                                      <p:cBhvr>
                                        <p:cTn id="25" dur="500" fill="hold"/>
                                        <p:tgtEl>
                                          <p:spTgt spid="10"/>
                                        </p:tgtEl>
                                        <p:attrNameLst>
                                          <p:attrName>stroke.color</p:attrName>
                                        </p:attrNameLst>
                                      </p:cBhvr>
                                      <p:by>
                                        <p:hsl h="7200000" s="0" l="0"/>
                                      </p:by>
                                    </p:animClr>
                                    <p:set>
                                      <p:cBhvr>
                                        <p:cTn id="26" dur="500" fill="hold"/>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244002-95C5-BF17-7936-655C267E19FA}"/>
              </a:ext>
            </a:extLst>
          </p:cNvPr>
          <p:cNvPicPr>
            <a:picLocks noChangeAspect="1"/>
          </p:cNvPicPr>
          <p:nvPr/>
        </p:nvPicPr>
        <p:blipFill>
          <a:blip r:embed="rId3"/>
          <a:stretch>
            <a:fillRect/>
          </a:stretch>
        </p:blipFill>
        <p:spPr>
          <a:xfrm>
            <a:off x="0" y="31744"/>
            <a:ext cx="12192000" cy="6794512"/>
          </a:xfrm>
          <a:prstGeom prst="rect">
            <a:avLst/>
          </a:prstGeom>
        </p:spPr>
      </p:pic>
      <p:sp>
        <p:nvSpPr>
          <p:cNvPr id="5" name="TextBox 4">
            <a:extLst>
              <a:ext uri="{FF2B5EF4-FFF2-40B4-BE49-F238E27FC236}">
                <a16:creationId xmlns:a16="http://schemas.microsoft.com/office/drawing/2014/main" id="{2484CAF6-9FBA-E873-A02D-2D28B7AA0CA2}"/>
              </a:ext>
            </a:extLst>
          </p:cNvPr>
          <p:cNvSpPr txBox="1"/>
          <p:nvPr/>
        </p:nvSpPr>
        <p:spPr>
          <a:xfrm>
            <a:off x="263976" y="420197"/>
            <a:ext cx="10358773" cy="707886"/>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Quan </a:t>
            </a:r>
            <a:r>
              <a:rPr lang="en-US" sz="4000" b="1" dirty="0" err="1">
                <a:latin typeface="Times New Roman" panose="02020603050405020304" pitchFamily="18" charset="0"/>
                <a:cs typeface="Times New Roman" panose="02020603050405020304" pitchFamily="18" charset="0"/>
              </a:rPr>
              <a:t>sát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hình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ảnh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sau</a:t>
            </a:r>
            <a:endParaRPr lang="en-US" sz="4000" b="1"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621DBCB1-D39E-16F5-7807-5147668237F8}"/>
              </a:ext>
            </a:extLst>
          </p:cNvPr>
          <p:cNvPicPr>
            <a:picLocks noChangeAspect="1"/>
          </p:cNvPicPr>
          <p:nvPr/>
        </p:nvPicPr>
        <p:blipFill>
          <a:blip r:embed="rId4"/>
          <a:stretch>
            <a:fillRect/>
          </a:stretch>
        </p:blipFill>
        <p:spPr>
          <a:xfrm>
            <a:off x="1063230" y="1216344"/>
            <a:ext cx="4490281" cy="3935119"/>
          </a:xfrm>
          <a:prstGeom prst="rect">
            <a:avLst/>
          </a:prstGeom>
        </p:spPr>
      </p:pic>
      <p:sp>
        <p:nvSpPr>
          <p:cNvPr id="8" name="TextBox 7">
            <a:extLst>
              <a:ext uri="{FF2B5EF4-FFF2-40B4-BE49-F238E27FC236}">
                <a16:creationId xmlns:a16="http://schemas.microsoft.com/office/drawing/2014/main" id="{735447C1-5AA6-8A86-3658-64A9232C7A26}"/>
              </a:ext>
            </a:extLst>
          </p:cNvPr>
          <p:cNvSpPr txBox="1"/>
          <p:nvPr/>
        </p:nvSpPr>
        <p:spPr>
          <a:xfrm>
            <a:off x="5224245" y="1706537"/>
            <a:ext cx="6153324" cy="661207"/>
          </a:xfrm>
          <a:prstGeom prst="rect">
            <a:avLst/>
          </a:prstGeom>
          <a:noFill/>
        </p:spPr>
        <p:txBody>
          <a:bodyPr wrap="square">
            <a:spAutoFit/>
          </a:bodyPr>
          <a:lstStyle/>
          <a:p>
            <a:pPr algn="just">
              <a:lnSpc>
                <a:spcPct val="150000"/>
              </a:lnSpc>
            </a:pPr>
            <a:r>
              <a:rPr lang="de-DE"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Con chim bị nhốt trong lồng</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9512CFB-649E-35E3-7BED-E2A1B0E8F7EB}"/>
              </a:ext>
            </a:extLst>
          </p:cNvPr>
          <p:cNvSpPr txBox="1"/>
          <p:nvPr/>
        </p:nvSpPr>
        <p:spPr>
          <a:xfrm>
            <a:off x="5230538" y="2719442"/>
            <a:ext cx="4903363" cy="1307537"/>
          </a:xfrm>
          <a:prstGeom prst="rect">
            <a:avLst/>
          </a:prstGeom>
          <a:noFill/>
        </p:spPr>
        <p:txBody>
          <a:bodyPr wrap="square">
            <a:spAutoFit/>
          </a:bodyPr>
          <a:lstStyle/>
          <a:p>
            <a:pPr algn="just">
              <a:lnSpc>
                <a:spcPct val="150000"/>
              </a:lnSpc>
            </a:pPr>
            <a:r>
              <a:rPr lang="de-DE"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Con chim màu vàng bị nhốt trong lồng</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9CA288A6-F852-C648-BB0D-5D52E43F062E}"/>
              </a:ext>
            </a:extLst>
          </p:cNvPr>
          <p:cNvPicPr>
            <a:picLocks noChangeAspect="1"/>
          </p:cNvPicPr>
          <p:nvPr/>
        </p:nvPicPr>
        <p:blipFill>
          <a:blip r:embed="rId5"/>
          <a:stretch>
            <a:fillRect/>
          </a:stretch>
        </p:blipFill>
        <p:spPr>
          <a:xfrm>
            <a:off x="6862195" y="4528765"/>
            <a:ext cx="1809988" cy="1561081"/>
          </a:xfrm>
          <a:prstGeom prst="rect">
            <a:avLst/>
          </a:prstGeom>
        </p:spPr>
      </p:pic>
      <p:sp>
        <p:nvSpPr>
          <p:cNvPr id="15" name="TextBox 14">
            <a:extLst>
              <a:ext uri="{FF2B5EF4-FFF2-40B4-BE49-F238E27FC236}">
                <a16:creationId xmlns:a16="http://schemas.microsoft.com/office/drawing/2014/main" id="{287FEDCD-1888-EBD2-48D8-C5FF7AAEAF7E}"/>
              </a:ext>
            </a:extLst>
          </p:cNvPr>
          <p:cNvSpPr txBox="1"/>
          <p:nvPr/>
        </p:nvSpPr>
        <p:spPr>
          <a:xfrm>
            <a:off x="5224245" y="2703570"/>
            <a:ext cx="4903363" cy="1307537"/>
          </a:xfrm>
          <a:prstGeom prst="rect">
            <a:avLst/>
          </a:prstGeom>
          <a:noFill/>
        </p:spPr>
        <p:txBody>
          <a:bodyPr wrap="square">
            <a:spAutoFit/>
          </a:bodyPr>
          <a:lstStyle/>
          <a:p>
            <a:pPr algn="just">
              <a:lnSpc>
                <a:spcPct val="150000"/>
              </a:lnSpc>
            </a:pPr>
            <a:r>
              <a:rPr lang="de-DE"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B. Con chim màu vàng bị nhốt trong lồng</a:t>
            </a:r>
            <a:endParaRPr lang="en-US"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25788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fltVal val="0"/>
                                          </p:val>
                                        </p:tav>
                                        <p:tav tm="100000">
                                          <p:val>
                                            <p:strVal val="#ppt_w"/>
                                          </p:val>
                                        </p:tav>
                                      </p:tavLst>
                                    </p:anim>
                                    <p:anim calcmode="lin" valueType="num">
                                      <p:cBhvr>
                                        <p:cTn id="23" dur="1000" fill="hold"/>
                                        <p:tgtEl>
                                          <p:spTgt spid="8"/>
                                        </p:tgtEl>
                                        <p:attrNameLst>
                                          <p:attrName>ppt_h</p:attrName>
                                        </p:attrNameLst>
                                      </p:cBhvr>
                                      <p:tavLst>
                                        <p:tav tm="0">
                                          <p:val>
                                            <p:fltVal val="0"/>
                                          </p:val>
                                        </p:tav>
                                        <p:tav tm="100000">
                                          <p:val>
                                            <p:strVal val="#ppt_h"/>
                                          </p:val>
                                        </p:tav>
                                      </p:tavLst>
                                    </p:anim>
                                    <p:anim calcmode="lin" valueType="num">
                                      <p:cBhvr>
                                        <p:cTn id="24" dur="1000" fill="hold"/>
                                        <p:tgtEl>
                                          <p:spTgt spid="8"/>
                                        </p:tgtEl>
                                        <p:attrNameLst>
                                          <p:attrName>style.rotation</p:attrName>
                                        </p:attrNameLst>
                                      </p:cBhvr>
                                      <p:tavLst>
                                        <p:tav tm="0">
                                          <p:val>
                                            <p:fltVal val="90"/>
                                          </p:val>
                                        </p:tav>
                                        <p:tav tm="100000">
                                          <p:val>
                                            <p:fltVal val="0"/>
                                          </p:val>
                                        </p:tav>
                                      </p:tavLst>
                                    </p:anim>
                                    <p:animEffect transition="in" filter="fade">
                                      <p:cBhvr>
                                        <p:cTn id="25" dur="1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1000" fill="hold"/>
                                        <p:tgtEl>
                                          <p:spTgt spid="9"/>
                                        </p:tgtEl>
                                        <p:attrNameLst>
                                          <p:attrName>ppt_w</p:attrName>
                                        </p:attrNameLst>
                                      </p:cBhvr>
                                      <p:tavLst>
                                        <p:tav tm="0">
                                          <p:val>
                                            <p:fltVal val="0"/>
                                          </p:val>
                                        </p:tav>
                                        <p:tav tm="100000">
                                          <p:val>
                                            <p:strVal val="#ppt_w"/>
                                          </p:val>
                                        </p:tav>
                                      </p:tavLst>
                                    </p:anim>
                                    <p:anim calcmode="lin" valueType="num">
                                      <p:cBhvr>
                                        <p:cTn id="31" dur="1000" fill="hold"/>
                                        <p:tgtEl>
                                          <p:spTgt spid="9"/>
                                        </p:tgtEl>
                                        <p:attrNameLst>
                                          <p:attrName>ppt_h</p:attrName>
                                        </p:attrNameLst>
                                      </p:cBhvr>
                                      <p:tavLst>
                                        <p:tav tm="0">
                                          <p:val>
                                            <p:fltVal val="0"/>
                                          </p:val>
                                        </p:tav>
                                        <p:tav tm="100000">
                                          <p:val>
                                            <p:strVal val="#ppt_h"/>
                                          </p:val>
                                        </p:tav>
                                      </p:tavLst>
                                    </p:anim>
                                    <p:anim calcmode="lin" valueType="num">
                                      <p:cBhvr>
                                        <p:cTn id="32" dur="1000" fill="hold"/>
                                        <p:tgtEl>
                                          <p:spTgt spid="9"/>
                                        </p:tgtEl>
                                        <p:attrNameLst>
                                          <p:attrName>style.rotation</p:attrName>
                                        </p:attrNameLst>
                                      </p:cBhvr>
                                      <p:tavLst>
                                        <p:tav tm="0">
                                          <p:val>
                                            <p:fltVal val="90"/>
                                          </p:val>
                                        </p:tav>
                                        <p:tav tm="100000">
                                          <p:val>
                                            <p:fltVal val="0"/>
                                          </p:val>
                                        </p:tav>
                                      </p:tavLst>
                                    </p:anim>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12"/>
                    </p:tgtEl>
                  </p:cond>
                </p:stCondLst>
                <p:endSync evt="end" delay="0">
                  <p:rtn val="all"/>
                </p:endSync>
                <p:childTnLst>
                  <p:par>
                    <p:cTn id="35" fill="hold">
                      <p:stCondLst>
                        <p:cond delay="0"/>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1000" fill="hold"/>
                                        <p:tgtEl>
                                          <p:spTgt spid="15"/>
                                        </p:tgtEl>
                                        <p:attrNameLst>
                                          <p:attrName>ppt_w</p:attrName>
                                        </p:attrNameLst>
                                      </p:cBhvr>
                                      <p:tavLst>
                                        <p:tav tm="0">
                                          <p:val>
                                            <p:fltVal val="0"/>
                                          </p:val>
                                        </p:tav>
                                        <p:tav tm="100000">
                                          <p:val>
                                            <p:strVal val="#ppt_w"/>
                                          </p:val>
                                        </p:tav>
                                      </p:tavLst>
                                    </p:anim>
                                    <p:anim calcmode="lin" valueType="num">
                                      <p:cBhvr>
                                        <p:cTn id="40" dur="1000" fill="hold"/>
                                        <p:tgtEl>
                                          <p:spTgt spid="15"/>
                                        </p:tgtEl>
                                        <p:attrNameLst>
                                          <p:attrName>ppt_h</p:attrName>
                                        </p:attrNameLst>
                                      </p:cBhvr>
                                      <p:tavLst>
                                        <p:tav tm="0">
                                          <p:val>
                                            <p:fltVal val="0"/>
                                          </p:val>
                                        </p:tav>
                                        <p:tav tm="100000">
                                          <p:val>
                                            <p:strVal val="#ppt_h"/>
                                          </p:val>
                                        </p:tav>
                                      </p:tavLst>
                                    </p:anim>
                                    <p:anim calcmode="lin" valueType="num">
                                      <p:cBhvr>
                                        <p:cTn id="41" dur="1000" fill="hold"/>
                                        <p:tgtEl>
                                          <p:spTgt spid="15"/>
                                        </p:tgtEl>
                                        <p:attrNameLst>
                                          <p:attrName>style.rotation</p:attrName>
                                        </p:attrNameLst>
                                      </p:cBhvr>
                                      <p:tavLst>
                                        <p:tav tm="0">
                                          <p:val>
                                            <p:fltVal val="90"/>
                                          </p:val>
                                        </p:tav>
                                        <p:tav tm="100000">
                                          <p:val>
                                            <p:fltVal val="0"/>
                                          </p:val>
                                        </p:tav>
                                      </p:tavLst>
                                    </p:anim>
                                    <p:animEffect transition="in" filter="fade">
                                      <p:cBhvr>
                                        <p:cTn id="42" dur="1000"/>
                                        <p:tgtEl>
                                          <p:spTgt spid="15"/>
                                        </p:tgtEl>
                                      </p:cBhvr>
                                    </p:animEffect>
                                  </p:childTnLst>
                                  <p:subTnLst>
                                    <p:audio>
                                      <p:cMediaNode>
                                        <p:cTn display="0" masterRel="sameClick">
                                          <p:stCondLst>
                                            <p:cond evt="begin" delay="0">
                                              <p:tn val="37"/>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2"/>
                  </p:tgtEl>
                </p:cond>
              </p:nextCondLst>
            </p:seq>
          </p:childTnLst>
        </p:cTn>
      </p:par>
    </p:tnLst>
    <p:bldLst>
      <p:bldP spid="5" grpId="0"/>
      <p:bldP spid="8" grpId="0"/>
      <p:bldP spid="9"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244002-95C5-BF17-7936-655C267E19FA}"/>
              </a:ext>
            </a:extLst>
          </p:cNvPr>
          <p:cNvPicPr>
            <a:picLocks noChangeAspect="1"/>
          </p:cNvPicPr>
          <p:nvPr/>
        </p:nvPicPr>
        <p:blipFill>
          <a:blip r:embed="rId3"/>
          <a:stretch>
            <a:fillRect/>
          </a:stretch>
        </p:blipFill>
        <p:spPr>
          <a:xfrm>
            <a:off x="0" y="31744"/>
            <a:ext cx="12192000" cy="6794512"/>
          </a:xfrm>
          <a:prstGeom prst="rect">
            <a:avLst/>
          </a:prstGeom>
        </p:spPr>
      </p:pic>
      <p:sp>
        <p:nvSpPr>
          <p:cNvPr id="5" name="TextBox 4">
            <a:extLst>
              <a:ext uri="{FF2B5EF4-FFF2-40B4-BE49-F238E27FC236}">
                <a16:creationId xmlns:a16="http://schemas.microsoft.com/office/drawing/2014/main" id="{2484CAF6-9FBA-E873-A02D-2D28B7AA0CA2}"/>
              </a:ext>
            </a:extLst>
          </p:cNvPr>
          <p:cNvSpPr txBox="1"/>
          <p:nvPr/>
        </p:nvSpPr>
        <p:spPr>
          <a:xfrm>
            <a:off x="263976" y="420197"/>
            <a:ext cx="10358773" cy="707886"/>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Quan </a:t>
            </a:r>
            <a:r>
              <a:rPr lang="en-US" sz="4000" b="1" dirty="0" err="1">
                <a:latin typeface="Times New Roman" panose="02020603050405020304" pitchFamily="18" charset="0"/>
                <a:cs typeface="Times New Roman" panose="02020603050405020304" pitchFamily="18" charset="0"/>
              </a:rPr>
              <a:t>sát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hình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ảnh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sau</a:t>
            </a:r>
            <a:endParaRPr lang="en-US" sz="40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35447C1-5AA6-8A86-3658-64A9232C7A26}"/>
              </a:ext>
            </a:extLst>
          </p:cNvPr>
          <p:cNvSpPr txBox="1"/>
          <p:nvPr/>
        </p:nvSpPr>
        <p:spPr>
          <a:xfrm>
            <a:off x="5224245" y="1706537"/>
            <a:ext cx="6153324" cy="661207"/>
          </a:xfrm>
          <a:prstGeom prst="rect">
            <a:avLst/>
          </a:prstGeom>
          <a:noFill/>
        </p:spPr>
        <p:txBody>
          <a:bodyPr wrap="square">
            <a:spAutoFit/>
          </a:bodyPr>
          <a:lstStyle/>
          <a:p>
            <a:pPr algn="just">
              <a:lnSpc>
                <a:spcPct val="150000"/>
              </a:lnSpc>
            </a:pPr>
            <a:r>
              <a:rPr lang="de-DE"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Cây cầu mới khánh thành</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9512CFB-649E-35E3-7BED-E2A1B0E8F7EB}"/>
              </a:ext>
            </a:extLst>
          </p:cNvPr>
          <p:cNvSpPr txBox="1"/>
          <p:nvPr/>
        </p:nvSpPr>
        <p:spPr>
          <a:xfrm>
            <a:off x="5230538" y="2719442"/>
            <a:ext cx="4903363" cy="1307537"/>
          </a:xfrm>
          <a:prstGeom prst="rect">
            <a:avLst/>
          </a:prstGeom>
          <a:noFill/>
        </p:spPr>
        <p:txBody>
          <a:bodyPr wrap="square">
            <a:spAutoFit/>
          </a:bodyPr>
          <a:lstStyle/>
          <a:p>
            <a:pPr algn="just">
              <a:lnSpc>
                <a:spcPct val="150000"/>
              </a:lnSpc>
            </a:pPr>
            <a:r>
              <a:rPr lang="de-DE"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Cây cầu dây văng mới khánh thành</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9CA288A6-F852-C648-BB0D-5D52E43F062E}"/>
              </a:ext>
            </a:extLst>
          </p:cNvPr>
          <p:cNvPicPr>
            <a:picLocks noChangeAspect="1"/>
          </p:cNvPicPr>
          <p:nvPr/>
        </p:nvPicPr>
        <p:blipFill>
          <a:blip r:embed="rId4"/>
          <a:stretch>
            <a:fillRect/>
          </a:stretch>
        </p:blipFill>
        <p:spPr>
          <a:xfrm>
            <a:off x="6862195" y="4528765"/>
            <a:ext cx="1809988" cy="1561081"/>
          </a:xfrm>
          <a:prstGeom prst="rect">
            <a:avLst/>
          </a:prstGeom>
        </p:spPr>
      </p:pic>
      <p:sp>
        <p:nvSpPr>
          <p:cNvPr id="15" name="TextBox 14">
            <a:extLst>
              <a:ext uri="{FF2B5EF4-FFF2-40B4-BE49-F238E27FC236}">
                <a16:creationId xmlns:a16="http://schemas.microsoft.com/office/drawing/2014/main" id="{287FEDCD-1888-EBD2-48D8-C5FF7AAEAF7E}"/>
              </a:ext>
            </a:extLst>
          </p:cNvPr>
          <p:cNvSpPr txBox="1"/>
          <p:nvPr/>
        </p:nvSpPr>
        <p:spPr>
          <a:xfrm>
            <a:off x="5230538" y="2735000"/>
            <a:ext cx="4903363" cy="1307537"/>
          </a:xfrm>
          <a:prstGeom prst="rect">
            <a:avLst/>
          </a:prstGeom>
          <a:noFill/>
        </p:spPr>
        <p:txBody>
          <a:bodyPr wrap="square">
            <a:spAutoFit/>
          </a:bodyPr>
          <a:lstStyle/>
          <a:p>
            <a:pPr algn="just">
              <a:lnSpc>
                <a:spcPct val="150000"/>
              </a:lnSpc>
            </a:pPr>
            <a:r>
              <a:rPr lang="de-DE"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 Cây cầu dây văng mới khánh thành</a:t>
            </a:r>
            <a:endParaRPr lang="en-US"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B8A660E4-B2D4-3E73-F45B-CE6324F9886D}"/>
              </a:ext>
            </a:extLst>
          </p:cNvPr>
          <p:cNvPicPr>
            <a:picLocks noChangeAspect="1"/>
          </p:cNvPicPr>
          <p:nvPr/>
        </p:nvPicPr>
        <p:blipFill>
          <a:blip r:embed="rId5"/>
          <a:stretch>
            <a:fillRect/>
          </a:stretch>
        </p:blipFill>
        <p:spPr>
          <a:xfrm>
            <a:off x="986952" y="1372167"/>
            <a:ext cx="3604400" cy="2714805"/>
          </a:xfrm>
          <a:prstGeom prst="rect">
            <a:avLst/>
          </a:prstGeom>
        </p:spPr>
      </p:pic>
    </p:spTree>
    <p:extLst>
      <p:ext uri="{BB962C8B-B14F-4D97-AF65-F5344CB8AC3E}">
        <p14:creationId xmlns:p14="http://schemas.microsoft.com/office/powerpoint/2010/main" val="42428914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par>
                                <p:cTn id="19" presetID="3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fltVal val="0"/>
                                          </p:val>
                                        </p:tav>
                                        <p:tav tm="100000">
                                          <p:val>
                                            <p:strVal val="#ppt_w"/>
                                          </p:val>
                                        </p:tav>
                                      </p:tavLst>
                                    </p:anim>
                                    <p:anim calcmode="lin" valueType="num">
                                      <p:cBhvr>
                                        <p:cTn id="22" dur="1000" fill="hold"/>
                                        <p:tgtEl>
                                          <p:spTgt spid="12"/>
                                        </p:tgtEl>
                                        <p:attrNameLst>
                                          <p:attrName>ppt_h</p:attrName>
                                        </p:attrNameLst>
                                      </p:cBhvr>
                                      <p:tavLst>
                                        <p:tav tm="0">
                                          <p:val>
                                            <p:fltVal val="0"/>
                                          </p:val>
                                        </p:tav>
                                        <p:tav tm="100000">
                                          <p:val>
                                            <p:strVal val="#ppt_h"/>
                                          </p:val>
                                        </p:tav>
                                      </p:tavLst>
                                    </p:anim>
                                    <p:anim calcmode="lin" valueType="num">
                                      <p:cBhvr>
                                        <p:cTn id="23" dur="1000" fill="hold"/>
                                        <p:tgtEl>
                                          <p:spTgt spid="12"/>
                                        </p:tgtEl>
                                        <p:attrNameLst>
                                          <p:attrName>style.rotation</p:attrName>
                                        </p:attrNameLst>
                                      </p:cBhvr>
                                      <p:tavLst>
                                        <p:tav tm="0">
                                          <p:val>
                                            <p:fltVal val="90"/>
                                          </p:val>
                                        </p:tav>
                                        <p:tav tm="100000">
                                          <p:val>
                                            <p:fltVal val="0"/>
                                          </p:val>
                                        </p:tav>
                                      </p:tavLst>
                                    </p:anim>
                                    <p:animEffect transition="in" filter="fade">
                                      <p:cBhvr>
                                        <p:cTn id="24" dur="1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fltVal val="0"/>
                                          </p:val>
                                        </p:tav>
                                        <p:tav tm="100000">
                                          <p:val>
                                            <p:strVal val="#ppt_w"/>
                                          </p:val>
                                        </p:tav>
                                      </p:tavLst>
                                    </p:anim>
                                    <p:anim calcmode="lin" valueType="num">
                                      <p:cBhvr>
                                        <p:cTn id="30" dur="1000" fill="hold"/>
                                        <p:tgtEl>
                                          <p:spTgt spid="9"/>
                                        </p:tgtEl>
                                        <p:attrNameLst>
                                          <p:attrName>ppt_h</p:attrName>
                                        </p:attrNameLst>
                                      </p:cBhvr>
                                      <p:tavLst>
                                        <p:tav tm="0">
                                          <p:val>
                                            <p:fltVal val="0"/>
                                          </p:val>
                                        </p:tav>
                                        <p:tav tm="100000">
                                          <p:val>
                                            <p:strVal val="#ppt_h"/>
                                          </p:val>
                                        </p:tav>
                                      </p:tavLst>
                                    </p:anim>
                                    <p:anim calcmode="lin" valueType="num">
                                      <p:cBhvr>
                                        <p:cTn id="31" dur="1000" fill="hold"/>
                                        <p:tgtEl>
                                          <p:spTgt spid="9"/>
                                        </p:tgtEl>
                                        <p:attrNameLst>
                                          <p:attrName>style.rotation</p:attrName>
                                        </p:attrNameLst>
                                      </p:cBhvr>
                                      <p:tavLst>
                                        <p:tav tm="0">
                                          <p:val>
                                            <p:fltVal val="90"/>
                                          </p:val>
                                        </p:tav>
                                        <p:tav tm="100000">
                                          <p:val>
                                            <p:fltVal val="0"/>
                                          </p:val>
                                        </p:tav>
                                      </p:tavLst>
                                    </p:anim>
                                    <p:animEffect transition="in" filter="fade">
                                      <p:cBhvr>
                                        <p:cTn id="32" dur="1000"/>
                                        <p:tgtEl>
                                          <p:spTgt spid="9"/>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1000" fill="hold"/>
                                        <p:tgtEl>
                                          <p:spTgt spid="8"/>
                                        </p:tgtEl>
                                        <p:attrNameLst>
                                          <p:attrName>ppt_w</p:attrName>
                                        </p:attrNameLst>
                                      </p:cBhvr>
                                      <p:tavLst>
                                        <p:tav tm="0">
                                          <p:val>
                                            <p:fltVal val="0"/>
                                          </p:val>
                                        </p:tav>
                                        <p:tav tm="100000">
                                          <p:val>
                                            <p:strVal val="#ppt_w"/>
                                          </p:val>
                                        </p:tav>
                                      </p:tavLst>
                                    </p:anim>
                                    <p:anim calcmode="lin" valueType="num">
                                      <p:cBhvr>
                                        <p:cTn id="36" dur="1000" fill="hold"/>
                                        <p:tgtEl>
                                          <p:spTgt spid="8"/>
                                        </p:tgtEl>
                                        <p:attrNameLst>
                                          <p:attrName>ppt_h</p:attrName>
                                        </p:attrNameLst>
                                      </p:cBhvr>
                                      <p:tavLst>
                                        <p:tav tm="0">
                                          <p:val>
                                            <p:fltVal val="0"/>
                                          </p:val>
                                        </p:tav>
                                        <p:tav tm="100000">
                                          <p:val>
                                            <p:strVal val="#ppt_h"/>
                                          </p:val>
                                        </p:tav>
                                      </p:tavLst>
                                    </p:anim>
                                    <p:anim calcmode="lin" valueType="num">
                                      <p:cBhvr>
                                        <p:cTn id="37" dur="1000" fill="hold"/>
                                        <p:tgtEl>
                                          <p:spTgt spid="8"/>
                                        </p:tgtEl>
                                        <p:attrNameLst>
                                          <p:attrName>style.rotation</p:attrName>
                                        </p:attrNameLst>
                                      </p:cBhvr>
                                      <p:tavLst>
                                        <p:tav tm="0">
                                          <p:val>
                                            <p:fltVal val="90"/>
                                          </p:val>
                                        </p:tav>
                                        <p:tav tm="100000">
                                          <p:val>
                                            <p:fltVal val="0"/>
                                          </p:val>
                                        </p:tav>
                                      </p:tavLst>
                                    </p:anim>
                                    <p:animEffect transition="in" filter="fade">
                                      <p:cBhvr>
                                        <p:cTn id="3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12"/>
                    </p:tgtEl>
                  </p:cond>
                </p:stCondLst>
                <p:endSync evt="end" delay="0">
                  <p:rtn val="all"/>
                </p:endSync>
                <p:childTnLst>
                  <p:par>
                    <p:cTn id="40" fill="hold">
                      <p:stCondLst>
                        <p:cond delay="0"/>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1000" fill="hold"/>
                                        <p:tgtEl>
                                          <p:spTgt spid="15"/>
                                        </p:tgtEl>
                                        <p:attrNameLst>
                                          <p:attrName>ppt_w</p:attrName>
                                        </p:attrNameLst>
                                      </p:cBhvr>
                                      <p:tavLst>
                                        <p:tav tm="0">
                                          <p:val>
                                            <p:fltVal val="0"/>
                                          </p:val>
                                        </p:tav>
                                        <p:tav tm="100000">
                                          <p:val>
                                            <p:strVal val="#ppt_w"/>
                                          </p:val>
                                        </p:tav>
                                      </p:tavLst>
                                    </p:anim>
                                    <p:anim calcmode="lin" valueType="num">
                                      <p:cBhvr>
                                        <p:cTn id="45" dur="1000" fill="hold"/>
                                        <p:tgtEl>
                                          <p:spTgt spid="15"/>
                                        </p:tgtEl>
                                        <p:attrNameLst>
                                          <p:attrName>ppt_h</p:attrName>
                                        </p:attrNameLst>
                                      </p:cBhvr>
                                      <p:tavLst>
                                        <p:tav tm="0">
                                          <p:val>
                                            <p:fltVal val="0"/>
                                          </p:val>
                                        </p:tav>
                                        <p:tav tm="100000">
                                          <p:val>
                                            <p:strVal val="#ppt_h"/>
                                          </p:val>
                                        </p:tav>
                                      </p:tavLst>
                                    </p:anim>
                                    <p:anim calcmode="lin" valueType="num">
                                      <p:cBhvr>
                                        <p:cTn id="46" dur="1000" fill="hold"/>
                                        <p:tgtEl>
                                          <p:spTgt spid="15"/>
                                        </p:tgtEl>
                                        <p:attrNameLst>
                                          <p:attrName>style.rotation</p:attrName>
                                        </p:attrNameLst>
                                      </p:cBhvr>
                                      <p:tavLst>
                                        <p:tav tm="0">
                                          <p:val>
                                            <p:fltVal val="90"/>
                                          </p:val>
                                        </p:tav>
                                        <p:tav tm="100000">
                                          <p:val>
                                            <p:fltVal val="0"/>
                                          </p:val>
                                        </p:tav>
                                      </p:tavLst>
                                    </p:anim>
                                    <p:animEffect transition="in" filter="fade">
                                      <p:cBhvr>
                                        <p:cTn id="47" dur="1000"/>
                                        <p:tgtEl>
                                          <p:spTgt spid="15"/>
                                        </p:tgtEl>
                                      </p:cBhvr>
                                    </p:animEffect>
                                  </p:childTnLst>
                                  <p:subTnLst>
                                    <p:audio>
                                      <p:cMediaNode>
                                        <p:cTn display="0" masterRel="sameClick">
                                          <p:stCondLst>
                                            <p:cond evt="begin" delay="0">
                                              <p:tn val="42"/>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2"/>
                  </p:tgtEl>
                </p:cond>
              </p:nextCondLst>
            </p:seq>
          </p:childTnLst>
        </p:cTn>
      </p:par>
    </p:tnLst>
    <p:bldLst>
      <p:bldP spid="5" grpId="0"/>
      <p:bldP spid="8" grpId="0"/>
      <p:bldP spid="9"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244002-95C5-BF17-7936-655C267E19FA}"/>
              </a:ext>
            </a:extLst>
          </p:cNvPr>
          <p:cNvPicPr>
            <a:picLocks noChangeAspect="1"/>
          </p:cNvPicPr>
          <p:nvPr/>
        </p:nvPicPr>
        <p:blipFill>
          <a:blip r:embed="rId3"/>
          <a:stretch>
            <a:fillRect/>
          </a:stretch>
        </p:blipFill>
        <p:spPr>
          <a:xfrm>
            <a:off x="0" y="31744"/>
            <a:ext cx="12192000" cy="6794512"/>
          </a:xfrm>
          <a:prstGeom prst="rect">
            <a:avLst/>
          </a:prstGeom>
        </p:spPr>
      </p:pic>
      <p:sp>
        <p:nvSpPr>
          <p:cNvPr id="5" name="TextBox 4">
            <a:extLst>
              <a:ext uri="{FF2B5EF4-FFF2-40B4-BE49-F238E27FC236}">
                <a16:creationId xmlns:a16="http://schemas.microsoft.com/office/drawing/2014/main" id="{2484CAF6-9FBA-E873-A02D-2D28B7AA0CA2}"/>
              </a:ext>
            </a:extLst>
          </p:cNvPr>
          <p:cNvSpPr txBox="1"/>
          <p:nvPr/>
        </p:nvSpPr>
        <p:spPr>
          <a:xfrm>
            <a:off x="263976" y="420197"/>
            <a:ext cx="10358773" cy="707886"/>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Quan </a:t>
            </a:r>
            <a:r>
              <a:rPr lang="en-US" sz="4000" b="1" dirty="0" err="1">
                <a:latin typeface="Times New Roman" panose="02020603050405020304" pitchFamily="18" charset="0"/>
                <a:cs typeface="Times New Roman" panose="02020603050405020304" pitchFamily="18" charset="0"/>
              </a:rPr>
              <a:t>sát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hình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ảnh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sau</a:t>
            </a:r>
            <a:endParaRPr lang="en-US" sz="40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35447C1-5AA6-8A86-3658-64A9232C7A26}"/>
              </a:ext>
            </a:extLst>
          </p:cNvPr>
          <p:cNvSpPr txBox="1"/>
          <p:nvPr/>
        </p:nvSpPr>
        <p:spPr>
          <a:xfrm>
            <a:off x="5224245" y="1706537"/>
            <a:ext cx="6153324" cy="661207"/>
          </a:xfrm>
          <a:prstGeom prst="rect">
            <a:avLst/>
          </a:prstGeom>
          <a:noFill/>
        </p:spPr>
        <p:txBody>
          <a:bodyPr wrap="square">
            <a:spAutoFit/>
          </a:bodyPr>
          <a:lstStyle/>
          <a:p>
            <a:pPr algn="just">
              <a:lnSpc>
                <a:spcPct val="150000"/>
              </a:lnSpc>
            </a:pPr>
            <a:r>
              <a:rPr lang="es-E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Con </a:t>
            </a:r>
            <a:r>
              <a:rPr lang="es-E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mèo</a:t>
            </a:r>
            <a:r>
              <a:rPr lang="es-E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E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đáng</a:t>
            </a:r>
            <a:r>
              <a:rPr lang="es-E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E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yêu</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9512CFB-649E-35E3-7BED-E2A1B0E8F7EB}"/>
              </a:ext>
            </a:extLst>
          </p:cNvPr>
          <p:cNvSpPr txBox="1"/>
          <p:nvPr/>
        </p:nvSpPr>
        <p:spPr>
          <a:xfrm>
            <a:off x="5230538" y="2719442"/>
            <a:ext cx="4903363" cy="1307537"/>
          </a:xfrm>
          <a:prstGeom prst="rect">
            <a:avLst/>
          </a:prstGeom>
          <a:noFill/>
        </p:spPr>
        <p:txBody>
          <a:bodyPr wrap="square">
            <a:spAutoFit/>
          </a:bodyPr>
          <a:lstStyle/>
          <a:p>
            <a:pPr algn="just">
              <a:lnSpc>
                <a:spcPct val="150000"/>
              </a:lnSpc>
            </a:pPr>
            <a:r>
              <a:rPr lang="de-DE"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Những con mèo rất đáng yêu</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9CA288A6-F852-C648-BB0D-5D52E43F062E}"/>
              </a:ext>
            </a:extLst>
          </p:cNvPr>
          <p:cNvPicPr>
            <a:picLocks noChangeAspect="1"/>
          </p:cNvPicPr>
          <p:nvPr/>
        </p:nvPicPr>
        <p:blipFill>
          <a:blip r:embed="rId4"/>
          <a:stretch>
            <a:fillRect/>
          </a:stretch>
        </p:blipFill>
        <p:spPr>
          <a:xfrm>
            <a:off x="6862195" y="4528765"/>
            <a:ext cx="1809988" cy="1561081"/>
          </a:xfrm>
          <a:prstGeom prst="rect">
            <a:avLst/>
          </a:prstGeom>
        </p:spPr>
      </p:pic>
      <p:sp>
        <p:nvSpPr>
          <p:cNvPr id="15" name="TextBox 14">
            <a:extLst>
              <a:ext uri="{FF2B5EF4-FFF2-40B4-BE49-F238E27FC236}">
                <a16:creationId xmlns:a16="http://schemas.microsoft.com/office/drawing/2014/main" id="{287FEDCD-1888-EBD2-48D8-C5FF7AAEAF7E}"/>
              </a:ext>
            </a:extLst>
          </p:cNvPr>
          <p:cNvSpPr txBox="1"/>
          <p:nvPr/>
        </p:nvSpPr>
        <p:spPr>
          <a:xfrm>
            <a:off x="5224245" y="2721774"/>
            <a:ext cx="4903363" cy="1307537"/>
          </a:xfrm>
          <a:prstGeom prst="rect">
            <a:avLst/>
          </a:prstGeom>
          <a:noFill/>
        </p:spPr>
        <p:txBody>
          <a:bodyPr wrap="square">
            <a:spAutoFit/>
          </a:bodyPr>
          <a:lstStyle/>
          <a:p>
            <a:pPr algn="just">
              <a:lnSpc>
                <a:spcPct val="150000"/>
              </a:lnSpc>
            </a:pPr>
            <a:r>
              <a:rPr lang="de-DE"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 Những con mèo rất đáng yêu</a:t>
            </a:r>
            <a:endParaRPr lang="en-US"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38950C2E-25DC-C392-48A9-761B2ADFC1B1}"/>
              </a:ext>
            </a:extLst>
          </p:cNvPr>
          <p:cNvPicPr>
            <a:picLocks noChangeAspect="1"/>
          </p:cNvPicPr>
          <p:nvPr/>
        </p:nvPicPr>
        <p:blipFill>
          <a:blip r:embed="rId5"/>
          <a:stretch>
            <a:fillRect/>
          </a:stretch>
        </p:blipFill>
        <p:spPr>
          <a:xfrm>
            <a:off x="613628" y="1516536"/>
            <a:ext cx="3796186" cy="2741690"/>
          </a:xfrm>
          <a:prstGeom prst="rect">
            <a:avLst/>
          </a:prstGeom>
        </p:spPr>
      </p:pic>
    </p:spTree>
    <p:extLst>
      <p:ext uri="{BB962C8B-B14F-4D97-AF65-F5344CB8AC3E}">
        <p14:creationId xmlns:p14="http://schemas.microsoft.com/office/powerpoint/2010/main" val="184674151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par>
                                <p:cTn id="18" presetID="53" presetClass="entr" presetSubtype="16"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2"/>
                    </p:tgtEl>
                  </p:cond>
                </p:stCondLst>
                <p:endSync evt="end" delay="0">
                  <p:rtn val="all"/>
                </p:endSync>
                <p:childTnLst>
                  <p:par>
                    <p:cTn id="36" fill="hold">
                      <p:stCondLst>
                        <p:cond delay="0"/>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animEffect transition="in" filter="fade">
                                      <p:cBhvr>
                                        <p:cTn id="42" dur="500"/>
                                        <p:tgtEl>
                                          <p:spTgt spid="15"/>
                                        </p:tgtEl>
                                      </p:cBhvr>
                                    </p:animEffec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2"/>
                  </p:tgtEl>
                </p:cond>
              </p:nextCondLst>
            </p:seq>
          </p:childTnLst>
        </p:cTn>
      </p:par>
    </p:tnLst>
    <p:bldLst>
      <p:bldP spid="5" grpId="0"/>
      <p:bldP spid="8" grpId="0"/>
      <p:bldP spid="9"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244002-95C5-BF17-7936-655C267E19FA}"/>
              </a:ext>
            </a:extLst>
          </p:cNvPr>
          <p:cNvPicPr>
            <a:picLocks noChangeAspect="1"/>
          </p:cNvPicPr>
          <p:nvPr/>
        </p:nvPicPr>
        <p:blipFill>
          <a:blip r:embed="rId3"/>
          <a:stretch>
            <a:fillRect/>
          </a:stretch>
        </p:blipFill>
        <p:spPr>
          <a:xfrm>
            <a:off x="0" y="31744"/>
            <a:ext cx="12192000" cy="6794512"/>
          </a:xfrm>
          <a:prstGeom prst="rect">
            <a:avLst/>
          </a:prstGeom>
        </p:spPr>
      </p:pic>
      <p:sp>
        <p:nvSpPr>
          <p:cNvPr id="5" name="TextBox 4">
            <a:extLst>
              <a:ext uri="{FF2B5EF4-FFF2-40B4-BE49-F238E27FC236}">
                <a16:creationId xmlns:a16="http://schemas.microsoft.com/office/drawing/2014/main" id="{2484CAF6-9FBA-E873-A02D-2D28B7AA0CA2}"/>
              </a:ext>
            </a:extLst>
          </p:cNvPr>
          <p:cNvSpPr txBox="1"/>
          <p:nvPr/>
        </p:nvSpPr>
        <p:spPr>
          <a:xfrm>
            <a:off x="263976" y="420197"/>
            <a:ext cx="10358773" cy="707886"/>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Quan </a:t>
            </a:r>
            <a:r>
              <a:rPr lang="en-US" sz="4000" b="1" dirty="0" err="1">
                <a:latin typeface="Times New Roman" panose="02020603050405020304" pitchFamily="18" charset="0"/>
                <a:cs typeface="Times New Roman" panose="02020603050405020304" pitchFamily="18" charset="0"/>
              </a:rPr>
              <a:t>sát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hình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ảnh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sau</a:t>
            </a:r>
            <a:endParaRPr lang="en-US" sz="40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35447C1-5AA6-8A86-3658-64A9232C7A26}"/>
              </a:ext>
            </a:extLst>
          </p:cNvPr>
          <p:cNvSpPr txBox="1"/>
          <p:nvPr/>
        </p:nvSpPr>
        <p:spPr>
          <a:xfrm>
            <a:off x="5914528" y="1313998"/>
            <a:ext cx="6153324" cy="661207"/>
          </a:xfrm>
          <a:prstGeom prst="rect">
            <a:avLst/>
          </a:prstGeom>
          <a:noFill/>
        </p:spPr>
        <p:txBody>
          <a:bodyPr wrap="square">
            <a:spAutoFit/>
          </a:bodyPr>
          <a:lstStyle/>
          <a:p>
            <a:pPr algn="just">
              <a:lnSpc>
                <a:spcPct val="150000"/>
              </a:lnSpc>
            </a:pPr>
            <a:r>
              <a:rPr lang="es-E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es-E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Trời</a:t>
            </a:r>
            <a:r>
              <a:rPr lang="es-E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E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nắng</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9512CFB-649E-35E3-7BED-E2A1B0E8F7EB}"/>
              </a:ext>
            </a:extLst>
          </p:cNvPr>
          <p:cNvSpPr txBox="1"/>
          <p:nvPr/>
        </p:nvSpPr>
        <p:spPr>
          <a:xfrm>
            <a:off x="5920821" y="2326903"/>
            <a:ext cx="4903363" cy="661207"/>
          </a:xfrm>
          <a:prstGeom prst="rect">
            <a:avLst/>
          </a:prstGeom>
          <a:noFill/>
        </p:spPr>
        <p:txBody>
          <a:bodyPr wrap="square">
            <a:spAutoFit/>
          </a:bodyPr>
          <a:lstStyle/>
          <a:p>
            <a:pPr algn="just">
              <a:lnSpc>
                <a:spcPct val="150000"/>
              </a:lnSpc>
            </a:pPr>
            <a:r>
              <a:rPr lang="de-DE"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Trời nắng chói chang</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9CA288A6-F852-C648-BB0D-5D52E43F062E}"/>
              </a:ext>
            </a:extLst>
          </p:cNvPr>
          <p:cNvPicPr>
            <a:picLocks noChangeAspect="1"/>
          </p:cNvPicPr>
          <p:nvPr/>
        </p:nvPicPr>
        <p:blipFill>
          <a:blip r:embed="rId4"/>
          <a:stretch>
            <a:fillRect/>
          </a:stretch>
        </p:blipFill>
        <p:spPr>
          <a:xfrm>
            <a:off x="6182686" y="3942701"/>
            <a:ext cx="2489497" cy="2147145"/>
          </a:xfrm>
          <a:prstGeom prst="rect">
            <a:avLst/>
          </a:prstGeom>
        </p:spPr>
      </p:pic>
      <p:sp>
        <p:nvSpPr>
          <p:cNvPr id="15" name="TextBox 14">
            <a:extLst>
              <a:ext uri="{FF2B5EF4-FFF2-40B4-BE49-F238E27FC236}">
                <a16:creationId xmlns:a16="http://schemas.microsoft.com/office/drawing/2014/main" id="{287FEDCD-1888-EBD2-48D8-C5FF7AAEAF7E}"/>
              </a:ext>
            </a:extLst>
          </p:cNvPr>
          <p:cNvSpPr txBox="1"/>
          <p:nvPr/>
        </p:nvSpPr>
        <p:spPr>
          <a:xfrm>
            <a:off x="5914528" y="2338134"/>
            <a:ext cx="4903363" cy="661207"/>
          </a:xfrm>
          <a:prstGeom prst="rect">
            <a:avLst/>
          </a:prstGeom>
          <a:noFill/>
        </p:spPr>
        <p:txBody>
          <a:bodyPr wrap="square">
            <a:spAutoFit/>
          </a:bodyPr>
          <a:lstStyle/>
          <a:p>
            <a:pPr algn="just">
              <a:lnSpc>
                <a:spcPct val="150000"/>
              </a:lnSpc>
            </a:pPr>
            <a:r>
              <a:rPr lang="de-DE"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 Trời nắng chói chang</a:t>
            </a:r>
            <a:endParaRPr lang="en-US"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58F035BD-B9B5-2FB5-3CC3-DF7CC9ABCAA1}"/>
              </a:ext>
            </a:extLst>
          </p:cNvPr>
          <p:cNvPicPr>
            <a:picLocks noChangeAspect="1"/>
          </p:cNvPicPr>
          <p:nvPr/>
        </p:nvPicPr>
        <p:blipFill>
          <a:blip r:embed="rId5"/>
          <a:stretch>
            <a:fillRect/>
          </a:stretch>
        </p:blipFill>
        <p:spPr>
          <a:xfrm>
            <a:off x="1257640" y="1275791"/>
            <a:ext cx="3794175" cy="2847974"/>
          </a:xfrm>
          <a:prstGeom prst="rect">
            <a:avLst/>
          </a:prstGeom>
        </p:spPr>
      </p:pic>
    </p:spTree>
    <p:extLst>
      <p:ext uri="{BB962C8B-B14F-4D97-AF65-F5344CB8AC3E}">
        <p14:creationId xmlns:p14="http://schemas.microsoft.com/office/powerpoint/2010/main" val="29983660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par>
                                <p:cTn id="19" presetID="3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fltVal val="0"/>
                                          </p:val>
                                        </p:tav>
                                        <p:tav tm="100000">
                                          <p:val>
                                            <p:strVal val="#ppt_w"/>
                                          </p:val>
                                        </p:tav>
                                      </p:tavLst>
                                    </p:anim>
                                    <p:anim calcmode="lin" valueType="num">
                                      <p:cBhvr>
                                        <p:cTn id="22" dur="1000" fill="hold"/>
                                        <p:tgtEl>
                                          <p:spTgt spid="12"/>
                                        </p:tgtEl>
                                        <p:attrNameLst>
                                          <p:attrName>ppt_h</p:attrName>
                                        </p:attrNameLst>
                                      </p:cBhvr>
                                      <p:tavLst>
                                        <p:tav tm="0">
                                          <p:val>
                                            <p:fltVal val="0"/>
                                          </p:val>
                                        </p:tav>
                                        <p:tav tm="100000">
                                          <p:val>
                                            <p:strVal val="#ppt_h"/>
                                          </p:val>
                                        </p:tav>
                                      </p:tavLst>
                                    </p:anim>
                                    <p:anim calcmode="lin" valueType="num">
                                      <p:cBhvr>
                                        <p:cTn id="23" dur="1000" fill="hold"/>
                                        <p:tgtEl>
                                          <p:spTgt spid="12"/>
                                        </p:tgtEl>
                                        <p:attrNameLst>
                                          <p:attrName>style.rotation</p:attrName>
                                        </p:attrNameLst>
                                      </p:cBhvr>
                                      <p:tavLst>
                                        <p:tav tm="0">
                                          <p:val>
                                            <p:fltVal val="90"/>
                                          </p:val>
                                        </p:tav>
                                        <p:tav tm="100000">
                                          <p:val>
                                            <p:fltVal val="0"/>
                                          </p:val>
                                        </p:tav>
                                      </p:tavLst>
                                    </p:anim>
                                    <p:animEffect transition="in" filter="fade">
                                      <p:cBhvr>
                                        <p:cTn id="24" dur="1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12"/>
                    </p:tgtEl>
                  </p:cond>
                </p:stCondLst>
                <p:endSync evt="end" delay="0">
                  <p:rtn val="all"/>
                </p:endSync>
                <p:childTnLst>
                  <p:par>
                    <p:cTn id="38" fill="hold">
                      <p:stCondLst>
                        <p:cond delay="0"/>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subTnLst>
                                    <p:audio>
                                      <p:cMediaNode>
                                        <p:cTn display="0" masterRel="sameClick">
                                          <p:stCondLst>
                                            <p:cond evt="begin" delay="0">
                                              <p:tn val="40"/>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2"/>
                  </p:tgtEl>
                </p:cond>
              </p:nextCondLst>
            </p:seq>
          </p:childTnLst>
        </p:cTn>
      </p:par>
    </p:tnLst>
    <p:bldLst>
      <p:bldP spid="5" grpId="0"/>
      <p:bldP spid="8" grpId="0"/>
      <p:bldP spid="9"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244002-95C5-BF17-7936-655C267E19FA}"/>
              </a:ext>
            </a:extLst>
          </p:cNvPr>
          <p:cNvPicPr>
            <a:picLocks noChangeAspect="1"/>
          </p:cNvPicPr>
          <p:nvPr/>
        </p:nvPicPr>
        <p:blipFill>
          <a:blip r:embed="rId3"/>
          <a:stretch>
            <a:fillRect/>
          </a:stretch>
        </p:blipFill>
        <p:spPr>
          <a:xfrm>
            <a:off x="0" y="63488"/>
            <a:ext cx="12192000" cy="6794512"/>
          </a:xfrm>
          <a:prstGeom prst="rect">
            <a:avLst/>
          </a:prstGeom>
        </p:spPr>
      </p:pic>
      <p:sp>
        <p:nvSpPr>
          <p:cNvPr id="5" name="TextBox 4">
            <a:extLst>
              <a:ext uri="{FF2B5EF4-FFF2-40B4-BE49-F238E27FC236}">
                <a16:creationId xmlns:a16="http://schemas.microsoft.com/office/drawing/2014/main" id="{2484CAF6-9FBA-E873-A02D-2D28B7AA0CA2}"/>
              </a:ext>
            </a:extLst>
          </p:cNvPr>
          <p:cNvSpPr txBox="1"/>
          <p:nvPr/>
        </p:nvSpPr>
        <p:spPr>
          <a:xfrm>
            <a:off x="615656" y="261629"/>
            <a:ext cx="10358773" cy="1323439"/>
          </a:xfrm>
          <a:prstGeom prst="rect">
            <a:avLst/>
          </a:prstGeom>
          <a:noFill/>
        </p:spPr>
        <p:txBody>
          <a:bodyPr wrap="square" rtlCol="0">
            <a:spAutoFit/>
          </a:bodyPr>
          <a:lstStyle/>
          <a:p>
            <a:pPr algn="ctr"/>
            <a:r>
              <a:rPr lang="en-US" sz="8000" dirty="0">
                <a:latin typeface="Times New Roman" panose="02020603050405020304" pitchFamily="18" charset="0"/>
                <a:cs typeface="Times New Roman" panose="02020603050405020304" pitchFamily="18" charset="0"/>
              </a:rPr>
              <a:t>KHỞI ĐỘNG</a:t>
            </a:r>
          </a:p>
        </p:txBody>
      </p:sp>
      <p:sp>
        <p:nvSpPr>
          <p:cNvPr id="6" name="TextBox 5">
            <a:extLst>
              <a:ext uri="{FF2B5EF4-FFF2-40B4-BE49-F238E27FC236}">
                <a16:creationId xmlns:a16="http://schemas.microsoft.com/office/drawing/2014/main" id="{C4A0690D-E748-636F-C4EF-7F6376AA9EAB}"/>
              </a:ext>
            </a:extLst>
          </p:cNvPr>
          <p:cNvSpPr txBox="1"/>
          <p:nvPr/>
        </p:nvSpPr>
        <p:spPr>
          <a:xfrm>
            <a:off x="4545864" y="1564704"/>
            <a:ext cx="7837414" cy="3697166"/>
          </a:xfrm>
          <a:prstGeom prst="rect">
            <a:avLst/>
          </a:prstGeom>
          <a:noFill/>
        </p:spPr>
        <p:txBody>
          <a:bodyPr wrap="square">
            <a:spAutoFit/>
          </a:bodyPr>
          <a:lstStyle/>
          <a:p>
            <a:pPr algn="just">
              <a:lnSpc>
                <a:spcPct val="150000"/>
              </a:lnSpc>
            </a:pPr>
            <a:r>
              <a:rPr lang="de-DE"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 chim màu vàng bị nhốt trong lồng</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de-DE"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Cây cầu dây văng mới khánh thành</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de-DE"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 con mèo thật đáng yêu</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nắng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chói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chang</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de-DE"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1055547-C889-0ABD-A65F-964860220EC0}"/>
              </a:ext>
            </a:extLst>
          </p:cNvPr>
          <p:cNvPicPr>
            <a:picLocks noChangeAspect="1"/>
          </p:cNvPicPr>
          <p:nvPr/>
        </p:nvPicPr>
        <p:blipFill>
          <a:blip r:embed="rId4"/>
          <a:stretch>
            <a:fillRect/>
          </a:stretch>
        </p:blipFill>
        <p:spPr>
          <a:xfrm>
            <a:off x="101469" y="1313426"/>
            <a:ext cx="2096446" cy="1837249"/>
          </a:xfrm>
          <a:prstGeom prst="rect">
            <a:avLst/>
          </a:prstGeom>
        </p:spPr>
      </p:pic>
      <p:pic>
        <p:nvPicPr>
          <p:cNvPr id="8" name="Picture 7">
            <a:extLst>
              <a:ext uri="{FF2B5EF4-FFF2-40B4-BE49-F238E27FC236}">
                <a16:creationId xmlns:a16="http://schemas.microsoft.com/office/drawing/2014/main" id="{0CFCFB64-AF4E-39E8-F3DC-FDB6C38CBF75}"/>
              </a:ext>
            </a:extLst>
          </p:cNvPr>
          <p:cNvPicPr>
            <a:picLocks noChangeAspect="1"/>
          </p:cNvPicPr>
          <p:nvPr/>
        </p:nvPicPr>
        <p:blipFill>
          <a:blip r:embed="rId5"/>
          <a:stretch>
            <a:fillRect/>
          </a:stretch>
        </p:blipFill>
        <p:spPr>
          <a:xfrm>
            <a:off x="1940111" y="1400294"/>
            <a:ext cx="2031918" cy="1837249"/>
          </a:xfrm>
          <a:prstGeom prst="rect">
            <a:avLst/>
          </a:prstGeom>
        </p:spPr>
      </p:pic>
      <p:pic>
        <p:nvPicPr>
          <p:cNvPr id="9" name="Picture 8">
            <a:extLst>
              <a:ext uri="{FF2B5EF4-FFF2-40B4-BE49-F238E27FC236}">
                <a16:creationId xmlns:a16="http://schemas.microsoft.com/office/drawing/2014/main" id="{763BA989-A0C2-B62C-3037-99AD769B3EEE}"/>
              </a:ext>
            </a:extLst>
          </p:cNvPr>
          <p:cNvPicPr>
            <a:picLocks noChangeAspect="1"/>
          </p:cNvPicPr>
          <p:nvPr/>
        </p:nvPicPr>
        <p:blipFill>
          <a:blip r:embed="rId6"/>
          <a:stretch>
            <a:fillRect/>
          </a:stretch>
        </p:blipFill>
        <p:spPr>
          <a:xfrm>
            <a:off x="101469" y="3167088"/>
            <a:ext cx="1838642" cy="1837249"/>
          </a:xfrm>
          <a:prstGeom prst="rect">
            <a:avLst/>
          </a:prstGeom>
        </p:spPr>
      </p:pic>
      <p:pic>
        <p:nvPicPr>
          <p:cNvPr id="3" name="Picture 2">
            <a:extLst>
              <a:ext uri="{FF2B5EF4-FFF2-40B4-BE49-F238E27FC236}">
                <a16:creationId xmlns:a16="http://schemas.microsoft.com/office/drawing/2014/main" id="{A33B1C39-25B5-CB46-E09A-738D38C99FCE}"/>
              </a:ext>
            </a:extLst>
          </p:cNvPr>
          <p:cNvPicPr>
            <a:picLocks noChangeAspect="1"/>
          </p:cNvPicPr>
          <p:nvPr/>
        </p:nvPicPr>
        <p:blipFill>
          <a:blip r:embed="rId7"/>
          <a:stretch>
            <a:fillRect/>
          </a:stretch>
        </p:blipFill>
        <p:spPr>
          <a:xfrm>
            <a:off x="1940111" y="3183501"/>
            <a:ext cx="2031918" cy="1837249"/>
          </a:xfrm>
          <a:prstGeom prst="rect">
            <a:avLst/>
          </a:prstGeom>
        </p:spPr>
      </p:pic>
      <p:sp>
        <p:nvSpPr>
          <p:cNvPr id="11" name="TextBox 10">
            <a:extLst>
              <a:ext uri="{FF2B5EF4-FFF2-40B4-BE49-F238E27FC236}">
                <a16:creationId xmlns:a16="http://schemas.microsoft.com/office/drawing/2014/main" id="{A80BA8C2-5106-67F0-2FD5-66ED223A6975}"/>
              </a:ext>
            </a:extLst>
          </p:cNvPr>
          <p:cNvSpPr txBox="1"/>
          <p:nvPr/>
        </p:nvSpPr>
        <p:spPr>
          <a:xfrm>
            <a:off x="3313652" y="5254626"/>
            <a:ext cx="6136834" cy="1307537"/>
          </a:xfrm>
          <a:prstGeom prst="rect">
            <a:avLst/>
          </a:prstGeom>
          <a:noFill/>
        </p:spPr>
        <p:txBody>
          <a:bodyPr wrap="square">
            <a:spAutoFit/>
          </a:bodyPr>
          <a:lstStyle/>
          <a:p>
            <a:pPr algn="just">
              <a:lnSpc>
                <a:spcPct val="150000"/>
              </a:lnSpc>
            </a:pPr>
            <a:r>
              <a:rPr lang="de-DE"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=&gt; là những câu đã mở rộng thành phần chính</a:t>
            </a:r>
            <a:endParaRPr lang="en-US"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35968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par>
                                <p:cTn id="19" presetID="3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 calcmode="lin" valueType="num">
                                      <p:cBhvr>
                                        <p:cTn id="23" dur="1000" fill="hold"/>
                                        <p:tgtEl>
                                          <p:spTgt spid="8"/>
                                        </p:tgtEl>
                                        <p:attrNameLst>
                                          <p:attrName>style.rotation</p:attrName>
                                        </p:attrNameLst>
                                      </p:cBhvr>
                                      <p:tavLst>
                                        <p:tav tm="0">
                                          <p:val>
                                            <p:fltVal val="90"/>
                                          </p:val>
                                        </p:tav>
                                        <p:tav tm="100000">
                                          <p:val>
                                            <p:fltVal val="0"/>
                                          </p:val>
                                        </p:tav>
                                      </p:tavLst>
                                    </p:anim>
                                    <p:animEffect transition="in" filter="fade">
                                      <p:cBhvr>
                                        <p:cTn id="24" dur="1000"/>
                                        <p:tgtEl>
                                          <p:spTgt spid="8"/>
                                        </p:tgtEl>
                                      </p:cBhvr>
                                    </p:animEffect>
                                  </p:childTnLst>
                                </p:cTn>
                              </p:par>
                              <p:par>
                                <p:cTn id="25" presetID="3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fltVal val="0"/>
                                          </p:val>
                                        </p:tav>
                                        <p:tav tm="100000">
                                          <p:val>
                                            <p:strVal val="#ppt_w"/>
                                          </p:val>
                                        </p:tav>
                                      </p:tavLst>
                                    </p:anim>
                                    <p:anim calcmode="lin" valueType="num">
                                      <p:cBhvr>
                                        <p:cTn id="28" dur="1000" fill="hold"/>
                                        <p:tgtEl>
                                          <p:spTgt spid="9"/>
                                        </p:tgtEl>
                                        <p:attrNameLst>
                                          <p:attrName>ppt_h</p:attrName>
                                        </p:attrNameLst>
                                      </p:cBhvr>
                                      <p:tavLst>
                                        <p:tav tm="0">
                                          <p:val>
                                            <p:fltVal val="0"/>
                                          </p:val>
                                        </p:tav>
                                        <p:tav tm="100000">
                                          <p:val>
                                            <p:strVal val="#ppt_h"/>
                                          </p:val>
                                        </p:tav>
                                      </p:tavLst>
                                    </p:anim>
                                    <p:anim calcmode="lin" valueType="num">
                                      <p:cBhvr>
                                        <p:cTn id="29" dur="1000" fill="hold"/>
                                        <p:tgtEl>
                                          <p:spTgt spid="9"/>
                                        </p:tgtEl>
                                        <p:attrNameLst>
                                          <p:attrName>style.rotation</p:attrName>
                                        </p:attrNameLst>
                                      </p:cBhvr>
                                      <p:tavLst>
                                        <p:tav tm="0">
                                          <p:val>
                                            <p:fltVal val="90"/>
                                          </p:val>
                                        </p:tav>
                                        <p:tav tm="100000">
                                          <p:val>
                                            <p:fltVal val="0"/>
                                          </p:val>
                                        </p:tav>
                                      </p:tavLst>
                                    </p:anim>
                                    <p:animEffect transition="in" filter="fade">
                                      <p:cBhvr>
                                        <p:cTn id="30" dur="1000"/>
                                        <p:tgtEl>
                                          <p:spTgt spid="9"/>
                                        </p:tgtEl>
                                      </p:cBhvr>
                                    </p:animEffect>
                                  </p:childTnLst>
                                </p:cTn>
                              </p:par>
                              <p:par>
                                <p:cTn id="31" presetID="31"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1000" fill="hold"/>
                                        <p:tgtEl>
                                          <p:spTgt spid="3"/>
                                        </p:tgtEl>
                                        <p:attrNameLst>
                                          <p:attrName>ppt_w</p:attrName>
                                        </p:attrNameLst>
                                      </p:cBhvr>
                                      <p:tavLst>
                                        <p:tav tm="0">
                                          <p:val>
                                            <p:fltVal val="0"/>
                                          </p:val>
                                        </p:tav>
                                        <p:tav tm="100000">
                                          <p:val>
                                            <p:strVal val="#ppt_w"/>
                                          </p:val>
                                        </p:tav>
                                      </p:tavLst>
                                    </p:anim>
                                    <p:anim calcmode="lin" valueType="num">
                                      <p:cBhvr>
                                        <p:cTn id="34" dur="1000" fill="hold"/>
                                        <p:tgtEl>
                                          <p:spTgt spid="3"/>
                                        </p:tgtEl>
                                        <p:attrNameLst>
                                          <p:attrName>ppt_h</p:attrName>
                                        </p:attrNameLst>
                                      </p:cBhvr>
                                      <p:tavLst>
                                        <p:tav tm="0">
                                          <p:val>
                                            <p:fltVal val="0"/>
                                          </p:val>
                                        </p:tav>
                                        <p:tav tm="100000">
                                          <p:val>
                                            <p:strVal val="#ppt_h"/>
                                          </p:val>
                                        </p:tav>
                                      </p:tavLst>
                                    </p:anim>
                                    <p:anim calcmode="lin" valueType="num">
                                      <p:cBhvr>
                                        <p:cTn id="35" dur="1000" fill="hold"/>
                                        <p:tgtEl>
                                          <p:spTgt spid="3"/>
                                        </p:tgtEl>
                                        <p:attrNameLst>
                                          <p:attrName>style.rotation</p:attrName>
                                        </p:attrNameLst>
                                      </p:cBhvr>
                                      <p:tavLst>
                                        <p:tav tm="0">
                                          <p:val>
                                            <p:fltVal val="90"/>
                                          </p:val>
                                        </p:tav>
                                        <p:tav tm="100000">
                                          <p:val>
                                            <p:fltVal val="0"/>
                                          </p:val>
                                        </p:tav>
                                      </p:tavLst>
                                    </p:anim>
                                    <p:animEffect transition="in" filter="fade">
                                      <p:cBhvr>
                                        <p:cTn id="36" dur="1000"/>
                                        <p:tgtEl>
                                          <p:spTgt spid="3"/>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1000" fill="hold"/>
                                        <p:tgtEl>
                                          <p:spTgt spid="6"/>
                                        </p:tgtEl>
                                        <p:attrNameLst>
                                          <p:attrName>ppt_w</p:attrName>
                                        </p:attrNameLst>
                                      </p:cBhvr>
                                      <p:tavLst>
                                        <p:tav tm="0">
                                          <p:val>
                                            <p:fltVal val="0"/>
                                          </p:val>
                                        </p:tav>
                                        <p:tav tm="100000">
                                          <p:val>
                                            <p:strVal val="#ppt_w"/>
                                          </p:val>
                                        </p:tav>
                                      </p:tavLst>
                                    </p:anim>
                                    <p:anim calcmode="lin" valueType="num">
                                      <p:cBhvr>
                                        <p:cTn id="40" dur="1000" fill="hold"/>
                                        <p:tgtEl>
                                          <p:spTgt spid="6"/>
                                        </p:tgtEl>
                                        <p:attrNameLst>
                                          <p:attrName>ppt_h</p:attrName>
                                        </p:attrNameLst>
                                      </p:cBhvr>
                                      <p:tavLst>
                                        <p:tav tm="0">
                                          <p:val>
                                            <p:fltVal val="0"/>
                                          </p:val>
                                        </p:tav>
                                        <p:tav tm="100000">
                                          <p:val>
                                            <p:strVal val="#ppt_h"/>
                                          </p:val>
                                        </p:tav>
                                      </p:tavLst>
                                    </p:anim>
                                    <p:anim calcmode="lin" valueType="num">
                                      <p:cBhvr>
                                        <p:cTn id="41" dur="1000" fill="hold"/>
                                        <p:tgtEl>
                                          <p:spTgt spid="6"/>
                                        </p:tgtEl>
                                        <p:attrNameLst>
                                          <p:attrName>style.rotation</p:attrName>
                                        </p:attrNameLst>
                                      </p:cBhvr>
                                      <p:tavLst>
                                        <p:tav tm="0">
                                          <p:val>
                                            <p:fltVal val="90"/>
                                          </p:val>
                                        </p:tav>
                                        <p:tav tm="100000">
                                          <p:val>
                                            <p:fltVal val="0"/>
                                          </p:val>
                                        </p:tav>
                                      </p:tavLst>
                                    </p:anim>
                                    <p:animEffect transition="in" filter="fade">
                                      <p:cBhvr>
                                        <p:cTn id="42" dur="10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subTnLst>
                                    <p:audio>
                                      <p:cMediaNode>
                                        <p:cTn display="0" masterRel="sameClick">
                                          <p:stCondLst>
                                            <p:cond evt="begin" delay="0">
                                              <p:tn val="4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244002-95C5-BF17-7936-655C267E19FA}"/>
              </a:ext>
            </a:extLst>
          </p:cNvPr>
          <p:cNvPicPr>
            <a:picLocks noChangeAspect="1"/>
          </p:cNvPicPr>
          <p:nvPr/>
        </p:nvPicPr>
        <p:blipFill>
          <a:blip r:embed="rId2"/>
          <a:stretch>
            <a:fillRect/>
          </a:stretch>
        </p:blipFill>
        <p:spPr>
          <a:xfrm>
            <a:off x="0" y="63488"/>
            <a:ext cx="12192000" cy="6794512"/>
          </a:xfrm>
          <a:prstGeom prst="rect">
            <a:avLst/>
          </a:prstGeom>
        </p:spPr>
      </p:pic>
      <p:sp>
        <p:nvSpPr>
          <p:cNvPr id="6" name="TextBox 5">
            <a:extLst>
              <a:ext uri="{FF2B5EF4-FFF2-40B4-BE49-F238E27FC236}">
                <a16:creationId xmlns:a16="http://schemas.microsoft.com/office/drawing/2014/main" id="{FCC66E48-F597-C8AE-C0D6-FF45E7092781}"/>
              </a:ext>
            </a:extLst>
          </p:cNvPr>
          <p:cNvSpPr txBox="1"/>
          <p:nvPr/>
        </p:nvSpPr>
        <p:spPr>
          <a:xfrm>
            <a:off x="765028" y="611974"/>
            <a:ext cx="1035877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Tiết</a:t>
            </a:r>
            <a:r>
              <a:rPr kumimoji="0" lang="en-US"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7</a:t>
            </a:r>
          </a:p>
        </p:txBody>
      </p:sp>
      <p:sp>
        <p:nvSpPr>
          <p:cNvPr id="7" name="TextBox 6">
            <a:extLst>
              <a:ext uri="{FF2B5EF4-FFF2-40B4-BE49-F238E27FC236}">
                <a16:creationId xmlns:a16="http://schemas.microsoft.com/office/drawing/2014/main" id="{28693AC1-CC97-22FF-403C-F52CA49FBF47}"/>
              </a:ext>
            </a:extLst>
          </p:cNvPr>
          <p:cNvSpPr txBox="1"/>
          <p:nvPr/>
        </p:nvSpPr>
        <p:spPr>
          <a:xfrm>
            <a:off x="1209645" y="5784361"/>
            <a:ext cx="1035877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Giáo</a:t>
            </a:r>
            <a:r>
              <a:rPr kumimoji="0" lang="en-US"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viên</a:t>
            </a:r>
            <a:r>
              <a:rPr kumimoji="0" lang="en-US"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sp>
        <p:nvSpPr>
          <p:cNvPr id="8" name="TextBox 7">
            <a:extLst>
              <a:ext uri="{FF2B5EF4-FFF2-40B4-BE49-F238E27FC236}">
                <a16:creationId xmlns:a16="http://schemas.microsoft.com/office/drawing/2014/main" id="{49CA5261-5DE4-5BE9-E5FC-6CB3C32A975C}"/>
              </a:ext>
            </a:extLst>
          </p:cNvPr>
          <p:cNvSpPr txBox="1"/>
          <p:nvPr/>
        </p:nvSpPr>
        <p:spPr>
          <a:xfrm>
            <a:off x="983140" y="1823223"/>
            <a:ext cx="1035877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THỰC HÀNH TIẾNG VIỆT</a:t>
            </a:r>
          </a:p>
        </p:txBody>
      </p:sp>
      <p:sp>
        <p:nvSpPr>
          <p:cNvPr id="9" name="TextBox 8">
            <a:extLst>
              <a:ext uri="{FF2B5EF4-FFF2-40B4-BE49-F238E27FC236}">
                <a16:creationId xmlns:a16="http://schemas.microsoft.com/office/drawing/2014/main" id="{F8F0E229-5DA6-12A4-71E8-EEBBCD8204E2}"/>
              </a:ext>
            </a:extLst>
          </p:cNvPr>
          <p:cNvSpPr txBox="1"/>
          <p:nvPr/>
        </p:nvSpPr>
        <p:spPr>
          <a:xfrm>
            <a:off x="1050251" y="3034472"/>
            <a:ext cx="10358773"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dirty="0">
                <a:solidFill>
                  <a:prstClr val="black"/>
                </a:solidFill>
                <a:latin typeface="Times New Roman" panose="02020603050405020304" pitchFamily="18" charset="0"/>
                <a:cs typeface="Times New Roman" panose="02020603050405020304" pitchFamily="18" charset="0"/>
              </a:rPr>
              <a:t>MỞ RỘNG THÀNH PHẦN CHÍNH </a:t>
            </a:r>
            <a:r>
              <a:rPr lang="en-US" sz="5400">
                <a:solidFill>
                  <a:prstClr val="black"/>
                </a:solidFill>
                <a:latin typeface="Times New Roman" panose="02020603050405020304" pitchFamily="18" charset="0"/>
                <a:cs typeface="Times New Roman" panose="02020603050405020304" pitchFamily="18" charset="0"/>
              </a:rPr>
              <a:t>CỦA </a:t>
            </a:r>
            <a:r>
              <a:rPr lang="en-US" sz="5400" smtClean="0">
                <a:solidFill>
                  <a:prstClr val="black"/>
                </a:solidFill>
                <a:latin typeface="Times New Roman" panose="02020603050405020304" pitchFamily="18" charset="0"/>
                <a:cs typeface="Times New Roman" panose="02020603050405020304" pitchFamily="18" charset="0"/>
              </a:rPr>
              <a:t>CÂU </a:t>
            </a:r>
            <a:r>
              <a:rPr lang="en-US" sz="5400" dirty="0">
                <a:solidFill>
                  <a:prstClr val="black"/>
                </a:solidFill>
                <a:latin typeface="Times New Roman" panose="02020603050405020304" pitchFamily="18" charset="0"/>
                <a:cs typeface="Times New Roman" panose="02020603050405020304" pitchFamily="18" charset="0"/>
              </a:rPr>
              <a:t>BẰNG CỤM TỪ</a:t>
            </a:r>
            <a:endParaRPr kumimoji="0" lang="en-US"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7336603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T7.BÀI1. THỰC HÀNH TIÉNG VIẸT. KNTT</Template>
  <TotalTime>4</TotalTime>
  <Words>1230</Words>
  <Application>Microsoft Office PowerPoint</Application>
  <PresentationFormat>Widescreen</PresentationFormat>
  <Paragraphs>154</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.VnTime</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pc</cp:lastModifiedBy>
  <cp:revision>3</cp:revision>
  <dcterms:created xsi:type="dcterms:W3CDTF">2022-07-30T14:35:16Z</dcterms:created>
  <dcterms:modified xsi:type="dcterms:W3CDTF">2024-09-15T14:52:52Z</dcterms:modified>
</cp:coreProperties>
</file>