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61" r:id="rId3"/>
    <p:sldId id="262" r:id="rId4"/>
    <p:sldId id="263" r:id="rId5"/>
    <p:sldId id="264" r:id="rId6"/>
    <p:sldId id="265" r:id="rId7"/>
    <p:sldId id="260" r:id="rId8"/>
    <p:sldId id="266" r:id="rId9"/>
    <p:sldId id="267" r:id="rId10"/>
    <p:sldId id="273" r:id="rId11"/>
    <p:sldId id="271" r:id="rId12"/>
    <p:sldId id="269" r:id="rId13"/>
    <p:sldId id="274" r:id="rId14"/>
    <p:sldId id="268" r:id="rId15"/>
    <p:sldId id="275" r:id="rId16"/>
    <p:sldId id="281" r:id="rId17"/>
    <p:sldId id="276" r:id="rId18"/>
    <p:sldId id="257" r:id="rId19"/>
    <p:sldId id="278" r:id="rId20"/>
    <p:sldId id="283" r:id="rId21"/>
    <p:sldId id="282" r:id="rId22"/>
    <p:sldId id="277" r:id="rId23"/>
    <p:sldId id="280" r:id="rId24"/>
    <p:sldId id="279" r:id="rId2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varScale="1">
        <p:scale>
          <a:sx n="114" d="100"/>
          <a:sy n="114" d="100"/>
        </p:scale>
        <p:origin x="414" y="8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9C2905-D0BB-98B6-CF6A-D1AA36C9AF62}"/>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E3C40C95-F1F2-0888-F5E6-BD7F212DC97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F453C9B6-BB8B-679A-115C-1B9D4FD18303}"/>
              </a:ext>
            </a:extLst>
          </p:cNvPr>
          <p:cNvSpPr>
            <a:spLocks noGrp="1"/>
          </p:cNvSpPr>
          <p:nvPr>
            <p:ph type="dt" sz="half" idx="10"/>
          </p:nvPr>
        </p:nvSpPr>
        <p:spPr/>
        <p:txBody>
          <a:bodyPr/>
          <a:lstStyle/>
          <a:p>
            <a:fld id="{8F0D86C4-9732-47C4-8466-6D22E8A830B0}" type="datetimeFigureOut">
              <a:rPr lang="en-US" smtClean="0"/>
              <a:t>31/7/2022</a:t>
            </a:fld>
            <a:endParaRPr lang="en-US"/>
          </a:p>
        </p:txBody>
      </p:sp>
      <p:sp>
        <p:nvSpPr>
          <p:cNvPr id="5" name="Footer Placeholder 4">
            <a:extLst>
              <a:ext uri="{FF2B5EF4-FFF2-40B4-BE49-F238E27FC236}">
                <a16:creationId xmlns:a16="http://schemas.microsoft.com/office/drawing/2014/main" id="{8A5C1113-F69C-AFAF-EB7A-FBD42766469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46FE960-66B9-7758-4F87-625861CD471A}"/>
              </a:ext>
            </a:extLst>
          </p:cNvPr>
          <p:cNvSpPr>
            <a:spLocks noGrp="1"/>
          </p:cNvSpPr>
          <p:nvPr>
            <p:ph type="sldNum" sz="quarter" idx="12"/>
          </p:nvPr>
        </p:nvSpPr>
        <p:spPr/>
        <p:txBody>
          <a:bodyPr/>
          <a:lstStyle/>
          <a:p>
            <a:fld id="{5BB2B496-8A71-4CBF-B2F1-E361276EFFE3}" type="slidenum">
              <a:rPr lang="en-US" smtClean="0"/>
              <a:t>‹#›</a:t>
            </a:fld>
            <a:endParaRPr lang="en-US"/>
          </a:p>
        </p:txBody>
      </p:sp>
    </p:spTree>
    <p:extLst>
      <p:ext uri="{BB962C8B-B14F-4D97-AF65-F5344CB8AC3E}">
        <p14:creationId xmlns:p14="http://schemas.microsoft.com/office/powerpoint/2010/main" val="9797391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AC19D4-C865-4237-B585-29976B3027BC}"/>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BBDBB710-ED90-0B42-8866-DC999EB59BA0}"/>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CA53D88-62B1-C9C2-D92E-811F81E94A27}"/>
              </a:ext>
            </a:extLst>
          </p:cNvPr>
          <p:cNvSpPr>
            <a:spLocks noGrp="1"/>
          </p:cNvSpPr>
          <p:nvPr>
            <p:ph type="dt" sz="half" idx="10"/>
          </p:nvPr>
        </p:nvSpPr>
        <p:spPr/>
        <p:txBody>
          <a:bodyPr/>
          <a:lstStyle/>
          <a:p>
            <a:fld id="{8F0D86C4-9732-47C4-8466-6D22E8A830B0}" type="datetimeFigureOut">
              <a:rPr lang="en-US" smtClean="0"/>
              <a:t>31/7/2022</a:t>
            </a:fld>
            <a:endParaRPr lang="en-US"/>
          </a:p>
        </p:txBody>
      </p:sp>
      <p:sp>
        <p:nvSpPr>
          <p:cNvPr id="5" name="Footer Placeholder 4">
            <a:extLst>
              <a:ext uri="{FF2B5EF4-FFF2-40B4-BE49-F238E27FC236}">
                <a16:creationId xmlns:a16="http://schemas.microsoft.com/office/drawing/2014/main" id="{29AFB0A0-C7B3-B1DF-C151-87105250A1B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1FFEC8A-DCB4-D53E-E202-B851C15C40B6}"/>
              </a:ext>
            </a:extLst>
          </p:cNvPr>
          <p:cNvSpPr>
            <a:spLocks noGrp="1"/>
          </p:cNvSpPr>
          <p:nvPr>
            <p:ph type="sldNum" sz="quarter" idx="12"/>
          </p:nvPr>
        </p:nvSpPr>
        <p:spPr/>
        <p:txBody>
          <a:bodyPr/>
          <a:lstStyle/>
          <a:p>
            <a:fld id="{5BB2B496-8A71-4CBF-B2F1-E361276EFFE3}" type="slidenum">
              <a:rPr lang="en-US" smtClean="0"/>
              <a:t>‹#›</a:t>
            </a:fld>
            <a:endParaRPr lang="en-US"/>
          </a:p>
        </p:txBody>
      </p:sp>
    </p:spTree>
    <p:extLst>
      <p:ext uri="{BB962C8B-B14F-4D97-AF65-F5344CB8AC3E}">
        <p14:creationId xmlns:p14="http://schemas.microsoft.com/office/powerpoint/2010/main" val="387063123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892CB89F-66D8-EA71-3D04-8DB410D7A8BF}"/>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143F8D56-C928-1E03-CC63-A125A8041606}"/>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8D2E045-AA1F-C363-654B-55A02ED4968D}"/>
              </a:ext>
            </a:extLst>
          </p:cNvPr>
          <p:cNvSpPr>
            <a:spLocks noGrp="1"/>
          </p:cNvSpPr>
          <p:nvPr>
            <p:ph type="dt" sz="half" idx="10"/>
          </p:nvPr>
        </p:nvSpPr>
        <p:spPr/>
        <p:txBody>
          <a:bodyPr/>
          <a:lstStyle/>
          <a:p>
            <a:fld id="{8F0D86C4-9732-47C4-8466-6D22E8A830B0}" type="datetimeFigureOut">
              <a:rPr lang="en-US" smtClean="0"/>
              <a:t>31/7/2022</a:t>
            </a:fld>
            <a:endParaRPr lang="en-US"/>
          </a:p>
        </p:txBody>
      </p:sp>
      <p:sp>
        <p:nvSpPr>
          <p:cNvPr id="5" name="Footer Placeholder 4">
            <a:extLst>
              <a:ext uri="{FF2B5EF4-FFF2-40B4-BE49-F238E27FC236}">
                <a16:creationId xmlns:a16="http://schemas.microsoft.com/office/drawing/2014/main" id="{3F6BE6F8-A320-E11A-4ECB-73A0D80FA22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6E85820-76F9-10C8-7EF2-AF4314EC024C}"/>
              </a:ext>
            </a:extLst>
          </p:cNvPr>
          <p:cNvSpPr>
            <a:spLocks noGrp="1"/>
          </p:cNvSpPr>
          <p:nvPr>
            <p:ph type="sldNum" sz="quarter" idx="12"/>
          </p:nvPr>
        </p:nvSpPr>
        <p:spPr/>
        <p:txBody>
          <a:bodyPr/>
          <a:lstStyle/>
          <a:p>
            <a:fld id="{5BB2B496-8A71-4CBF-B2F1-E361276EFFE3}" type="slidenum">
              <a:rPr lang="en-US" smtClean="0"/>
              <a:t>‹#›</a:t>
            </a:fld>
            <a:endParaRPr lang="en-US"/>
          </a:p>
        </p:txBody>
      </p:sp>
    </p:spTree>
    <p:extLst>
      <p:ext uri="{BB962C8B-B14F-4D97-AF65-F5344CB8AC3E}">
        <p14:creationId xmlns:p14="http://schemas.microsoft.com/office/powerpoint/2010/main" val="36237095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600ECD-16D8-25F4-A78D-920078F87D3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004F8CA-B586-83A2-939C-69B6D4C52DD0}"/>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C936F10-B10C-E4A2-9171-3086510EA85C}"/>
              </a:ext>
            </a:extLst>
          </p:cNvPr>
          <p:cNvSpPr>
            <a:spLocks noGrp="1"/>
          </p:cNvSpPr>
          <p:nvPr>
            <p:ph type="dt" sz="half" idx="10"/>
          </p:nvPr>
        </p:nvSpPr>
        <p:spPr/>
        <p:txBody>
          <a:bodyPr/>
          <a:lstStyle/>
          <a:p>
            <a:fld id="{8F0D86C4-9732-47C4-8466-6D22E8A830B0}" type="datetimeFigureOut">
              <a:rPr lang="en-US" smtClean="0"/>
              <a:t>31/7/2022</a:t>
            </a:fld>
            <a:endParaRPr lang="en-US"/>
          </a:p>
        </p:txBody>
      </p:sp>
      <p:sp>
        <p:nvSpPr>
          <p:cNvPr id="5" name="Footer Placeholder 4">
            <a:extLst>
              <a:ext uri="{FF2B5EF4-FFF2-40B4-BE49-F238E27FC236}">
                <a16:creationId xmlns:a16="http://schemas.microsoft.com/office/drawing/2014/main" id="{86FBDCED-4386-D12A-5FE3-CC568CFAF70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8E23FD4-BEEA-64FF-23FA-9ECDA571B256}"/>
              </a:ext>
            </a:extLst>
          </p:cNvPr>
          <p:cNvSpPr>
            <a:spLocks noGrp="1"/>
          </p:cNvSpPr>
          <p:nvPr>
            <p:ph type="sldNum" sz="quarter" idx="12"/>
          </p:nvPr>
        </p:nvSpPr>
        <p:spPr/>
        <p:txBody>
          <a:bodyPr/>
          <a:lstStyle/>
          <a:p>
            <a:fld id="{5BB2B496-8A71-4CBF-B2F1-E361276EFFE3}" type="slidenum">
              <a:rPr lang="en-US" smtClean="0"/>
              <a:t>‹#›</a:t>
            </a:fld>
            <a:endParaRPr lang="en-US"/>
          </a:p>
        </p:txBody>
      </p:sp>
    </p:spTree>
    <p:extLst>
      <p:ext uri="{BB962C8B-B14F-4D97-AF65-F5344CB8AC3E}">
        <p14:creationId xmlns:p14="http://schemas.microsoft.com/office/powerpoint/2010/main" val="196544521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F0DA52-4CD1-8564-57EF-2C98A2DF5FEC}"/>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7475DAE0-E0E0-43CA-B542-4C7C84B2102E}"/>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3A1FF924-C3AB-5860-951D-6EBEB44EF710}"/>
              </a:ext>
            </a:extLst>
          </p:cNvPr>
          <p:cNvSpPr>
            <a:spLocks noGrp="1"/>
          </p:cNvSpPr>
          <p:nvPr>
            <p:ph type="dt" sz="half" idx="10"/>
          </p:nvPr>
        </p:nvSpPr>
        <p:spPr/>
        <p:txBody>
          <a:bodyPr/>
          <a:lstStyle/>
          <a:p>
            <a:fld id="{8F0D86C4-9732-47C4-8466-6D22E8A830B0}" type="datetimeFigureOut">
              <a:rPr lang="en-US" smtClean="0"/>
              <a:t>31/7/2022</a:t>
            </a:fld>
            <a:endParaRPr lang="en-US"/>
          </a:p>
        </p:txBody>
      </p:sp>
      <p:sp>
        <p:nvSpPr>
          <p:cNvPr id="5" name="Footer Placeholder 4">
            <a:extLst>
              <a:ext uri="{FF2B5EF4-FFF2-40B4-BE49-F238E27FC236}">
                <a16:creationId xmlns:a16="http://schemas.microsoft.com/office/drawing/2014/main" id="{C82F240C-0B7A-35E5-770B-EFAB8124559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B8ECFDD-CC62-5A6B-09D0-F18096C676E4}"/>
              </a:ext>
            </a:extLst>
          </p:cNvPr>
          <p:cNvSpPr>
            <a:spLocks noGrp="1"/>
          </p:cNvSpPr>
          <p:nvPr>
            <p:ph type="sldNum" sz="quarter" idx="12"/>
          </p:nvPr>
        </p:nvSpPr>
        <p:spPr/>
        <p:txBody>
          <a:bodyPr/>
          <a:lstStyle/>
          <a:p>
            <a:fld id="{5BB2B496-8A71-4CBF-B2F1-E361276EFFE3}" type="slidenum">
              <a:rPr lang="en-US" smtClean="0"/>
              <a:t>‹#›</a:t>
            </a:fld>
            <a:endParaRPr lang="en-US"/>
          </a:p>
        </p:txBody>
      </p:sp>
    </p:spTree>
    <p:extLst>
      <p:ext uri="{BB962C8B-B14F-4D97-AF65-F5344CB8AC3E}">
        <p14:creationId xmlns:p14="http://schemas.microsoft.com/office/powerpoint/2010/main" val="310483806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FEA7FB-AA51-1E95-965E-387B4632730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4EE0E61-18ED-BE38-00CA-38DC93792AC7}"/>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8EBFAFDA-1266-E707-00D6-D89208622CEE}"/>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5733F001-978B-8D5B-6397-A430C8923A4F}"/>
              </a:ext>
            </a:extLst>
          </p:cNvPr>
          <p:cNvSpPr>
            <a:spLocks noGrp="1"/>
          </p:cNvSpPr>
          <p:nvPr>
            <p:ph type="dt" sz="half" idx="10"/>
          </p:nvPr>
        </p:nvSpPr>
        <p:spPr/>
        <p:txBody>
          <a:bodyPr/>
          <a:lstStyle/>
          <a:p>
            <a:fld id="{8F0D86C4-9732-47C4-8466-6D22E8A830B0}" type="datetimeFigureOut">
              <a:rPr lang="en-US" smtClean="0"/>
              <a:t>31/7/2022</a:t>
            </a:fld>
            <a:endParaRPr lang="en-US"/>
          </a:p>
        </p:txBody>
      </p:sp>
      <p:sp>
        <p:nvSpPr>
          <p:cNvPr id="6" name="Footer Placeholder 5">
            <a:extLst>
              <a:ext uri="{FF2B5EF4-FFF2-40B4-BE49-F238E27FC236}">
                <a16:creationId xmlns:a16="http://schemas.microsoft.com/office/drawing/2014/main" id="{DC98D221-541E-3FAF-8461-D79159CD4BD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002A064-1439-D639-886B-BD94FEF57CD4}"/>
              </a:ext>
            </a:extLst>
          </p:cNvPr>
          <p:cNvSpPr>
            <a:spLocks noGrp="1"/>
          </p:cNvSpPr>
          <p:nvPr>
            <p:ph type="sldNum" sz="quarter" idx="12"/>
          </p:nvPr>
        </p:nvSpPr>
        <p:spPr/>
        <p:txBody>
          <a:bodyPr/>
          <a:lstStyle/>
          <a:p>
            <a:fld id="{5BB2B496-8A71-4CBF-B2F1-E361276EFFE3}" type="slidenum">
              <a:rPr lang="en-US" smtClean="0"/>
              <a:t>‹#›</a:t>
            </a:fld>
            <a:endParaRPr lang="en-US"/>
          </a:p>
        </p:txBody>
      </p:sp>
    </p:spTree>
    <p:extLst>
      <p:ext uri="{BB962C8B-B14F-4D97-AF65-F5344CB8AC3E}">
        <p14:creationId xmlns:p14="http://schemas.microsoft.com/office/powerpoint/2010/main" val="367741529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5A4EE1-6CE9-AB5A-6556-07D90663EAD8}"/>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64804B89-2909-DCA7-0B1B-6A30C32FC488}"/>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76B2CEFF-FAC1-47EC-54C2-A53124CEE486}"/>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173627CC-42F5-3375-E26F-3840C7DA7AF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C80914AD-F488-18B9-B57D-E7986CD50D9B}"/>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E3E22925-F81E-531A-EC3D-F488D43EE41C}"/>
              </a:ext>
            </a:extLst>
          </p:cNvPr>
          <p:cNvSpPr>
            <a:spLocks noGrp="1"/>
          </p:cNvSpPr>
          <p:nvPr>
            <p:ph type="dt" sz="half" idx="10"/>
          </p:nvPr>
        </p:nvSpPr>
        <p:spPr/>
        <p:txBody>
          <a:bodyPr/>
          <a:lstStyle/>
          <a:p>
            <a:fld id="{8F0D86C4-9732-47C4-8466-6D22E8A830B0}" type="datetimeFigureOut">
              <a:rPr lang="en-US" smtClean="0"/>
              <a:t>31/7/2022</a:t>
            </a:fld>
            <a:endParaRPr lang="en-US"/>
          </a:p>
        </p:txBody>
      </p:sp>
      <p:sp>
        <p:nvSpPr>
          <p:cNvPr id="8" name="Footer Placeholder 7">
            <a:extLst>
              <a:ext uri="{FF2B5EF4-FFF2-40B4-BE49-F238E27FC236}">
                <a16:creationId xmlns:a16="http://schemas.microsoft.com/office/drawing/2014/main" id="{36F2F8BF-B87B-2584-8ED5-31E60A0E7178}"/>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E6EA4679-BDB3-7952-88EF-1A02CC44FEF8}"/>
              </a:ext>
            </a:extLst>
          </p:cNvPr>
          <p:cNvSpPr>
            <a:spLocks noGrp="1"/>
          </p:cNvSpPr>
          <p:nvPr>
            <p:ph type="sldNum" sz="quarter" idx="12"/>
          </p:nvPr>
        </p:nvSpPr>
        <p:spPr/>
        <p:txBody>
          <a:bodyPr/>
          <a:lstStyle/>
          <a:p>
            <a:fld id="{5BB2B496-8A71-4CBF-B2F1-E361276EFFE3}" type="slidenum">
              <a:rPr lang="en-US" smtClean="0"/>
              <a:t>‹#›</a:t>
            </a:fld>
            <a:endParaRPr lang="en-US"/>
          </a:p>
        </p:txBody>
      </p:sp>
    </p:spTree>
    <p:extLst>
      <p:ext uri="{BB962C8B-B14F-4D97-AF65-F5344CB8AC3E}">
        <p14:creationId xmlns:p14="http://schemas.microsoft.com/office/powerpoint/2010/main" val="109997356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6138A4-A6E7-3366-2B5B-DDD2C00AEA19}"/>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156692B9-4719-1F82-7BB3-F3EAFDC3DE1F}"/>
              </a:ext>
            </a:extLst>
          </p:cNvPr>
          <p:cNvSpPr>
            <a:spLocks noGrp="1"/>
          </p:cNvSpPr>
          <p:nvPr>
            <p:ph type="dt" sz="half" idx="10"/>
          </p:nvPr>
        </p:nvSpPr>
        <p:spPr/>
        <p:txBody>
          <a:bodyPr/>
          <a:lstStyle/>
          <a:p>
            <a:fld id="{8F0D86C4-9732-47C4-8466-6D22E8A830B0}" type="datetimeFigureOut">
              <a:rPr lang="en-US" smtClean="0"/>
              <a:t>31/7/2022</a:t>
            </a:fld>
            <a:endParaRPr lang="en-US"/>
          </a:p>
        </p:txBody>
      </p:sp>
      <p:sp>
        <p:nvSpPr>
          <p:cNvPr id="4" name="Footer Placeholder 3">
            <a:extLst>
              <a:ext uri="{FF2B5EF4-FFF2-40B4-BE49-F238E27FC236}">
                <a16:creationId xmlns:a16="http://schemas.microsoft.com/office/drawing/2014/main" id="{7A3DE0D5-20D1-6939-85F8-7A69C6E81E15}"/>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D9742BA9-A010-F5A7-1434-98277B520A57}"/>
              </a:ext>
            </a:extLst>
          </p:cNvPr>
          <p:cNvSpPr>
            <a:spLocks noGrp="1"/>
          </p:cNvSpPr>
          <p:nvPr>
            <p:ph type="sldNum" sz="quarter" idx="12"/>
          </p:nvPr>
        </p:nvSpPr>
        <p:spPr/>
        <p:txBody>
          <a:bodyPr/>
          <a:lstStyle/>
          <a:p>
            <a:fld id="{5BB2B496-8A71-4CBF-B2F1-E361276EFFE3}" type="slidenum">
              <a:rPr lang="en-US" smtClean="0"/>
              <a:t>‹#›</a:t>
            </a:fld>
            <a:endParaRPr lang="en-US"/>
          </a:p>
        </p:txBody>
      </p:sp>
    </p:spTree>
    <p:extLst>
      <p:ext uri="{BB962C8B-B14F-4D97-AF65-F5344CB8AC3E}">
        <p14:creationId xmlns:p14="http://schemas.microsoft.com/office/powerpoint/2010/main" val="75223921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F68EA90-B37F-BE97-BD2D-138460AD97D8}"/>
              </a:ext>
            </a:extLst>
          </p:cNvPr>
          <p:cNvSpPr>
            <a:spLocks noGrp="1"/>
          </p:cNvSpPr>
          <p:nvPr>
            <p:ph type="dt" sz="half" idx="10"/>
          </p:nvPr>
        </p:nvSpPr>
        <p:spPr/>
        <p:txBody>
          <a:bodyPr/>
          <a:lstStyle/>
          <a:p>
            <a:fld id="{8F0D86C4-9732-47C4-8466-6D22E8A830B0}" type="datetimeFigureOut">
              <a:rPr lang="en-US" smtClean="0"/>
              <a:t>31/7/2022</a:t>
            </a:fld>
            <a:endParaRPr lang="en-US"/>
          </a:p>
        </p:txBody>
      </p:sp>
      <p:sp>
        <p:nvSpPr>
          <p:cNvPr id="3" name="Footer Placeholder 2">
            <a:extLst>
              <a:ext uri="{FF2B5EF4-FFF2-40B4-BE49-F238E27FC236}">
                <a16:creationId xmlns:a16="http://schemas.microsoft.com/office/drawing/2014/main" id="{AF2BA820-7402-2892-8858-A564C1EB249D}"/>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24788075-F29D-6E30-3D36-29EE36692DF3}"/>
              </a:ext>
            </a:extLst>
          </p:cNvPr>
          <p:cNvSpPr>
            <a:spLocks noGrp="1"/>
          </p:cNvSpPr>
          <p:nvPr>
            <p:ph type="sldNum" sz="quarter" idx="12"/>
          </p:nvPr>
        </p:nvSpPr>
        <p:spPr/>
        <p:txBody>
          <a:bodyPr/>
          <a:lstStyle/>
          <a:p>
            <a:fld id="{5BB2B496-8A71-4CBF-B2F1-E361276EFFE3}" type="slidenum">
              <a:rPr lang="en-US" smtClean="0"/>
              <a:t>‹#›</a:t>
            </a:fld>
            <a:endParaRPr lang="en-US"/>
          </a:p>
        </p:txBody>
      </p:sp>
    </p:spTree>
    <p:extLst>
      <p:ext uri="{BB962C8B-B14F-4D97-AF65-F5344CB8AC3E}">
        <p14:creationId xmlns:p14="http://schemas.microsoft.com/office/powerpoint/2010/main" val="406950090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423EE3-FEBC-FBB0-C74E-48854285781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6D5E93CF-56AB-6087-F4E1-1EFFD59DDA4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2B5AE847-2227-8E72-DBD7-6E7C4D77E0E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D450890-B382-D5D9-E7AC-C734D05BCF9C}"/>
              </a:ext>
            </a:extLst>
          </p:cNvPr>
          <p:cNvSpPr>
            <a:spLocks noGrp="1"/>
          </p:cNvSpPr>
          <p:nvPr>
            <p:ph type="dt" sz="half" idx="10"/>
          </p:nvPr>
        </p:nvSpPr>
        <p:spPr/>
        <p:txBody>
          <a:bodyPr/>
          <a:lstStyle/>
          <a:p>
            <a:fld id="{8F0D86C4-9732-47C4-8466-6D22E8A830B0}" type="datetimeFigureOut">
              <a:rPr lang="en-US" smtClean="0"/>
              <a:t>31/7/2022</a:t>
            </a:fld>
            <a:endParaRPr lang="en-US"/>
          </a:p>
        </p:txBody>
      </p:sp>
      <p:sp>
        <p:nvSpPr>
          <p:cNvPr id="6" name="Footer Placeholder 5">
            <a:extLst>
              <a:ext uri="{FF2B5EF4-FFF2-40B4-BE49-F238E27FC236}">
                <a16:creationId xmlns:a16="http://schemas.microsoft.com/office/drawing/2014/main" id="{5BEF2BF6-348E-C07B-DD04-1D2440D19FD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36AAF54-02FA-1D4B-F48C-786A2A041378}"/>
              </a:ext>
            </a:extLst>
          </p:cNvPr>
          <p:cNvSpPr>
            <a:spLocks noGrp="1"/>
          </p:cNvSpPr>
          <p:nvPr>
            <p:ph type="sldNum" sz="quarter" idx="12"/>
          </p:nvPr>
        </p:nvSpPr>
        <p:spPr/>
        <p:txBody>
          <a:bodyPr/>
          <a:lstStyle/>
          <a:p>
            <a:fld id="{5BB2B496-8A71-4CBF-B2F1-E361276EFFE3}" type="slidenum">
              <a:rPr lang="en-US" smtClean="0"/>
              <a:t>‹#›</a:t>
            </a:fld>
            <a:endParaRPr lang="en-US"/>
          </a:p>
        </p:txBody>
      </p:sp>
    </p:spTree>
    <p:extLst>
      <p:ext uri="{BB962C8B-B14F-4D97-AF65-F5344CB8AC3E}">
        <p14:creationId xmlns:p14="http://schemas.microsoft.com/office/powerpoint/2010/main" val="421875400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E37F84-ADA6-1BF3-0DE9-B30E74EAF38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33ED3E79-7C14-723D-6475-8A176BDCD77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B10DCA31-377B-D0FE-38D8-375A2E6E016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94807C6-9B27-88B0-BC0E-44CA750D8283}"/>
              </a:ext>
            </a:extLst>
          </p:cNvPr>
          <p:cNvSpPr>
            <a:spLocks noGrp="1"/>
          </p:cNvSpPr>
          <p:nvPr>
            <p:ph type="dt" sz="half" idx="10"/>
          </p:nvPr>
        </p:nvSpPr>
        <p:spPr/>
        <p:txBody>
          <a:bodyPr/>
          <a:lstStyle/>
          <a:p>
            <a:fld id="{8F0D86C4-9732-47C4-8466-6D22E8A830B0}" type="datetimeFigureOut">
              <a:rPr lang="en-US" smtClean="0"/>
              <a:t>31/7/2022</a:t>
            </a:fld>
            <a:endParaRPr lang="en-US"/>
          </a:p>
        </p:txBody>
      </p:sp>
      <p:sp>
        <p:nvSpPr>
          <p:cNvPr id="6" name="Footer Placeholder 5">
            <a:extLst>
              <a:ext uri="{FF2B5EF4-FFF2-40B4-BE49-F238E27FC236}">
                <a16:creationId xmlns:a16="http://schemas.microsoft.com/office/drawing/2014/main" id="{69AC77E1-F3A3-293E-449D-82A4F099D47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F4F05C5-E540-2738-D700-4D164CD208B1}"/>
              </a:ext>
            </a:extLst>
          </p:cNvPr>
          <p:cNvSpPr>
            <a:spLocks noGrp="1"/>
          </p:cNvSpPr>
          <p:nvPr>
            <p:ph type="sldNum" sz="quarter" idx="12"/>
          </p:nvPr>
        </p:nvSpPr>
        <p:spPr/>
        <p:txBody>
          <a:bodyPr/>
          <a:lstStyle/>
          <a:p>
            <a:fld id="{5BB2B496-8A71-4CBF-B2F1-E361276EFFE3}" type="slidenum">
              <a:rPr lang="en-US" smtClean="0"/>
              <a:t>‹#›</a:t>
            </a:fld>
            <a:endParaRPr lang="en-US"/>
          </a:p>
        </p:txBody>
      </p:sp>
    </p:spTree>
    <p:extLst>
      <p:ext uri="{BB962C8B-B14F-4D97-AF65-F5344CB8AC3E}">
        <p14:creationId xmlns:p14="http://schemas.microsoft.com/office/powerpoint/2010/main" val="382426912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A9429E6-0EBA-835B-ACDE-0DB58CAC9E6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72703CBA-39B6-9DA0-61E9-3C54ECE690D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29C486F-2820-8A35-FA73-F905D23A3B9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F0D86C4-9732-47C4-8466-6D22E8A830B0}" type="datetimeFigureOut">
              <a:rPr lang="en-US" smtClean="0"/>
              <a:t>31/7/2022</a:t>
            </a:fld>
            <a:endParaRPr lang="en-US"/>
          </a:p>
        </p:txBody>
      </p:sp>
      <p:sp>
        <p:nvSpPr>
          <p:cNvPr id="5" name="Footer Placeholder 4">
            <a:extLst>
              <a:ext uri="{FF2B5EF4-FFF2-40B4-BE49-F238E27FC236}">
                <a16:creationId xmlns:a16="http://schemas.microsoft.com/office/drawing/2014/main" id="{B591E637-984E-6C79-82A2-4363FDAA859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E7E649BA-BB0F-7743-D6F4-1B7BF080425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BB2B496-8A71-4CBF-B2F1-E361276EFFE3}" type="slidenum">
              <a:rPr lang="en-US" smtClean="0"/>
              <a:t>‹#›</a:t>
            </a:fld>
            <a:endParaRPr lang="en-US"/>
          </a:p>
        </p:txBody>
      </p:sp>
    </p:spTree>
    <p:extLst>
      <p:ext uri="{BB962C8B-B14F-4D97-AF65-F5344CB8AC3E}">
        <p14:creationId xmlns:p14="http://schemas.microsoft.com/office/powerpoint/2010/main" val="411837015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microsoft.com/office/2007/relationships/hdphoto" Target="../media/hdphoto3.wdp"/><Relationship Id="rId3" Type="http://schemas.openxmlformats.org/officeDocument/2006/relationships/image" Target="../media/image2.png"/><Relationship Id="rId7"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Layout" Target="../slideLayouts/slideLayout1.xml"/><Relationship Id="rId6" Type="http://schemas.microsoft.com/office/2007/relationships/hdphoto" Target="../media/hdphoto2.wdp"/><Relationship Id="rId5" Type="http://schemas.openxmlformats.org/officeDocument/2006/relationships/image" Target="../media/image3.png"/><Relationship Id="rId4" Type="http://schemas.microsoft.com/office/2007/relationships/hdphoto" Target="../media/hdphoto1.wdp"/><Relationship Id="rId9" Type="http://schemas.openxmlformats.org/officeDocument/2006/relationships/image" Target="../media/image5.png"/></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 Id="rId4" Type="http://schemas.microsoft.com/office/2007/relationships/hdphoto" Target="../media/hdphoto5.wdp"/></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 Id="rId5" Type="http://schemas.openxmlformats.org/officeDocument/2006/relationships/image" Target="../media/image10.png"/><Relationship Id="rId4" Type="http://schemas.microsoft.com/office/2007/relationships/hdphoto" Target="../media/hdphoto5.wdp"/></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 Id="rId4" Type="http://schemas.microsoft.com/office/2007/relationships/hdphoto" Target="../media/hdphoto5.wdp"/></Relationships>
</file>

<file path=ppt/slides/_rels/slide1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 Id="rId4" Type="http://schemas.microsoft.com/office/2007/relationships/hdphoto" Target="../media/hdphoto5.wdp"/></Relationships>
</file>

<file path=ppt/slides/_rels/slide1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 Id="rId5" Type="http://schemas.openxmlformats.org/officeDocument/2006/relationships/image" Target="../media/image10.png"/><Relationship Id="rId4" Type="http://schemas.microsoft.com/office/2007/relationships/hdphoto" Target="../media/hdphoto5.wdp"/></Relationships>
</file>

<file path=ppt/slides/_rels/slide1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 Id="rId4" Type="http://schemas.microsoft.com/office/2007/relationships/hdphoto" Target="../media/hdphoto4.wdp"/></Relationships>
</file>

<file path=ppt/slides/_rels/slide2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 Id="rId4" Type="http://schemas.microsoft.com/office/2007/relationships/hdphoto" Target="../media/hdphoto4.wdp"/></Relationships>
</file>

<file path=ppt/slides/_rels/slide2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 Id="rId4" Type="http://schemas.microsoft.com/office/2007/relationships/hdphoto" Target="../media/hdphoto5.wdp"/></Relationships>
</file>

<file path=ppt/slides/_rels/slide24.xml.rels><?xml version="1.0" encoding="UTF-8" standalone="yes"?>
<Relationships xmlns="http://schemas.openxmlformats.org/package/2006/relationships"><Relationship Id="rId8" Type="http://schemas.microsoft.com/office/2007/relationships/hdphoto" Target="../media/hdphoto3.wdp"/><Relationship Id="rId3" Type="http://schemas.openxmlformats.org/officeDocument/2006/relationships/image" Target="../media/image2.png"/><Relationship Id="rId7"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Layout" Target="../slideLayouts/slideLayout1.xml"/><Relationship Id="rId6" Type="http://schemas.microsoft.com/office/2007/relationships/hdphoto" Target="../media/hdphoto2.wdp"/><Relationship Id="rId5" Type="http://schemas.openxmlformats.org/officeDocument/2006/relationships/image" Target="../media/image3.png"/><Relationship Id="rId4" Type="http://schemas.microsoft.com/office/2007/relationships/hdphoto" Target="../media/hdphoto1.wdp"/><Relationship Id="rId9" Type="http://schemas.openxmlformats.org/officeDocument/2006/relationships/image" Target="../media/image5.png"/></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 Id="rId4" Type="http://schemas.microsoft.com/office/2007/relationships/hdphoto" Target="../media/hdphoto4.wdp"/></Relationships>
</file>

<file path=ppt/slides/_rels/slide4.xml.rels><?xml version="1.0" encoding="UTF-8" standalone="yes"?>
<Relationships xmlns="http://schemas.openxmlformats.org/package/2006/relationships"><Relationship Id="rId8" Type="http://schemas.microsoft.com/office/2007/relationships/hdphoto" Target="../media/hdphoto3.wdp"/><Relationship Id="rId3" Type="http://schemas.openxmlformats.org/officeDocument/2006/relationships/image" Target="../media/image2.png"/><Relationship Id="rId7"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Layout" Target="../slideLayouts/slideLayout1.xml"/><Relationship Id="rId6" Type="http://schemas.microsoft.com/office/2007/relationships/hdphoto" Target="../media/hdphoto2.wdp"/><Relationship Id="rId5" Type="http://schemas.openxmlformats.org/officeDocument/2006/relationships/image" Target="../media/image3.png"/><Relationship Id="rId4" Type="http://schemas.microsoft.com/office/2007/relationships/hdphoto" Target="../media/hdphoto1.wdp"/><Relationship Id="rId9" Type="http://schemas.openxmlformats.org/officeDocument/2006/relationships/image" Target="../media/image5.png"/></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 Id="rId4" Type="http://schemas.microsoft.com/office/2007/relationships/hdphoto" Target="../media/hdphoto4.wdp"/></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 Id="rId4" Type="http://schemas.microsoft.com/office/2007/relationships/hdphoto" Target="../media/hdphoto5.wdp"/></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 Id="rId4" Type="http://schemas.microsoft.com/office/2007/relationships/hdphoto" Target="../media/hdphoto4.wdp"/></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 Id="rId6" Type="http://schemas.microsoft.com/office/2007/relationships/hdphoto" Target="../media/hdphoto4.wdp"/><Relationship Id="rId5" Type="http://schemas.openxmlformats.org/officeDocument/2006/relationships/image" Target="../media/image7.png"/><Relationship Id="rId4" Type="http://schemas.microsoft.com/office/2007/relationships/hdphoto" Target="../media/hdphoto5.wdp"/></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A6471F2B-E1AC-BDA2-0B59-864EA360031D}"/>
              </a:ext>
            </a:extLst>
          </p:cNvPr>
          <p:cNvPicPr>
            <a:picLocks noChangeAspect="1"/>
          </p:cNvPicPr>
          <p:nvPr/>
        </p:nvPicPr>
        <p:blipFill>
          <a:blip r:embed="rId2"/>
          <a:stretch>
            <a:fillRect/>
          </a:stretch>
        </p:blipFill>
        <p:spPr>
          <a:xfrm>
            <a:off x="0" y="0"/>
            <a:ext cx="12192000" cy="6858000"/>
          </a:xfrm>
          <a:prstGeom prst="rect">
            <a:avLst/>
          </a:prstGeom>
        </p:spPr>
      </p:pic>
      <p:sp>
        <p:nvSpPr>
          <p:cNvPr id="5" name="Rectangle: Rounded Corners 4">
            <a:extLst>
              <a:ext uri="{FF2B5EF4-FFF2-40B4-BE49-F238E27FC236}">
                <a16:creationId xmlns:a16="http://schemas.microsoft.com/office/drawing/2014/main" id="{CC8CC34F-5953-59A6-82AC-88830BFCD63C}"/>
              </a:ext>
            </a:extLst>
          </p:cNvPr>
          <p:cNvSpPr/>
          <p:nvPr/>
        </p:nvSpPr>
        <p:spPr>
          <a:xfrm>
            <a:off x="385894" y="134223"/>
            <a:ext cx="11551639" cy="6644081"/>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pic>
        <p:nvPicPr>
          <p:cNvPr id="14" name="Picture 13">
            <a:extLst>
              <a:ext uri="{FF2B5EF4-FFF2-40B4-BE49-F238E27FC236}">
                <a16:creationId xmlns:a16="http://schemas.microsoft.com/office/drawing/2014/main" id="{FDF51C15-DDC1-4E57-1C7C-5557A81225EE}"/>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1636" b="90000" l="4222" r="90000">
                        <a14:foregroundMark x1="62778" y1="6455" x2="62778" y2="6455"/>
                        <a14:foregroundMark x1="62222" y1="5727" x2="62222" y2="5727"/>
                        <a14:foregroundMark x1="54111" y1="1818" x2="54111" y2="1818"/>
                        <a14:foregroundMark x1="6111" y1="44545" x2="6111" y2="44545"/>
                        <a14:foregroundMark x1="6111" y1="44091" x2="6111" y2="44091"/>
                        <a14:foregroundMark x1="4222" y1="40545" x2="4222" y2="40545"/>
                      </a14:backgroundRemoval>
                    </a14:imgEffect>
                  </a14:imgLayer>
                </a14:imgProps>
              </a:ext>
            </a:extLst>
          </a:blip>
          <a:stretch>
            <a:fillRect/>
          </a:stretch>
        </p:blipFill>
        <p:spPr>
          <a:xfrm>
            <a:off x="98279" y="2606467"/>
            <a:ext cx="1798503" cy="4708732"/>
          </a:xfrm>
          <a:prstGeom prst="rect">
            <a:avLst/>
          </a:prstGeom>
        </p:spPr>
      </p:pic>
      <p:pic>
        <p:nvPicPr>
          <p:cNvPr id="7" name="Picture 6">
            <a:extLst>
              <a:ext uri="{FF2B5EF4-FFF2-40B4-BE49-F238E27FC236}">
                <a16:creationId xmlns:a16="http://schemas.microsoft.com/office/drawing/2014/main" id="{34C7C0C3-5180-4192-3608-57A6DDB69E06}"/>
              </a:ext>
            </a:extLst>
          </p:cNvPr>
          <p:cNvPicPr>
            <a:picLocks noChangeAspect="1"/>
          </p:cNvPicPr>
          <p:nvPr/>
        </p:nvPicPr>
        <p:blipFill>
          <a:blip r:embed="rId5">
            <a:extLst>
              <a:ext uri="{BEBA8EAE-BF5A-486C-A8C5-ECC9F3942E4B}">
                <a14:imgProps xmlns:a14="http://schemas.microsoft.com/office/drawing/2010/main">
                  <a14:imgLayer r:embed="rId6">
                    <a14:imgEffect>
                      <a14:backgroundRemoval t="9778" b="94667" l="9778" r="89778">
                        <a14:foregroundMark x1="49333" y1="16000" x2="49333" y2="16000"/>
                        <a14:foregroundMark x1="49333" y1="15556" x2="49333" y2="15556"/>
                        <a14:foregroundMark x1="47556" y1="63556" x2="47556" y2="63556"/>
                        <a14:foregroundMark x1="48444" y1="68000" x2="48444" y2="68000"/>
                        <a14:foregroundMark x1="50222" y1="76889" x2="59111" y2="60000"/>
                        <a14:foregroundMark x1="59111" y1="60000" x2="54222" y2="92000"/>
                        <a14:foregroundMark x1="54222" y1="92000" x2="46667" y2="68444"/>
                        <a14:foregroundMark x1="46667" y1="68444" x2="50667" y2="94667"/>
                        <a14:foregroundMark x1="50667" y1="94667" x2="50667" y2="91111"/>
                      </a14:backgroundRemoval>
                    </a14:imgEffect>
                  </a14:imgLayer>
                </a14:imgProps>
              </a:ext>
            </a:extLst>
          </a:blip>
          <a:stretch>
            <a:fillRect/>
          </a:stretch>
        </p:blipFill>
        <p:spPr>
          <a:xfrm>
            <a:off x="127233" y="0"/>
            <a:ext cx="2382474" cy="2382474"/>
          </a:xfrm>
          <a:prstGeom prst="rect">
            <a:avLst/>
          </a:prstGeom>
        </p:spPr>
      </p:pic>
      <p:pic>
        <p:nvPicPr>
          <p:cNvPr id="8" name="Picture 7">
            <a:extLst>
              <a:ext uri="{FF2B5EF4-FFF2-40B4-BE49-F238E27FC236}">
                <a16:creationId xmlns:a16="http://schemas.microsoft.com/office/drawing/2014/main" id="{665B4A06-CD3B-AD36-9BD2-E06968FBE475}"/>
              </a:ext>
            </a:extLst>
          </p:cNvPr>
          <p:cNvPicPr>
            <a:picLocks noChangeAspect="1"/>
          </p:cNvPicPr>
          <p:nvPr/>
        </p:nvPicPr>
        <p:blipFill>
          <a:blip r:embed="rId5">
            <a:extLst>
              <a:ext uri="{BEBA8EAE-BF5A-486C-A8C5-ECC9F3942E4B}">
                <a14:imgProps xmlns:a14="http://schemas.microsoft.com/office/drawing/2010/main">
                  <a14:imgLayer r:embed="rId6">
                    <a14:imgEffect>
                      <a14:backgroundRemoval t="9778" b="94667" l="9778" r="89778">
                        <a14:foregroundMark x1="49333" y1="16000" x2="49333" y2="16000"/>
                        <a14:foregroundMark x1="49333" y1="15556" x2="49333" y2="15556"/>
                        <a14:foregroundMark x1="47556" y1="63556" x2="47556" y2="63556"/>
                        <a14:foregroundMark x1="48444" y1="68000" x2="48444" y2="68000"/>
                        <a14:foregroundMark x1="50222" y1="76889" x2="59111" y2="60000"/>
                        <a14:foregroundMark x1="59111" y1="60000" x2="54222" y2="92000"/>
                        <a14:foregroundMark x1="54222" y1="92000" x2="46667" y2="68444"/>
                        <a14:foregroundMark x1="46667" y1="68444" x2="50667" y2="94667"/>
                        <a14:foregroundMark x1="50667" y1="94667" x2="50667" y2="91111"/>
                      </a14:backgroundRemoval>
                    </a14:imgEffect>
                  </a14:imgLayer>
                </a14:imgProps>
              </a:ext>
            </a:extLst>
          </a:blip>
          <a:stretch>
            <a:fillRect/>
          </a:stretch>
        </p:blipFill>
        <p:spPr>
          <a:xfrm>
            <a:off x="10330406" y="170509"/>
            <a:ext cx="1632926" cy="1632926"/>
          </a:xfrm>
          <a:prstGeom prst="rect">
            <a:avLst/>
          </a:prstGeom>
        </p:spPr>
      </p:pic>
      <p:pic>
        <p:nvPicPr>
          <p:cNvPr id="9" name="Picture 8">
            <a:extLst>
              <a:ext uri="{FF2B5EF4-FFF2-40B4-BE49-F238E27FC236}">
                <a16:creationId xmlns:a16="http://schemas.microsoft.com/office/drawing/2014/main" id="{17A0FFA4-34AE-E3DC-4579-35258EB0CF7A}"/>
              </a:ext>
            </a:extLst>
          </p:cNvPr>
          <p:cNvPicPr>
            <a:picLocks noChangeAspect="1"/>
          </p:cNvPicPr>
          <p:nvPr/>
        </p:nvPicPr>
        <p:blipFill>
          <a:blip r:embed="rId7">
            <a:extLst>
              <a:ext uri="{BEBA8EAE-BF5A-486C-A8C5-ECC9F3942E4B}">
                <a14:imgProps xmlns:a14="http://schemas.microsoft.com/office/drawing/2010/main">
                  <a14:imgLayer r:embed="rId8">
                    <a14:imgEffect>
                      <a14:backgroundRemoval t="10000" b="90000" l="9186" r="95233">
                        <a14:foregroundMark x1="88605" y1="61047" x2="88605" y2="61047"/>
                        <a14:foregroundMark x1="90814" y1="63256" x2="91163" y2="63256"/>
                        <a14:foregroundMark x1="92209" y1="60233" x2="92209" y2="60233"/>
                        <a14:foregroundMark x1="94070" y1="59302" x2="95233" y2="62326"/>
                        <a14:foregroundMark x1="9186" y1="55465" x2="9651" y2="54186"/>
                        <a14:foregroundMark x1="10930" y1="50349" x2="10930" y2="50349"/>
                        <a14:foregroundMark x1="9302" y1="60698" x2="9302" y2="60698"/>
                        <a14:foregroundMark x1="9302" y1="60698" x2="9302" y2="60698"/>
                      </a14:backgroundRemoval>
                    </a14:imgEffect>
                  </a14:imgLayer>
                </a14:imgProps>
              </a:ext>
            </a:extLst>
          </a:blip>
          <a:stretch>
            <a:fillRect/>
          </a:stretch>
        </p:blipFill>
        <p:spPr>
          <a:xfrm>
            <a:off x="-439722" y="5561902"/>
            <a:ext cx="6858000" cy="1950440"/>
          </a:xfrm>
          <a:prstGeom prst="rect">
            <a:avLst/>
          </a:prstGeom>
        </p:spPr>
      </p:pic>
      <p:pic>
        <p:nvPicPr>
          <p:cNvPr id="12" name="Picture 11">
            <a:extLst>
              <a:ext uri="{FF2B5EF4-FFF2-40B4-BE49-F238E27FC236}">
                <a16:creationId xmlns:a16="http://schemas.microsoft.com/office/drawing/2014/main" id="{E5EDACC3-C0B4-B25E-8FA2-2D9BE23C8EBE}"/>
              </a:ext>
            </a:extLst>
          </p:cNvPr>
          <p:cNvPicPr>
            <a:picLocks noChangeAspect="1"/>
          </p:cNvPicPr>
          <p:nvPr/>
        </p:nvPicPr>
        <p:blipFill>
          <a:blip r:embed="rId5">
            <a:extLst>
              <a:ext uri="{BEBA8EAE-BF5A-486C-A8C5-ECC9F3942E4B}">
                <a14:imgProps xmlns:a14="http://schemas.microsoft.com/office/drawing/2010/main">
                  <a14:imgLayer r:embed="rId6">
                    <a14:imgEffect>
                      <a14:backgroundRemoval t="9778" b="94667" l="9778" r="89778">
                        <a14:foregroundMark x1="49333" y1="16000" x2="49333" y2="16000"/>
                        <a14:foregroundMark x1="49333" y1="15556" x2="49333" y2="15556"/>
                        <a14:foregroundMark x1="47556" y1="63556" x2="47556" y2="63556"/>
                        <a14:foregroundMark x1="48444" y1="68000" x2="48444" y2="68000"/>
                        <a14:foregroundMark x1="50222" y1="76889" x2="59111" y2="60000"/>
                        <a14:foregroundMark x1="59111" y1="60000" x2="54222" y2="92000"/>
                        <a14:foregroundMark x1="54222" y1="92000" x2="46667" y2="68444"/>
                        <a14:foregroundMark x1="46667" y1="68444" x2="50667" y2="94667"/>
                        <a14:foregroundMark x1="50667" y1="94667" x2="50667" y2="91111"/>
                      </a14:backgroundRemoval>
                    </a14:imgEffect>
                  </a14:imgLayer>
                </a14:imgProps>
              </a:ext>
            </a:extLst>
          </a:blip>
          <a:stretch>
            <a:fillRect/>
          </a:stretch>
        </p:blipFill>
        <p:spPr>
          <a:xfrm>
            <a:off x="-258661" y="671119"/>
            <a:ext cx="2382474" cy="2382474"/>
          </a:xfrm>
          <a:prstGeom prst="rect">
            <a:avLst/>
          </a:prstGeom>
        </p:spPr>
      </p:pic>
      <p:pic>
        <p:nvPicPr>
          <p:cNvPr id="13" name="Picture 12">
            <a:extLst>
              <a:ext uri="{FF2B5EF4-FFF2-40B4-BE49-F238E27FC236}">
                <a16:creationId xmlns:a16="http://schemas.microsoft.com/office/drawing/2014/main" id="{A5595899-8630-8B04-7585-6D4C3904ED69}"/>
              </a:ext>
            </a:extLst>
          </p:cNvPr>
          <p:cNvPicPr>
            <a:picLocks noChangeAspect="1"/>
          </p:cNvPicPr>
          <p:nvPr/>
        </p:nvPicPr>
        <p:blipFill>
          <a:blip r:embed="rId5">
            <a:extLst>
              <a:ext uri="{BEBA8EAE-BF5A-486C-A8C5-ECC9F3942E4B}">
                <a14:imgProps xmlns:a14="http://schemas.microsoft.com/office/drawing/2010/main">
                  <a14:imgLayer r:embed="rId6">
                    <a14:imgEffect>
                      <a14:backgroundRemoval t="9778" b="94667" l="9778" r="89778">
                        <a14:foregroundMark x1="49333" y1="16000" x2="49333" y2="16000"/>
                        <a14:foregroundMark x1="49333" y1="15556" x2="49333" y2="15556"/>
                        <a14:foregroundMark x1="47556" y1="63556" x2="47556" y2="63556"/>
                        <a14:foregroundMark x1="48444" y1="68000" x2="48444" y2="68000"/>
                        <a14:foregroundMark x1="50222" y1="76889" x2="59111" y2="60000"/>
                        <a14:foregroundMark x1="59111" y1="60000" x2="54222" y2="92000"/>
                        <a14:foregroundMark x1="54222" y1="92000" x2="46667" y2="68444"/>
                        <a14:foregroundMark x1="46667" y1="68444" x2="50667" y2="94667"/>
                        <a14:foregroundMark x1="50667" y1="94667" x2="50667" y2="91111"/>
                      </a14:backgroundRemoval>
                    </a14:imgEffect>
                  </a14:imgLayer>
                </a14:imgProps>
              </a:ext>
            </a:extLst>
          </a:blip>
          <a:stretch>
            <a:fillRect/>
          </a:stretch>
        </p:blipFill>
        <p:spPr>
          <a:xfrm>
            <a:off x="9755511" y="497680"/>
            <a:ext cx="1632926" cy="1632926"/>
          </a:xfrm>
          <a:prstGeom prst="rect">
            <a:avLst/>
          </a:prstGeom>
        </p:spPr>
      </p:pic>
      <p:pic>
        <p:nvPicPr>
          <p:cNvPr id="15" name="Picture 14">
            <a:extLst>
              <a:ext uri="{FF2B5EF4-FFF2-40B4-BE49-F238E27FC236}">
                <a16:creationId xmlns:a16="http://schemas.microsoft.com/office/drawing/2014/main" id="{B13DCC74-E429-51E2-88A1-0D1054C47182}"/>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1636" b="90000" l="4222" r="90000">
                        <a14:foregroundMark x1="62778" y1="6455" x2="62778" y2="6455"/>
                        <a14:foregroundMark x1="62222" y1="5727" x2="62222" y2="5727"/>
                        <a14:foregroundMark x1="54111" y1="1818" x2="54111" y2="1818"/>
                        <a14:foregroundMark x1="6111" y1="44545" x2="6111" y2="44545"/>
                        <a14:foregroundMark x1="6111" y1="44091" x2="6111" y2="44091"/>
                        <a14:foregroundMark x1="4222" y1="40545" x2="4222" y2="40545"/>
                      </a14:backgroundRemoval>
                    </a14:imgEffect>
                  </a14:imgLayer>
                </a14:imgProps>
              </a:ext>
            </a:extLst>
          </a:blip>
          <a:stretch>
            <a:fillRect/>
          </a:stretch>
        </p:blipFill>
        <p:spPr>
          <a:xfrm>
            <a:off x="9990035" y="2233371"/>
            <a:ext cx="2382474" cy="5081829"/>
          </a:xfrm>
          <a:prstGeom prst="rect">
            <a:avLst/>
          </a:prstGeom>
        </p:spPr>
      </p:pic>
      <p:pic>
        <p:nvPicPr>
          <p:cNvPr id="16" name="Picture 15">
            <a:extLst>
              <a:ext uri="{FF2B5EF4-FFF2-40B4-BE49-F238E27FC236}">
                <a16:creationId xmlns:a16="http://schemas.microsoft.com/office/drawing/2014/main" id="{9DC4904E-DBA5-343D-0CE6-7B6B1372F455}"/>
              </a:ext>
            </a:extLst>
          </p:cNvPr>
          <p:cNvPicPr>
            <a:picLocks noChangeAspect="1"/>
          </p:cNvPicPr>
          <p:nvPr/>
        </p:nvPicPr>
        <p:blipFill>
          <a:blip r:embed="rId9"/>
          <a:stretch>
            <a:fillRect/>
          </a:stretch>
        </p:blipFill>
        <p:spPr>
          <a:xfrm>
            <a:off x="5592067" y="5581759"/>
            <a:ext cx="6858594" cy="1950889"/>
          </a:xfrm>
          <a:prstGeom prst="rect">
            <a:avLst/>
          </a:prstGeom>
        </p:spPr>
      </p:pic>
      <p:sp>
        <p:nvSpPr>
          <p:cNvPr id="18" name="TextBox 17">
            <a:extLst>
              <a:ext uri="{FF2B5EF4-FFF2-40B4-BE49-F238E27FC236}">
                <a16:creationId xmlns:a16="http://schemas.microsoft.com/office/drawing/2014/main" id="{90FFA5BD-773A-E9F5-93A5-60FC18BB49A8}"/>
              </a:ext>
            </a:extLst>
          </p:cNvPr>
          <p:cNvSpPr txBox="1"/>
          <p:nvPr/>
        </p:nvSpPr>
        <p:spPr>
          <a:xfrm>
            <a:off x="1790921" y="392131"/>
            <a:ext cx="8720486" cy="2862322"/>
          </a:xfrm>
          <a:prstGeom prst="rect">
            <a:avLst/>
          </a:prstGeom>
          <a:noFill/>
        </p:spPr>
        <p:txBody>
          <a:bodyPr wrap="square" rtlCol="0">
            <a:spAutoFit/>
          </a:bodyPr>
          <a:lstStyle/>
          <a:p>
            <a:pPr algn="ctr"/>
            <a:r>
              <a:rPr lang="en-US" sz="6000" b="1" dirty="0">
                <a:latin typeface="Times New Roman" panose="02020603050405020304" pitchFamily="18" charset="0"/>
                <a:cs typeface="Times New Roman" panose="02020603050405020304" pitchFamily="18" charset="0"/>
              </a:rPr>
              <a:t>CHÀO MỪNG QUÝ THẦY CÔ GIÁO CÙNG CÁC EM HỌC SINH</a:t>
            </a:r>
          </a:p>
        </p:txBody>
      </p:sp>
      <p:sp>
        <p:nvSpPr>
          <p:cNvPr id="19" name="TextBox 18">
            <a:extLst>
              <a:ext uri="{FF2B5EF4-FFF2-40B4-BE49-F238E27FC236}">
                <a16:creationId xmlns:a16="http://schemas.microsoft.com/office/drawing/2014/main" id="{9D89EEF1-3C2F-8F9A-E2FB-D038EC184304}"/>
              </a:ext>
            </a:extLst>
          </p:cNvPr>
          <p:cNvSpPr txBox="1"/>
          <p:nvPr/>
        </p:nvSpPr>
        <p:spPr>
          <a:xfrm>
            <a:off x="1372019" y="3512361"/>
            <a:ext cx="8720486" cy="1015663"/>
          </a:xfrm>
          <a:prstGeom prst="rect">
            <a:avLst/>
          </a:prstGeom>
          <a:noFill/>
        </p:spPr>
        <p:txBody>
          <a:bodyPr wrap="square" rtlCol="0">
            <a:spAutoFit/>
          </a:bodyPr>
          <a:lstStyle/>
          <a:p>
            <a:pPr algn="ctr"/>
            <a:r>
              <a:rPr lang="en-US" sz="6000" b="1" dirty="0" err="1">
                <a:latin typeface="Times New Roman" panose="02020603050405020304" pitchFamily="18" charset="0"/>
                <a:cs typeface="Times New Roman" panose="02020603050405020304" pitchFamily="18" charset="0"/>
              </a:rPr>
              <a:t>Lớp</a:t>
            </a:r>
            <a:r>
              <a:rPr lang="en-US" sz="6000" b="1" dirty="0">
                <a:latin typeface="Times New Roman" panose="02020603050405020304" pitchFamily="18" charset="0"/>
                <a:cs typeface="Times New Roman" panose="02020603050405020304" pitchFamily="18" charset="0"/>
              </a:rPr>
              <a:t>: 7A</a:t>
            </a:r>
          </a:p>
        </p:txBody>
      </p:sp>
      <p:sp>
        <p:nvSpPr>
          <p:cNvPr id="20" name="TextBox 19">
            <a:extLst>
              <a:ext uri="{FF2B5EF4-FFF2-40B4-BE49-F238E27FC236}">
                <a16:creationId xmlns:a16="http://schemas.microsoft.com/office/drawing/2014/main" id="{1C103760-3457-A761-CA5F-9C5F7DF1339F}"/>
              </a:ext>
            </a:extLst>
          </p:cNvPr>
          <p:cNvSpPr txBox="1"/>
          <p:nvPr/>
        </p:nvSpPr>
        <p:spPr>
          <a:xfrm>
            <a:off x="1735757" y="5284559"/>
            <a:ext cx="8720486" cy="1015663"/>
          </a:xfrm>
          <a:prstGeom prst="rect">
            <a:avLst/>
          </a:prstGeom>
          <a:noFill/>
        </p:spPr>
        <p:txBody>
          <a:bodyPr wrap="square" rtlCol="0">
            <a:spAutoFit/>
          </a:bodyPr>
          <a:lstStyle/>
          <a:p>
            <a:pPr algn="ctr"/>
            <a:r>
              <a:rPr lang="en-US" sz="6000" b="1" dirty="0" err="1">
                <a:latin typeface="Times New Roman" panose="02020603050405020304" pitchFamily="18" charset="0"/>
                <a:cs typeface="Times New Roman" panose="02020603050405020304" pitchFamily="18" charset="0"/>
              </a:rPr>
              <a:t>Giáo</a:t>
            </a:r>
            <a:r>
              <a:rPr lang="en-US" sz="6000" b="1" dirty="0">
                <a:latin typeface="Times New Roman" panose="02020603050405020304" pitchFamily="18" charset="0"/>
                <a:cs typeface="Times New Roman" panose="02020603050405020304" pitchFamily="18" charset="0"/>
              </a:rPr>
              <a:t> </a:t>
            </a:r>
            <a:r>
              <a:rPr lang="en-US" sz="6000" b="1" dirty="0" err="1">
                <a:latin typeface="Times New Roman" panose="02020603050405020304" pitchFamily="18" charset="0"/>
                <a:cs typeface="Times New Roman" panose="02020603050405020304" pitchFamily="18" charset="0"/>
              </a:rPr>
              <a:t>viên</a:t>
            </a:r>
            <a:r>
              <a:rPr lang="en-US" sz="6000" b="1" dirty="0">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2363451621"/>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 calcmode="lin" valueType="num">
                                      <p:cBhvr>
                                        <p:cTn id="7" dur="500" fill="hold"/>
                                        <p:tgtEl>
                                          <p:spTgt spid="19"/>
                                        </p:tgtEl>
                                        <p:attrNameLst>
                                          <p:attrName>ppt_w</p:attrName>
                                        </p:attrNameLst>
                                      </p:cBhvr>
                                      <p:tavLst>
                                        <p:tav tm="0">
                                          <p:val>
                                            <p:fltVal val="0"/>
                                          </p:val>
                                        </p:tav>
                                        <p:tav tm="100000">
                                          <p:val>
                                            <p:strVal val="#ppt_w"/>
                                          </p:val>
                                        </p:tav>
                                      </p:tavLst>
                                    </p:anim>
                                    <p:anim calcmode="lin" valueType="num">
                                      <p:cBhvr>
                                        <p:cTn id="8" dur="500" fill="hold"/>
                                        <p:tgtEl>
                                          <p:spTgt spid="19"/>
                                        </p:tgtEl>
                                        <p:attrNameLst>
                                          <p:attrName>ppt_h</p:attrName>
                                        </p:attrNameLst>
                                      </p:cBhvr>
                                      <p:tavLst>
                                        <p:tav tm="0">
                                          <p:val>
                                            <p:fltVal val="0"/>
                                          </p:val>
                                        </p:tav>
                                        <p:tav tm="100000">
                                          <p:val>
                                            <p:strVal val="#ppt_h"/>
                                          </p:val>
                                        </p:tav>
                                      </p:tavLst>
                                    </p:anim>
                                    <p:animEffect transition="in" filter="fade">
                                      <p:cBhvr>
                                        <p:cTn id="9" dur="500"/>
                                        <p:tgtEl>
                                          <p:spTgt spid="19"/>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20"/>
                                        </p:tgtEl>
                                        <p:attrNameLst>
                                          <p:attrName>style.visibility</p:attrName>
                                        </p:attrNameLst>
                                      </p:cBhvr>
                                      <p:to>
                                        <p:strVal val="visible"/>
                                      </p:to>
                                    </p:set>
                                    <p:anim calcmode="lin" valueType="num">
                                      <p:cBhvr>
                                        <p:cTn id="12" dur="500" fill="hold"/>
                                        <p:tgtEl>
                                          <p:spTgt spid="20"/>
                                        </p:tgtEl>
                                        <p:attrNameLst>
                                          <p:attrName>ppt_w</p:attrName>
                                        </p:attrNameLst>
                                      </p:cBhvr>
                                      <p:tavLst>
                                        <p:tav tm="0">
                                          <p:val>
                                            <p:fltVal val="0"/>
                                          </p:val>
                                        </p:tav>
                                        <p:tav tm="100000">
                                          <p:val>
                                            <p:strVal val="#ppt_w"/>
                                          </p:val>
                                        </p:tav>
                                      </p:tavLst>
                                    </p:anim>
                                    <p:anim calcmode="lin" valueType="num">
                                      <p:cBhvr>
                                        <p:cTn id="13" dur="500" fill="hold"/>
                                        <p:tgtEl>
                                          <p:spTgt spid="20"/>
                                        </p:tgtEl>
                                        <p:attrNameLst>
                                          <p:attrName>ppt_h</p:attrName>
                                        </p:attrNameLst>
                                      </p:cBhvr>
                                      <p:tavLst>
                                        <p:tav tm="0">
                                          <p:val>
                                            <p:fltVal val="0"/>
                                          </p:val>
                                        </p:tav>
                                        <p:tav tm="100000">
                                          <p:val>
                                            <p:strVal val="#ppt_h"/>
                                          </p:val>
                                        </p:tav>
                                      </p:tavLst>
                                    </p:anim>
                                    <p:animEffect transition="in" filter="fade">
                                      <p:cBhvr>
                                        <p:cTn id="14" dur="500"/>
                                        <p:tgtEl>
                                          <p:spTgt spid="20"/>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18"/>
                                        </p:tgtEl>
                                        <p:attrNameLst>
                                          <p:attrName>style.visibility</p:attrName>
                                        </p:attrNameLst>
                                      </p:cBhvr>
                                      <p:to>
                                        <p:strVal val="visible"/>
                                      </p:to>
                                    </p:set>
                                    <p:anim calcmode="lin" valueType="num">
                                      <p:cBhvr>
                                        <p:cTn id="17" dur="500" fill="hold"/>
                                        <p:tgtEl>
                                          <p:spTgt spid="18"/>
                                        </p:tgtEl>
                                        <p:attrNameLst>
                                          <p:attrName>ppt_w</p:attrName>
                                        </p:attrNameLst>
                                      </p:cBhvr>
                                      <p:tavLst>
                                        <p:tav tm="0">
                                          <p:val>
                                            <p:fltVal val="0"/>
                                          </p:val>
                                        </p:tav>
                                        <p:tav tm="100000">
                                          <p:val>
                                            <p:strVal val="#ppt_w"/>
                                          </p:val>
                                        </p:tav>
                                      </p:tavLst>
                                    </p:anim>
                                    <p:anim calcmode="lin" valueType="num">
                                      <p:cBhvr>
                                        <p:cTn id="18" dur="500" fill="hold"/>
                                        <p:tgtEl>
                                          <p:spTgt spid="18"/>
                                        </p:tgtEl>
                                        <p:attrNameLst>
                                          <p:attrName>ppt_h</p:attrName>
                                        </p:attrNameLst>
                                      </p:cBhvr>
                                      <p:tavLst>
                                        <p:tav tm="0">
                                          <p:val>
                                            <p:fltVal val="0"/>
                                          </p:val>
                                        </p:tav>
                                        <p:tav tm="100000">
                                          <p:val>
                                            <p:strVal val="#ppt_h"/>
                                          </p:val>
                                        </p:tav>
                                      </p:tavLst>
                                    </p:anim>
                                    <p:animEffect transition="in" filter="fade">
                                      <p:cBhvr>
                                        <p:cTn id="19"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19" grpId="0"/>
      <p:bldP spid="20"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B486A3F4-80C2-8F14-E4A2-A7E762C941E5}"/>
              </a:ext>
            </a:extLst>
          </p:cNvPr>
          <p:cNvPicPr>
            <a:picLocks noChangeAspect="1"/>
          </p:cNvPicPr>
          <p:nvPr/>
        </p:nvPicPr>
        <p:blipFill>
          <a:blip r:embed="rId2"/>
          <a:stretch>
            <a:fillRect/>
          </a:stretch>
        </p:blipFill>
        <p:spPr>
          <a:xfrm>
            <a:off x="0" y="0"/>
            <a:ext cx="12192528" cy="6858000"/>
          </a:xfrm>
          <a:prstGeom prst="rect">
            <a:avLst/>
          </a:prstGeom>
        </p:spPr>
      </p:pic>
      <p:sp>
        <p:nvSpPr>
          <p:cNvPr id="3" name="TextBox 2">
            <a:extLst>
              <a:ext uri="{FF2B5EF4-FFF2-40B4-BE49-F238E27FC236}">
                <a16:creationId xmlns:a16="http://schemas.microsoft.com/office/drawing/2014/main" id="{67AF6AE6-250B-5E0E-2C92-0ED024712029}"/>
              </a:ext>
            </a:extLst>
          </p:cNvPr>
          <p:cNvSpPr txBox="1"/>
          <p:nvPr/>
        </p:nvSpPr>
        <p:spPr>
          <a:xfrm>
            <a:off x="5492508" y="246976"/>
            <a:ext cx="2906565" cy="707886"/>
          </a:xfrm>
          <a:prstGeom prst="rect">
            <a:avLst/>
          </a:prstGeom>
          <a:noFill/>
        </p:spPr>
        <p:txBody>
          <a:bodyPr wrap="none" rtlCol="0">
            <a:spAutoFit/>
          </a:bodyPr>
          <a:lstStyle/>
          <a:p>
            <a:pPr lvl="0">
              <a:defRPr/>
            </a:pPr>
            <a:r>
              <a:rPr lang="en-US" sz="4000" b="1" dirty="0">
                <a:solidFill>
                  <a:prstClr val="black"/>
                </a:solidFill>
                <a:latin typeface="Times New Roman" panose="02020603050405020304" pitchFamily="18" charset="0"/>
                <a:cs typeface="Times New Roman" panose="02020603050405020304" pitchFamily="18" charset="0"/>
              </a:rPr>
              <a:t>3</a:t>
            </a:r>
            <a:r>
              <a:rPr lang="vi-VN" sz="4000" b="1" dirty="0">
                <a:solidFill>
                  <a:prstClr val="black"/>
                </a:solidFill>
                <a:latin typeface="Times New Roman" panose="02020603050405020304" pitchFamily="18" charset="0"/>
                <a:cs typeface="Times New Roman" panose="02020603050405020304" pitchFamily="18" charset="0"/>
              </a:rPr>
              <a:t>. Tập luyện</a:t>
            </a:r>
            <a:endParaRPr kumimoji="0" lang="en-US" sz="40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pic>
        <p:nvPicPr>
          <p:cNvPr id="8" name="Picture 7">
            <a:extLst>
              <a:ext uri="{FF2B5EF4-FFF2-40B4-BE49-F238E27FC236}">
                <a16:creationId xmlns:a16="http://schemas.microsoft.com/office/drawing/2014/main" id="{6126B210-071E-F2C2-E7E2-0006D5429FA0}"/>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6615" b="99611" l="7653" r="93878">
                        <a14:foregroundMark x1="36735" y1="6615" x2="36735" y2="6615"/>
                        <a14:foregroundMark x1="36224" y1="7004" x2="36224" y2="7004"/>
                        <a14:foregroundMark x1="18367" y1="58755" x2="18367" y2="58755"/>
                        <a14:foregroundMark x1="18367" y1="58755" x2="18367" y2="58755"/>
                        <a14:foregroundMark x1="15816" y1="58366" x2="15816" y2="58366"/>
                        <a14:foregroundMark x1="14286" y1="55642" x2="14286" y2="55642"/>
                        <a14:foregroundMark x1="24490" y1="87549" x2="24490" y2="87549"/>
                        <a14:foregroundMark x1="28061" y1="87549" x2="28061" y2="87549"/>
                        <a14:foregroundMark x1="28571" y1="87549" x2="28571" y2="87549"/>
                        <a14:foregroundMark x1="18367" y1="91440" x2="18367" y2="91440"/>
                        <a14:foregroundMark x1="15306" y1="91440" x2="13776" y2="91051"/>
                        <a14:foregroundMark x1="50000" y1="92607" x2="50000" y2="92607"/>
                        <a14:foregroundMark x1="50000" y1="92607" x2="50000" y2="92607"/>
                        <a14:foregroundMark x1="54082" y1="92607" x2="54082" y2="92607"/>
                        <a14:foregroundMark x1="86735" y1="68093" x2="86735" y2="68093"/>
                        <a14:foregroundMark x1="89286" y1="66926" x2="89796" y2="66148"/>
                        <a14:foregroundMark x1="90306" y1="57198" x2="90306" y2="57198"/>
                        <a14:foregroundMark x1="90306" y1="56420" x2="90306" y2="56420"/>
                        <a14:foregroundMark x1="93367" y1="52529" x2="93367" y2="52529"/>
                        <a14:foregroundMark x1="93878" y1="51751" x2="93878" y2="51751"/>
                        <a14:foregroundMark x1="44898" y1="99611" x2="44898" y2="99611"/>
                        <a14:foregroundMark x1="7653" y1="89105" x2="7653" y2="89105"/>
                      </a14:backgroundRemoval>
                    </a14:imgEffect>
                  </a14:imgLayer>
                </a14:imgProps>
              </a:ext>
            </a:extLst>
          </a:blip>
          <a:stretch>
            <a:fillRect/>
          </a:stretch>
        </p:blipFill>
        <p:spPr>
          <a:xfrm>
            <a:off x="8182586" y="1414504"/>
            <a:ext cx="3419835" cy="4484171"/>
          </a:xfrm>
          <a:prstGeom prst="rect">
            <a:avLst/>
          </a:prstGeom>
        </p:spPr>
      </p:pic>
      <p:sp>
        <p:nvSpPr>
          <p:cNvPr id="6" name="TextBox 5">
            <a:extLst>
              <a:ext uri="{FF2B5EF4-FFF2-40B4-BE49-F238E27FC236}">
                <a16:creationId xmlns:a16="http://schemas.microsoft.com/office/drawing/2014/main" id="{3BC6F80A-3687-4EFF-1C08-97DCABDB7A16}"/>
              </a:ext>
            </a:extLst>
          </p:cNvPr>
          <p:cNvSpPr txBox="1"/>
          <p:nvPr/>
        </p:nvSpPr>
        <p:spPr>
          <a:xfrm>
            <a:off x="789442" y="1331473"/>
            <a:ext cx="5637924" cy="1077218"/>
          </a:xfrm>
          <a:prstGeom prst="rect">
            <a:avLst/>
          </a:prstGeom>
          <a:solidFill>
            <a:schemeClr val="accent6">
              <a:lumMod val="40000"/>
              <a:lumOff val="60000"/>
            </a:schemeClr>
          </a:solidFill>
        </p:spPr>
        <p:txBody>
          <a:bodyPr wrap="square">
            <a:spAutoFit/>
          </a:bodyPr>
          <a:lstStyle/>
          <a:p>
            <a:pPr algn="just"/>
            <a:r>
              <a:rPr lang="vi-VN" sz="3200" b="1">
                <a:latin typeface="Times New Roman" panose="02020603050405020304" pitchFamily="18" charset="0"/>
                <a:ea typeface="Times New Roman" panose="02020603050405020304" pitchFamily="18" charset="0"/>
              </a:rPr>
              <a:t>- Tập luyện để điều chỉnh ngôn ngữ cơ thể và ngữ điệu nói</a:t>
            </a:r>
            <a:endParaRPr lang="en-US" sz="3200" b="1" dirty="0"/>
          </a:p>
        </p:txBody>
      </p:sp>
      <p:sp>
        <p:nvSpPr>
          <p:cNvPr id="7" name="TextBox 6">
            <a:extLst>
              <a:ext uri="{FF2B5EF4-FFF2-40B4-BE49-F238E27FC236}">
                <a16:creationId xmlns:a16="http://schemas.microsoft.com/office/drawing/2014/main" id="{838C3F0E-A1A3-17A5-6FC8-3104F813417E}"/>
              </a:ext>
            </a:extLst>
          </p:cNvPr>
          <p:cNvSpPr txBox="1"/>
          <p:nvPr/>
        </p:nvSpPr>
        <p:spPr>
          <a:xfrm>
            <a:off x="789442" y="2871759"/>
            <a:ext cx="5637923" cy="1077218"/>
          </a:xfrm>
          <a:prstGeom prst="rect">
            <a:avLst/>
          </a:prstGeom>
          <a:solidFill>
            <a:schemeClr val="accent2">
              <a:lumMod val="20000"/>
              <a:lumOff val="80000"/>
            </a:schemeClr>
          </a:solidFill>
        </p:spPr>
        <p:txBody>
          <a:bodyPr wrap="square">
            <a:spAutoFit/>
          </a:bodyPr>
          <a:lstStyle/>
          <a:p>
            <a:pPr algn="just"/>
            <a:r>
              <a:rPr lang="vi-VN" sz="3200" b="1" dirty="0">
                <a:latin typeface="Times New Roman" panose="02020603050405020304" pitchFamily="18" charset="0"/>
                <a:ea typeface="Times New Roman" panose="02020603050405020304" pitchFamily="18" charset="0"/>
              </a:rPr>
              <a:t>- Nhờ người thân, bạn bè lắng nghe và góp ý</a:t>
            </a:r>
            <a:endParaRPr lang="en-US" sz="3200" b="1" dirty="0"/>
          </a:p>
        </p:txBody>
      </p:sp>
      <p:sp>
        <p:nvSpPr>
          <p:cNvPr id="9" name="TextBox 8">
            <a:extLst>
              <a:ext uri="{FF2B5EF4-FFF2-40B4-BE49-F238E27FC236}">
                <a16:creationId xmlns:a16="http://schemas.microsoft.com/office/drawing/2014/main" id="{6A880D62-B0CF-E424-9E9A-DF731319305D}"/>
              </a:ext>
            </a:extLst>
          </p:cNvPr>
          <p:cNvSpPr txBox="1"/>
          <p:nvPr/>
        </p:nvSpPr>
        <p:spPr>
          <a:xfrm>
            <a:off x="789441" y="4412045"/>
            <a:ext cx="5637924" cy="1077218"/>
          </a:xfrm>
          <a:prstGeom prst="rect">
            <a:avLst/>
          </a:prstGeom>
        </p:spPr>
        <p:style>
          <a:lnRef idx="1">
            <a:schemeClr val="accent5"/>
          </a:lnRef>
          <a:fillRef idx="2">
            <a:schemeClr val="accent5"/>
          </a:fillRef>
          <a:effectRef idx="1">
            <a:schemeClr val="accent5"/>
          </a:effectRef>
          <a:fontRef idx="minor">
            <a:schemeClr val="dk1"/>
          </a:fontRef>
        </p:style>
        <p:txBody>
          <a:bodyPr wrap="square">
            <a:spAutoFit/>
          </a:bodyPr>
          <a:lstStyle/>
          <a:p>
            <a:pPr algn="just"/>
            <a:r>
              <a:rPr lang="vi-VN" sz="3200" b="1" dirty="0">
                <a:latin typeface="Times New Roman" panose="02020603050405020304" pitchFamily="18" charset="0"/>
                <a:ea typeface="Times New Roman" panose="02020603050405020304" pitchFamily="18" charset="0"/>
              </a:rPr>
              <a:t>- Điều chỉnh dung lượng bài phù hợp với thời gian</a:t>
            </a:r>
            <a:endParaRPr lang="en-US" sz="3200" b="1" dirty="0"/>
          </a:p>
        </p:txBody>
      </p:sp>
    </p:spTree>
    <p:extLst>
      <p:ext uri="{BB962C8B-B14F-4D97-AF65-F5344CB8AC3E}">
        <p14:creationId xmlns:p14="http://schemas.microsoft.com/office/powerpoint/2010/main" val="40785944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anim calcmode="lin" valueType="num">
                                      <p:cBhvr>
                                        <p:cTn id="14" dur="500" fill="hold"/>
                                        <p:tgtEl>
                                          <p:spTgt spid="6"/>
                                        </p:tgtEl>
                                        <p:attrNameLst>
                                          <p:attrName>ppt_w</p:attrName>
                                        </p:attrNameLst>
                                      </p:cBhvr>
                                      <p:tavLst>
                                        <p:tav tm="0">
                                          <p:val>
                                            <p:fltVal val="0"/>
                                          </p:val>
                                        </p:tav>
                                        <p:tav tm="100000">
                                          <p:val>
                                            <p:strVal val="#ppt_w"/>
                                          </p:val>
                                        </p:tav>
                                      </p:tavLst>
                                    </p:anim>
                                    <p:anim calcmode="lin" valueType="num">
                                      <p:cBhvr>
                                        <p:cTn id="15" dur="500" fill="hold"/>
                                        <p:tgtEl>
                                          <p:spTgt spid="6"/>
                                        </p:tgtEl>
                                        <p:attrNameLst>
                                          <p:attrName>ppt_h</p:attrName>
                                        </p:attrNameLst>
                                      </p:cBhvr>
                                      <p:tavLst>
                                        <p:tav tm="0">
                                          <p:val>
                                            <p:fltVal val="0"/>
                                          </p:val>
                                        </p:tav>
                                        <p:tav tm="100000">
                                          <p:val>
                                            <p:strVal val="#ppt_h"/>
                                          </p:val>
                                        </p:tav>
                                      </p:tavLst>
                                    </p:anim>
                                    <p:animEffect transition="in" filter="fade">
                                      <p:cBhvr>
                                        <p:cTn id="16" dur="500"/>
                                        <p:tgtEl>
                                          <p:spTgt spid="6"/>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7"/>
                                        </p:tgtEl>
                                        <p:attrNameLst>
                                          <p:attrName>style.visibility</p:attrName>
                                        </p:attrNameLst>
                                      </p:cBhvr>
                                      <p:to>
                                        <p:strVal val="visible"/>
                                      </p:to>
                                    </p:set>
                                    <p:anim calcmode="lin" valueType="num">
                                      <p:cBhvr>
                                        <p:cTn id="21" dur="500" fill="hold"/>
                                        <p:tgtEl>
                                          <p:spTgt spid="7"/>
                                        </p:tgtEl>
                                        <p:attrNameLst>
                                          <p:attrName>ppt_w</p:attrName>
                                        </p:attrNameLst>
                                      </p:cBhvr>
                                      <p:tavLst>
                                        <p:tav tm="0">
                                          <p:val>
                                            <p:fltVal val="0"/>
                                          </p:val>
                                        </p:tav>
                                        <p:tav tm="100000">
                                          <p:val>
                                            <p:strVal val="#ppt_w"/>
                                          </p:val>
                                        </p:tav>
                                      </p:tavLst>
                                    </p:anim>
                                    <p:anim calcmode="lin" valueType="num">
                                      <p:cBhvr>
                                        <p:cTn id="22" dur="500" fill="hold"/>
                                        <p:tgtEl>
                                          <p:spTgt spid="7"/>
                                        </p:tgtEl>
                                        <p:attrNameLst>
                                          <p:attrName>ppt_h</p:attrName>
                                        </p:attrNameLst>
                                      </p:cBhvr>
                                      <p:tavLst>
                                        <p:tav tm="0">
                                          <p:val>
                                            <p:fltVal val="0"/>
                                          </p:val>
                                        </p:tav>
                                        <p:tav tm="100000">
                                          <p:val>
                                            <p:strVal val="#ppt_h"/>
                                          </p:val>
                                        </p:tav>
                                      </p:tavLst>
                                    </p:anim>
                                    <p:animEffect transition="in" filter="fade">
                                      <p:cBhvr>
                                        <p:cTn id="23" dur="500"/>
                                        <p:tgtEl>
                                          <p:spTgt spid="7"/>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grpId="0" nodeType="clickEffect">
                                  <p:stCondLst>
                                    <p:cond delay="0"/>
                                  </p:stCondLst>
                                  <p:childTnLst>
                                    <p:set>
                                      <p:cBhvr>
                                        <p:cTn id="27" dur="1" fill="hold">
                                          <p:stCondLst>
                                            <p:cond delay="0"/>
                                          </p:stCondLst>
                                        </p:cTn>
                                        <p:tgtEl>
                                          <p:spTgt spid="9"/>
                                        </p:tgtEl>
                                        <p:attrNameLst>
                                          <p:attrName>style.visibility</p:attrName>
                                        </p:attrNameLst>
                                      </p:cBhvr>
                                      <p:to>
                                        <p:strVal val="visible"/>
                                      </p:to>
                                    </p:set>
                                    <p:anim calcmode="lin" valueType="num">
                                      <p:cBhvr>
                                        <p:cTn id="28" dur="500" fill="hold"/>
                                        <p:tgtEl>
                                          <p:spTgt spid="9"/>
                                        </p:tgtEl>
                                        <p:attrNameLst>
                                          <p:attrName>ppt_w</p:attrName>
                                        </p:attrNameLst>
                                      </p:cBhvr>
                                      <p:tavLst>
                                        <p:tav tm="0">
                                          <p:val>
                                            <p:fltVal val="0"/>
                                          </p:val>
                                        </p:tav>
                                        <p:tav tm="100000">
                                          <p:val>
                                            <p:strVal val="#ppt_w"/>
                                          </p:val>
                                        </p:tav>
                                      </p:tavLst>
                                    </p:anim>
                                    <p:anim calcmode="lin" valueType="num">
                                      <p:cBhvr>
                                        <p:cTn id="29" dur="500" fill="hold"/>
                                        <p:tgtEl>
                                          <p:spTgt spid="9"/>
                                        </p:tgtEl>
                                        <p:attrNameLst>
                                          <p:attrName>ppt_h</p:attrName>
                                        </p:attrNameLst>
                                      </p:cBhvr>
                                      <p:tavLst>
                                        <p:tav tm="0">
                                          <p:val>
                                            <p:fltVal val="0"/>
                                          </p:val>
                                        </p:tav>
                                        <p:tav tm="100000">
                                          <p:val>
                                            <p:strVal val="#ppt_h"/>
                                          </p:val>
                                        </p:tav>
                                      </p:tavLst>
                                    </p:anim>
                                    <p:animEffect transition="in" filter="fade">
                                      <p:cBhvr>
                                        <p:cTn id="30"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6" grpId="0" animBg="1"/>
      <p:bldP spid="7" grpId="0" animBg="1"/>
      <p:bldP spid="9"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B486A3F4-80C2-8F14-E4A2-A7E762C941E5}"/>
              </a:ext>
            </a:extLst>
          </p:cNvPr>
          <p:cNvPicPr>
            <a:picLocks noChangeAspect="1"/>
          </p:cNvPicPr>
          <p:nvPr/>
        </p:nvPicPr>
        <p:blipFill>
          <a:blip r:embed="rId2"/>
          <a:stretch>
            <a:fillRect/>
          </a:stretch>
        </p:blipFill>
        <p:spPr>
          <a:xfrm>
            <a:off x="0" y="0"/>
            <a:ext cx="12192528" cy="6858000"/>
          </a:xfrm>
          <a:prstGeom prst="rect">
            <a:avLst/>
          </a:prstGeom>
        </p:spPr>
      </p:pic>
      <p:sp>
        <p:nvSpPr>
          <p:cNvPr id="3" name="TextBox 2">
            <a:extLst>
              <a:ext uri="{FF2B5EF4-FFF2-40B4-BE49-F238E27FC236}">
                <a16:creationId xmlns:a16="http://schemas.microsoft.com/office/drawing/2014/main" id="{67AF6AE6-250B-5E0E-2C92-0ED024712029}"/>
              </a:ext>
            </a:extLst>
          </p:cNvPr>
          <p:cNvSpPr txBox="1"/>
          <p:nvPr/>
        </p:nvSpPr>
        <p:spPr>
          <a:xfrm>
            <a:off x="3294592" y="353309"/>
            <a:ext cx="4876656" cy="707886"/>
          </a:xfrm>
          <a:prstGeom prst="rect">
            <a:avLst/>
          </a:prstGeom>
          <a:noFill/>
        </p:spPr>
        <p:txBody>
          <a:bodyPr wrap="none" rtlCol="0">
            <a:spAutoFit/>
          </a:bodyPr>
          <a:lstStyle/>
          <a:p>
            <a:pPr lvl="0">
              <a:defRPr/>
            </a:pPr>
            <a:r>
              <a:rPr lang="vi-VN" sz="4000" b="1" dirty="0">
                <a:solidFill>
                  <a:prstClr val="black"/>
                </a:solidFill>
                <a:latin typeface="Times New Roman" panose="02020603050405020304" pitchFamily="18" charset="0"/>
                <a:cs typeface="Times New Roman" panose="02020603050405020304" pitchFamily="18" charset="0"/>
              </a:rPr>
              <a:t>I</a:t>
            </a:r>
            <a:r>
              <a:rPr lang="en-US" sz="4000" b="1" dirty="0">
                <a:solidFill>
                  <a:prstClr val="black"/>
                </a:solidFill>
                <a:latin typeface="Times New Roman" panose="02020603050405020304" pitchFamily="18" charset="0"/>
                <a:cs typeface="Times New Roman" panose="02020603050405020304" pitchFamily="18" charset="0"/>
              </a:rPr>
              <a:t>I</a:t>
            </a:r>
            <a:r>
              <a:rPr lang="vi-VN" sz="4000" b="1" dirty="0">
                <a:solidFill>
                  <a:prstClr val="black"/>
                </a:solidFill>
                <a:latin typeface="Times New Roman" panose="02020603050405020304" pitchFamily="18" charset="0"/>
                <a:cs typeface="Times New Roman" panose="02020603050405020304" pitchFamily="18" charset="0"/>
              </a:rPr>
              <a:t>I. Trình bày bài nói</a:t>
            </a:r>
            <a:endParaRPr kumimoji="0" lang="en-US" sz="40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pic>
        <p:nvPicPr>
          <p:cNvPr id="8" name="Picture 7">
            <a:extLst>
              <a:ext uri="{FF2B5EF4-FFF2-40B4-BE49-F238E27FC236}">
                <a16:creationId xmlns:a16="http://schemas.microsoft.com/office/drawing/2014/main" id="{6126B210-071E-F2C2-E7E2-0006D5429FA0}"/>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6615" b="99611" l="7653" r="93878">
                        <a14:foregroundMark x1="36735" y1="6615" x2="36735" y2="6615"/>
                        <a14:foregroundMark x1="36224" y1="7004" x2="36224" y2="7004"/>
                        <a14:foregroundMark x1="18367" y1="58755" x2="18367" y2="58755"/>
                        <a14:foregroundMark x1="18367" y1="58755" x2="18367" y2="58755"/>
                        <a14:foregroundMark x1="15816" y1="58366" x2="15816" y2="58366"/>
                        <a14:foregroundMark x1="14286" y1="55642" x2="14286" y2="55642"/>
                        <a14:foregroundMark x1="24490" y1="87549" x2="24490" y2="87549"/>
                        <a14:foregroundMark x1="28061" y1="87549" x2="28061" y2="87549"/>
                        <a14:foregroundMark x1="28571" y1="87549" x2="28571" y2="87549"/>
                        <a14:foregroundMark x1="18367" y1="91440" x2="18367" y2="91440"/>
                        <a14:foregroundMark x1="15306" y1="91440" x2="13776" y2="91051"/>
                        <a14:foregroundMark x1="50000" y1="92607" x2="50000" y2="92607"/>
                        <a14:foregroundMark x1="50000" y1="92607" x2="50000" y2="92607"/>
                        <a14:foregroundMark x1="54082" y1="92607" x2="54082" y2="92607"/>
                        <a14:foregroundMark x1="86735" y1="68093" x2="86735" y2="68093"/>
                        <a14:foregroundMark x1="89286" y1="66926" x2="89796" y2="66148"/>
                        <a14:foregroundMark x1="90306" y1="57198" x2="90306" y2="57198"/>
                        <a14:foregroundMark x1="90306" y1="56420" x2="90306" y2="56420"/>
                        <a14:foregroundMark x1="93367" y1="52529" x2="93367" y2="52529"/>
                        <a14:foregroundMark x1="93878" y1="51751" x2="93878" y2="51751"/>
                        <a14:foregroundMark x1="44898" y1="99611" x2="44898" y2="99611"/>
                        <a14:foregroundMark x1="7653" y1="89105" x2="7653" y2="89105"/>
                      </a14:backgroundRemoval>
                    </a14:imgEffect>
                  </a14:imgLayer>
                </a14:imgProps>
              </a:ext>
            </a:extLst>
          </a:blip>
          <a:stretch>
            <a:fillRect/>
          </a:stretch>
        </p:blipFill>
        <p:spPr>
          <a:xfrm>
            <a:off x="8182586" y="1414504"/>
            <a:ext cx="3419835" cy="4484171"/>
          </a:xfrm>
          <a:prstGeom prst="rect">
            <a:avLst/>
          </a:prstGeom>
        </p:spPr>
      </p:pic>
      <p:pic>
        <p:nvPicPr>
          <p:cNvPr id="2" name="Picture 1">
            <a:extLst>
              <a:ext uri="{FF2B5EF4-FFF2-40B4-BE49-F238E27FC236}">
                <a16:creationId xmlns:a16="http://schemas.microsoft.com/office/drawing/2014/main" id="{7EE141AF-0F67-CE42-EA91-0BE7B7DD5AA2}"/>
              </a:ext>
            </a:extLst>
          </p:cNvPr>
          <p:cNvPicPr>
            <a:picLocks noChangeAspect="1"/>
          </p:cNvPicPr>
          <p:nvPr/>
        </p:nvPicPr>
        <p:blipFill>
          <a:blip r:embed="rId5"/>
          <a:stretch>
            <a:fillRect/>
          </a:stretch>
        </p:blipFill>
        <p:spPr>
          <a:xfrm>
            <a:off x="2449584" y="1268964"/>
            <a:ext cx="4951951" cy="4951951"/>
          </a:xfrm>
          <a:prstGeom prst="rect">
            <a:avLst/>
          </a:prstGeom>
        </p:spPr>
      </p:pic>
      <p:sp>
        <p:nvSpPr>
          <p:cNvPr id="5" name="Thought Bubble: Cloud 4">
            <a:extLst>
              <a:ext uri="{FF2B5EF4-FFF2-40B4-BE49-F238E27FC236}">
                <a16:creationId xmlns:a16="http://schemas.microsoft.com/office/drawing/2014/main" id="{1E2D2A31-67EB-FFEF-7E37-A9C63A13CA2C}"/>
              </a:ext>
            </a:extLst>
          </p:cNvPr>
          <p:cNvSpPr/>
          <p:nvPr/>
        </p:nvSpPr>
        <p:spPr>
          <a:xfrm>
            <a:off x="738232" y="2399250"/>
            <a:ext cx="2348918" cy="1029749"/>
          </a:xfrm>
          <a:prstGeom prst="cloudCallout">
            <a:avLst>
              <a:gd name="adj1" fmla="val 71324"/>
              <a:gd name="adj2" fmla="val 55168"/>
            </a:avLst>
          </a:prstGeom>
        </p:spPr>
        <p:style>
          <a:lnRef idx="2">
            <a:schemeClr val="accent5"/>
          </a:lnRef>
          <a:fillRef idx="1">
            <a:schemeClr val="lt1"/>
          </a:fillRef>
          <a:effectRef idx="0">
            <a:schemeClr val="accent5"/>
          </a:effectRef>
          <a:fontRef idx="minor">
            <a:schemeClr val="dk1"/>
          </a:fontRef>
        </p:style>
        <p:txBody>
          <a:bodyPr rtlCol="0" anchor="ctr"/>
          <a:lstStyle/>
          <a:p>
            <a:pPr algn="ctr"/>
            <a:r>
              <a:rPr lang="en-US" sz="3200" b="1" dirty="0" err="1">
                <a:latin typeface="Times New Roman" panose="02020603050405020304" pitchFamily="18" charset="0"/>
                <a:cs typeface="Times New Roman" panose="02020603050405020304" pitchFamily="18" charset="0"/>
              </a:rPr>
              <a:t>Người</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nói</a:t>
            </a:r>
            <a:endParaRPr lang="en-US" sz="3200" b="1" dirty="0">
              <a:latin typeface="Times New Roman" panose="02020603050405020304" pitchFamily="18" charset="0"/>
              <a:cs typeface="Times New Roman" panose="02020603050405020304" pitchFamily="18" charset="0"/>
            </a:endParaRPr>
          </a:p>
        </p:txBody>
      </p:sp>
      <p:sp>
        <p:nvSpPr>
          <p:cNvPr id="7" name="Thought Bubble: Cloud 6">
            <a:extLst>
              <a:ext uri="{FF2B5EF4-FFF2-40B4-BE49-F238E27FC236}">
                <a16:creationId xmlns:a16="http://schemas.microsoft.com/office/drawing/2014/main" id="{B6D03D59-04B7-DA8D-40C2-FBD60E910AC6}"/>
              </a:ext>
            </a:extLst>
          </p:cNvPr>
          <p:cNvSpPr/>
          <p:nvPr/>
        </p:nvSpPr>
        <p:spPr>
          <a:xfrm>
            <a:off x="6763969" y="2265027"/>
            <a:ext cx="2348918" cy="1029749"/>
          </a:xfrm>
          <a:prstGeom prst="cloudCallout">
            <a:avLst>
              <a:gd name="adj1" fmla="val -68319"/>
              <a:gd name="adj2" fmla="val 104862"/>
            </a:avLst>
          </a:prstGeom>
        </p:spPr>
        <p:style>
          <a:lnRef idx="2">
            <a:schemeClr val="accent5"/>
          </a:lnRef>
          <a:fillRef idx="1">
            <a:schemeClr val="lt1"/>
          </a:fillRef>
          <a:effectRef idx="0">
            <a:schemeClr val="accent5"/>
          </a:effectRef>
          <a:fontRef idx="minor">
            <a:schemeClr val="dk1"/>
          </a:fontRef>
        </p:style>
        <p:txBody>
          <a:bodyPr rtlCol="0" anchor="ctr"/>
          <a:lstStyle/>
          <a:p>
            <a:pPr algn="ctr"/>
            <a:r>
              <a:rPr lang="en-US" sz="3200" b="1" dirty="0" err="1">
                <a:latin typeface="Times New Roman" panose="02020603050405020304" pitchFamily="18" charset="0"/>
                <a:cs typeface="Times New Roman" panose="02020603050405020304" pitchFamily="18" charset="0"/>
              </a:rPr>
              <a:t>Người</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nghe</a:t>
            </a:r>
            <a:endParaRPr lang="en-US" sz="32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3188382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barn(inVertical)">
                                      <p:cBhvr>
                                        <p:cTn id="14" dur="500"/>
                                        <p:tgtEl>
                                          <p:spTgt spid="5"/>
                                        </p:tgtEl>
                                      </p:cBhvr>
                                    </p:animEffect>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barn(inVertical)">
                                      <p:cBhvr>
                                        <p:cTn id="19"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animBg="1"/>
      <p:bldP spid="7"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B486A3F4-80C2-8F14-E4A2-A7E762C941E5}"/>
              </a:ext>
            </a:extLst>
          </p:cNvPr>
          <p:cNvPicPr>
            <a:picLocks noChangeAspect="1"/>
          </p:cNvPicPr>
          <p:nvPr/>
        </p:nvPicPr>
        <p:blipFill>
          <a:blip r:embed="rId2"/>
          <a:stretch>
            <a:fillRect/>
          </a:stretch>
        </p:blipFill>
        <p:spPr>
          <a:xfrm>
            <a:off x="0" y="0"/>
            <a:ext cx="12192528" cy="6858000"/>
          </a:xfrm>
          <a:prstGeom prst="rect">
            <a:avLst/>
          </a:prstGeom>
        </p:spPr>
      </p:pic>
      <p:sp>
        <p:nvSpPr>
          <p:cNvPr id="3" name="TextBox 2">
            <a:extLst>
              <a:ext uri="{FF2B5EF4-FFF2-40B4-BE49-F238E27FC236}">
                <a16:creationId xmlns:a16="http://schemas.microsoft.com/office/drawing/2014/main" id="{67AF6AE6-250B-5E0E-2C92-0ED024712029}"/>
              </a:ext>
            </a:extLst>
          </p:cNvPr>
          <p:cNvSpPr txBox="1"/>
          <p:nvPr/>
        </p:nvSpPr>
        <p:spPr>
          <a:xfrm>
            <a:off x="4660350" y="372095"/>
            <a:ext cx="2871299" cy="707886"/>
          </a:xfrm>
          <a:prstGeom prst="rect">
            <a:avLst/>
          </a:prstGeom>
          <a:noFill/>
        </p:spPr>
        <p:txBody>
          <a:bodyPr wrap="none" rtlCol="0">
            <a:spAutoFit/>
          </a:bodyPr>
          <a:lstStyle/>
          <a:p>
            <a:pPr lvl="0">
              <a:defRPr/>
            </a:pPr>
            <a:r>
              <a:rPr lang="vi-VN" sz="4000" b="1" dirty="0">
                <a:solidFill>
                  <a:prstClr val="black"/>
                </a:solidFill>
                <a:latin typeface="Times New Roman" panose="02020603050405020304" pitchFamily="18" charset="0"/>
                <a:cs typeface="Times New Roman" panose="02020603050405020304" pitchFamily="18" charset="0"/>
              </a:rPr>
              <a:t>1. Người nói</a:t>
            </a:r>
            <a:endParaRPr kumimoji="0" lang="en-US" sz="40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pic>
        <p:nvPicPr>
          <p:cNvPr id="8" name="Picture 7">
            <a:extLst>
              <a:ext uri="{FF2B5EF4-FFF2-40B4-BE49-F238E27FC236}">
                <a16:creationId xmlns:a16="http://schemas.microsoft.com/office/drawing/2014/main" id="{6126B210-071E-F2C2-E7E2-0006D5429FA0}"/>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6615" b="99611" l="7653" r="93878">
                        <a14:foregroundMark x1="36735" y1="6615" x2="36735" y2="6615"/>
                        <a14:foregroundMark x1="36224" y1="7004" x2="36224" y2="7004"/>
                        <a14:foregroundMark x1="18367" y1="58755" x2="18367" y2="58755"/>
                        <a14:foregroundMark x1="18367" y1="58755" x2="18367" y2="58755"/>
                        <a14:foregroundMark x1="15816" y1="58366" x2="15816" y2="58366"/>
                        <a14:foregroundMark x1="14286" y1="55642" x2="14286" y2="55642"/>
                        <a14:foregroundMark x1="24490" y1="87549" x2="24490" y2="87549"/>
                        <a14:foregroundMark x1="28061" y1="87549" x2="28061" y2="87549"/>
                        <a14:foregroundMark x1="28571" y1="87549" x2="28571" y2="87549"/>
                        <a14:foregroundMark x1="18367" y1="91440" x2="18367" y2="91440"/>
                        <a14:foregroundMark x1="15306" y1="91440" x2="13776" y2="91051"/>
                        <a14:foregroundMark x1="50000" y1="92607" x2="50000" y2="92607"/>
                        <a14:foregroundMark x1="50000" y1="92607" x2="50000" y2="92607"/>
                        <a14:foregroundMark x1="54082" y1="92607" x2="54082" y2="92607"/>
                        <a14:foregroundMark x1="86735" y1="68093" x2="86735" y2="68093"/>
                        <a14:foregroundMark x1="89286" y1="66926" x2="89796" y2="66148"/>
                        <a14:foregroundMark x1="90306" y1="57198" x2="90306" y2="57198"/>
                        <a14:foregroundMark x1="90306" y1="56420" x2="90306" y2="56420"/>
                        <a14:foregroundMark x1="93367" y1="52529" x2="93367" y2="52529"/>
                        <a14:foregroundMark x1="93878" y1="51751" x2="93878" y2="51751"/>
                        <a14:foregroundMark x1="44898" y1="99611" x2="44898" y2="99611"/>
                        <a14:foregroundMark x1="7653" y1="89105" x2="7653" y2="89105"/>
                      </a14:backgroundRemoval>
                    </a14:imgEffect>
                  </a14:imgLayer>
                </a14:imgProps>
              </a:ext>
            </a:extLst>
          </a:blip>
          <a:stretch>
            <a:fillRect/>
          </a:stretch>
        </p:blipFill>
        <p:spPr>
          <a:xfrm>
            <a:off x="8182586" y="1414504"/>
            <a:ext cx="3419835" cy="4484171"/>
          </a:xfrm>
          <a:prstGeom prst="rect">
            <a:avLst/>
          </a:prstGeom>
        </p:spPr>
      </p:pic>
      <p:sp>
        <p:nvSpPr>
          <p:cNvPr id="6" name="TextBox 5">
            <a:extLst>
              <a:ext uri="{FF2B5EF4-FFF2-40B4-BE49-F238E27FC236}">
                <a16:creationId xmlns:a16="http://schemas.microsoft.com/office/drawing/2014/main" id="{44B5E401-FDC4-7068-7810-982B07698B84}"/>
              </a:ext>
            </a:extLst>
          </p:cNvPr>
          <p:cNvSpPr txBox="1"/>
          <p:nvPr/>
        </p:nvSpPr>
        <p:spPr>
          <a:xfrm>
            <a:off x="1893815" y="1405755"/>
            <a:ext cx="4431484" cy="954107"/>
          </a:xfrm>
          <a:prstGeom prst="rect">
            <a:avLst/>
          </a:prstGeom>
          <a:solidFill>
            <a:schemeClr val="accent6">
              <a:lumMod val="20000"/>
              <a:lumOff val="80000"/>
            </a:schemeClr>
          </a:solidFill>
        </p:spPr>
        <p:txBody>
          <a:bodyPr wrap="square">
            <a:spAutoFit/>
          </a:bodyPr>
          <a:lstStyle/>
          <a:p>
            <a:pPr algn="just"/>
            <a:r>
              <a:rPr lang="en-US" sz="2800" b="1" dirty="0" err="1">
                <a:effectLst/>
                <a:latin typeface="Times New Roman" panose="02020603050405020304" pitchFamily="18" charset="0"/>
                <a:ea typeface="Times New Roman" panose="02020603050405020304" pitchFamily="18" charset="0"/>
              </a:rPr>
              <a:t>Trình</a:t>
            </a:r>
            <a:r>
              <a:rPr lang="en-US" sz="2800" b="1" dirty="0">
                <a:effectLst/>
                <a:latin typeface="Times New Roman" panose="02020603050405020304" pitchFamily="18" charset="0"/>
                <a:ea typeface="Times New Roman" panose="02020603050405020304" pitchFamily="18" charset="0"/>
              </a:rPr>
              <a:t> </a:t>
            </a:r>
            <a:r>
              <a:rPr lang="en-US" sz="2800" b="1" dirty="0" err="1">
                <a:effectLst/>
                <a:latin typeface="Times New Roman" panose="02020603050405020304" pitchFamily="18" charset="0"/>
                <a:ea typeface="Times New Roman" panose="02020603050405020304" pitchFamily="18" charset="0"/>
              </a:rPr>
              <a:t>bày</a:t>
            </a:r>
            <a:r>
              <a:rPr lang="en-US" sz="2800" b="1" dirty="0">
                <a:effectLst/>
                <a:latin typeface="Times New Roman" panose="02020603050405020304" pitchFamily="18" charset="0"/>
                <a:ea typeface="Times New Roman" panose="02020603050405020304" pitchFamily="18" charset="0"/>
              </a:rPr>
              <a:t> </a:t>
            </a:r>
            <a:r>
              <a:rPr lang="en-US" sz="2800" b="1" dirty="0" err="1">
                <a:effectLst/>
                <a:latin typeface="Times New Roman" panose="02020603050405020304" pitchFamily="18" charset="0"/>
                <a:ea typeface="Times New Roman" panose="02020603050405020304" pitchFamily="18" charset="0"/>
              </a:rPr>
              <a:t>bài</a:t>
            </a:r>
            <a:r>
              <a:rPr lang="en-US" sz="2800" b="1" dirty="0">
                <a:effectLst/>
                <a:latin typeface="Times New Roman" panose="02020603050405020304" pitchFamily="18" charset="0"/>
                <a:ea typeface="Times New Roman" panose="02020603050405020304" pitchFamily="18" charset="0"/>
              </a:rPr>
              <a:t> </a:t>
            </a:r>
            <a:r>
              <a:rPr lang="en-US" sz="2800" b="1" dirty="0" err="1">
                <a:effectLst/>
                <a:latin typeface="Times New Roman" panose="02020603050405020304" pitchFamily="18" charset="0"/>
                <a:ea typeface="Times New Roman" panose="02020603050405020304" pitchFamily="18" charset="0"/>
              </a:rPr>
              <a:t>nói</a:t>
            </a:r>
            <a:r>
              <a:rPr lang="en-US" sz="2800" b="1" dirty="0">
                <a:effectLst/>
                <a:latin typeface="Times New Roman" panose="02020603050405020304" pitchFamily="18" charset="0"/>
                <a:ea typeface="Times New Roman" panose="02020603050405020304" pitchFamily="18" charset="0"/>
              </a:rPr>
              <a:t> </a:t>
            </a:r>
            <a:r>
              <a:rPr lang="en-US" sz="2800" b="1" dirty="0" err="1">
                <a:effectLst/>
                <a:latin typeface="Times New Roman" panose="02020603050405020304" pitchFamily="18" charset="0"/>
                <a:ea typeface="Times New Roman" panose="02020603050405020304" pitchFamily="18" charset="0"/>
              </a:rPr>
              <a:t>theo</a:t>
            </a:r>
            <a:r>
              <a:rPr lang="en-US" sz="2800" b="1" dirty="0">
                <a:effectLst/>
                <a:latin typeface="Times New Roman" panose="02020603050405020304" pitchFamily="18" charset="0"/>
                <a:ea typeface="Times New Roman" panose="02020603050405020304" pitchFamily="18" charset="0"/>
              </a:rPr>
              <a:t> </a:t>
            </a:r>
            <a:r>
              <a:rPr lang="en-US" sz="2800" b="1" dirty="0" err="1">
                <a:effectLst/>
                <a:latin typeface="Times New Roman" panose="02020603050405020304" pitchFamily="18" charset="0"/>
                <a:ea typeface="Times New Roman" panose="02020603050405020304" pitchFamily="18" charset="0"/>
              </a:rPr>
              <a:t>các</a:t>
            </a:r>
            <a:r>
              <a:rPr lang="en-US" sz="2800" b="1" dirty="0">
                <a:effectLst/>
                <a:latin typeface="Times New Roman" panose="02020603050405020304" pitchFamily="18" charset="0"/>
                <a:ea typeface="Times New Roman" panose="02020603050405020304" pitchFamily="18" charset="0"/>
              </a:rPr>
              <a:t> </a:t>
            </a:r>
            <a:r>
              <a:rPr lang="en-US" sz="2800" b="1" dirty="0" err="1">
                <a:effectLst/>
                <a:latin typeface="Times New Roman" panose="02020603050405020304" pitchFamily="18" charset="0"/>
                <a:ea typeface="Times New Roman" panose="02020603050405020304" pitchFamily="18" charset="0"/>
              </a:rPr>
              <a:t>nội</a:t>
            </a:r>
            <a:r>
              <a:rPr lang="en-US" sz="2800" b="1" dirty="0">
                <a:effectLst/>
                <a:latin typeface="Times New Roman" panose="02020603050405020304" pitchFamily="18" charset="0"/>
                <a:ea typeface="Times New Roman" panose="02020603050405020304" pitchFamily="18" charset="0"/>
              </a:rPr>
              <a:t> dung </a:t>
            </a:r>
            <a:r>
              <a:rPr lang="en-US" sz="2800" b="1" dirty="0" err="1">
                <a:effectLst/>
                <a:latin typeface="Times New Roman" panose="02020603050405020304" pitchFamily="18" charset="0"/>
                <a:ea typeface="Times New Roman" panose="02020603050405020304" pitchFamily="18" charset="0"/>
              </a:rPr>
              <a:t>đa</a:t>
            </a:r>
            <a:r>
              <a:rPr lang="en-US" sz="2800" b="1" dirty="0">
                <a:effectLst/>
                <a:latin typeface="Times New Roman" panose="02020603050405020304" pitchFamily="18" charset="0"/>
                <a:ea typeface="Times New Roman" panose="02020603050405020304" pitchFamily="18" charset="0"/>
              </a:rPr>
              <a:t>̃ </a:t>
            </a:r>
            <a:r>
              <a:rPr lang="en-US" sz="2800" b="1" dirty="0" err="1">
                <a:effectLst/>
                <a:latin typeface="Times New Roman" panose="02020603050405020304" pitchFamily="18" charset="0"/>
                <a:ea typeface="Times New Roman" panose="02020603050405020304" pitchFamily="18" charset="0"/>
              </a:rPr>
              <a:t>được</a:t>
            </a:r>
            <a:r>
              <a:rPr lang="en-US" sz="2800" b="1" dirty="0">
                <a:effectLst/>
                <a:latin typeface="Times New Roman" panose="02020603050405020304" pitchFamily="18" charset="0"/>
                <a:ea typeface="Times New Roman" panose="02020603050405020304" pitchFamily="18" charset="0"/>
              </a:rPr>
              <a:t> </a:t>
            </a:r>
            <a:r>
              <a:rPr lang="en-US" sz="2800" b="1" dirty="0" err="1">
                <a:effectLst/>
                <a:latin typeface="Times New Roman" panose="02020603050405020304" pitchFamily="18" charset="0"/>
                <a:ea typeface="Times New Roman" panose="02020603050405020304" pitchFamily="18" charset="0"/>
              </a:rPr>
              <a:t>chuẩn</a:t>
            </a:r>
            <a:r>
              <a:rPr lang="en-US" sz="2800" b="1" dirty="0">
                <a:effectLst/>
                <a:latin typeface="Times New Roman" panose="02020603050405020304" pitchFamily="18" charset="0"/>
                <a:ea typeface="Times New Roman" panose="02020603050405020304" pitchFamily="18" charset="0"/>
              </a:rPr>
              <a:t> bị</a:t>
            </a:r>
            <a:endParaRPr lang="en-US" sz="2800" b="1" dirty="0"/>
          </a:p>
        </p:txBody>
      </p:sp>
      <p:sp>
        <p:nvSpPr>
          <p:cNvPr id="7" name="TextBox 6">
            <a:extLst>
              <a:ext uri="{FF2B5EF4-FFF2-40B4-BE49-F238E27FC236}">
                <a16:creationId xmlns:a16="http://schemas.microsoft.com/office/drawing/2014/main" id="{9E373F5D-236D-7FFF-883C-7A72F73194DB}"/>
              </a:ext>
            </a:extLst>
          </p:cNvPr>
          <p:cNvSpPr txBox="1"/>
          <p:nvPr/>
        </p:nvSpPr>
        <p:spPr>
          <a:xfrm>
            <a:off x="1893815" y="2799886"/>
            <a:ext cx="4431484" cy="1384995"/>
          </a:xfrm>
          <a:prstGeom prst="rect">
            <a:avLst/>
          </a:prstGeom>
          <a:solidFill>
            <a:schemeClr val="accent2">
              <a:lumMod val="20000"/>
              <a:lumOff val="80000"/>
            </a:schemeClr>
          </a:solidFill>
        </p:spPr>
        <p:txBody>
          <a:bodyPr wrap="square">
            <a:spAutoFit/>
          </a:bodyPr>
          <a:lstStyle/>
          <a:p>
            <a:pPr algn="just"/>
            <a:r>
              <a:rPr lang="vi-VN" sz="2800" b="1" dirty="0">
                <a:latin typeface="Times New Roman" panose="02020603050405020304" pitchFamily="18" charset="0"/>
                <a:ea typeface="Times New Roman" panose="02020603050405020304" pitchFamily="18" charset="0"/>
              </a:rPr>
              <a:t>Điều chỉnh giọng nói, tốc độ nói; sử dụng cử chỉ, điệu bộ phù hợp</a:t>
            </a:r>
            <a:r>
              <a:rPr lang="en-US" sz="2800" b="1" dirty="0">
                <a:latin typeface="Times New Roman" panose="02020603050405020304" pitchFamily="18" charset="0"/>
                <a:ea typeface="Times New Roman" panose="02020603050405020304" pitchFamily="18" charset="0"/>
              </a:rPr>
              <a:t>.</a:t>
            </a:r>
            <a:r>
              <a:rPr lang="vi-VN" sz="2800" b="1" dirty="0">
                <a:latin typeface="Times New Roman" panose="02020603050405020304" pitchFamily="18" charset="0"/>
                <a:ea typeface="Times New Roman" panose="02020603050405020304" pitchFamily="18" charset="0"/>
              </a:rPr>
              <a:t> </a:t>
            </a:r>
            <a:endParaRPr lang="en-US" sz="2800" b="1" dirty="0"/>
          </a:p>
        </p:txBody>
      </p:sp>
      <p:sp>
        <p:nvSpPr>
          <p:cNvPr id="9" name="TextBox 8">
            <a:extLst>
              <a:ext uri="{FF2B5EF4-FFF2-40B4-BE49-F238E27FC236}">
                <a16:creationId xmlns:a16="http://schemas.microsoft.com/office/drawing/2014/main" id="{E6731406-CA12-DF8A-412B-AF857BE3828F}"/>
              </a:ext>
            </a:extLst>
          </p:cNvPr>
          <p:cNvSpPr txBox="1"/>
          <p:nvPr/>
        </p:nvSpPr>
        <p:spPr>
          <a:xfrm>
            <a:off x="1893815" y="4631257"/>
            <a:ext cx="4431484" cy="954107"/>
          </a:xfrm>
          <a:prstGeom prst="rect">
            <a:avLst/>
          </a:prstGeom>
          <a:solidFill>
            <a:schemeClr val="accent6">
              <a:lumMod val="60000"/>
              <a:lumOff val="40000"/>
            </a:schemeClr>
          </a:solidFill>
        </p:spPr>
        <p:txBody>
          <a:bodyPr wrap="square">
            <a:spAutoFit/>
          </a:bodyPr>
          <a:lstStyle/>
          <a:p>
            <a:pPr algn="just"/>
            <a:r>
              <a:rPr lang="vi-VN" sz="2800" b="1" dirty="0">
                <a:latin typeface="Times New Roman" panose="02020603050405020304" pitchFamily="18" charset="0"/>
                <a:ea typeface="Times New Roman" panose="02020603050405020304" pitchFamily="18" charset="0"/>
              </a:rPr>
              <a:t>Có thể sử dụng các phương tiện hỗ trợ </a:t>
            </a:r>
            <a:endParaRPr lang="en-US" sz="2800" b="1" dirty="0"/>
          </a:p>
        </p:txBody>
      </p:sp>
    </p:spTree>
    <p:extLst>
      <p:ext uri="{BB962C8B-B14F-4D97-AF65-F5344CB8AC3E}">
        <p14:creationId xmlns:p14="http://schemas.microsoft.com/office/powerpoint/2010/main" val="40460269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anim calcmode="lin" valueType="num">
                                      <p:cBhvr>
                                        <p:cTn id="14" dur="500" fill="hold"/>
                                        <p:tgtEl>
                                          <p:spTgt spid="6"/>
                                        </p:tgtEl>
                                        <p:attrNameLst>
                                          <p:attrName>ppt_w</p:attrName>
                                        </p:attrNameLst>
                                      </p:cBhvr>
                                      <p:tavLst>
                                        <p:tav tm="0">
                                          <p:val>
                                            <p:fltVal val="0"/>
                                          </p:val>
                                        </p:tav>
                                        <p:tav tm="100000">
                                          <p:val>
                                            <p:strVal val="#ppt_w"/>
                                          </p:val>
                                        </p:tav>
                                      </p:tavLst>
                                    </p:anim>
                                    <p:anim calcmode="lin" valueType="num">
                                      <p:cBhvr>
                                        <p:cTn id="15" dur="500" fill="hold"/>
                                        <p:tgtEl>
                                          <p:spTgt spid="6"/>
                                        </p:tgtEl>
                                        <p:attrNameLst>
                                          <p:attrName>ppt_h</p:attrName>
                                        </p:attrNameLst>
                                      </p:cBhvr>
                                      <p:tavLst>
                                        <p:tav tm="0">
                                          <p:val>
                                            <p:fltVal val="0"/>
                                          </p:val>
                                        </p:tav>
                                        <p:tav tm="100000">
                                          <p:val>
                                            <p:strVal val="#ppt_h"/>
                                          </p:val>
                                        </p:tav>
                                      </p:tavLst>
                                    </p:anim>
                                    <p:animEffect transition="in" filter="fade">
                                      <p:cBhvr>
                                        <p:cTn id="16" dur="500"/>
                                        <p:tgtEl>
                                          <p:spTgt spid="6"/>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7"/>
                                        </p:tgtEl>
                                        <p:attrNameLst>
                                          <p:attrName>style.visibility</p:attrName>
                                        </p:attrNameLst>
                                      </p:cBhvr>
                                      <p:to>
                                        <p:strVal val="visible"/>
                                      </p:to>
                                    </p:set>
                                    <p:anim calcmode="lin" valueType="num">
                                      <p:cBhvr>
                                        <p:cTn id="21" dur="500" fill="hold"/>
                                        <p:tgtEl>
                                          <p:spTgt spid="7"/>
                                        </p:tgtEl>
                                        <p:attrNameLst>
                                          <p:attrName>ppt_w</p:attrName>
                                        </p:attrNameLst>
                                      </p:cBhvr>
                                      <p:tavLst>
                                        <p:tav tm="0">
                                          <p:val>
                                            <p:fltVal val="0"/>
                                          </p:val>
                                        </p:tav>
                                        <p:tav tm="100000">
                                          <p:val>
                                            <p:strVal val="#ppt_w"/>
                                          </p:val>
                                        </p:tav>
                                      </p:tavLst>
                                    </p:anim>
                                    <p:anim calcmode="lin" valueType="num">
                                      <p:cBhvr>
                                        <p:cTn id="22" dur="500" fill="hold"/>
                                        <p:tgtEl>
                                          <p:spTgt spid="7"/>
                                        </p:tgtEl>
                                        <p:attrNameLst>
                                          <p:attrName>ppt_h</p:attrName>
                                        </p:attrNameLst>
                                      </p:cBhvr>
                                      <p:tavLst>
                                        <p:tav tm="0">
                                          <p:val>
                                            <p:fltVal val="0"/>
                                          </p:val>
                                        </p:tav>
                                        <p:tav tm="100000">
                                          <p:val>
                                            <p:strVal val="#ppt_h"/>
                                          </p:val>
                                        </p:tav>
                                      </p:tavLst>
                                    </p:anim>
                                    <p:animEffect transition="in" filter="fade">
                                      <p:cBhvr>
                                        <p:cTn id="23" dur="500"/>
                                        <p:tgtEl>
                                          <p:spTgt spid="7"/>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grpId="0" nodeType="clickEffect">
                                  <p:stCondLst>
                                    <p:cond delay="0"/>
                                  </p:stCondLst>
                                  <p:childTnLst>
                                    <p:set>
                                      <p:cBhvr>
                                        <p:cTn id="27" dur="1" fill="hold">
                                          <p:stCondLst>
                                            <p:cond delay="0"/>
                                          </p:stCondLst>
                                        </p:cTn>
                                        <p:tgtEl>
                                          <p:spTgt spid="9"/>
                                        </p:tgtEl>
                                        <p:attrNameLst>
                                          <p:attrName>style.visibility</p:attrName>
                                        </p:attrNameLst>
                                      </p:cBhvr>
                                      <p:to>
                                        <p:strVal val="visible"/>
                                      </p:to>
                                    </p:set>
                                    <p:anim calcmode="lin" valueType="num">
                                      <p:cBhvr>
                                        <p:cTn id="28" dur="500" fill="hold"/>
                                        <p:tgtEl>
                                          <p:spTgt spid="9"/>
                                        </p:tgtEl>
                                        <p:attrNameLst>
                                          <p:attrName>ppt_w</p:attrName>
                                        </p:attrNameLst>
                                      </p:cBhvr>
                                      <p:tavLst>
                                        <p:tav tm="0">
                                          <p:val>
                                            <p:fltVal val="0"/>
                                          </p:val>
                                        </p:tav>
                                        <p:tav tm="100000">
                                          <p:val>
                                            <p:strVal val="#ppt_w"/>
                                          </p:val>
                                        </p:tav>
                                      </p:tavLst>
                                    </p:anim>
                                    <p:anim calcmode="lin" valueType="num">
                                      <p:cBhvr>
                                        <p:cTn id="29" dur="500" fill="hold"/>
                                        <p:tgtEl>
                                          <p:spTgt spid="9"/>
                                        </p:tgtEl>
                                        <p:attrNameLst>
                                          <p:attrName>ppt_h</p:attrName>
                                        </p:attrNameLst>
                                      </p:cBhvr>
                                      <p:tavLst>
                                        <p:tav tm="0">
                                          <p:val>
                                            <p:fltVal val="0"/>
                                          </p:val>
                                        </p:tav>
                                        <p:tav tm="100000">
                                          <p:val>
                                            <p:strVal val="#ppt_h"/>
                                          </p:val>
                                        </p:tav>
                                      </p:tavLst>
                                    </p:anim>
                                    <p:animEffect transition="in" filter="fade">
                                      <p:cBhvr>
                                        <p:cTn id="30"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6" grpId="0" animBg="1"/>
      <p:bldP spid="7" grpId="0" animBg="1"/>
      <p:bldP spid="9"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B486A3F4-80C2-8F14-E4A2-A7E762C941E5}"/>
              </a:ext>
            </a:extLst>
          </p:cNvPr>
          <p:cNvPicPr>
            <a:picLocks noChangeAspect="1"/>
          </p:cNvPicPr>
          <p:nvPr/>
        </p:nvPicPr>
        <p:blipFill>
          <a:blip r:embed="rId2"/>
          <a:stretch>
            <a:fillRect/>
          </a:stretch>
        </p:blipFill>
        <p:spPr>
          <a:xfrm>
            <a:off x="0" y="0"/>
            <a:ext cx="12192528" cy="6858000"/>
          </a:xfrm>
          <a:prstGeom prst="rect">
            <a:avLst/>
          </a:prstGeom>
        </p:spPr>
      </p:pic>
      <p:sp>
        <p:nvSpPr>
          <p:cNvPr id="3" name="TextBox 2">
            <a:extLst>
              <a:ext uri="{FF2B5EF4-FFF2-40B4-BE49-F238E27FC236}">
                <a16:creationId xmlns:a16="http://schemas.microsoft.com/office/drawing/2014/main" id="{67AF6AE6-250B-5E0E-2C92-0ED024712029}"/>
              </a:ext>
            </a:extLst>
          </p:cNvPr>
          <p:cNvSpPr txBox="1"/>
          <p:nvPr/>
        </p:nvSpPr>
        <p:spPr>
          <a:xfrm>
            <a:off x="4660350" y="372095"/>
            <a:ext cx="3241593" cy="707886"/>
          </a:xfrm>
          <a:prstGeom prst="rect">
            <a:avLst/>
          </a:prstGeom>
          <a:noFill/>
        </p:spPr>
        <p:txBody>
          <a:bodyPr wrap="none" rtlCol="0">
            <a:spAutoFit/>
          </a:bodyPr>
          <a:lstStyle/>
          <a:p>
            <a:pPr lvl="0">
              <a:defRPr/>
            </a:pPr>
            <a:r>
              <a:rPr lang="vi-VN" sz="4000" b="1" dirty="0">
                <a:solidFill>
                  <a:prstClr val="black"/>
                </a:solidFill>
                <a:latin typeface="Times New Roman" panose="02020603050405020304" pitchFamily="18" charset="0"/>
                <a:cs typeface="Times New Roman" panose="02020603050405020304" pitchFamily="18" charset="0"/>
              </a:rPr>
              <a:t>2. Người nghe</a:t>
            </a:r>
            <a:endParaRPr kumimoji="0" lang="en-US" sz="40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pic>
        <p:nvPicPr>
          <p:cNvPr id="8" name="Picture 7">
            <a:extLst>
              <a:ext uri="{FF2B5EF4-FFF2-40B4-BE49-F238E27FC236}">
                <a16:creationId xmlns:a16="http://schemas.microsoft.com/office/drawing/2014/main" id="{6126B210-071E-F2C2-E7E2-0006D5429FA0}"/>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6615" b="99611" l="7653" r="93878">
                        <a14:foregroundMark x1="36735" y1="6615" x2="36735" y2="6615"/>
                        <a14:foregroundMark x1="36224" y1="7004" x2="36224" y2="7004"/>
                        <a14:foregroundMark x1="18367" y1="58755" x2="18367" y2="58755"/>
                        <a14:foregroundMark x1="18367" y1="58755" x2="18367" y2="58755"/>
                        <a14:foregroundMark x1="15816" y1="58366" x2="15816" y2="58366"/>
                        <a14:foregroundMark x1="14286" y1="55642" x2="14286" y2="55642"/>
                        <a14:foregroundMark x1="24490" y1="87549" x2="24490" y2="87549"/>
                        <a14:foregroundMark x1="28061" y1="87549" x2="28061" y2="87549"/>
                        <a14:foregroundMark x1="28571" y1="87549" x2="28571" y2="87549"/>
                        <a14:foregroundMark x1="18367" y1="91440" x2="18367" y2="91440"/>
                        <a14:foregroundMark x1="15306" y1="91440" x2="13776" y2="91051"/>
                        <a14:foregroundMark x1="50000" y1="92607" x2="50000" y2="92607"/>
                        <a14:foregroundMark x1="50000" y1="92607" x2="50000" y2="92607"/>
                        <a14:foregroundMark x1="54082" y1="92607" x2="54082" y2="92607"/>
                        <a14:foregroundMark x1="86735" y1="68093" x2="86735" y2="68093"/>
                        <a14:foregroundMark x1="89286" y1="66926" x2="89796" y2="66148"/>
                        <a14:foregroundMark x1="90306" y1="57198" x2="90306" y2="57198"/>
                        <a14:foregroundMark x1="90306" y1="56420" x2="90306" y2="56420"/>
                        <a14:foregroundMark x1="93367" y1="52529" x2="93367" y2="52529"/>
                        <a14:foregroundMark x1="93878" y1="51751" x2="93878" y2="51751"/>
                        <a14:foregroundMark x1="44898" y1="99611" x2="44898" y2="99611"/>
                        <a14:foregroundMark x1="7653" y1="89105" x2="7653" y2="89105"/>
                      </a14:backgroundRemoval>
                    </a14:imgEffect>
                  </a14:imgLayer>
                </a14:imgProps>
              </a:ext>
            </a:extLst>
          </a:blip>
          <a:stretch>
            <a:fillRect/>
          </a:stretch>
        </p:blipFill>
        <p:spPr>
          <a:xfrm>
            <a:off x="7284964" y="1337385"/>
            <a:ext cx="3805282" cy="4989579"/>
          </a:xfrm>
          <a:prstGeom prst="rect">
            <a:avLst/>
          </a:prstGeom>
        </p:spPr>
      </p:pic>
      <p:sp>
        <p:nvSpPr>
          <p:cNvPr id="6" name="TextBox 5">
            <a:extLst>
              <a:ext uri="{FF2B5EF4-FFF2-40B4-BE49-F238E27FC236}">
                <a16:creationId xmlns:a16="http://schemas.microsoft.com/office/drawing/2014/main" id="{44B5E401-FDC4-7068-7810-982B07698B84}"/>
              </a:ext>
            </a:extLst>
          </p:cNvPr>
          <p:cNvSpPr txBox="1"/>
          <p:nvPr/>
        </p:nvSpPr>
        <p:spPr>
          <a:xfrm>
            <a:off x="1893815" y="1405755"/>
            <a:ext cx="4431484" cy="954107"/>
          </a:xfrm>
          <a:prstGeom prst="rect">
            <a:avLst/>
          </a:prstGeom>
          <a:solidFill>
            <a:schemeClr val="accent6">
              <a:lumMod val="20000"/>
              <a:lumOff val="80000"/>
            </a:schemeClr>
          </a:solidFill>
        </p:spPr>
        <p:txBody>
          <a:bodyPr wrap="square">
            <a:spAutoFit/>
          </a:bodyPr>
          <a:lstStyle/>
          <a:p>
            <a:pPr algn="just"/>
            <a:r>
              <a:rPr lang="en-US" sz="2800" b="1">
                <a:latin typeface="Times New Roman" panose="02020603050405020304" pitchFamily="18" charset="0"/>
                <a:ea typeface="Times New Roman" panose="02020603050405020304" pitchFamily="18" charset="0"/>
              </a:rPr>
              <a:t>Tập trung lắng nghe nội dung trình bày</a:t>
            </a:r>
            <a:endParaRPr lang="en-US" sz="2800" b="1" dirty="0"/>
          </a:p>
        </p:txBody>
      </p:sp>
      <p:sp>
        <p:nvSpPr>
          <p:cNvPr id="7" name="TextBox 6">
            <a:extLst>
              <a:ext uri="{FF2B5EF4-FFF2-40B4-BE49-F238E27FC236}">
                <a16:creationId xmlns:a16="http://schemas.microsoft.com/office/drawing/2014/main" id="{9E373F5D-236D-7FFF-883C-7A72F73194DB}"/>
              </a:ext>
            </a:extLst>
          </p:cNvPr>
          <p:cNvSpPr txBox="1"/>
          <p:nvPr/>
        </p:nvSpPr>
        <p:spPr>
          <a:xfrm>
            <a:off x="1893815" y="2799886"/>
            <a:ext cx="4431484" cy="954107"/>
          </a:xfrm>
          <a:prstGeom prst="rect">
            <a:avLst/>
          </a:prstGeom>
          <a:solidFill>
            <a:schemeClr val="accent2">
              <a:lumMod val="20000"/>
              <a:lumOff val="80000"/>
            </a:schemeClr>
          </a:solidFill>
        </p:spPr>
        <p:txBody>
          <a:bodyPr wrap="square">
            <a:spAutoFit/>
          </a:bodyPr>
          <a:lstStyle/>
          <a:p>
            <a:pPr algn="just"/>
            <a:r>
              <a:rPr lang="vi-VN" sz="2800" b="1" dirty="0">
                <a:latin typeface="Times New Roman" panose="02020603050405020304" pitchFamily="18" charset="0"/>
                <a:ea typeface="Times New Roman" panose="02020603050405020304" pitchFamily="18" charset="0"/>
              </a:rPr>
              <a:t>Ghi chép lại các ý quan trọng</a:t>
            </a:r>
            <a:r>
              <a:rPr lang="en-US" sz="2800" b="1" dirty="0">
                <a:latin typeface="Times New Roman" panose="02020603050405020304" pitchFamily="18" charset="0"/>
                <a:ea typeface="Times New Roman" panose="02020603050405020304" pitchFamily="18" charset="0"/>
              </a:rPr>
              <a:t>.</a:t>
            </a:r>
            <a:endParaRPr lang="en-US" sz="2800" b="1" dirty="0"/>
          </a:p>
        </p:txBody>
      </p:sp>
      <p:sp>
        <p:nvSpPr>
          <p:cNvPr id="9" name="TextBox 8">
            <a:extLst>
              <a:ext uri="{FF2B5EF4-FFF2-40B4-BE49-F238E27FC236}">
                <a16:creationId xmlns:a16="http://schemas.microsoft.com/office/drawing/2014/main" id="{E6731406-CA12-DF8A-412B-AF857BE3828F}"/>
              </a:ext>
            </a:extLst>
          </p:cNvPr>
          <p:cNvSpPr txBox="1"/>
          <p:nvPr/>
        </p:nvSpPr>
        <p:spPr>
          <a:xfrm>
            <a:off x="1906177" y="4050625"/>
            <a:ext cx="4431484" cy="954107"/>
          </a:xfrm>
          <a:prstGeom prst="rect">
            <a:avLst/>
          </a:prstGeom>
          <a:solidFill>
            <a:schemeClr val="accent6">
              <a:lumMod val="60000"/>
              <a:lumOff val="40000"/>
            </a:schemeClr>
          </a:solidFill>
        </p:spPr>
        <p:txBody>
          <a:bodyPr wrap="square">
            <a:spAutoFit/>
          </a:bodyPr>
          <a:lstStyle/>
          <a:p>
            <a:pPr algn="just"/>
            <a:r>
              <a:rPr lang="vi-VN" sz="2800" b="1" dirty="0">
                <a:latin typeface="Times New Roman" panose="02020603050405020304" pitchFamily="18" charset="0"/>
                <a:ea typeface="Times New Roman" panose="02020603050405020304" pitchFamily="18" charset="0"/>
              </a:rPr>
              <a:t>Chú ý thái độ và cách trình bày vấn đề của người nói</a:t>
            </a:r>
            <a:endParaRPr lang="en-US" sz="2800" b="1" dirty="0"/>
          </a:p>
        </p:txBody>
      </p:sp>
      <p:sp>
        <p:nvSpPr>
          <p:cNvPr id="10" name="TextBox 9">
            <a:extLst>
              <a:ext uri="{FF2B5EF4-FFF2-40B4-BE49-F238E27FC236}">
                <a16:creationId xmlns:a16="http://schemas.microsoft.com/office/drawing/2014/main" id="{CA421993-521B-C8BA-5602-34F87698DD90}"/>
              </a:ext>
            </a:extLst>
          </p:cNvPr>
          <p:cNvSpPr txBox="1"/>
          <p:nvPr/>
        </p:nvSpPr>
        <p:spPr>
          <a:xfrm>
            <a:off x="1875551" y="5301364"/>
            <a:ext cx="4431484" cy="954107"/>
          </a:xfrm>
          <a:prstGeom prst="rect">
            <a:avLst/>
          </a:prstGeom>
          <a:solidFill>
            <a:schemeClr val="accent2">
              <a:lumMod val="60000"/>
              <a:lumOff val="40000"/>
            </a:schemeClr>
          </a:solidFill>
        </p:spPr>
        <p:txBody>
          <a:bodyPr wrap="square">
            <a:spAutoFit/>
          </a:bodyPr>
          <a:lstStyle/>
          <a:p>
            <a:pPr algn="just"/>
            <a:r>
              <a:rPr lang="vi-VN" sz="2800" b="1" dirty="0">
                <a:latin typeface="Times New Roman" panose="02020603050405020304" pitchFamily="18" charset="0"/>
                <a:ea typeface="Times New Roman" panose="02020603050405020304" pitchFamily="18" charset="0"/>
              </a:rPr>
              <a:t>Ghi lại một số nội dung sẽ trao đổi với người nói</a:t>
            </a:r>
            <a:endParaRPr lang="en-US" sz="2800" b="1" dirty="0"/>
          </a:p>
        </p:txBody>
      </p:sp>
    </p:spTree>
    <p:extLst>
      <p:ext uri="{BB962C8B-B14F-4D97-AF65-F5344CB8AC3E}">
        <p14:creationId xmlns:p14="http://schemas.microsoft.com/office/powerpoint/2010/main" val="11984198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anim calcmode="lin" valueType="num">
                                      <p:cBhvr>
                                        <p:cTn id="14" dur="500" fill="hold"/>
                                        <p:tgtEl>
                                          <p:spTgt spid="6"/>
                                        </p:tgtEl>
                                        <p:attrNameLst>
                                          <p:attrName>ppt_w</p:attrName>
                                        </p:attrNameLst>
                                      </p:cBhvr>
                                      <p:tavLst>
                                        <p:tav tm="0">
                                          <p:val>
                                            <p:fltVal val="0"/>
                                          </p:val>
                                        </p:tav>
                                        <p:tav tm="100000">
                                          <p:val>
                                            <p:strVal val="#ppt_w"/>
                                          </p:val>
                                        </p:tav>
                                      </p:tavLst>
                                    </p:anim>
                                    <p:anim calcmode="lin" valueType="num">
                                      <p:cBhvr>
                                        <p:cTn id="15" dur="500" fill="hold"/>
                                        <p:tgtEl>
                                          <p:spTgt spid="6"/>
                                        </p:tgtEl>
                                        <p:attrNameLst>
                                          <p:attrName>ppt_h</p:attrName>
                                        </p:attrNameLst>
                                      </p:cBhvr>
                                      <p:tavLst>
                                        <p:tav tm="0">
                                          <p:val>
                                            <p:fltVal val="0"/>
                                          </p:val>
                                        </p:tav>
                                        <p:tav tm="100000">
                                          <p:val>
                                            <p:strVal val="#ppt_h"/>
                                          </p:val>
                                        </p:tav>
                                      </p:tavLst>
                                    </p:anim>
                                    <p:animEffect transition="in" filter="fade">
                                      <p:cBhvr>
                                        <p:cTn id="16" dur="500"/>
                                        <p:tgtEl>
                                          <p:spTgt spid="6"/>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7"/>
                                        </p:tgtEl>
                                        <p:attrNameLst>
                                          <p:attrName>style.visibility</p:attrName>
                                        </p:attrNameLst>
                                      </p:cBhvr>
                                      <p:to>
                                        <p:strVal val="visible"/>
                                      </p:to>
                                    </p:set>
                                    <p:anim calcmode="lin" valueType="num">
                                      <p:cBhvr>
                                        <p:cTn id="21" dur="500" fill="hold"/>
                                        <p:tgtEl>
                                          <p:spTgt spid="7"/>
                                        </p:tgtEl>
                                        <p:attrNameLst>
                                          <p:attrName>ppt_w</p:attrName>
                                        </p:attrNameLst>
                                      </p:cBhvr>
                                      <p:tavLst>
                                        <p:tav tm="0">
                                          <p:val>
                                            <p:fltVal val="0"/>
                                          </p:val>
                                        </p:tav>
                                        <p:tav tm="100000">
                                          <p:val>
                                            <p:strVal val="#ppt_w"/>
                                          </p:val>
                                        </p:tav>
                                      </p:tavLst>
                                    </p:anim>
                                    <p:anim calcmode="lin" valueType="num">
                                      <p:cBhvr>
                                        <p:cTn id="22" dur="500" fill="hold"/>
                                        <p:tgtEl>
                                          <p:spTgt spid="7"/>
                                        </p:tgtEl>
                                        <p:attrNameLst>
                                          <p:attrName>ppt_h</p:attrName>
                                        </p:attrNameLst>
                                      </p:cBhvr>
                                      <p:tavLst>
                                        <p:tav tm="0">
                                          <p:val>
                                            <p:fltVal val="0"/>
                                          </p:val>
                                        </p:tav>
                                        <p:tav tm="100000">
                                          <p:val>
                                            <p:strVal val="#ppt_h"/>
                                          </p:val>
                                        </p:tav>
                                      </p:tavLst>
                                    </p:anim>
                                    <p:animEffect transition="in" filter="fade">
                                      <p:cBhvr>
                                        <p:cTn id="23" dur="500"/>
                                        <p:tgtEl>
                                          <p:spTgt spid="7"/>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grpId="0" nodeType="clickEffect">
                                  <p:stCondLst>
                                    <p:cond delay="0"/>
                                  </p:stCondLst>
                                  <p:childTnLst>
                                    <p:set>
                                      <p:cBhvr>
                                        <p:cTn id="27" dur="1" fill="hold">
                                          <p:stCondLst>
                                            <p:cond delay="0"/>
                                          </p:stCondLst>
                                        </p:cTn>
                                        <p:tgtEl>
                                          <p:spTgt spid="9"/>
                                        </p:tgtEl>
                                        <p:attrNameLst>
                                          <p:attrName>style.visibility</p:attrName>
                                        </p:attrNameLst>
                                      </p:cBhvr>
                                      <p:to>
                                        <p:strVal val="visible"/>
                                      </p:to>
                                    </p:set>
                                    <p:anim calcmode="lin" valueType="num">
                                      <p:cBhvr>
                                        <p:cTn id="28" dur="500" fill="hold"/>
                                        <p:tgtEl>
                                          <p:spTgt spid="9"/>
                                        </p:tgtEl>
                                        <p:attrNameLst>
                                          <p:attrName>ppt_w</p:attrName>
                                        </p:attrNameLst>
                                      </p:cBhvr>
                                      <p:tavLst>
                                        <p:tav tm="0">
                                          <p:val>
                                            <p:fltVal val="0"/>
                                          </p:val>
                                        </p:tav>
                                        <p:tav tm="100000">
                                          <p:val>
                                            <p:strVal val="#ppt_w"/>
                                          </p:val>
                                        </p:tav>
                                      </p:tavLst>
                                    </p:anim>
                                    <p:anim calcmode="lin" valueType="num">
                                      <p:cBhvr>
                                        <p:cTn id="29" dur="500" fill="hold"/>
                                        <p:tgtEl>
                                          <p:spTgt spid="9"/>
                                        </p:tgtEl>
                                        <p:attrNameLst>
                                          <p:attrName>ppt_h</p:attrName>
                                        </p:attrNameLst>
                                      </p:cBhvr>
                                      <p:tavLst>
                                        <p:tav tm="0">
                                          <p:val>
                                            <p:fltVal val="0"/>
                                          </p:val>
                                        </p:tav>
                                        <p:tav tm="100000">
                                          <p:val>
                                            <p:strVal val="#ppt_h"/>
                                          </p:val>
                                        </p:tav>
                                      </p:tavLst>
                                    </p:anim>
                                    <p:animEffect transition="in" filter="fade">
                                      <p:cBhvr>
                                        <p:cTn id="30" dur="500"/>
                                        <p:tgtEl>
                                          <p:spTgt spid="9"/>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16" fill="hold" grpId="0" nodeType="clickEffect">
                                  <p:stCondLst>
                                    <p:cond delay="0"/>
                                  </p:stCondLst>
                                  <p:childTnLst>
                                    <p:set>
                                      <p:cBhvr>
                                        <p:cTn id="34" dur="1" fill="hold">
                                          <p:stCondLst>
                                            <p:cond delay="0"/>
                                          </p:stCondLst>
                                        </p:cTn>
                                        <p:tgtEl>
                                          <p:spTgt spid="10"/>
                                        </p:tgtEl>
                                        <p:attrNameLst>
                                          <p:attrName>style.visibility</p:attrName>
                                        </p:attrNameLst>
                                      </p:cBhvr>
                                      <p:to>
                                        <p:strVal val="visible"/>
                                      </p:to>
                                    </p:set>
                                    <p:anim calcmode="lin" valueType="num">
                                      <p:cBhvr>
                                        <p:cTn id="35" dur="500" fill="hold"/>
                                        <p:tgtEl>
                                          <p:spTgt spid="10"/>
                                        </p:tgtEl>
                                        <p:attrNameLst>
                                          <p:attrName>ppt_w</p:attrName>
                                        </p:attrNameLst>
                                      </p:cBhvr>
                                      <p:tavLst>
                                        <p:tav tm="0">
                                          <p:val>
                                            <p:fltVal val="0"/>
                                          </p:val>
                                        </p:tav>
                                        <p:tav tm="100000">
                                          <p:val>
                                            <p:strVal val="#ppt_w"/>
                                          </p:val>
                                        </p:tav>
                                      </p:tavLst>
                                    </p:anim>
                                    <p:anim calcmode="lin" valueType="num">
                                      <p:cBhvr>
                                        <p:cTn id="36" dur="500" fill="hold"/>
                                        <p:tgtEl>
                                          <p:spTgt spid="10"/>
                                        </p:tgtEl>
                                        <p:attrNameLst>
                                          <p:attrName>ppt_h</p:attrName>
                                        </p:attrNameLst>
                                      </p:cBhvr>
                                      <p:tavLst>
                                        <p:tav tm="0">
                                          <p:val>
                                            <p:fltVal val="0"/>
                                          </p:val>
                                        </p:tav>
                                        <p:tav tm="100000">
                                          <p:val>
                                            <p:strVal val="#ppt_h"/>
                                          </p:val>
                                        </p:tav>
                                      </p:tavLst>
                                    </p:anim>
                                    <p:animEffect transition="in" filter="fade">
                                      <p:cBhvr>
                                        <p:cTn id="3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6" grpId="0" animBg="1"/>
      <p:bldP spid="7" grpId="0" animBg="1"/>
      <p:bldP spid="9" grpId="0" animBg="1"/>
      <p:bldP spid="10"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B486A3F4-80C2-8F14-E4A2-A7E762C941E5}"/>
              </a:ext>
            </a:extLst>
          </p:cNvPr>
          <p:cNvPicPr>
            <a:picLocks noChangeAspect="1"/>
          </p:cNvPicPr>
          <p:nvPr/>
        </p:nvPicPr>
        <p:blipFill>
          <a:blip r:embed="rId2"/>
          <a:stretch>
            <a:fillRect/>
          </a:stretch>
        </p:blipFill>
        <p:spPr>
          <a:xfrm>
            <a:off x="0" y="0"/>
            <a:ext cx="12192528" cy="6858000"/>
          </a:xfrm>
          <a:prstGeom prst="rect">
            <a:avLst/>
          </a:prstGeom>
        </p:spPr>
      </p:pic>
      <p:sp>
        <p:nvSpPr>
          <p:cNvPr id="3" name="TextBox 2">
            <a:extLst>
              <a:ext uri="{FF2B5EF4-FFF2-40B4-BE49-F238E27FC236}">
                <a16:creationId xmlns:a16="http://schemas.microsoft.com/office/drawing/2014/main" id="{67AF6AE6-250B-5E0E-2C92-0ED024712029}"/>
              </a:ext>
            </a:extLst>
          </p:cNvPr>
          <p:cNvSpPr txBox="1"/>
          <p:nvPr/>
        </p:nvSpPr>
        <p:spPr>
          <a:xfrm>
            <a:off x="4103541" y="137203"/>
            <a:ext cx="3406702" cy="707886"/>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Bài</a:t>
            </a:r>
            <a:r>
              <a:rPr kumimoji="0" lang="en-US" sz="4000" b="1" i="0" u="none" strike="noStrike" kern="1200" cap="none" spc="0" normalizeH="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4000" b="1" i="0" u="none" strike="noStrike" kern="1200" cap="none" spc="0" normalizeH="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tham</a:t>
            </a:r>
            <a:r>
              <a:rPr kumimoji="0" lang="en-US" sz="4000" b="1" i="0" u="none" strike="noStrike" kern="1200" cap="none" spc="0" normalizeH="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4000" b="1" i="0" u="none" strike="noStrike" kern="1200" cap="none" spc="0" normalizeH="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khảo</a:t>
            </a:r>
            <a:endParaRPr kumimoji="0" lang="en-US" sz="40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6" name="TextBox 5">
            <a:extLst>
              <a:ext uri="{FF2B5EF4-FFF2-40B4-BE49-F238E27FC236}">
                <a16:creationId xmlns:a16="http://schemas.microsoft.com/office/drawing/2014/main" id="{928F5622-8465-16B9-A72C-392A553C07EF}"/>
              </a:ext>
            </a:extLst>
          </p:cNvPr>
          <p:cNvSpPr txBox="1"/>
          <p:nvPr/>
        </p:nvSpPr>
        <p:spPr>
          <a:xfrm>
            <a:off x="492154" y="702476"/>
            <a:ext cx="11207692" cy="5693866"/>
          </a:xfrm>
          <a:prstGeom prst="rect">
            <a:avLst/>
          </a:prstGeom>
        </p:spPr>
        <p:style>
          <a:lnRef idx="2">
            <a:schemeClr val="accent6"/>
          </a:lnRef>
          <a:fillRef idx="1">
            <a:schemeClr val="lt1"/>
          </a:fillRef>
          <a:effectRef idx="0">
            <a:schemeClr val="accent6"/>
          </a:effectRef>
          <a:fontRef idx="minor">
            <a:schemeClr val="dk1"/>
          </a:fontRef>
        </p:style>
        <p:txBody>
          <a:bodyPr wrap="square">
            <a:spAutoFit/>
          </a:bodyPr>
          <a:lstStyle/>
          <a:p>
            <a:pPr algn="just"/>
            <a:r>
              <a:rPr lang="vi-VN" sz="2800" b="1" dirty="0">
                <a:solidFill>
                  <a:srgbClr val="222222"/>
                </a:solidFill>
                <a:latin typeface="Times New Roman" panose="02020603050405020304" pitchFamily="18" charset="0"/>
                <a:ea typeface="Times New Roman" panose="02020603050405020304" pitchFamily="18" charset="0"/>
              </a:rPr>
              <a:t>Sau khi đọc xong những dòng thơ đầy xúc động về hình ảnh người lính trong bài thơ “Đồng dao mùa xuân” của Nguyễn Khoa Điềm, em đã có rất nhiều suy nghĩ về trách nhiệm của thế hệ trẻ đối với sự nghiệp bảo vệ quê hương đất nước. Bài thơ thể hiện tình cảm tiếc thương, sự trân trọng và biết ơn những người đã dâng hiến tuổi thanh xuân của mình cho đất nước. Đó chính là những người lính đã hi sinh trên chiến trường Trường Sơn trong “Những năm máu lửa”. Hình ảnh người lính bình dị, thân quen với trách nhiệm lớn lao mà các anh phải gánh vác trên vai gợi cho người đọc thấy mình cần phải có trách nhiệm hơn với quê hương, đất nước. Cho dù những người lính ấy đã hi sinh nhưng anh linh của các anh vẫn còn sống mãi. Đặc biệt là “ngày xuân ngọt ngào” của người lính không bao giờ mất đi, mà sẽ từ núi xanh trở về và hồi sinh trong các thế hệ sau, trong mùa xuân đất nước. </a:t>
            </a:r>
            <a:endParaRPr lang="en-US" sz="2800" b="1" dirty="0"/>
          </a:p>
        </p:txBody>
      </p:sp>
    </p:spTree>
    <p:extLst>
      <p:ext uri="{BB962C8B-B14F-4D97-AF65-F5344CB8AC3E}">
        <p14:creationId xmlns:p14="http://schemas.microsoft.com/office/powerpoint/2010/main" val="28821118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anim calcmode="lin" valueType="num">
                                      <p:cBhvr>
                                        <p:cTn id="14" dur="500" fill="hold"/>
                                        <p:tgtEl>
                                          <p:spTgt spid="6"/>
                                        </p:tgtEl>
                                        <p:attrNameLst>
                                          <p:attrName>ppt_w</p:attrName>
                                        </p:attrNameLst>
                                      </p:cBhvr>
                                      <p:tavLst>
                                        <p:tav tm="0">
                                          <p:val>
                                            <p:fltVal val="0"/>
                                          </p:val>
                                        </p:tav>
                                        <p:tav tm="100000">
                                          <p:val>
                                            <p:strVal val="#ppt_w"/>
                                          </p:val>
                                        </p:tav>
                                      </p:tavLst>
                                    </p:anim>
                                    <p:anim calcmode="lin" valueType="num">
                                      <p:cBhvr>
                                        <p:cTn id="15" dur="500" fill="hold"/>
                                        <p:tgtEl>
                                          <p:spTgt spid="6"/>
                                        </p:tgtEl>
                                        <p:attrNameLst>
                                          <p:attrName>ppt_h</p:attrName>
                                        </p:attrNameLst>
                                      </p:cBhvr>
                                      <p:tavLst>
                                        <p:tav tm="0">
                                          <p:val>
                                            <p:fltVal val="0"/>
                                          </p:val>
                                        </p:tav>
                                        <p:tav tm="100000">
                                          <p:val>
                                            <p:strVal val="#ppt_h"/>
                                          </p:val>
                                        </p:tav>
                                      </p:tavLst>
                                    </p:anim>
                                    <p:animEffect transition="in" filter="fade">
                                      <p:cBhvr>
                                        <p:cTn id="16"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6"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B486A3F4-80C2-8F14-E4A2-A7E762C941E5}"/>
              </a:ext>
            </a:extLst>
          </p:cNvPr>
          <p:cNvPicPr>
            <a:picLocks noChangeAspect="1"/>
          </p:cNvPicPr>
          <p:nvPr/>
        </p:nvPicPr>
        <p:blipFill>
          <a:blip r:embed="rId2"/>
          <a:stretch>
            <a:fillRect/>
          </a:stretch>
        </p:blipFill>
        <p:spPr>
          <a:xfrm>
            <a:off x="0" y="0"/>
            <a:ext cx="12192528" cy="6858000"/>
          </a:xfrm>
          <a:prstGeom prst="rect">
            <a:avLst/>
          </a:prstGeom>
        </p:spPr>
      </p:pic>
      <p:sp>
        <p:nvSpPr>
          <p:cNvPr id="6" name="TextBox 5">
            <a:extLst>
              <a:ext uri="{FF2B5EF4-FFF2-40B4-BE49-F238E27FC236}">
                <a16:creationId xmlns:a16="http://schemas.microsoft.com/office/drawing/2014/main" id="{928F5622-8465-16B9-A72C-392A553C07EF}"/>
              </a:ext>
            </a:extLst>
          </p:cNvPr>
          <p:cNvSpPr txBox="1"/>
          <p:nvPr/>
        </p:nvSpPr>
        <p:spPr>
          <a:xfrm>
            <a:off x="125835" y="151179"/>
            <a:ext cx="11940330" cy="6555641"/>
          </a:xfrm>
          <a:prstGeom prst="rect">
            <a:avLst/>
          </a:prstGeom>
        </p:spPr>
        <p:style>
          <a:lnRef idx="2">
            <a:schemeClr val="accent6"/>
          </a:lnRef>
          <a:fillRef idx="1">
            <a:schemeClr val="lt1"/>
          </a:fillRef>
          <a:effectRef idx="0">
            <a:schemeClr val="accent6"/>
          </a:effectRef>
          <a:fontRef idx="minor">
            <a:schemeClr val="dk1"/>
          </a:fontRef>
        </p:style>
        <p:txBody>
          <a:bodyPr wrap="square">
            <a:spAutoFit/>
          </a:bodyPr>
          <a:lstStyle/>
          <a:p>
            <a:pPr algn="just"/>
            <a:r>
              <a:rPr lang="vi-VN" sz="2800" b="1" dirty="0">
                <a:solidFill>
                  <a:srgbClr val="222222"/>
                </a:solidFill>
                <a:latin typeface="Times New Roman" panose="02020603050405020304" pitchFamily="18" charset="0"/>
                <a:ea typeface="Times New Roman" panose="02020603050405020304" pitchFamily="18" charset="0"/>
              </a:rPr>
              <a:t>Từ hình ảnh người lính trong bài thơ, người đọc chúng ta sẽ gợi nên nhiều suy nghĩ về trách nhiệm của thế hệ trẻ trong sự nghiệp bảo vệ quê hương đất nước. Tuy nhiên, trong cuộc sống hiện đại ngày nay, có rất nhiều thanh niên còn ham chơi, không chịu khó học tập, rèn luyện bản thân. Họ lo sợ và cho rằng, tham gia học quân sự, rèn luyện tư tưởng Đảng, đi bộ đội là những việc làm không cần thiết, mất thời gian và lãng phí thanh xuân của họ. Nhưng họ đâu có biết rằng, để có được một cuộc sống hòa bình, tự do và hạnh phúc như này hôm nay, thế hệ trước bao gồm những người lính cách mạng đã phải chiến đấu, hi sinh cực khổ như thế nào. Họ cũng chỉ là những chàng thanh niên trẻ tuổi như chúng ta, nhưng họ vì sự nghiệp lớn lao của dân tộc mà hi sinh bản thân, tuổi xuân của mình cống hiến cho đất nước. Nếu không có họ thì sẽ không thể có chúng ta của ngày hôm nay. Vì vậy, các bạn trẻ cần phải giác ngộ, rèn luyện ý thức và tư tưởng đúng đắn, kịp thời. Không ngừng học tập, trau dồi bản thân để ngày càng phát triển. Tích cực tham gia vào các hoạt động tập thể mang nhiều ý nghĩa, sức ảnh hưởng lớn. </a:t>
            </a:r>
            <a:endParaRPr lang="en-US" sz="2800" b="1" dirty="0"/>
          </a:p>
        </p:txBody>
      </p:sp>
    </p:spTree>
    <p:extLst>
      <p:ext uri="{BB962C8B-B14F-4D97-AF65-F5344CB8AC3E}">
        <p14:creationId xmlns:p14="http://schemas.microsoft.com/office/powerpoint/2010/main" val="15434793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B486A3F4-80C2-8F14-E4A2-A7E762C941E5}"/>
              </a:ext>
            </a:extLst>
          </p:cNvPr>
          <p:cNvPicPr>
            <a:picLocks noChangeAspect="1"/>
          </p:cNvPicPr>
          <p:nvPr/>
        </p:nvPicPr>
        <p:blipFill>
          <a:blip r:embed="rId2"/>
          <a:stretch>
            <a:fillRect/>
          </a:stretch>
        </p:blipFill>
        <p:spPr>
          <a:xfrm>
            <a:off x="0" y="0"/>
            <a:ext cx="12192528" cy="6858000"/>
          </a:xfrm>
          <a:prstGeom prst="rect">
            <a:avLst/>
          </a:prstGeom>
        </p:spPr>
      </p:pic>
      <p:sp>
        <p:nvSpPr>
          <p:cNvPr id="6" name="TextBox 5">
            <a:extLst>
              <a:ext uri="{FF2B5EF4-FFF2-40B4-BE49-F238E27FC236}">
                <a16:creationId xmlns:a16="http://schemas.microsoft.com/office/drawing/2014/main" id="{928F5622-8465-16B9-A72C-392A553C07EF}"/>
              </a:ext>
            </a:extLst>
          </p:cNvPr>
          <p:cNvSpPr txBox="1"/>
          <p:nvPr/>
        </p:nvSpPr>
        <p:spPr>
          <a:xfrm>
            <a:off x="978715" y="1066089"/>
            <a:ext cx="10234569" cy="5016758"/>
          </a:xfrm>
          <a:prstGeom prst="rect">
            <a:avLst/>
          </a:prstGeom>
          <a:noFill/>
        </p:spPr>
        <p:txBody>
          <a:bodyPr wrap="square">
            <a:spAutoFit/>
          </a:bodyPr>
          <a:lstStyle/>
          <a:p>
            <a:pPr algn="just"/>
            <a:r>
              <a:rPr lang="vi-VN" sz="3200" b="1" dirty="0">
                <a:solidFill>
                  <a:srgbClr val="222222"/>
                </a:solidFill>
                <a:latin typeface="Times New Roman" panose="02020603050405020304" pitchFamily="18" charset="0"/>
                <a:ea typeface="Times New Roman" panose="02020603050405020304" pitchFamily="18" charset="0"/>
              </a:rPr>
              <a:t>Tự tin, dũng cảm chinh phục mọi khó khăn, dám đương đầu với thử thách và nguy hiểm. Khi Tổ quốc cần thì phải sẵn sàng tham gia, cống hiến sức trẻ vì sự nghiệp lớn lao của dân tộc. Bên cạnh đó, phê bình, tố cáo các hành vi phản động, thiếu trách nhiệm với nền độc lập, hòa bình của đất nước. Chúng ta của hôm nay được thừa hưởng những thành quả của sự chiến đấu, hi sinh anh dũng của thế hệ trước. Chính vì thế, là những thanh niên trẻ tuổi, hãy đóng góp sức mình để tiếp nối truyền thống yêu nước và làm nên đất nước muôn đời. </a:t>
            </a:r>
            <a:endParaRPr lang="en-US" sz="3200" b="1" dirty="0"/>
          </a:p>
        </p:txBody>
      </p:sp>
    </p:spTree>
    <p:extLst>
      <p:ext uri="{BB962C8B-B14F-4D97-AF65-F5344CB8AC3E}">
        <p14:creationId xmlns:p14="http://schemas.microsoft.com/office/powerpoint/2010/main" val="17334708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B486A3F4-80C2-8F14-E4A2-A7E762C941E5}"/>
              </a:ext>
            </a:extLst>
          </p:cNvPr>
          <p:cNvPicPr>
            <a:picLocks noChangeAspect="1"/>
          </p:cNvPicPr>
          <p:nvPr/>
        </p:nvPicPr>
        <p:blipFill>
          <a:blip r:embed="rId2"/>
          <a:stretch>
            <a:fillRect/>
          </a:stretch>
        </p:blipFill>
        <p:spPr>
          <a:xfrm>
            <a:off x="0" y="0"/>
            <a:ext cx="12192528" cy="6858000"/>
          </a:xfrm>
          <a:prstGeom prst="rect">
            <a:avLst/>
          </a:prstGeom>
        </p:spPr>
      </p:pic>
      <p:sp>
        <p:nvSpPr>
          <p:cNvPr id="3" name="TextBox 2">
            <a:extLst>
              <a:ext uri="{FF2B5EF4-FFF2-40B4-BE49-F238E27FC236}">
                <a16:creationId xmlns:a16="http://schemas.microsoft.com/office/drawing/2014/main" id="{67AF6AE6-250B-5E0E-2C92-0ED024712029}"/>
              </a:ext>
            </a:extLst>
          </p:cNvPr>
          <p:cNvSpPr txBox="1"/>
          <p:nvPr/>
        </p:nvSpPr>
        <p:spPr>
          <a:xfrm>
            <a:off x="3294592" y="353309"/>
            <a:ext cx="5144357" cy="707886"/>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IV</a:t>
            </a:r>
            <a:r>
              <a:rPr kumimoji="0" lang="vi-VN" sz="40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Trao đổi về bài nói</a:t>
            </a:r>
            <a:endParaRPr kumimoji="0" lang="en-US" sz="40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pic>
        <p:nvPicPr>
          <p:cNvPr id="8" name="Picture 7">
            <a:extLst>
              <a:ext uri="{FF2B5EF4-FFF2-40B4-BE49-F238E27FC236}">
                <a16:creationId xmlns:a16="http://schemas.microsoft.com/office/drawing/2014/main" id="{6126B210-071E-F2C2-E7E2-0006D5429FA0}"/>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6615" b="99611" l="7653" r="93878">
                        <a14:foregroundMark x1="36735" y1="6615" x2="36735" y2="6615"/>
                        <a14:foregroundMark x1="36224" y1="7004" x2="36224" y2="7004"/>
                        <a14:foregroundMark x1="18367" y1="58755" x2="18367" y2="58755"/>
                        <a14:foregroundMark x1="18367" y1="58755" x2="18367" y2="58755"/>
                        <a14:foregroundMark x1="15816" y1="58366" x2="15816" y2="58366"/>
                        <a14:foregroundMark x1="14286" y1="55642" x2="14286" y2="55642"/>
                        <a14:foregroundMark x1="24490" y1="87549" x2="24490" y2="87549"/>
                        <a14:foregroundMark x1="28061" y1="87549" x2="28061" y2="87549"/>
                        <a14:foregroundMark x1="28571" y1="87549" x2="28571" y2="87549"/>
                        <a14:foregroundMark x1="18367" y1="91440" x2="18367" y2="91440"/>
                        <a14:foregroundMark x1="15306" y1="91440" x2="13776" y2="91051"/>
                        <a14:foregroundMark x1="50000" y1="92607" x2="50000" y2="92607"/>
                        <a14:foregroundMark x1="50000" y1="92607" x2="50000" y2="92607"/>
                        <a14:foregroundMark x1="54082" y1="92607" x2="54082" y2="92607"/>
                        <a14:foregroundMark x1="86735" y1="68093" x2="86735" y2="68093"/>
                        <a14:foregroundMark x1="89286" y1="66926" x2="89796" y2="66148"/>
                        <a14:foregroundMark x1="90306" y1="57198" x2="90306" y2="57198"/>
                        <a14:foregroundMark x1="90306" y1="56420" x2="90306" y2="56420"/>
                        <a14:foregroundMark x1="93367" y1="52529" x2="93367" y2="52529"/>
                        <a14:foregroundMark x1="93878" y1="51751" x2="93878" y2="51751"/>
                        <a14:foregroundMark x1="44898" y1="99611" x2="44898" y2="99611"/>
                        <a14:foregroundMark x1="7653" y1="89105" x2="7653" y2="89105"/>
                      </a14:backgroundRemoval>
                    </a14:imgEffect>
                  </a14:imgLayer>
                </a14:imgProps>
              </a:ext>
            </a:extLst>
          </a:blip>
          <a:stretch>
            <a:fillRect/>
          </a:stretch>
        </p:blipFill>
        <p:spPr>
          <a:xfrm>
            <a:off x="8182586" y="1414504"/>
            <a:ext cx="3419835" cy="4484171"/>
          </a:xfrm>
          <a:prstGeom prst="rect">
            <a:avLst/>
          </a:prstGeom>
        </p:spPr>
      </p:pic>
      <p:pic>
        <p:nvPicPr>
          <p:cNvPr id="2" name="Picture 1">
            <a:extLst>
              <a:ext uri="{FF2B5EF4-FFF2-40B4-BE49-F238E27FC236}">
                <a16:creationId xmlns:a16="http://schemas.microsoft.com/office/drawing/2014/main" id="{7EE141AF-0F67-CE42-EA91-0BE7B7DD5AA2}"/>
              </a:ext>
            </a:extLst>
          </p:cNvPr>
          <p:cNvPicPr>
            <a:picLocks noChangeAspect="1"/>
          </p:cNvPicPr>
          <p:nvPr/>
        </p:nvPicPr>
        <p:blipFill>
          <a:blip r:embed="rId5"/>
          <a:stretch>
            <a:fillRect/>
          </a:stretch>
        </p:blipFill>
        <p:spPr>
          <a:xfrm>
            <a:off x="2449584" y="1268964"/>
            <a:ext cx="4951951" cy="4951951"/>
          </a:xfrm>
          <a:prstGeom prst="rect">
            <a:avLst/>
          </a:prstGeom>
        </p:spPr>
      </p:pic>
      <p:sp>
        <p:nvSpPr>
          <p:cNvPr id="5" name="Thought Bubble: Cloud 4">
            <a:extLst>
              <a:ext uri="{FF2B5EF4-FFF2-40B4-BE49-F238E27FC236}">
                <a16:creationId xmlns:a16="http://schemas.microsoft.com/office/drawing/2014/main" id="{1E2D2A31-67EB-FFEF-7E37-A9C63A13CA2C}"/>
              </a:ext>
            </a:extLst>
          </p:cNvPr>
          <p:cNvSpPr/>
          <p:nvPr/>
        </p:nvSpPr>
        <p:spPr>
          <a:xfrm>
            <a:off x="738232" y="2399250"/>
            <a:ext cx="2348918" cy="1029749"/>
          </a:xfrm>
          <a:prstGeom prst="cloudCallout">
            <a:avLst>
              <a:gd name="adj1" fmla="val 71324"/>
              <a:gd name="adj2" fmla="val 55168"/>
            </a:avLst>
          </a:prstGeom>
        </p:spPr>
        <p:style>
          <a:lnRef idx="2">
            <a:schemeClr val="accent5"/>
          </a:lnRef>
          <a:fillRef idx="1">
            <a:schemeClr val="lt1"/>
          </a:fillRef>
          <a:effectRef idx="0">
            <a:schemeClr val="accent5"/>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Người</a:t>
            </a:r>
            <a:r>
              <a:rPr kumimoji="0" lang="en-US" sz="32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32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nói</a:t>
            </a:r>
            <a:endParaRPr kumimoji="0" lang="en-US" sz="32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7" name="Thought Bubble: Cloud 6">
            <a:extLst>
              <a:ext uri="{FF2B5EF4-FFF2-40B4-BE49-F238E27FC236}">
                <a16:creationId xmlns:a16="http://schemas.microsoft.com/office/drawing/2014/main" id="{B6D03D59-04B7-DA8D-40C2-FBD60E910AC6}"/>
              </a:ext>
            </a:extLst>
          </p:cNvPr>
          <p:cNvSpPr/>
          <p:nvPr/>
        </p:nvSpPr>
        <p:spPr>
          <a:xfrm>
            <a:off x="6763969" y="2265027"/>
            <a:ext cx="2348918" cy="1029749"/>
          </a:xfrm>
          <a:prstGeom prst="cloudCallout">
            <a:avLst>
              <a:gd name="adj1" fmla="val -68319"/>
              <a:gd name="adj2" fmla="val 104862"/>
            </a:avLst>
          </a:prstGeom>
        </p:spPr>
        <p:style>
          <a:lnRef idx="2">
            <a:schemeClr val="accent5"/>
          </a:lnRef>
          <a:fillRef idx="1">
            <a:schemeClr val="lt1"/>
          </a:fillRef>
          <a:effectRef idx="0">
            <a:schemeClr val="accent5"/>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Người</a:t>
            </a:r>
            <a:r>
              <a:rPr kumimoji="0" lang="en-US" sz="32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32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nghe</a:t>
            </a:r>
            <a:endParaRPr kumimoji="0" lang="en-US" sz="32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Tree>
    <p:extLst>
      <p:ext uri="{BB962C8B-B14F-4D97-AF65-F5344CB8AC3E}">
        <p14:creationId xmlns:p14="http://schemas.microsoft.com/office/powerpoint/2010/main" val="16361311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barn(inVertical)">
                                      <p:cBhvr>
                                        <p:cTn id="14" dur="500"/>
                                        <p:tgtEl>
                                          <p:spTgt spid="5"/>
                                        </p:tgtEl>
                                      </p:cBhvr>
                                    </p:animEffect>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barn(inVertical)">
                                      <p:cBhvr>
                                        <p:cTn id="19"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animBg="1"/>
      <p:bldP spid="7"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23AD0B4E-881D-E5DA-3F67-9B7AEBFA56A2}"/>
              </a:ext>
            </a:extLst>
          </p:cNvPr>
          <p:cNvPicPr>
            <a:picLocks noChangeAspect="1"/>
          </p:cNvPicPr>
          <p:nvPr/>
        </p:nvPicPr>
        <p:blipFill>
          <a:blip r:embed="rId2"/>
          <a:stretch>
            <a:fillRect/>
          </a:stretch>
        </p:blipFill>
        <p:spPr>
          <a:xfrm>
            <a:off x="0" y="0"/>
            <a:ext cx="12192000" cy="6858000"/>
          </a:xfrm>
          <a:prstGeom prst="rect">
            <a:avLst/>
          </a:prstGeom>
        </p:spPr>
      </p:pic>
      <p:graphicFrame>
        <p:nvGraphicFramePr>
          <p:cNvPr id="6" name="Table 5">
            <a:extLst>
              <a:ext uri="{FF2B5EF4-FFF2-40B4-BE49-F238E27FC236}">
                <a16:creationId xmlns:a16="http://schemas.microsoft.com/office/drawing/2014/main" id="{39DBBE5C-1DD3-4FC8-C294-6FE1C2F69950}"/>
              </a:ext>
            </a:extLst>
          </p:cNvPr>
          <p:cNvGraphicFramePr>
            <a:graphicFrameLocks noGrp="1"/>
          </p:cNvGraphicFramePr>
          <p:nvPr>
            <p:extLst>
              <p:ext uri="{D42A27DB-BD31-4B8C-83A1-F6EECF244321}">
                <p14:modId xmlns:p14="http://schemas.microsoft.com/office/powerpoint/2010/main" val="889583342"/>
              </p:ext>
            </p:extLst>
          </p:nvPr>
        </p:nvGraphicFramePr>
        <p:xfrm>
          <a:off x="0" y="16778"/>
          <a:ext cx="12192001" cy="6841222"/>
        </p:xfrm>
        <a:graphic>
          <a:graphicData uri="http://schemas.openxmlformats.org/drawingml/2006/table">
            <a:tbl>
              <a:tblPr firstRow="1" firstCol="1" bandRow="1">
                <a:tableStyleId>{5C22544A-7EE6-4342-B048-85BDC9FD1C3A}</a:tableStyleId>
              </a:tblPr>
              <a:tblGrid>
                <a:gridCol w="3046370">
                  <a:extLst>
                    <a:ext uri="{9D8B030D-6E8A-4147-A177-3AD203B41FA5}">
                      <a16:colId xmlns:a16="http://schemas.microsoft.com/office/drawing/2014/main" val="4072265132"/>
                    </a:ext>
                  </a:extLst>
                </a:gridCol>
                <a:gridCol w="3047675">
                  <a:extLst>
                    <a:ext uri="{9D8B030D-6E8A-4147-A177-3AD203B41FA5}">
                      <a16:colId xmlns:a16="http://schemas.microsoft.com/office/drawing/2014/main" val="2358148986"/>
                    </a:ext>
                  </a:extLst>
                </a:gridCol>
                <a:gridCol w="3047675">
                  <a:extLst>
                    <a:ext uri="{9D8B030D-6E8A-4147-A177-3AD203B41FA5}">
                      <a16:colId xmlns:a16="http://schemas.microsoft.com/office/drawing/2014/main" val="1172475829"/>
                    </a:ext>
                  </a:extLst>
                </a:gridCol>
                <a:gridCol w="3050281">
                  <a:extLst>
                    <a:ext uri="{9D8B030D-6E8A-4147-A177-3AD203B41FA5}">
                      <a16:colId xmlns:a16="http://schemas.microsoft.com/office/drawing/2014/main" val="1600555704"/>
                    </a:ext>
                  </a:extLst>
                </a:gridCol>
              </a:tblGrid>
              <a:tr h="402425">
                <a:tc gridSpan="4">
                  <a:txBody>
                    <a:bodyPr/>
                    <a:lstStyle/>
                    <a:p>
                      <a:pPr algn="ctr"/>
                      <a:r>
                        <a:rPr lang="en-US" sz="2400" dirty="0">
                          <a:effectLst/>
                          <a:latin typeface="Times New Roman" panose="02020603050405020304" pitchFamily="18" charset="0"/>
                          <a:cs typeface="Times New Roman" panose="02020603050405020304" pitchFamily="18" charset="0"/>
                        </a:rPr>
                        <a:t>PHIẾU ĐÁNH GIÁ THEO TIÊU CHÍ</a:t>
                      </a: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3209" marR="53209" marT="0" marB="0">
                    <a:solidFill>
                      <a:schemeClr val="accent6">
                        <a:lumMod val="75000"/>
                      </a:schemeClr>
                    </a:solidFill>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106451750"/>
                  </a:ext>
                </a:extLst>
              </a:tr>
              <a:tr h="402425">
                <a:tc gridSpan="4">
                  <a:txBody>
                    <a:bodyPr/>
                    <a:lstStyle/>
                    <a:p>
                      <a:r>
                        <a:rPr lang="en-US" sz="2400" dirty="0" err="1">
                          <a:effectLst/>
                          <a:latin typeface="Times New Roman" panose="02020603050405020304" pitchFamily="18" charset="0"/>
                          <a:cs typeface="Times New Roman" panose="02020603050405020304" pitchFamily="18" charset="0"/>
                        </a:rPr>
                        <a:t>Nhóm</a:t>
                      </a:r>
                      <a:r>
                        <a:rPr lang="en-US" sz="2400" dirty="0">
                          <a:effectLst/>
                          <a:latin typeface="Times New Roman" panose="02020603050405020304" pitchFamily="18" charset="0"/>
                          <a:cs typeface="Times New Roman" panose="02020603050405020304" pitchFamily="18" charset="0"/>
                        </a:rPr>
                        <a:t>:………………………</a:t>
                      </a: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3209" marR="53209" marT="0" marB="0">
                    <a:solidFill>
                      <a:schemeClr val="accent6">
                        <a:lumMod val="75000"/>
                      </a:schemeClr>
                    </a:solidFill>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85237286"/>
                  </a:ext>
                </a:extLst>
              </a:tr>
              <a:tr h="402425">
                <a:tc gridSpan="3">
                  <a:txBody>
                    <a:bodyPr/>
                    <a:lstStyle/>
                    <a:p>
                      <a:pPr algn="ctr"/>
                      <a:r>
                        <a:rPr lang="en-US" sz="2400" dirty="0" err="1">
                          <a:effectLst/>
                          <a:latin typeface="Times New Roman" panose="02020603050405020304" pitchFamily="18" charset="0"/>
                          <a:cs typeface="Times New Roman" panose="02020603050405020304" pitchFamily="18" charset="0"/>
                        </a:rPr>
                        <a:t>Mức</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độ</a:t>
                      </a: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3209" marR="53209" marT="0" marB="0"/>
                </a:tc>
                <a:tc hMerge="1">
                  <a:txBody>
                    <a:bodyPr/>
                    <a:lstStyle/>
                    <a:p>
                      <a:endParaRPr lang="en-US"/>
                    </a:p>
                  </a:txBody>
                  <a:tcPr/>
                </a:tc>
                <a:tc hMerge="1">
                  <a:txBody>
                    <a:bodyPr/>
                    <a:lstStyle/>
                    <a:p>
                      <a:endParaRPr lang="en-US"/>
                    </a:p>
                  </a:txBody>
                  <a:tcPr/>
                </a:tc>
                <a:tc>
                  <a:txBody>
                    <a:bodyPr/>
                    <a:lstStyle/>
                    <a:p>
                      <a:r>
                        <a:rPr lang="en-US" sz="2400">
                          <a:effectLst/>
                          <a:latin typeface="Times New Roman" panose="02020603050405020304" pitchFamily="18" charset="0"/>
                          <a:cs typeface="Times New Roman" panose="02020603050405020304" pitchFamily="18" charset="0"/>
                        </a:rPr>
                        <a:t> </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tc>
                <a:extLst>
                  <a:ext uri="{0D108BD9-81ED-4DB2-BD59-A6C34878D82A}">
                    <a16:rowId xmlns:a16="http://schemas.microsoft.com/office/drawing/2014/main" val="3285251707"/>
                  </a:ext>
                </a:extLst>
              </a:tr>
              <a:tr h="402425">
                <a:tc>
                  <a:txBody>
                    <a:bodyPr/>
                    <a:lstStyle/>
                    <a:p>
                      <a:pPr algn="ctr"/>
                      <a:r>
                        <a:rPr lang="en-US" sz="2400" dirty="0" err="1">
                          <a:effectLst/>
                          <a:latin typeface="Times New Roman" panose="02020603050405020304" pitchFamily="18" charset="0"/>
                          <a:cs typeface="Times New Roman" panose="02020603050405020304" pitchFamily="18" charset="0"/>
                        </a:rPr>
                        <a:t>Chưa</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đạt</a:t>
                      </a:r>
                      <a:r>
                        <a:rPr lang="en-US" sz="2400" dirty="0">
                          <a:effectLst/>
                          <a:latin typeface="Times New Roman" panose="02020603050405020304" pitchFamily="18" charset="0"/>
                          <a:cs typeface="Times New Roman" panose="02020603050405020304" pitchFamily="18" charset="0"/>
                        </a:rPr>
                        <a:t> (0đ)</a:t>
                      </a: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3209" marR="53209" marT="0" marB="0">
                    <a:solidFill>
                      <a:schemeClr val="accent6">
                        <a:lumMod val="75000"/>
                      </a:schemeClr>
                    </a:solidFill>
                  </a:tcPr>
                </a:tc>
                <a:tc>
                  <a:txBody>
                    <a:bodyPr/>
                    <a:lstStyle/>
                    <a:p>
                      <a:pPr algn="ctr"/>
                      <a:r>
                        <a:rPr lang="en-US" sz="2400">
                          <a:effectLst/>
                          <a:latin typeface="Times New Roman" panose="02020603050405020304" pitchFamily="18" charset="0"/>
                          <a:cs typeface="Times New Roman" panose="02020603050405020304" pitchFamily="18" charset="0"/>
                        </a:rPr>
                        <a:t>Đạt (1đ)</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3209" marR="53209" marT="0" marB="0"/>
                </a:tc>
                <a:tc>
                  <a:txBody>
                    <a:bodyPr/>
                    <a:lstStyle/>
                    <a:p>
                      <a:pPr algn="ctr"/>
                      <a:r>
                        <a:rPr lang="en-US" sz="2400">
                          <a:effectLst/>
                          <a:latin typeface="Times New Roman" panose="02020603050405020304" pitchFamily="18" charset="0"/>
                          <a:cs typeface="Times New Roman" panose="02020603050405020304" pitchFamily="18" charset="0"/>
                        </a:rPr>
                        <a:t>Tốt (2đ)</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3209" marR="53209" marT="0" marB="0"/>
                </a:tc>
                <a:tc>
                  <a:txBody>
                    <a:bodyPr/>
                    <a:lstStyle/>
                    <a:p>
                      <a:r>
                        <a:rPr lang="en-US" sz="2400">
                          <a:effectLst/>
                          <a:latin typeface="Times New Roman" panose="02020603050405020304" pitchFamily="18" charset="0"/>
                          <a:cs typeface="Times New Roman" panose="02020603050405020304" pitchFamily="18" charset="0"/>
                        </a:rPr>
                        <a:t> </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tc>
                <a:extLst>
                  <a:ext uri="{0D108BD9-81ED-4DB2-BD59-A6C34878D82A}">
                    <a16:rowId xmlns:a16="http://schemas.microsoft.com/office/drawing/2014/main" val="1209745121"/>
                  </a:ext>
                </a:extLst>
              </a:tr>
              <a:tr h="2012124">
                <a:tc>
                  <a:txBody>
                    <a:bodyPr/>
                    <a:lstStyle/>
                    <a:p>
                      <a:r>
                        <a:rPr lang="en-US" sz="2400" dirty="0" err="1">
                          <a:effectLst/>
                          <a:latin typeface="Times New Roman" panose="02020603050405020304" pitchFamily="18" charset="0"/>
                          <a:cs typeface="Times New Roman" panose="02020603050405020304" pitchFamily="18" charset="0"/>
                        </a:rPr>
                        <a:t>Chưa</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thể</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hiện</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được</a:t>
                      </a:r>
                      <a:r>
                        <a:rPr lang="en-US" sz="2400" dirty="0">
                          <a:effectLst/>
                          <a:latin typeface="Times New Roman" panose="02020603050405020304" pitchFamily="18" charset="0"/>
                          <a:cs typeface="Times New Roman" panose="02020603050405020304" pitchFamily="18" charset="0"/>
                        </a:rPr>
                        <a:t> ý </a:t>
                      </a:r>
                      <a:r>
                        <a:rPr lang="en-US" sz="2400" dirty="0" err="1">
                          <a:effectLst/>
                          <a:latin typeface="Times New Roman" panose="02020603050405020304" pitchFamily="18" charset="0"/>
                          <a:cs typeface="Times New Roman" panose="02020603050405020304" pitchFamily="18" charset="0"/>
                        </a:rPr>
                        <a:t>của</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người</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nói</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về</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của</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người</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nói</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về</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một</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người</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nói</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về</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một</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vấn</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đề</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đời</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sống</a:t>
                      </a: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3209" marR="53209" marT="0" marB="0">
                    <a:solidFill>
                      <a:schemeClr val="accent6">
                        <a:lumMod val="75000"/>
                      </a:schemeClr>
                    </a:solidFill>
                  </a:tcPr>
                </a:tc>
                <a:tc>
                  <a:txBody>
                    <a:bodyPr/>
                    <a:lstStyle/>
                    <a:p>
                      <a:r>
                        <a:rPr lang="en-US" sz="2400" dirty="0" err="1">
                          <a:effectLst/>
                          <a:latin typeface="Times New Roman" panose="02020603050405020304" pitchFamily="18" charset="0"/>
                          <a:cs typeface="Times New Roman" panose="02020603050405020304" pitchFamily="18" charset="0"/>
                        </a:rPr>
                        <a:t>Thể</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hiện</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được</a:t>
                      </a:r>
                      <a:r>
                        <a:rPr lang="en-US" sz="2400" dirty="0">
                          <a:effectLst/>
                          <a:latin typeface="Times New Roman" panose="02020603050405020304" pitchFamily="18" charset="0"/>
                          <a:cs typeface="Times New Roman" panose="02020603050405020304" pitchFamily="18" charset="0"/>
                        </a:rPr>
                        <a:t>  ý </a:t>
                      </a:r>
                      <a:r>
                        <a:rPr lang="en-US" sz="2400" dirty="0" err="1">
                          <a:effectLst/>
                          <a:latin typeface="Times New Roman" panose="02020603050405020304" pitchFamily="18" charset="0"/>
                          <a:cs typeface="Times New Roman" panose="02020603050405020304" pitchFamily="18" charset="0"/>
                        </a:rPr>
                        <a:t>kiến</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của</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người</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nói</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về</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một</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vấn</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đề</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đời</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sống</a:t>
                      </a: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3209" marR="53209" marT="0" marB="0"/>
                </a:tc>
                <a:tc>
                  <a:txBody>
                    <a:bodyPr/>
                    <a:lstStyle/>
                    <a:p>
                      <a:r>
                        <a:rPr lang="en-US" sz="2400" dirty="0" err="1">
                          <a:effectLst/>
                          <a:latin typeface="Times New Roman" panose="02020603050405020304" pitchFamily="18" charset="0"/>
                          <a:cs typeface="Times New Roman" panose="02020603050405020304" pitchFamily="18" charset="0"/>
                        </a:rPr>
                        <a:t>Thể</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hiện</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được</a:t>
                      </a:r>
                      <a:r>
                        <a:rPr lang="en-US" sz="2400" dirty="0">
                          <a:effectLst/>
                          <a:latin typeface="Times New Roman" panose="02020603050405020304" pitchFamily="18" charset="0"/>
                          <a:cs typeface="Times New Roman" panose="02020603050405020304" pitchFamily="18" charset="0"/>
                        </a:rPr>
                        <a:t>  ý </a:t>
                      </a:r>
                      <a:r>
                        <a:rPr lang="en-US" sz="2400" dirty="0" err="1">
                          <a:effectLst/>
                          <a:latin typeface="Times New Roman" panose="02020603050405020304" pitchFamily="18" charset="0"/>
                          <a:cs typeface="Times New Roman" panose="02020603050405020304" pitchFamily="18" charset="0"/>
                        </a:rPr>
                        <a:t>kiến</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của</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người</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nói</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về</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một</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vấn</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đề</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đời</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sống</a:t>
                      </a:r>
                      <a:r>
                        <a:rPr lang="en-US" sz="2400" dirty="0">
                          <a:effectLst/>
                          <a:latin typeface="Times New Roman" panose="02020603050405020304" pitchFamily="18" charset="0"/>
                          <a:cs typeface="Times New Roman" panose="02020603050405020304" pitchFamily="18" charset="0"/>
                        </a:rPr>
                        <a:t> m </a:t>
                      </a:r>
                      <a:r>
                        <a:rPr lang="en-US" sz="2400" dirty="0" err="1">
                          <a:effectLst/>
                          <a:latin typeface="Times New Roman" panose="02020603050405020304" pitchFamily="18" charset="0"/>
                          <a:cs typeface="Times New Roman" panose="02020603050405020304" pitchFamily="18" charset="0"/>
                        </a:rPr>
                        <a:t>ột</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cách</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rõ</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ràng</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ấn</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tượng</a:t>
                      </a: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3209" marR="53209" marT="0" marB="0"/>
                </a:tc>
                <a:tc>
                  <a:txBody>
                    <a:bodyPr/>
                    <a:lstStyle/>
                    <a:p>
                      <a:r>
                        <a:rPr lang="en-US" sz="2400">
                          <a:effectLst/>
                          <a:latin typeface="Times New Roman" panose="02020603050405020304" pitchFamily="18" charset="0"/>
                          <a:cs typeface="Times New Roman" panose="02020603050405020304" pitchFamily="18" charset="0"/>
                        </a:rPr>
                        <a:t> </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tc>
                <a:extLst>
                  <a:ext uri="{0D108BD9-81ED-4DB2-BD59-A6C34878D82A}">
                    <a16:rowId xmlns:a16="http://schemas.microsoft.com/office/drawing/2014/main" val="1608659578"/>
                  </a:ext>
                </a:extLst>
              </a:tr>
              <a:tr h="2012124">
                <a:tc>
                  <a:txBody>
                    <a:bodyPr/>
                    <a:lstStyle/>
                    <a:p>
                      <a:r>
                        <a:rPr lang="en-US" sz="2400" dirty="0" err="1">
                          <a:effectLst/>
                          <a:latin typeface="Times New Roman" panose="02020603050405020304" pitchFamily="18" charset="0"/>
                          <a:cs typeface="Times New Roman" panose="02020603050405020304" pitchFamily="18" charset="0"/>
                        </a:rPr>
                        <a:t>Chưa</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đưa</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ra</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được</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các</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lí</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lẽ</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lẽ</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và</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bằng</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chứng</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phù</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và</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bằng</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chứng</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phù</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hợp</a:t>
                      </a: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3209" marR="53209" marT="0" marB="0">
                    <a:solidFill>
                      <a:schemeClr val="accent6">
                        <a:lumMod val="75000"/>
                      </a:schemeClr>
                    </a:solidFill>
                  </a:tcPr>
                </a:tc>
                <a:tc>
                  <a:txBody>
                    <a:bodyPr/>
                    <a:lstStyle/>
                    <a:p>
                      <a:r>
                        <a:rPr lang="en-US" sz="2400">
                          <a:effectLst/>
                          <a:latin typeface="Times New Roman" panose="02020603050405020304" pitchFamily="18" charset="0"/>
                          <a:cs typeface="Times New Roman" panose="02020603050405020304" pitchFamily="18" charset="0"/>
                        </a:rPr>
                        <a:t>Đưa ra được các lí lẽ và bằng chứng phù  hợp với vấn đề bàn luận</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3209" marR="53209" marT="0" marB="0"/>
                </a:tc>
                <a:tc>
                  <a:txBody>
                    <a:bodyPr/>
                    <a:lstStyle/>
                    <a:p>
                      <a:r>
                        <a:rPr lang="en-US" sz="2400" dirty="0" err="1">
                          <a:effectLst/>
                          <a:latin typeface="Times New Roman" panose="02020603050405020304" pitchFamily="18" charset="0"/>
                          <a:cs typeface="Times New Roman" panose="02020603050405020304" pitchFamily="18" charset="0"/>
                        </a:rPr>
                        <a:t>Đưa</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ra</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được</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các</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lí</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lẽ</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và</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bằng</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chứng</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thuyết</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phục</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sâu</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sắc</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ti</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êu</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biểu</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phù</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hợp</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với</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vấn</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đề</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bàn</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luận</a:t>
                      </a: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3209" marR="53209" marT="0" marB="0"/>
                </a:tc>
                <a:tc>
                  <a:txBody>
                    <a:bodyPr/>
                    <a:lstStyle/>
                    <a:p>
                      <a:r>
                        <a:rPr lang="en-US" sz="2400" dirty="0">
                          <a:effectLst/>
                          <a:latin typeface="Times New Roman" panose="02020603050405020304" pitchFamily="18" charset="0"/>
                          <a:cs typeface="Times New Roman" panose="02020603050405020304" pitchFamily="18" charset="0"/>
                        </a:rPr>
                        <a:t> </a:t>
                      </a: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tc>
                <a:extLst>
                  <a:ext uri="{0D108BD9-81ED-4DB2-BD59-A6C34878D82A}">
                    <a16:rowId xmlns:a16="http://schemas.microsoft.com/office/drawing/2014/main" val="4257903745"/>
                  </a:ext>
                </a:extLst>
              </a:tr>
              <a:tr h="1207274">
                <a:tc>
                  <a:txBody>
                    <a:bodyPr/>
                    <a:lstStyle/>
                    <a:p>
                      <a:r>
                        <a:rPr lang="en-US" sz="2400" dirty="0" err="1">
                          <a:effectLst/>
                          <a:latin typeface="Times New Roman" panose="02020603050405020304" pitchFamily="18" charset="0"/>
                          <a:cs typeface="Times New Roman" panose="02020603050405020304" pitchFamily="18" charset="0"/>
                        </a:rPr>
                        <a:t>Nói</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nhỏ</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khó</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nghe</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nói</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lặp</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lại</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ngập</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ngừng</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nhiều</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lần</a:t>
                      </a: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3209" marR="53209" marT="0" marB="0">
                    <a:solidFill>
                      <a:schemeClr val="accent6">
                        <a:lumMod val="75000"/>
                      </a:schemeClr>
                    </a:solidFill>
                  </a:tcPr>
                </a:tc>
                <a:tc>
                  <a:txBody>
                    <a:bodyPr/>
                    <a:lstStyle/>
                    <a:p>
                      <a:r>
                        <a:rPr lang="en-US" sz="2400">
                          <a:effectLst/>
                          <a:latin typeface="Times New Roman" panose="02020603050405020304" pitchFamily="18" charset="0"/>
                          <a:cs typeface="Times New Roman" panose="02020603050405020304" pitchFamily="18" charset="0"/>
                        </a:rPr>
                        <a:t>Nói rõ nhưng đôi chổ lặp lại hoặc ngập ngừng một vài câu</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3209" marR="53209" marT="0" marB="0"/>
                </a:tc>
                <a:tc>
                  <a:txBody>
                    <a:bodyPr/>
                    <a:lstStyle/>
                    <a:p>
                      <a:r>
                        <a:rPr lang="en-US" sz="2400">
                          <a:effectLst/>
                          <a:latin typeface="Times New Roman" panose="02020603050405020304" pitchFamily="18" charset="0"/>
                          <a:cs typeface="Times New Roman" panose="02020603050405020304" pitchFamily="18" charset="0"/>
                        </a:rPr>
                        <a:t>Nói rõ, truyền cảm,  hầu như không lặp lại hay ngập ngừng</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3209" marR="53209" marT="0" marB="0"/>
                </a:tc>
                <a:tc>
                  <a:txBody>
                    <a:bodyPr/>
                    <a:lstStyle/>
                    <a:p>
                      <a:r>
                        <a:rPr lang="en-US" sz="2400" dirty="0">
                          <a:effectLst/>
                          <a:latin typeface="Times New Roman" panose="02020603050405020304" pitchFamily="18" charset="0"/>
                          <a:cs typeface="Times New Roman" panose="02020603050405020304" pitchFamily="18" charset="0"/>
                        </a:rPr>
                        <a:t> </a:t>
                      </a: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tc>
                <a:extLst>
                  <a:ext uri="{0D108BD9-81ED-4DB2-BD59-A6C34878D82A}">
                    <a16:rowId xmlns:a16="http://schemas.microsoft.com/office/drawing/2014/main" val="3232287871"/>
                  </a:ext>
                </a:extLst>
              </a:tr>
            </a:tbl>
          </a:graphicData>
        </a:graphic>
      </p:graphicFrame>
    </p:spTree>
    <p:extLst>
      <p:ext uri="{BB962C8B-B14F-4D97-AF65-F5344CB8AC3E}">
        <p14:creationId xmlns:p14="http://schemas.microsoft.com/office/powerpoint/2010/main" val="2914752273"/>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FFF39E46-CB07-164A-8CC8-53A43DBAA5A9}"/>
              </a:ext>
            </a:extLst>
          </p:cNvPr>
          <p:cNvPicPr>
            <a:picLocks noChangeAspect="1"/>
          </p:cNvPicPr>
          <p:nvPr/>
        </p:nvPicPr>
        <p:blipFill>
          <a:blip r:embed="rId2"/>
          <a:stretch>
            <a:fillRect/>
          </a:stretch>
        </p:blipFill>
        <p:spPr>
          <a:xfrm>
            <a:off x="0" y="0"/>
            <a:ext cx="12192000" cy="6858000"/>
          </a:xfrm>
          <a:prstGeom prst="rect">
            <a:avLst/>
          </a:prstGeom>
        </p:spPr>
      </p:pic>
      <p:sp>
        <p:nvSpPr>
          <p:cNvPr id="5" name="TextBox 4">
            <a:extLst>
              <a:ext uri="{FF2B5EF4-FFF2-40B4-BE49-F238E27FC236}">
                <a16:creationId xmlns:a16="http://schemas.microsoft.com/office/drawing/2014/main" id="{7D812B07-002B-CE76-3DB0-4F73782B8A5B}"/>
              </a:ext>
            </a:extLst>
          </p:cNvPr>
          <p:cNvSpPr txBox="1"/>
          <p:nvPr/>
        </p:nvSpPr>
        <p:spPr>
          <a:xfrm>
            <a:off x="2012747" y="2521714"/>
            <a:ext cx="7925697" cy="144655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LUYỆN</a:t>
            </a:r>
            <a:r>
              <a:rPr kumimoji="0" lang="en-US" sz="8800" b="0" i="0" u="none" strike="noStrike" kern="1200" cap="none" spc="0" normalizeH="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TẬP</a:t>
            </a:r>
            <a:endParaRPr kumimoji="0" lang="en-US" sz="8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Tree>
    <p:extLst>
      <p:ext uri="{BB962C8B-B14F-4D97-AF65-F5344CB8AC3E}">
        <p14:creationId xmlns:p14="http://schemas.microsoft.com/office/powerpoint/2010/main" val="4142526137"/>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FFF39E46-CB07-164A-8CC8-53A43DBAA5A9}"/>
              </a:ext>
            </a:extLst>
          </p:cNvPr>
          <p:cNvPicPr>
            <a:picLocks noChangeAspect="1"/>
          </p:cNvPicPr>
          <p:nvPr/>
        </p:nvPicPr>
        <p:blipFill>
          <a:blip r:embed="rId2"/>
          <a:stretch>
            <a:fillRect/>
          </a:stretch>
        </p:blipFill>
        <p:spPr>
          <a:xfrm>
            <a:off x="0" y="0"/>
            <a:ext cx="12192000" cy="6858000"/>
          </a:xfrm>
          <a:prstGeom prst="rect">
            <a:avLst/>
          </a:prstGeom>
        </p:spPr>
      </p:pic>
      <p:sp>
        <p:nvSpPr>
          <p:cNvPr id="5" name="TextBox 4">
            <a:extLst>
              <a:ext uri="{FF2B5EF4-FFF2-40B4-BE49-F238E27FC236}">
                <a16:creationId xmlns:a16="http://schemas.microsoft.com/office/drawing/2014/main" id="{7D812B07-002B-CE76-3DB0-4F73782B8A5B}"/>
              </a:ext>
            </a:extLst>
          </p:cNvPr>
          <p:cNvSpPr txBox="1"/>
          <p:nvPr/>
        </p:nvSpPr>
        <p:spPr>
          <a:xfrm>
            <a:off x="2824912" y="2457974"/>
            <a:ext cx="6542176" cy="1446550"/>
          </a:xfrm>
          <a:prstGeom prst="rect">
            <a:avLst/>
          </a:prstGeom>
          <a:noFill/>
        </p:spPr>
        <p:txBody>
          <a:bodyPr wrap="none" rtlCol="0">
            <a:spAutoFit/>
          </a:bodyPr>
          <a:lstStyle/>
          <a:p>
            <a:r>
              <a:rPr lang="en-US" sz="8800" dirty="0">
                <a:latin typeface="Times New Roman" panose="02020603050405020304" pitchFamily="18" charset="0"/>
                <a:cs typeface="Times New Roman" panose="02020603050405020304" pitchFamily="18" charset="0"/>
              </a:rPr>
              <a:t>KHỞI ĐỘNG</a:t>
            </a:r>
          </a:p>
        </p:txBody>
      </p:sp>
    </p:spTree>
    <p:extLst>
      <p:ext uri="{BB962C8B-B14F-4D97-AF65-F5344CB8AC3E}">
        <p14:creationId xmlns:p14="http://schemas.microsoft.com/office/powerpoint/2010/main" val="727442294"/>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childTnLst>
                    </p:cTn>
                  </p:par>
                  <p:par>
                    <p:cTn id="10" fill="hold">
                      <p:stCondLst>
                        <p:cond delay="indefinite"/>
                      </p:stCondLst>
                      <p:childTnLst>
                        <p:par>
                          <p:cTn id="11" fill="hold">
                            <p:stCondLst>
                              <p:cond delay="0"/>
                            </p:stCondLst>
                            <p:childTnLst>
                              <p:par>
                                <p:cTn id="12" presetID="21" presetClass="emph" presetSubtype="0" fill="hold" grpId="1" nodeType="clickEffect">
                                  <p:stCondLst>
                                    <p:cond delay="0"/>
                                  </p:stCondLst>
                                  <p:childTnLst>
                                    <p:animClr clrSpc="hsl" dir="cw">
                                      <p:cBhvr override="childStyle">
                                        <p:cTn id="13" dur="500" fill="hold"/>
                                        <p:tgtEl>
                                          <p:spTgt spid="5"/>
                                        </p:tgtEl>
                                        <p:attrNameLst>
                                          <p:attrName>style.color</p:attrName>
                                        </p:attrNameLst>
                                      </p:cBhvr>
                                      <p:by>
                                        <p:hsl h="7200000" s="0" l="0"/>
                                      </p:by>
                                    </p:animClr>
                                    <p:animClr clrSpc="hsl" dir="cw">
                                      <p:cBhvr>
                                        <p:cTn id="14" dur="500" fill="hold"/>
                                        <p:tgtEl>
                                          <p:spTgt spid="5"/>
                                        </p:tgtEl>
                                        <p:attrNameLst>
                                          <p:attrName>fillcolor</p:attrName>
                                        </p:attrNameLst>
                                      </p:cBhvr>
                                      <p:by>
                                        <p:hsl h="7200000" s="0" l="0"/>
                                      </p:by>
                                    </p:animClr>
                                    <p:animClr clrSpc="hsl" dir="cw">
                                      <p:cBhvr>
                                        <p:cTn id="15" dur="500" fill="hold"/>
                                        <p:tgtEl>
                                          <p:spTgt spid="5"/>
                                        </p:tgtEl>
                                        <p:attrNameLst>
                                          <p:attrName>stroke.color</p:attrName>
                                        </p:attrNameLst>
                                      </p:cBhvr>
                                      <p:by>
                                        <p:hsl h="7200000" s="0" l="0"/>
                                      </p:by>
                                    </p:animClr>
                                    <p:set>
                                      <p:cBhvr>
                                        <p:cTn id="16" dur="500" fill="hold"/>
                                        <p:tgtEl>
                                          <p:spTgt spid="5"/>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5" grpId="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FFF39E46-CB07-164A-8CC8-53A43DBAA5A9}"/>
              </a:ext>
            </a:extLst>
          </p:cNvPr>
          <p:cNvPicPr>
            <a:picLocks noChangeAspect="1"/>
          </p:cNvPicPr>
          <p:nvPr/>
        </p:nvPicPr>
        <p:blipFill>
          <a:blip r:embed="rId2"/>
          <a:stretch>
            <a:fillRect/>
          </a:stretch>
        </p:blipFill>
        <p:spPr>
          <a:xfrm>
            <a:off x="0" y="0"/>
            <a:ext cx="12192000" cy="6858000"/>
          </a:xfrm>
          <a:prstGeom prst="rect">
            <a:avLst/>
          </a:prstGeom>
        </p:spPr>
      </p:pic>
      <p:sp>
        <p:nvSpPr>
          <p:cNvPr id="5" name="TextBox 4">
            <a:extLst>
              <a:ext uri="{FF2B5EF4-FFF2-40B4-BE49-F238E27FC236}">
                <a16:creationId xmlns:a16="http://schemas.microsoft.com/office/drawing/2014/main" id="{7D812B07-002B-CE76-3DB0-4F73782B8A5B}"/>
              </a:ext>
            </a:extLst>
          </p:cNvPr>
          <p:cNvSpPr txBox="1"/>
          <p:nvPr/>
        </p:nvSpPr>
        <p:spPr>
          <a:xfrm>
            <a:off x="4808982" y="434345"/>
            <a:ext cx="2507418" cy="707886"/>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Luyện</a:t>
            </a:r>
            <a:r>
              <a:rPr kumimoji="0" lang="en-US" sz="40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40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tập</a:t>
            </a:r>
            <a:endParaRPr kumimoji="0" lang="en-US" sz="40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pic>
        <p:nvPicPr>
          <p:cNvPr id="8" name="Picture 7">
            <a:extLst>
              <a:ext uri="{FF2B5EF4-FFF2-40B4-BE49-F238E27FC236}">
                <a16:creationId xmlns:a16="http://schemas.microsoft.com/office/drawing/2014/main" id="{9D8F5CC8-0772-027C-D940-1F27C0C6AAB7}"/>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10000" b="90000" l="10000" r="91395">
                        <a14:foregroundMark x1="91395" y1="38023" x2="91395" y2="38023"/>
                      </a14:backgroundRemoval>
                    </a14:imgEffect>
                  </a14:imgLayer>
                </a14:imgProps>
              </a:ext>
            </a:extLst>
          </a:blip>
          <a:stretch>
            <a:fillRect/>
          </a:stretch>
        </p:blipFill>
        <p:spPr>
          <a:xfrm>
            <a:off x="1249959" y="1142231"/>
            <a:ext cx="8430936" cy="7004808"/>
          </a:xfrm>
          <a:prstGeom prst="rect">
            <a:avLst/>
          </a:prstGeom>
        </p:spPr>
      </p:pic>
      <p:sp>
        <p:nvSpPr>
          <p:cNvPr id="11" name="TextBox 10">
            <a:extLst>
              <a:ext uri="{FF2B5EF4-FFF2-40B4-BE49-F238E27FC236}">
                <a16:creationId xmlns:a16="http://schemas.microsoft.com/office/drawing/2014/main" id="{52A97372-89F8-6A79-6BA6-E34B46476E93}"/>
              </a:ext>
            </a:extLst>
          </p:cNvPr>
          <p:cNvSpPr txBox="1"/>
          <p:nvPr/>
        </p:nvSpPr>
        <p:spPr>
          <a:xfrm>
            <a:off x="3539671" y="2574035"/>
            <a:ext cx="4714613" cy="1938992"/>
          </a:xfrm>
          <a:prstGeom prst="rect">
            <a:avLst/>
          </a:prstGeom>
          <a:noFill/>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4000" b="1" i="1" u="none" strike="noStrike" kern="100" cap="none" spc="0" normalizeH="0" baseline="0" noProof="0" dirty="0" err="1">
                <a:ln>
                  <a:noFill/>
                </a:ln>
                <a:solidFill>
                  <a:srgbClr val="000000"/>
                </a:solidFill>
                <a:effectLst/>
                <a:uLnTx/>
                <a:uFillTx/>
                <a:latin typeface="Times New Roman" panose="02020603050405020304" pitchFamily="18" charset="0"/>
                <a:ea typeface="SimSun" panose="02010600030101010101" pitchFamily="2" charset="-122"/>
                <a:cs typeface="Times New Roman" panose="02020603050405020304" pitchFamily="18" charset="0"/>
              </a:rPr>
              <a:t>Thực</a:t>
            </a:r>
            <a:r>
              <a:rPr kumimoji="0" lang="en-US" sz="4000" b="1" i="1" u="none" strike="noStrike" kern="100" cap="none" spc="0" normalizeH="0" baseline="0" noProof="0" dirty="0">
                <a:ln>
                  <a:noFill/>
                </a:ln>
                <a:solidFill>
                  <a:srgbClr val="000000"/>
                </a:solidFill>
                <a:effectLst/>
                <a:uLnTx/>
                <a:uFillTx/>
                <a:latin typeface="Times New Roman" panose="02020603050405020304" pitchFamily="18" charset="0"/>
                <a:ea typeface="SimSun" panose="02010600030101010101" pitchFamily="2" charset="-122"/>
                <a:cs typeface="Times New Roman" panose="02020603050405020304" pitchFamily="18" charset="0"/>
              </a:rPr>
              <a:t> </a:t>
            </a:r>
            <a:r>
              <a:rPr kumimoji="0" lang="en-US" sz="4000" b="1" i="1" u="none" strike="noStrike" kern="100" cap="none" spc="0" normalizeH="0" baseline="0" noProof="0" dirty="0" err="1">
                <a:ln>
                  <a:noFill/>
                </a:ln>
                <a:solidFill>
                  <a:srgbClr val="000000"/>
                </a:solidFill>
                <a:effectLst/>
                <a:uLnTx/>
                <a:uFillTx/>
                <a:latin typeface="Times New Roman" panose="02020603050405020304" pitchFamily="18" charset="0"/>
                <a:ea typeface="SimSun" panose="02010600030101010101" pitchFamily="2" charset="-122"/>
                <a:cs typeface="Times New Roman" panose="02020603050405020304" pitchFamily="18" charset="0"/>
              </a:rPr>
              <a:t>hành</a:t>
            </a:r>
            <a:r>
              <a:rPr kumimoji="0" lang="en-US" sz="4000" b="1" i="1" u="none" strike="noStrike" kern="100" cap="none" spc="0" normalizeH="0" baseline="0" noProof="0" dirty="0">
                <a:ln>
                  <a:noFill/>
                </a:ln>
                <a:solidFill>
                  <a:srgbClr val="000000"/>
                </a:solidFill>
                <a:effectLst/>
                <a:uLnTx/>
                <a:uFillTx/>
                <a:latin typeface="Times New Roman" panose="02020603050405020304" pitchFamily="18" charset="0"/>
                <a:ea typeface="SimSun" panose="02010600030101010101" pitchFamily="2" charset="-122"/>
                <a:cs typeface="Times New Roman" panose="02020603050405020304" pitchFamily="18" charset="0"/>
              </a:rPr>
              <a:t> </a:t>
            </a:r>
            <a:r>
              <a:rPr kumimoji="0" lang="en-US" sz="4000" b="1" i="1" u="none" strike="noStrike" kern="100" cap="none" spc="0" normalizeH="0" baseline="0" noProof="0" dirty="0" err="1">
                <a:ln>
                  <a:noFill/>
                </a:ln>
                <a:solidFill>
                  <a:srgbClr val="000000"/>
                </a:solidFill>
                <a:effectLst/>
                <a:uLnTx/>
                <a:uFillTx/>
                <a:latin typeface="Times New Roman" panose="02020603050405020304" pitchFamily="18" charset="0"/>
                <a:ea typeface="SimSun" panose="02010600030101010101" pitchFamily="2" charset="-122"/>
                <a:cs typeface="Times New Roman" panose="02020603050405020304" pitchFamily="18" charset="0"/>
              </a:rPr>
              <a:t>luyện</a:t>
            </a:r>
            <a:r>
              <a:rPr kumimoji="0" lang="en-US" sz="4000" b="1" i="1" u="none" strike="noStrike" kern="100" cap="none" spc="0" normalizeH="0" baseline="0" noProof="0" dirty="0">
                <a:ln>
                  <a:noFill/>
                </a:ln>
                <a:solidFill>
                  <a:srgbClr val="000000"/>
                </a:solidFill>
                <a:effectLst/>
                <a:uLnTx/>
                <a:uFillTx/>
                <a:latin typeface="Times New Roman" panose="02020603050405020304" pitchFamily="18" charset="0"/>
                <a:ea typeface="SimSun" panose="02010600030101010101" pitchFamily="2" charset="-122"/>
                <a:cs typeface="Times New Roman" panose="02020603050405020304" pitchFamily="18" charset="0"/>
              </a:rPr>
              <a:t> </a:t>
            </a:r>
            <a:r>
              <a:rPr kumimoji="0" lang="en-US" sz="4000" b="1" i="1" u="none" strike="noStrike" kern="100" cap="none" spc="0" normalizeH="0" baseline="0" noProof="0" dirty="0" err="1">
                <a:ln>
                  <a:noFill/>
                </a:ln>
                <a:solidFill>
                  <a:srgbClr val="000000"/>
                </a:solidFill>
                <a:effectLst/>
                <a:uLnTx/>
                <a:uFillTx/>
                <a:latin typeface="Times New Roman" panose="02020603050405020304" pitchFamily="18" charset="0"/>
                <a:ea typeface="SimSun" panose="02010600030101010101" pitchFamily="2" charset="-122"/>
                <a:cs typeface="Times New Roman" panose="02020603050405020304" pitchFamily="18" charset="0"/>
              </a:rPr>
              <a:t>nói</a:t>
            </a:r>
            <a:r>
              <a:rPr kumimoji="0" lang="en-US" sz="4000" b="1" i="1" u="none" strike="noStrike" kern="100" cap="none" spc="0" normalizeH="0" baseline="0" noProof="0" dirty="0">
                <a:ln>
                  <a:noFill/>
                </a:ln>
                <a:solidFill>
                  <a:srgbClr val="000000"/>
                </a:solidFill>
                <a:effectLst/>
                <a:uLnTx/>
                <a:uFillTx/>
                <a:latin typeface="Times New Roman" panose="02020603050405020304" pitchFamily="18" charset="0"/>
                <a:ea typeface="SimSun" panose="02010600030101010101" pitchFamily="2" charset="-122"/>
                <a:cs typeface="Times New Roman" panose="02020603050405020304" pitchFamily="18" charset="0"/>
              </a:rPr>
              <a:t> </a:t>
            </a:r>
            <a:r>
              <a:rPr kumimoji="0" lang="en-US" sz="4000" b="1" i="1" u="none" strike="noStrike" kern="100" cap="none" spc="0" normalizeH="0" baseline="0" noProof="0" dirty="0" err="1">
                <a:ln>
                  <a:noFill/>
                </a:ln>
                <a:solidFill>
                  <a:srgbClr val="000000"/>
                </a:solidFill>
                <a:effectLst/>
                <a:uLnTx/>
                <a:uFillTx/>
                <a:latin typeface="Times New Roman" panose="02020603050405020304" pitchFamily="18" charset="0"/>
                <a:ea typeface="SimSun" panose="02010600030101010101" pitchFamily="2" charset="-122"/>
                <a:cs typeface="Times New Roman" panose="02020603050405020304" pitchFamily="18" charset="0"/>
              </a:rPr>
              <a:t>và</a:t>
            </a:r>
            <a:r>
              <a:rPr kumimoji="0" lang="en-US" sz="4000" b="1" i="1" u="none" strike="noStrike" kern="100" cap="none" spc="0" normalizeH="0" baseline="0" noProof="0" dirty="0">
                <a:ln>
                  <a:noFill/>
                </a:ln>
                <a:solidFill>
                  <a:srgbClr val="000000"/>
                </a:solidFill>
                <a:effectLst/>
                <a:uLnTx/>
                <a:uFillTx/>
                <a:latin typeface="Times New Roman" panose="02020603050405020304" pitchFamily="18" charset="0"/>
                <a:ea typeface="SimSun" panose="02010600030101010101" pitchFamily="2" charset="-122"/>
                <a:cs typeface="Times New Roman" panose="02020603050405020304" pitchFamily="18" charset="0"/>
              </a:rPr>
              <a:t> quay </a:t>
            </a:r>
            <a:r>
              <a:rPr kumimoji="0" lang="en-US" sz="4000" b="1" i="1" u="none" strike="noStrike" kern="100" cap="none" spc="0" normalizeH="0" baseline="0" noProof="0" dirty="0" err="1">
                <a:ln>
                  <a:noFill/>
                </a:ln>
                <a:solidFill>
                  <a:srgbClr val="000000"/>
                </a:solidFill>
                <a:effectLst/>
                <a:uLnTx/>
                <a:uFillTx/>
                <a:latin typeface="Times New Roman" panose="02020603050405020304" pitchFamily="18" charset="0"/>
                <a:ea typeface="SimSun" panose="02010600030101010101" pitchFamily="2" charset="-122"/>
                <a:cs typeface="Times New Roman" panose="02020603050405020304" pitchFamily="18" charset="0"/>
              </a:rPr>
              <a:t>lại</a:t>
            </a:r>
            <a:r>
              <a:rPr kumimoji="0" lang="en-US" sz="4000" b="1" i="1" u="none" strike="noStrike" kern="100" cap="none" spc="0" normalizeH="0" baseline="0" noProof="0" dirty="0">
                <a:ln>
                  <a:noFill/>
                </a:ln>
                <a:solidFill>
                  <a:srgbClr val="000000"/>
                </a:solidFill>
                <a:effectLst/>
                <a:uLnTx/>
                <a:uFillTx/>
                <a:latin typeface="Times New Roman" panose="02020603050405020304" pitchFamily="18" charset="0"/>
                <a:ea typeface="SimSun" panose="02010600030101010101" pitchFamily="2" charset="-122"/>
                <a:cs typeface="Times New Roman" panose="02020603050405020304" pitchFamily="18" charset="0"/>
              </a:rPr>
              <a:t> video </a:t>
            </a:r>
            <a:r>
              <a:rPr kumimoji="0" lang="en-US" sz="4000" b="1" i="1" u="none" strike="noStrike" kern="100" cap="none" spc="0" normalizeH="0" baseline="0" noProof="0" dirty="0" err="1">
                <a:ln>
                  <a:noFill/>
                </a:ln>
                <a:solidFill>
                  <a:srgbClr val="000000"/>
                </a:solidFill>
                <a:effectLst/>
                <a:uLnTx/>
                <a:uFillTx/>
                <a:latin typeface="Times New Roman" panose="02020603050405020304" pitchFamily="18" charset="0"/>
                <a:ea typeface="SimSun" panose="02010600030101010101" pitchFamily="2" charset="-122"/>
                <a:cs typeface="Times New Roman" panose="02020603050405020304" pitchFamily="18" charset="0"/>
              </a:rPr>
              <a:t>gửi</a:t>
            </a:r>
            <a:r>
              <a:rPr kumimoji="0" lang="en-US" sz="4000" b="1" i="1" u="none" strike="noStrike" kern="100" cap="none" spc="0" normalizeH="0" baseline="0" noProof="0" dirty="0">
                <a:ln>
                  <a:noFill/>
                </a:ln>
                <a:solidFill>
                  <a:srgbClr val="000000"/>
                </a:solidFill>
                <a:effectLst/>
                <a:uLnTx/>
                <a:uFillTx/>
                <a:latin typeface="Times New Roman" panose="02020603050405020304" pitchFamily="18" charset="0"/>
                <a:ea typeface="SimSun" panose="02010600030101010101" pitchFamily="2" charset="-122"/>
                <a:cs typeface="Times New Roman" panose="02020603050405020304" pitchFamily="18" charset="0"/>
              </a:rPr>
              <a:t> </a:t>
            </a:r>
            <a:r>
              <a:rPr kumimoji="0" lang="en-US" sz="4000" b="1" i="1" u="none" strike="noStrike" kern="100" cap="none" spc="0" normalizeH="0" baseline="0" noProof="0" dirty="0" err="1">
                <a:ln>
                  <a:noFill/>
                </a:ln>
                <a:solidFill>
                  <a:srgbClr val="000000"/>
                </a:solidFill>
                <a:effectLst/>
                <a:uLnTx/>
                <a:uFillTx/>
                <a:latin typeface="Times New Roman" panose="02020603050405020304" pitchFamily="18" charset="0"/>
                <a:ea typeface="SimSun" panose="02010600030101010101" pitchFamily="2" charset="-122"/>
                <a:cs typeface="Times New Roman" panose="02020603050405020304" pitchFamily="18" charset="0"/>
              </a:rPr>
              <a:t>cho</a:t>
            </a:r>
            <a:r>
              <a:rPr kumimoji="0" lang="en-US" sz="4000" b="1" i="1" u="none" strike="noStrike" kern="100" cap="none" spc="0" normalizeH="0" baseline="0" noProof="0" dirty="0">
                <a:ln>
                  <a:noFill/>
                </a:ln>
                <a:solidFill>
                  <a:srgbClr val="000000"/>
                </a:solidFill>
                <a:effectLst/>
                <a:uLnTx/>
                <a:uFillTx/>
                <a:latin typeface="Times New Roman" panose="02020603050405020304" pitchFamily="18" charset="0"/>
                <a:ea typeface="SimSun" panose="02010600030101010101" pitchFamily="2" charset="-122"/>
                <a:cs typeface="Times New Roman" panose="02020603050405020304" pitchFamily="18" charset="0"/>
              </a:rPr>
              <a:t> GV</a:t>
            </a:r>
            <a:endParaRPr kumimoji="0" lang="en-US" sz="4000" b="1" i="0" u="none" strike="noStrike" kern="1200" cap="none" spc="0" normalizeH="0" baseline="0" noProof="0" dirty="0">
              <a:ln>
                <a:noFill/>
              </a:ln>
              <a:solidFill>
                <a:prstClr val="black"/>
              </a:solidFill>
              <a:effectLst/>
              <a:uLnTx/>
              <a:uFillTx/>
              <a:latin typeface=".VnTime" panose="020B7200000000000000"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963797207"/>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11"/>
                                        </p:tgtEl>
                                        <p:attrNameLst>
                                          <p:attrName>style.visibility</p:attrName>
                                        </p:attrNameLst>
                                      </p:cBhvr>
                                      <p:to>
                                        <p:strVal val="visible"/>
                                      </p:to>
                                    </p:set>
                                    <p:anim calcmode="lin" valueType="num">
                                      <p:cBhvr>
                                        <p:cTn id="14" dur="500" fill="hold"/>
                                        <p:tgtEl>
                                          <p:spTgt spid="11"/>
                                        </p:tgtEl>
                                        <p:attrNameLst>
                                          <p:attrName>ppt_w</p:attrName>
                                        </p:attrNameLst>
                                      </p:cBhvr>
                                      <p:tavLst>
                                        <p:tav tm="0">
                                          <p:val>
                                            <p:fltVal val="0"/>
                                          </p:val>
                                        </p:tav>
                                        <p:tav tm="100000">
                                          <p:val>
                                            <p:strVal val="#ppt_w"/>
                                          </p:val>
                                        </p:tav>
                                      </p:tavLst>
                                    </p:anim>
                                    <p:anim calcmode="lin" valueType="num">
                                      <p:cBhvr>
                                        <p:cTn id="15" dur="500" fill="hold"/>
                                        <p:tgtEl>
                                          <p:spTgt spid="11"/>
                                        </p:tgtEl>
                                        <p:attrNameLst>
                                          <p:attrName>ppt_h</p:attrName>
                                        </p:attrNameLst>
                                      </p:cBhvr>
                                      <p:tavLst>
                                        <p:tav tm="0">
                                          <p:val>
                                            <p:fltVal val="0"/>
                                          </p:val>
                                        </p:tav>
                                        <p:tav tm="100000">
                                          <p:val>
                                            <p:strVal val="#ppt_h"/>
                                          </p:val>
                                        </p:tav>
                                      </p:tavLst>
                                    </p:anim>
                                    <p:animEffect transition="in" filter="fade">
                                      <p:cBhvr>
                                        <p:cTn id="16" dur="500"/>
                                        <p:tgtEl>
                                          <p:spTgt spid="11"/>
                                        </p:tgtEl>
                                      </p:cBhvr>
                                    </p:animEffect>
                                  </p:childTnLst>
                                </p:cTn>
                              </p:par>
                              <p:par>
                                <p:cTn id="17" presetID="53" presetClass="entr" presetSubtype="16" fill="hold" nodeType="withEffect">
                                  <p:stCondLst>
                                    <p:cond delay="0"/>
                                  </p:stCondLst>
                                  <p:childTnLst>
                                    <p:set>
                                      <p:cBhvr>
                                        <p:cTn id="18" dur="1" fill="hold">
                                          <p:stCondLst>
                                            <p:cond delay="0"/>
                                          </p:stCondLst>
                                        </p:cTn>
                                        <p:tgtEl>
                                          <p:spTgt spid="8"/>
                                        </p:tgtEl>
                                        <p:attrNameLst>
                                          <p:attrName>style.visibility</p:attrName>
                                        </p:attrNameLst>
                                      </p:cBhvr>
                                      <p:to>
                                        <p:strVal val="visible"/>
                                      </p:to>
                                    </p:set>
                                    <p:anim calcmode="lin" valueType="num">
                                      <p:cBhvr>
                                        <p:cTn id="19" dur="500" fill="hold"/>
                                        <p:tgtEl>
                                          <p:spTgt spid="8"/>
                                        </p:tgtEl>
                                        <p:attrNameLst>
                                          <p:attrName>ppt_w</p:attrName>
                                        </p:attrNameLst>
                                      </p:cBhvr>
                                      <p:tavLst>
                                        <p:tav tm="0">
                                          <p:val>
                                            <p:fltVal val="0"/>
                                          </p:val>
                                        </p:tav>
                                        <p:tav tm="100000">
                                          <p:val>
                                            <p:strVal val="#ppt_w"/>
                                          </p:val>
                                        </p:tav>
                                      </p:tavLst>
                                    </p:anim>
                                    <p:anim calcmode="lin" valueType="num">
                                      <p:cBhvr>
                                        <p:cTn id="20" dur="500" fill="hold"/>
                                        <p:tgtEl>
                                          <p:spTgt spid="8"/>
                                        </p:tgtEl>
                                        <p:attrNameLst>
                                          <p:attrName>ppt_h</p:attrName>
                                        </p:attrNameLst>
                                      </p:cBhvr>
                                      <p:tavLst>
                                        <p:tav tm="0">
                                          <p:val>
                                            <p:fltVal val="0"/>
                                          </p:val>
                                        </p:tav>
                                        <p:tav tm="100000">
                                          <p:val>
                                            <p:strVal val="#ppt_h"/>
                                          </p:val>
                                        </p:tav>
                                      </p:tavLst>
                                    </p:anim>
                                    <p:animEffect transition="in" filter="fade">
                                      <p:cBhvr>
                                        <p:cTn id="21"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11"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FFF39E46-CB07-164A-8CC8-53A43DBAA5A9}"/>
              </a:ext>
            </a:extLst>
          </p:cNvPr>
          <p:cNvPicPr>
            <a:picLocks noChangeAspect="1"/>
          </p:cNvPicPr>
          <p:nvPr/>
        </p:nvPicPr>
        <p:blipFill>
          <a:blip r:embed="rId2"/>
          <a:stretch>
            <a:fillRect/>
          </a:stretch>
        </p:blipFill>
        <p:spPr>
          <a:xfrm>
            <a:off x="0" y="0"/>
            <a:ext cx="12192000" cy="6858000"/>
          </a:xfrm>
          <a:prstGeom prst="rect">
            <a:avLst/>
          </a:prstGeom>
        </p:spPr>
      </p:pic>
      <p:sp>
        <p:nvSpPr>
          <p:cNvPr id="5" name="TextBox 4">
            <a:extLst>
              <a:ext uri="{FF2B5EF4-FFF2-40B4-BE49-F238E27FC236}">
                <a16:creationId xmlns:a16="http://schemas.microsoft.com/office/drawing/2014/main" id="{7D812B07-002B-CE76-3DB0-4F73782B8A5B}"/>
              </a:ext>
            </a:extLst>
          </p:cNvPr>
          <p:cNvSpPr txBox="1"/>
          <p:nvPr/>
        </p:nvSpPr>
        <p:spPr>
          <a:xfrm>
            <a:off x="2012747" y="2521714"/>
            <a:ext cx="7925697" cy="144655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VẬN</a:t>
            </a:r>
            <a:r>
              <a:rPr kumimoji="0" lang="en-US" sz="8800" b="0" i="0" u="none" strike="noStrike" kern="1200" cap="none" spc="0" normalizeH="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DỤNG</a:t>
            </a:r>
            <a:endParaRPr kumimoji="0" lang="en-US" sz="8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Tree>
    <p:extLst>
      <p:ext uri="{BB962C8B-B14F-4D97-AF65-F5344CB8AC3E}">
        <p14:creationId xmlns:p14="http://schemas.microsoft.com/office/powerpoint/2010/main" val="1225089036"/>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FFF39E46-CB07-164A-8CC8-53A43DBAA5A9}"/>
              </a:ext>
            </a:extLst>
          </p:cNvPr>
          <p:cNvPicPr>
            <a:picLocks noChangeAspect="1"/>
          </p:cNvPicPr>
          <p:nvPr/>
        </p:nvPicPr>
        <p:blipFill>
          <a:blip r:embed="rId2"/>
          <a:stretch>
            <a:fillRect/>
          </a:stretch>
        </p:blipFill>
        <p:spPr>
          <a:xfrm>
            <a:off x="0" y="0"/>
            <a:ext cx="12192000" cy="6858000"/>
          </a:xfrm>
          <a:prstGeom prst="rect">
            <a:avLst/>
          </a:prstGeom>
        </p:spPr>
      </p:pic>
      <p:sp>
        <p:nvSpPr>
          <p:cNvPr id="5" name="TextBox 4">
            <a:extLst>
              <a:ext uri="{FF2B5EF4-FFF2-40B4-BE49-F238E27FC236}">
                <a16:creationId xmlns:a16="http://schemas.microsoft.com/office/drawing/2014/main" id="{7D812B07-002B-CE76-3DB0-4F73782B8A5B}"/>
              </a:ext>
            </a:extLst>
          </p:cNvPr>
          <p:cNvSpPr txBox="1"/>
          <p:nvPr/>
        </p:nvSpPr>
        <p:spPr>
          <a:xfrm>
            <a:off x="4808982" y="434345"/>
            <a:ext cx="2337499" cy="707886"/>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4000" b="1" dirty="0">
                <a:solidFill>
                  <a:prstClr val="black"/>
                </a:solidFill>
                <a:latin typeface="Times New Roman" panose="02020603050405020304" pitchFamily="18" charset="0"/>
                <a:cs typeface="Times New Roman" panose="02020603050405020304" pitchFamily="18" charset="0"/>
              </a:rPr>
              <a:t>V</a:t>
            </a:r>
            <a:r>
              <a:rPr kumimoji="0" lang="en-US" sz="40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ận</a:t>
            </a:r>
            <a:r>
              <a:rPr kumimoji="0" lang="en-US" sz="40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40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dụng</a:t>
            </a:r>
            <a:endParaRPr kumimoji="0" lang="en-US" sz="40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pic>
        <p:nvPicPr>
          <p:cNvPr id="8" name="Picture 7">
            <a:extLst>
              <a:ext uri="{FF2B5EF4-FFF2-40B4-BE49-F238E27FC236}">
                <a16:creationId xmlns:a16="http://schemas.microsoft.com/office/drawing/2014/main" id="{9D8F5CC8-0772-027C-D940-1F27C0C6AAB7}"/>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10000" b="90000" l="10000" r="91395">
                        <a14:foregroundMark x1="91395" y1="38023" x2="91395" y2="38023"/>
                      </a14:backgroundRemoval>
                    </a14:imgEffect>
                  </a14:imgLayer>
                </a14:imgProps>
              </a:ext>
            </a:extLst>
          </a:blip>
          <a:stretch>
            <a:fillRect/>
          </a:stretch>
        </p:blipFill>
        <p:spPr>
          <a:xfrm>
            <a:off x="1249959" y="1142231"/>
            <a:ext cx="8430936" cy="7004808"/>
          </a:xfrm>
          <a:prstGeom prst="rect">
            <a:avLst/>
          </a:prstGeom>
        </p:spPr>
      </p:pic>
      <p:sp>
        <p:nvSpPr>
          <p:cNvPr id="11" name="TextBox 10">
            <a:extLst>
              <a:ext uri="{FF2B5EF4-FFF2-40B4-BE49-F238E27FC236}">
                <a16:creationId xmlns:a16="http://schemas.microsoft.com/office/drawing/2014/main" id="{52A97372-89F8-6A79-6BA6-E34B46476E93}"/>
              </a:ext>
            </a:extLst>
          </p:cNvPr>
          <p:cNvSpPr txBox="1"/>
          <p:nvPr/>
        </p:nvSpPr>
        <p:spPr>
          <a:xfrm>
            <a:off x="3539671" y="2574035"/>
            <a:ext cx="4714613" cy="1938992"/>
          </a:xfrm>
          <a:prstGeom prst="rect">
            <a:avLst/>
          </a:prstGeom>
          <a:noFill/>
        </p:spPr>
        <p:txBody>
          <a:bodyPr wrap="square">
            <a:spAutoFit/>
          </a:bodyPr>
          <a:lstStyle/>
          <a:p>
            <a:pPr lvl="0" algn="just"/>
            <a:r>
              <a:rPr lang="en-US" sz="4000" b="1" i="1" kern="100" dirty="0" err="1">
                <a:solidFill>
                  <a:srgbClr val="000000"/>
                </a:solidFill>
                <a:latin typeface="Times New Roman" panose="02020603050405020304" pitchFamily="18" charset="0"/>
                <a:ea typeface="SimSun" panose="02010600030101010101" pitchFamily="2" charset="-122"/>
                <a:cs typeface="Times New Roman" panose="02020603050405020304" pitchFamily="18" charset="0"/>
              </a:rPr>
              <a:t>Sưu</a:t>
            </a:r>
            <a:r>
              <a:rPr lang="en-US" sz="4000" b="1" i="1" kern="100" dirty="0">
                <a:solidFill>
                  <a:srgbClr val="000000"/>
                </a:solidFill>
                <a:latin typeface="Times New Roman" panose="02020603050405020304" pitchFamily="18" charset="0"/>
                <a:ea typeface="SimSun" panose="02010600030101010101" pitchFamily="2" charset="-122"/>
                <a:cs typeface="Times New Roman" panose="02020603050405020304" pitchFamily="18" charset="0"/>
              </a:rPr>
              <a:t> </a:t>
            </a:r>
            <a:r>
              <a:rPr lang="en-US" sz="4000" b="1" i="1" kern="100" dirty="0" err="1">
                <a:solidFill>
                  <a:srgbClr val="000000"/>
                </a:solidFill>
                <a:latin typeface="Times New Roman" panose="02020603050405020304" pitchFamily="18" charset="0"/>
                <a:ea typeface="SimSun" panose="02010600030101010101" pitchFamily="2" charset="-122"/>
                <a:cs typeface="Times New Roman" panose="02020603050405020304" pitchFamily="18" charset="0"/>
              </a:rPr>
              <a:t>tầm</a:t>
            </a:r>
            <a:r>
              <a:rPr lang="en-US" sz="4000" b="1" i="1" kern="100" dirty="0">
                <a:solidFill>
                  <a:srgbClr val="000000"/>
                </a:solidFill>
                <a:latin typeface="Times New Roman" panose="02020603050405020304" pitchFamily="18" charset="0"/>
                <a:ea typeface="SimSun" panose="02010600030101010101" pitchFamily="2" charset="-122"/>
                <a:cs typeface="Times New Roman" panose="02020603050405020304" pitchFamily="18" charset="0"/>
              </a:rPr>
              <a:t> </a:t>
            </a:r>
            <a:r>
              <a:rPr lang="en-US" sz="4000" b="1" i="1" kern="100" dirty="0" err="1">
                <a:solidFill>
                  <a:srgbClr val="000000"/>
                </a:solidFill>
                <a:latin typeface="Times New Roman" panose="02020603050405020304" pitchFamily="18" charset="0"/>
                <a:ea typeface="SimSun" panose="02010600030101010101" pitchFamily="2" charset="-122"/>
                <a:cs typeface="Times New Roman" panose="02020603050405020304" pitchFamily="18" charset="0"/>
              </a:rPr>
              <a:t>các</a:t>
            </a:r>
            <a:r>
              <a:rPr lang="en-US" sz="4000" b="1" i="1" kern="100" dirty="0">
                <a:solidFill>
                  <a:srgbClr val="000000"/>
                </a:solidFill>
                <a:latin typeface="Times New Roman" panose="02020603050405020304" pitchFamily="18" charset="0"/>
                <a:ea typeface="SimSun" panose="02010600030101010101" pitchFamily="2" charset="-122"/>
                <a:cs typeface="Times New Roman" panose="02020603050405020304" pitchFamily="18" charset="0"/>
              </a:rPr>
              <a:t> </a:t>
            </a:r>
            <a:r>
              <a:rPr lang="en-US" sz="4000" b="1" i="1" kern="100" dirty="0" err="1">
                <a:solidFill>
                  <a:srgbClr val="000000"/>
                </a:solidFill>
                <a:latin typeface="Times New Roman" panose="02020603050405020304" pitchFamily="18" charset="0"/>
                <a:ea typeface="SimSun" panose="02010600030101010101" pitchFamily="2" charset="-122"/>
                <a:cs typeface="Times New Roman" panose="02020603050405020304" pitchFamily="18" charset="0"/>
              </a:rPr>
              <a:t>bài</a:t>
            </a:r>
            <a:r>
              <a:rPr lang="en-US" sz="4000" b="1" i="1" kern="100" dirty="0">
                <a:solidFill>
                  <a:srgbClr val="000000"/>
                </a:solidFill>
                <a:latin typeface="Times New Roman" panose="02020603050405020304" pitchFamily="18" charset="0"/>
                <a:ea typeface="SimSun" panose="02010600030101010101" pitchFamily="2" charset="-122"/>
                <a:cs typeface="Times New Roman" panose="02020603050405020304" pitchFamily="18" charset="0"/>
              </a:rPr>
              <a:t> </a:t>
            </a:r>
            <a:r>
              <a:rPr lang="en-US" sz="4000" b="1" i="1" kern="100" dirty="0" err="1">
                <a:solidFill>
                  <a:srgbClr val="000000"/>
                </a:solidFill>
                <a:latin typeface="Times New Roman" panose="02020603050405020304" pitchFamily="18" charset="0"/>
                <a:ea typeface="SimSun" panose="02010600030101010101" pitchFamily="2" charset="-122"/>
                <a:cs typeface="Times New Roman" panose="02020603050405020304" pitchFamily="18" charset="0"/>
              </a:rPr>
              <a:t>nói</a:t>
            </a:r>
            <a:r>
              <a:rPr lang="en-US" sz="4000" b="1" i="1" kern="100" dirty="0">
                <a:solidFill>
                  <a:srgbClr val="000000"/>
                </a:solidFill>
                <a:latin typeface="Times New Roman" panose="02020603050405020304" pitchFamily="18" charset="0"/>
                <a:ea typeface="SimSun" panose="02010600030101010101" pitchFamily="2" charset="-122"/>
                <a:cs typeface="Times New Roman" panose="02020603050405020304" pitchFamily="18" charset="0"/>
              </a:rPr>
              <a:t> </a:t>
            </a:r>
            <a:r>
              <a:rPr lang="en-US" sz="4000" b="1" i="1" kern="100" dirty="0" err="1">
                <a:solidFill>
                  <a:srgbClr val="000000"/>
                </a:solidFill>
                <a:latin typeface="Times New Roman" panose="02020603050405020304" pitchFamily="18" charset="0"/>
                <a:ea typeface="SimSun" panose="02010600030101010101" pitchFamily="2" charset="-122"/>
                <a:cs typeface="Times New Roman" panose="02020603050405020304" pitchFamily="18" charset="0"/>
              </a:rPr>
              <a:t>và</a:t>
            </a:r>
            <a:r>
              <a:rPr lang="en-US" sz="4000" b="1" i="1" kern="100" dirty="0">
                <a:solidFill>
                  <a:srgbClr val="000000"/>
                </a:solidFill>
                <a:latin typeface="Times New Roman" panose="02020603050405020304" pitchFamily="18" charset="0"/>
                <a:ea typeface="SimSun" panose="02010600030101010101" pitchFamily="2" charset="-122"/>
                <a:cs typeface="Times New Roman" panose="02020603050405020304" pitchFamily="18" charset="0"/>
              </a:rPr>
              <a:t> </a:t>
            </a:r>
            <a:r>
              <a:rPr lang="en-US" sz="4000" b="1" i="1" kern="100" dirty="0" err="1">
                <a:solidFill>
                  <a:srgbClr val="000000"/>
                </a:solidFill>
                <a:latin typeface="Times New Roman" panose="02020603050405020304" pitchFamily="18" charset="0"/>
                <a:ea typeface="SimSun" panose="02010600030101010101" pitchFamily="2" charset="-122"/>
                <a:cs typeface="Times New Roman" panose="02020603050405020304" pitchFamily="18" charset="0"/>
              </a:rPr>
              <a:t>đánh</a:t>
            </a:r>
            <a:r>
              <a:rPr lang="en-US" sz="4000" b="1" i="1" kern="100" dirty="0">
                <a:solidFill>
                  <a:srgbClr val="000000"/>
                </a:solidFill>
                <a:latin typeface="Times New Roman" panose="02020603050405020304" pitchFamily="18" charset="0"/>
                <a:ea typeface="SimSun" panose="02010600030101010101" pitchFamily="2" charset="-122"/>
                <a:cs typeface="Times New Roman" panose="02020603050405020304" pitchFamily="18" charset="0"/>
              </a:rPr>
              <a:t> </a:t>
            </a:r>
            <a:r>
              <a:rPr lang="en-US" sz="4000" b="1" i="1" kern="100" dirty="0" err="1">
                <a:solidFill>
                  <a:srgbClr val="000000"/>
                </a:solidFill>
                <a:latin typeface="Times New Roman" panose="02020603050405020304" pitchFamily="18" charset="0"/>
                <a:ea typeface="SimSun" panose="02010600030101010101" pitchFamily="2" charset="-122"/>
                <a:cs typeface="Times New Roman" panose="02020603050405020304" pitchFamily="18" charset="0"/>
              </a:rPr>
              <a:t>giá</a:t>
            </a:r>
            <a:r>
              <a:rPr lang="en-US" sz="4000" b="1" i="1" kern="100" dirty="0">
                <a:solidFill>
                  <a:srgbClr val="000000"/>
                </a:solidFill>
                <a:latin typeface="Times New Roman" panose="02020603050405020304" pitchFamily="18" charset="0"/>
                <a:ea typeface="SimSun" panose="02010600030101010101" pitchFamily="2" charset="-122"/>
                <a:cs typeface="Times New Roman" panose="02020603050405020304" pitchFamily="18" charset="0"/>
              </a:rPr>
              <a:t> </a:t>
            </a:r>
            <a:r>
              <a:rPr lang="en-US" sz="4000" b="1" i="1" kern="100" dirty="0" err="1">
                <a:solidFill>
                  <a:srgbClr val="000000"/>
                </a:solidFill>
                <a:latin typeface="Times New Roman" panose="02020603050405020304" pitchFamily="18" charset="0"/>
                <a:ea typeface="SimSun" panose="02010600030101010101" pitchFamily="2" charset="-122"/>
                <a:cs typeface="Times New Roman" panose="02020603050405020304" pitchFamily="18" charset="0"/>
              </a:rPr>
              <a:t>các</a:t>
            </a:r>
            <a:r>
              <a:rPr lang="en-US" sz="4000" b="1" i="1" kern="100" dirty="0">
                <a:solidFill>
                  <a:srgbClr val="000000"/>
                </a:solidFill>
                <a:latin typeface="Times New Roman" panose="02020603050405020304" pitchFamily="18" charset="0"/>
                <a:ea typeface="SimSun" panose="02010600030101010101" pitchFamily="2" charset="-122"/>
                <a:cs typeface="Times New Roman" panose="02020603050405020304" pitchFamily="18" charset="0"/>
              </a:rPr>
              <a:t> </a:t>
            </a:r>
            <a:r>
              <a:rPr lang="en-US" sz="4000" b="1" i="1" kern="100" dirty="0" err="1">
                <a:solidFill>
                  <a:srgbClr val="000000"/>
                </a:solidFill>
                <a:latin typeface="Times New Roman" panose="02020603050405020304" pitchFamily="18" charset="0"/>
                <a:ea typeface="SimSun" panose="02010600030101010101" pitchFamily="2" charset="-122"/>
                <a:cs typeface="Times New Roman" panose="02020603050405020304" pitchFamily="18" charset="0"/>
              </a:rPr>
              <a:t>bài</a:t>
            </a:r>
            <a:r>
              <a:rPr lang="en-US" sz="4000" b="1" i="1" kern="100" dirty="0">
                <a:solidFill>
                  <a:srgbClr val="000000"/>
                </a:solidFill>
                <a:latin typeface="Times New Roman" panose="02020603050405020304" pitchFamily="18" charset="0"/>
                <a:ea typeface="SimSun" panose="02010600030101010101" pitchFamily="2" charset="-122"/>
                <a:cs typeface="Times New Roman" panose="02020603050405020304" pitchFamily="18" charset="0"/>
              </a:rPr>
              <a:t> </a:t>
            </a:r>
            <a:r>
              <a:rPr lang="en-US" sz="4000" b="1" i="1" kern="100" dirty="0" err="1">
                <a:solidFill>
                  <a:srgbClr val="000000"/>
                </a:solidFill>
                <a:latin typeface="Times New Roman" panose="02020603050405020304" pitchFamily="18" charset="0"/>
                <a:ea typeface="SimSun" panose="02010600030101010101" pitchFamily="2" charset="-122"/>
                <a:cs typeface="Times New Roman" panose="02020603050405020304" pitchFamily="18" charset="0"/>
              </a:rPr>
              <a:t>nói</a:t>
            </a:r>
            <a:r>
              <a:rPr lang="en-US" sz="4000" b="1" i="1" kern="100" dirty="0">
                <a:solidFill>
                  <a:srgbClr val="000000"/>
                </a:solidFill>
                <a:latin typeface="Times New Roman" panose="02020603050405020304" pitchFamily="18" charset="0"/>
                <a:ea typeface="SimSun" panose="02010600030101010101" pitchFamily="2" charset="-122"/>
                <a:cs typeface="Times New Roman" panose="02020603050405020304" pitchFamily="18" charset="0"/>
              </a:rPr>
              <a:t> </a:t>
            </a:r>
            <a:r>
              <a:rPr lang="en-US" sz="4000" b="1" i="1" kern="100" dirty="0" err="1">
                <a:solidFill>
                  <a:srgbClr val="000000"/>
                </a:solidFill>
                <a:latin typeface="Times New Roman" panose="02020603050405020304" pitchFamily="18" charset="0"/>
                <a:ea typeface="SimSun" panose="02010600030101010101" pitchFamily="2" charset="-122"/>
                <a:cs typeface="Times New Roman" panose="02020603050405020304" pitchFamily="18" charset="0"/>
              </a:rPr>
              <a:t>đó</a:t>
            </a:r>
            <a:r>
              <a:rPr lang="en-US" sz="4000" b="1" i="1" kern="100" dirty="0">
                <a:solidFill>
                  <a:srgbClr val="000000"/>
                </a:solidFill>
                <a:latin typeface="Times New Roman" panose="02020603050405020304" pitchFamily="18" charset="0"/>
                <a:ea typeface="SimSun" panose="02010600030101010101" pitchFamily="2" charset="-122"/>
                <a:cs typeface="Times New Roman" panose="02020603050405020304" pitchFamily="18" charset="0"/>
              </a:rPr>
              <a:t> </a:t>
            </a:r>
            <a:r>
              <a:rPr lang="en-US" sz="4000" b="1" i="1" kern="100" dirty="0" err="1">
                <a:solidFill>
                  <a:srgbClr val="000000"/>
                </a:solidFill>
                <a:latin typeface="Times New Roman" panose="02020603050405020304" pitchFamily="18" charset="0"/>
                <a:ea typeface="SimSun" panose="02010600030101010101" pitchFamily="2" charset="-122"/>
                <a:cs typeface="Times New Roman" panose="02020603050405020304" pitchFamily="18" charset="0"/>
              </a:rPr>
              <a:t>theo</a:t>
            </a:r>
            <a:r>
              <a:rPr lang="en-US" sz="4000" b="1" i="1" kern="100" dirty="0">
                <a:solidFill>
                  <a:srgbClr val="000000"/>
                </a:solidFill>
                <a:latin typeface="Times New Roman" panose="02020603050405020304" pitchFamily="18" charset="0"/>
                <a:ea typeface="SimSun" panose="02010600030101010101" pitchFamily="2" charset="-122"/>
                <a:cs typeface="Times New Roman" panose="02020603050405020304" pitchFamily="18" charset="0"/>
              </a:rPr>
              <a:t> </a:t>
            </a:r>
            <a:r>
              <a:rPr lang="en-US" sz="4000" b="1" i="1" kern="100" dirty="0" err="1">
                <a:solidFill>
                  <a:srgbClr val="000000"/>
                </a:solidFill>
                <a:latin typeface="Times New Roman" panose="02020603050405020304" pitchFamily="18" charset="0"/>
                <a:ea typeface="SimSun" panose="02010600030101010101" pitchFamily="2" charset="-122"/>
                <a:cs typeface="Times New Roman" panose="02020603050405020304" pitchFamily="18" charset="0"/>
              </a:rPr>
              <a:t>tiêu</a:t>
            </a:r>
            <a:r>
              <a:rPr lang="en-US" sz="4000" b="1" i="1" kern="100" dirty="0">
                <a:solidFill>
                  <a:srgbClr val="000000"/>
                </a:solidFill>
                <a:latin typeface="Times New Roman" panose="02020603050405020304" pitchFamily="18" charset="0"/>
                <a:ea typeface="SimSun" panose="02010600030101010101" pitchFamily="2" charset="-122"/>
                <a:cs typeface="Times New Roman" panose="02020603050405020304" pitchFamily="18" charset="0"/>
              </a:rPr>
              <a:t> </a:t>
            </a:r>
            <a:r>
              <a:rPr lang="en-US" sz="4000" b="1" i="1" kern="100" dirty="0" err="1">
                <a:solidFill>
                  <a:srgbClr val="000000"/>
                </a:solidFill>
                <a:latin typeface="Times New Roman" panose="02020603050405020304" pitchFamily="18" charset="0"/>
                <a:ea typeface="SimSun" panose="02010600030101010101" pitchFamily="2" charset="-122"/>
                <a:cs typeface="Times New Roman" panose="02020603050405020304" pitchFamily="18" charset="0"/>
              </a:rPr>
              <a:t>chí</a:t>
            </a:r>
            <a:r>
              <a:rPr lang="en-US" sz="4000" b="1" i="1" kern="100" dirty="0">
                <a:solidFill>
                  <a:srgbClr val="000000"/>
                </a:solidFill>
                <a:latin typeface="Times New Roman" panose="02020603050405020304" pitchFamily="18" charset="0"/>
                <a:ea typeface="SimSun" panose="02010600030101010101" pitchFamily="2" charset="-122"/>
                <a:cs typeface="Times New Roman" panose="02020603050405020304" pitchFamily="18" charset="0"/>
              </a:rPr>
              <a:t>.</a:t>
            </a:r>
            <a:endParaRPr kumimoji="0" lang="en-US" sz="4000" b="1" i="0" u="none" strike="noStrike" kern="1200" cap="none" spc="0" normalizeH="0" baseline="0" noProof="0" dirty="0">
              <a:ln>
                <a:noFill/>
              </a:ln>
              <a:solidFill>
                <a:prstClr val="black"/>
              </a:solidFill>
              <a:effectLst/>
              <a:uLnTx/>
              <a:uFillTx/>
              <a:latin typeface=".VnTime" panose="020B7200000000000000"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459924667"/>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11"/>
                                        </p:tgtEl>
                                        <p:attrNameLst>
                                          <p:attrName>style.visibility</p:attrName>
                                        </p:attrNameLst>
                                      </p:cBhvr>
                                      <p:to>
                                        <p:strVal val="visible"/>
                                      </p:to>
                                    </p:set>
                                    <p:anim calcmode="lin" valueType="num">
                                      <p:cBhvr>
                                        <p:cTn id="14" dur="500" fill="hold"/>
                                        <p:tgtEl>
                                          <p:spTgt spid="11"/>
                                        </p:tgtEl>
                                        <p:attrNameLst>
                                          <p:attrName>ppt_w</p:attrName>
                                        </p:attrNameLst>
                                      </p:cBhvr>
                                      <p:tavLst>
                                        <p:tav tm="0">
                                          <p:val>
                                            <p:fltVal val="0"/>
                                          </p:val>
                                        </p:tav>
                                        <p:tav tm="100000">
                                          <p:val>
                                            <p:strVal val="#ppt_w"/>
                                          </p:val>
                                        </p:tav>
                                      </p:tavLst>
                                    </p:anim>
                                    <p:anim calcmode="lin" valueType="num">
                                      <p:cBhvr>
                                        <p:cTn id="15" dur="500" fill="hold"/>
                                        <p:tgtEl>
                                          <p:spTgt spid="11"/>
                                        </p:tgtEl>
                                        <p:attrNameLst>
                                          <p:attrName>ppt_h</p:attrName>
                                        </p:attrNameLst>
                                      </p:cBhvr>
                                      <p:tavLst>
                                        <p:tav tm="0">
                                          <p:val>
                                            <p:fltVal val="0"/>
                                          </p:val>
                                        </p:tav>
                                        <p:tav tm="100000">
                                          <p:val>
                                            <p:strVal val="#ppt_h"/>
                                          </p:val>
                                        </p:tav>
                                      </p:tavLst>
                                    </p:anim>
                                    <p:animEffect transition="in" filter="fade">
                                      <p:cBhvr>
                                        <p:cTn id="16" dur="500"/>
                                        <p:tgtEl>
                                          <p:spTgt spid="11"/>
                                        </p:tgtEl>
                                      </p:cBhvr>
                                    </p:animEffect>
                                  </p:childTnLst>
                                </p:cTn>
                              </p:par>
                              <p:par>
                                <p:cTn id="17" presetID="53" presetClass="entr" presetSubtype="16" fill="hold" nodeType="withEffect">
                                  <p:stCondLst>
                                    <p:cond delay="0"/>
                                  </p:stCondLst>
                                  <p:childTnLst>
                                    <p:set>
                                      <p:cBhvr>
                                        <p:cTn id="18" dur="1" fill="hold">
                                          <p:stCondLst>
                                            <p:cond delay="0"/>
                                          </p:stCondLst>
                                        </p:cTn>
                                        <p:tgtEl>
                                          <p:spTgt spid="8"/>
                                        </p:tgtEl>
                                        <p:attrNameLst>
                                          <p:attrName>style.visibility</p:attrName>
                                        </p:attrNameLst>
                                      </p:cBhvr>
                                      <p:to>
                                        <p:strVal val="visible"/>
                                      </p:to>
                                    </p:set>
                                    <p:anim calcmode="lin" valueType="num">
                                      <p:cBhvr>
                                        <p:cTn id="19" dur="500" fill="hold"/>
                                        <p:tgtEl>
                                          <p:spTgt spid="8"/>
                                        </p:tgtEl>
                                        <p:attrNameLst>
                                          <p:attrName>ppt_w</p:attrName>
                                        </p:attrNameLst>
                                      </p:cBhvr>
                                      <p:tavLst>
                                        <p:tav tm="0">
                                          <p:val>
                                            <p:fltVal val="0"/>
                                          </p:val>
                                        </p:tav>
                                        <p:tav tm="100000">
                                          <p:val>
                                            <p:strVal val="#ppt_w"/>
                                          </p:val>
                                        </p:tav>
                                      </p:tavLst>
                                    </p:anim>
                                    <p:anim calcmode="lin" valueType="num">
                                      <p:cBhvr>
                                        <p:cTn id="20" dur="500" fill="hold"/>
                                        <p:tgtEl>
                                          <p:spTgt spid="8"/>
                                        </p:tgtEl>
                                        <p:attrNameLst>
                                          <p:attrName>ppt_h</p:attrName>
                                        </p:attrNameLst>
                                      </p:cBhvr>
                                      <p:tavLst>
                                        <p:tav tm="0">
                                          <p:val>
                                            <p:fltVal val="0"/>
                                          </p:val>
                                        </p:tav>
                                        <p:tav tm="100000">
                                          <p:val>
                                            <p:strVal val="#ppt_h"/>
                                          </p:val>
                                        </p:tav>
                                      </p:tavLst>
                                    </p:anim>
                                    <p:animEffect transition="in" filter="fade">
                                      <p:cBhvr>
                                        <p:cTn id="21"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11"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B486A3F4-80C2-8F14-E4A2-A7E762C941E5}"/>
              </a:ext>
            </a:extLst>
          </p:cNvPr>
          <p:cNvPicPr>
            <a:picLocks noChangeAspect="1"/>
          </p:cNvPicPr>
          <p:nvPr/>
        </p:nvPicPr>
        <p:blipFill>
          <a:blip r:embed="rId2"/>
          <a:stretch>
            <a:fillRect/>
          </a:stretch>
        </p:blipFill>
        <p:spPr>
          <a:xfrm>
            <a:off x="0" y="0"/>
            <a:ext cx="12192528" cy="6858000"/>
          </a:xfrm>
          <a:prstGeom prst="rect">
            <a:avLst/>
          </a:prstGeom>
        </p:spPr>
      </p:pic>
      <p:sp>
        <p:nvSpPr>
          <p:cNvPr id="3" name="TextBox 2">
            <a:extLst>
              <a:ext uri="{FF2B5EF4-FFF2-40B4-BE49-F238E27FC236}">
                <a16:creationId xmlns:a16="http://schemas.microsoft.com/office/drawing/2014/main" id="{67AF6AE6-250B-5E0E-2C92-0ED024712029}"/>
              </a:ext>
            </a:extLst>
          </p:cNvPr>
          <p:cNvSpPr txBox="1"/>
          <p:nvPr/>
        </p:nvSpPr>
        <p:spPr>
          <a:xfrm>
            <a:off x="3487539" y="174988"/>
            <a:ext cx="5575565" cy="707886"/>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HƯỚNG</a:t>
            </a:r>
            <a:r>
              <a:rPr kumimoji="0" lang="en-US" sz="4000" b="1" i="0" u="none" strike="noStrike" kern="1200" cap="none" spc="0" normalizeH="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DẪN TỰ HỌC</a:t>
            </a:r>
            <a:endParaRPr kumimoji="0" lang="en-US" sz="40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pic>
        <p:nvPicPr>
          <p:cNvPr id="8" name="Picture 7">
            <a:extLst>
              <a:ext uri="{FF2B5EF4-FFF2-40B4-BE49-F238E27FC236}">
                <a16:creationId xmlns:a16="http://schemas.microsoft.com/office/drawing/2014/main" id="{6126B210-071E-F2C2-E7E2-0006D5429FA0}"/>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6615" b="99611" l="7653" r="93878">
                        <a14:foregroundMark x1="36735" y1="6615" x2="36735" y2="6615"/>
                        <a14:foregroundMark x1="36224" y1="7004" x2="36224" y2="7004"/>
                        <a14:foregroundMark x1="18367" y1="58755" x2="18367" y2="58755"/>
                        <a14:foregroundMark x1="18367" y1="58755" x2="18367" y2="58755"/>
                        <a14:foregroundMark x1="15816" y1="58366" x2="15816" y2="58366"/>
                        <a14:foregroundMark x1="14286" y1="55642" x2="14286" y2="55642"/>
                        <a14:foregroundMark x1="24490" y1="87549" x2="24490" y2="87549"/>
                        <a14:foregroundMark x1="28061" y1="87549" x2="28061" y2="87549"/>
                        <a14:foregroundMark x1="28571" y1="87549" x2="28571" y2="87549"/>
                        <a14:foregroundMark x1="18367" y1="91440" x2="18367" y2="91440"/>
                        <a14:foregroundMark x1="15306" y1="91440" x2="13776" y2="91051"/>
                        <a14:foregroundMark x1="50000" y1="92607" x2="50000" y2="92607"/>
                        <a14:foregroundMark x1="50000" y1="92607" x2="50000" y2="92607"/>
                        <a14:foregroundMark x1="54082" y1="92607" x2="54082" y2="92607"/>
                        <a14:foregroundMark x1="86735" y1="68093" x2="86735" y2="68093"/>
                        <a14:foregroundMark x1="89286" y1="66926" x2="89796" y2="66148"/>
                        <a14:foregroundMark x1="90306" y1="57198" x2="90306" y2="57198"/>
                        <a14:foregroundMark x1="90306" y1="56420" x2="90306" y2="56420"/>
                        <a14:foregroundMark x1="93367" y1="52529" x2="93367" y2="52529"/>
                        <a14:foregroundMark x1="93878" y1="51751" x2="93878" y2="51751"/>
                        <a14:foregroundMark x1="44898" y1="99611" x2="44898" y2="99611"/>
                        <a14:foregroundMark x1="7653" y1="89105" x2="7653" y2="89105"/>
                      </a14:backgroundRemoval>
                    </a14:imgEffect>
                  </a14:imgLayer>
                </a14:imgProps>
              </a:ext>
            </a:extLst>
          </a:blip>
          <a:stretch>
            <a:fillRect/>
          </a:stretch>
        </p:blipFill>
        <p:spPr>
          <a:xfrm>
            <a:off x="8182586" y="1414504"/>
            <a:ext cx="3419835" cy="4484171"/>
          </a:xfrm>
          <a:prstGeom prst="rect">
            <a:avLst/>
          </a:prstGeom>
        </p:spPr>
      </p:pic>
      <p:sp>
        <p:nvSpPr>
          <p:cNvPr id="6" name="TextBox 5">
            <a:extLst>
              <a:ext uri="{FF2B5EF4-FFF2-40B4-BE49-F238E27FC236}">
                <a16:creationId xmlns:a16="http://schemas.microsoft.com/office/drawing/2014/main" id="{3BC6F80A-3687-4EFF-1C08-97DCABDB7A16}"/>
              </a:ext>
            </a:extLst>
          </p:cNvPr>
          <p:cNvSpPr txBox="1"/>
          <p:nvPr/>
        </p:nvSpPr>
        <p:spPr>
          <a:xfrm>
            <a:off x="1190453" y="1697169"/>
            <a:ext cx="5637924" cy="1077218"/>
          </a:xfrm>
          <a:prstGeom prst="rect">
            <a:avLst/>
          </a:prstGeom>
          <a:solidFill>
            <a:schemeClr val="accent6">
              <a:lumMod val="40000"/>
              <a:lumOff val="60000"/>
            </a:schemeClr>
          </a:solidFill>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3200" b="1"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Bài</a:t>
            </a:r>
            <a:r>
              <a:rPr kumimoji="0" lang="en-US" sz="3200" b="1" i="0" u="none" strike="noStrike" kern="1200" cap="none" spc="0" normalizeH="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3200" b="1" i="0" u="none" strike="noStrike" kern="1200" cap="none" spc="0" normalizeH="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cũ</a:t>
            </a:r>
            <a:r>
              <a:rPr kumimoji="0" lang="en-US" sz="3200" b="1" i="0" u="none" strike="noStrike" kern="1200" cap="none" spc="0" normalizeH="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3200" b="1" i="0" u="none" strike="noStrike" kern="1200" cap="none" spc="0" normalizeH="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Hoàn</a:t>
            </a:r>
            <a:r>
              <a:rPr kumimoji="0" lang="en-US" sz="3200" b="1" i="0" u="none" strike="noStrike" kern="1200" cap="none" spc="0" normalizeH="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3200" b="1" i="0" u="none" strike="noStrike" kern="1200" cap="none" spc="0" normalizeH="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thành</a:t>
            </a:r>
            <a:r>
              <a:rPr kumimoji="0" lang="en-US" sz="3200" b="1" i="0" u="none" strike="noStrike" kern="1200" cap="none" spc="0" normalizeH="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3200" b="1" i="0" u="none" strike="noStrike" kern="1200" cap="none" spc="0" normalizeH="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bài</a:t>
            </a:r>
            <a:r>
              <a:rPr kumimoji="0" lang="en-US" sz="3200" b="1" i="0" u="none" strike="noStrike" kern="1200" cap="none" spc="0" normalizeH="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3200" b="1" i="0" u="none" strike="noStrike" kern="1200" cap="none" spc="0" normalizeH="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theo</a:t>
            </a:r>
            <a:r>
              <a:rPr kumimoji="0" lang="en-US" sz="3200" b="1" i="0" u="none" strike="noStrike" kern="1200" cap="none" spc="0" normalizeH="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3200" b="1" i="0" u="none" strike="noStrike" kern="1200" cap="none" spc="0" normalizeH="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yêu</a:t>
            </a:r>
            <a:r>
              <a:rPr kumimoji="0" lang="en-US" sz="3200" b="1" i="0" u="none" strike="noStrike" kern="1200" cap="none" spc="0" normalizeH="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3200" b="1" i="0" u="none" strike="noStrike" kern="1200" cap="none" spc="0" normalizeH="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cầu</a:t>
            </a:r>
            <a:r>
              <a:rPr kumimoji="0" lang="en-US" sz="3200" b="1" i="0" u="none" strike="noStrike" kern="1200" cap="none" spc="0" normalizeH="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a:t>
            </a:r>
            <a:endParaRPr kumimoji="0" lang="en-US" sz="32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7" name="TextBox 6">
            <a:extLst>
              <a:ext uri="{FF2B5EF4-FFF2-40B4-BE49-F238E27FC236}">
                <a16:creationId xmlns:a16="http://schemas.microsoft.com/office/drawing/2014/main" id="{838C3F0E-A1A3-17A5-6FC8-3104F813417E}"/>
              </a:ext>
            </a:extLst>
          </p:cNvPr>
          <p:cNvSpPr txBox="1"/>
          <p:nvPr/>
        </p:nvSpPr>
        <p:spPr>
          <a:xfrm>
            <a:off x="2333015" y="3740164"/>
            <a:ext cx="5637923" cy="1077218"/>
          </a:xfrm>
          <a:prstGeom prst="rect">
            <a:avLst/>
          </a:prstGeom>
          <a:solidFill>
            <a:schemeClr val="accent2">
              <a:lumMod val="20000"/>
              <a:lumOff val="80000"/>
            </a:schemeClr>
          </a:solidFill>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3200" b="1"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Bài</a:t>
            </a:r>
            <a:r>
              <a:rPr kumimoji="0" lang="en-US" sz="3200" b="1" i="0" u="none" strike="noStrike" kern="1200" cap="none" spc="0" normalizeH="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3200" b="1" i="0" u="none" strike="noStrike" kern="1200" cap="none" spc="0" normalizeH="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mới</a:t>
            </a:r>
            <a:r>
              <a:rPr kumimoji="0" lang="en-US" sz="3200" b="1" i="0" u="none" strike="noStrike" kern="1200" cap="none" spc="0" normalizeH="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3200" b="1" i="0" u="none" strike="noStrike" kern="1200" cap="none" spc="0" normalizeH="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xem</a:t>
            </a:r>
            <a:r>
              <a:rPr kumimoji="0" lang="en-US" sz="3200" b="1" i="0" u="none" strike="noStrike" kern="1200" cap="none" spc="0" normalizeH="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3200" b="1" i="0" u="none" strike="noStrike" kern="1200" cap="none" spc="0" normalizeH="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lại</a:t>
            </a:r>
            <a:r>
              <a:rPr kumimoji="0" lang="en-US" sz="3200" b="1" i="0" u="none" strike="noStrike" kern="1200" cap="none" spc="0" normalizeH="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3200" b="1" i="0" u="none" strike="noStrike" kern="1200" cap="none" spc="0" normalizeH="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tất</a:t>
            </a:r>
            <a:r>
              <a:rPr kumimoji="0" lang="en-US" sz="3200" b="1" i="0" u="none" strike="noStrike" kern="1200" cap="none" spc="0" normalizeH="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3200" b="1" i="0" u="none" strike="noStrike" kern="1200" cap="none" spc="0" normalizeH="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cả</a:t>
            </a:r>
            <a:r>
              <a:rPr kumimoji="0" lang="en-US" sz="3200" b="1" i="0" u="none" strike="noStrike" kern="1200" cap="none" spc="0" normalizeH="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3200" b="1" i="0" u="none" strike="noStrike" kern="1200" cap="none" spc="0" normalizeH="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các</a:t>
            </a:r>
            <a:r>
              <a:rPr kumimoji="0" lang="en-US" sz="3200" b="1" i="0" u="none" strike="noStrike" kern="1200" cap="none" spc="0" normalizeH="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3200" b="1" i="0" u="none" strike="noStrike" kern="1200" cap="none" spc="0" normalizeH="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nội</a:t>
            </a:r>
            <a:r>
              <a:rPr kumimoji="0" lang="en-US" sz="3200" b="1" i="0" u="none" strike="noStrike" kern="1200" cap="none" spc="0" normalizeH="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dung </a:t>
            </a:r>
            <a:r>
              <a:rPr kumimoji="0" lang="en-US" sz="3200" b="1" i="0" u="none" strike="noStrike" kern="1200" cap="none" spc="0" normalizeH="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đã</a:t>
            </a:r>
            <a:r>
              <a:rPr kumimoji="0" lang="en-US" sz="3200" b="1" i="0" u="none" strike="noStrike" kern="1200" cap="none" spc="0" normalizeH="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3200" b="1" i="0" u="none" strike="noStrike" kern="1200" cap="none" spc="0" normalizeH="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học</a:t>
            </a:r>
            <a:r>
              <a:rPr kumimoji="0" lang="en-US" sz="3200" b="1" i="0" u="none" strike="noStrike" kern="1200" cap="none" spc="0" normalizeH="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endParaRPr kumimoji="0" lang="en-US" sz="32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912224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anim calcmode="lin" valueType="num">
                                      <p:cBhvr>
                                        <p:cTn id="14" dur="500" fill="hold"/>
                                        <p:tgtEl>
                                          <p:spTgt spid="6"/>
                                        </p:tgtEl>
                                        <p:attrNameLst>
                                          <p:attrName>ppt_w</p:attrName>
                                        </p:attrNameLst>
                                      </p:cBhvr>
                                      <p:tavLst>
                                        <p:tav tm="0">
                                          <p:val>
                                            <p:fltVal val="0"/>
                                          </p:val>
                                        </p:tav>
                                        <p:tav tm="100000">
                                          <p:val>
                                            <p:strVal val="#ppt_w"/>
                                          </p:val>
                                        </p:tav>
                                      </p:tavLst>
                                    </p:anim>
                                    <p:anim calcmode="lin" valueType="num">
                                      <p:cBhvr>
                                        <p:cTn id="15" dur="500" fill="hold"/>
                                        <p:tgtEl>
                                          <p:spTgt spid="6"/>
                                        </p:tgtEl>
                                        <p:attrNameLst>
                                          <p:attrName>ppt_h</p:attrName>
                                        </p:attrNameLst>
                                      </p:cBhvr>
                                      <p:tavLst>
                                        <p:tav tm="0">
                                          <p:val>
                                            <p:fltVal val="0"/>
                                          </p:val>
                                        </p:tav>
                                        <p:tav tm="100000">
                                          <p:val>
                                            <p:strVal val="#ppt_h"/>
                                          </p:val>
                                        </p:tav>
                                      </p:tavLst>
                                    </p:anim>
                                    <p:animEffect transition="in" filter="fade">
                                      <p:cBhvr>
                                        <p:cTn id="16" dur="500"/>
                                        <p:tgtEl>
                                          <p:spTgt spid="6"/>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7"/>
                                        </p:tgtEl>
                                        <p:attrNameLst>
                                          <p:attrName>style.visibility</p:attrName>
                                        </p:attrNameLst>
                                      </p:cBhvr>
                                      <p:to>
                                        <p:strVal val="visible"/>
                                      </p:to>
                                    </p:set>
                                    <p:anim calcmode="lin" valueType="num">
                                      <p:cBhvr>
                                        <p:cTn id="21" dur="500" fill="hold"/>
                                        <p:tgtEl>
                                          <p:spTgt spid="7"/>
                                        </p:tgtEl>
                                        <p:attrNameLst>
                                          <p:attrName>ppt_w</p:attrName>
                                        </p:attrNameLst>
                                      </p:cBhvr>
                                      <p:tavLst>
                                        <p:tav tm="0">
                                          <p:val>
                                            <p:fltVal val="0"/>
                                          </p:val>
                                        </p:tav>
                                        <p:tav tm="100000">
                                          <p:val>
                                            <p:strVal val="#ppt_w"/>
                                          </p:val>
                                        </p:tav>
                                      </p:tavLst>
                                    </p:anim>
                                    <p:anim calcmode="lin" valueType="num">
                                      <p:cBhvr>
                                        <p:cTn id="22" dur="500" fill="hold"/>
                                        <p:tgtEl>
                                          <p:spTgt spid="7"/>
                                        </p:tgtEl>
                                        <p:attrNameLst>
                                          <p:attrName>ppt_h</p:attrName>
                                        </p:attrNameLst>
                                      </p:cBhvr>
                                      <p:tavLst>
                                        <p:tav tm="0">
                                          <p:val>
                                            <p:fltVal val="0"/>
                                          </p:val>
                                        </p:tav>
                                        <p:tav tm="100000">
                                          <p:val>
                                            <p:strVal val="#ppt_h"/>
                                          </p:val>
                                        </p:tav>
                                      </p:tavLst>
                                    </p:anim>
                                    <p:animEffect transition="in" filter="fade">
                                      <p:cBhvr>
                                        <p:cTn id="23"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6" grpId="0" animBg="1"/>
      <p:bldP spid="7"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A6471F2B-E1AC-BDA2-0B59-864EA360031D}"/>
              </a:ext>
            </a:extLst>
          </p:cNvPr>
          <p:cNvPicPr>
            <a:picLocks noChangeAspect="1"/>
          </p:cNvPicPr>
          <p:nvPr/>
        </p:nvPicPr>
        <p:blipFill>
          <a:blip r:embed="rId2"/>
          <a:stretch>
            <a:fillRect/>
          </a:stretch>
        </p:blipFill>
        <p:spPr>
          <a:xfrm>
            <a:off x="0" y="0"/>
            <a:ext cx="12192000" cy="6858000"/>
          </a:xfrm>
          <a:prstGeom prst="rect">
            <a:avLst/>
          </a:prstGeom>
        </p:spPr>
      </p:pic>
      <p:sp>
        <p:nvSpPr>
          <p:cNvPr id="5" name="Rectangle: Rounded Corners 4">
            <a:extLst>
              <a:ext uri="{FF2B5EF4-FFF2-40B4-BE49-F238E27FC236}">
                <a16:creationId xmlns:a16="http://schemas.microsoft.com/office/drawing/2014/main" id="{CC8CC34F-5953-59A6-82AC-88830BFCD63C}"/>
              </a:ext>
            </a:extLst>
          </p:cNvPr>
          <p:cNvSpPr/>
          <p:nvPr/>
        </p:nvSpPr>
        <p:spPr>
          <a:xfrm>
            <a:off x="385894" y="134223"/>
            <a:ext cx="11551639" cy="6644081"/>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14" name="Picture 13">
            <a:extLst>
              <a:ext uri="{FF2B5EF4-FFF2-40B4-BE49-F238E27FC236}">
                <a16:creationId xmlns:a16="http://schemas.microsoft.com/office/drawing/2014/main" id="{FDF51C15-DDC1-4E57-1C7C-5557A81225EE}"/>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1636" b="90000" l="4222" r="90000">
                        <a14:foregroundMark x1="62778" y1="6455" x2="62778" y2="6455"/>
                        <a14:foregroundMark x1="62222" y1="5727" x2="62222" y2="5727"/>
                        <a14:foregroundMark x1="54111" y1="1818" x2="54111" y2="1818"/>
                        <a14:foregroundMark x1="6111" y1="44545" x2="6111" y2="44545"/>
                        <a14:foregroundMark x1="6111" y1="44091" x2="6111" y2="44091"/>
                        <a14:foregroundMark x1="4222" y1="40545" x2="4222" y2="40545"/>
                      </a14:backgroundRemoval>
                    </a14:imgEffect>
                  </a14:imgLayer>
                </a14:imgProps>
              </a:ext>
            </a:extLst>
          </a:blip>
          <a:stretch>
            <a:fillRect/>
          </a:stretch>
        </p:blipFill>
        <p:spPr>
          <a:xfrm>
            <a:off x="98279" y="2606467"/>
            <a:ext cx="1798503" cy="4708732"/>
          </a:xfrm>
          <a:prstGeom prst="rect">
            <a:avLst/>
          </a:prstGeom>
        </p:spPr>
      </p:pic>
      <p:pic>
        <p:nvPicPr>
          <p:cNvPr id="7" name="Picture 6">
            <a:extLst>
              <a:ext uri="{FF2B5EF4-FFF2-40B4-BE49-F238E27FC236}">
                <a16:creationId xmlns:a16="http://schemas.microsoft.com/office/drawing/2014/main" id="{34C7C0C3-5180-4192-3608-57A6DDB69E06}"/>
              </a:ext>
            </a:extLst>
          </p:cNvPr>
          <p:cNvPicPr>
            <a:picLocks noChangeAspect="1"/>
          </p:cNvPicPr>
          <p:nvPr/>
        </p:nvPicPr>
        <p:blipFill>
          <a:blip r:embed="rId5">
            <a:extLst>
              <a:ext uri="{BEBA8EAE-BF5A-486C-A8C5-ECC9F3942E4B}">
                <a14:imgProps xmlns:a14="http://schemas.microsoft.com/office/drawing/2010/main">
                  <a14:imgLayer r:embed="rId6">
                    <a14:imgEffect>
                      <a14:backgroundRemoval t="9778" b="94667" l="9778" r="89778">
                        <a14:foregroundMark x1="49333" y1="16000" x2="49333" y2="16000"/>
                        <a14:foregroundMark x1="49333" y1="15556" x2="49333" y2="15556"/>
                        <a14:foregroundMark x1="47556" y1="63556" x2="47556" y2="63556"/>
                        <a14:foregroundMark x1="48444" y1="68000" x2="48444" y2="68000"/>
                        <a14:foregroundMark x1="50222" y1="76889" x2="59111" y2="60000"/>
                        <a14:foregroundMark x1="59111" y1="60000" x2="54222" y2="92000"/>
                        <a14:foregroundMark x1="54222" y1="92000" x2="46667" y2="68444"/>
                        <a14:foregroundMark x1="46667" y1="68444" x2="50667" y2="94667"/>
                        <a14:foregroundMark x1="50667" y1="94667" x2="50667" y2="91111"/>
                      </a14:backgroundRemoval>
                    </a14:imgEffect>
                  </a14:imgLayer>
                </a14:imgProps>
              </a:ext>
            </a:extLst>
          </a:blip>
          <a:stretch>
            <a:fillRect/>
          </a:stretch>
        </p:blipFill>
        <p:spPr>
          <a:xfrm>
            <a:off x="127233" y="0"/>
            <a:ext cx="2382474" cy="2382474"/>
          </a:xfrm>
          <a:prstGeom prst="rect">
            <a:avLst/>
          </a:prstGeom>
        </p:spPr>
      </p:pic>
      <p:pic>
        <p:nvPicPr>
          <p:cNvPr id="8" name="Picture 7">
            <a:extLst>
              <a:ext uri="{FF2B5EF4-FFF2-40B4-BE49-F238E27FC236}">
                <a16:creationId xmlns:a16="http://schemas.microsoft.com/office/drawing/2014/main" id="{665B4A06-CD3B-AD36-9BD2-E06968FBE475}"/>
              </a:ext>
            </a:extLst>
          </p:cNvPr>
          <p:cNvPicPr>
            <a:picLocks noChangeAspect="1"/>
          </p:cNvPicPr>
          <p:nvPr/>
        </p:nvPicPr>
        <p:blipFill>
          <a:blip r:embed="rId5">
            <a:extLst>
              <a:ext uri="{BEBA8EAE-BF5A-486C-A8C5-ECC9F3942E4B}">
                <a14:imgProps xmlns:a14="http://schemas.microsoft.com/office/drawing/2010/main">
                  <a14:imgLayer r:embed="rId6">
                    <a14:imgEffect>
                      <a14:backgroundRemoval t="9778" b="94667" l="9778" r="89778">
                        <a14:foregroundMark x1="49333" y1="16000" x2="49333" y2="16000"/>
                        <a14:foregroundMark x1="49333" y1="15556" x2="49333" y2="15556"/>
                        <a14:foregroundMark x1="47556" y1="63556" x2="47556" y2="63556"/>
                        <a14:foregroundMark x1="48444" y1="68000" x2="48444" y2="68000"/>
                        <a14:foregroundMark x1="50222" y1="76889" x2="59111" y2="60000"/>
                        <a14:foregroundMark x1="59111" y1="60000" x2="54222" y2="92000"/>
                        <a14:foregroundMark x1="54222" y1="92000" x2="46667" y2="68444"/>
                        <a14:foregroundMark x1="46667" y1="68444" x2="50667" y2="94667"/>
                        <a14:foregroundMark x1="50667" y1="94667" x2="50667" y2="91111"/>
                      </a14:backgroundRemoval>
                    </a14:imgEffect>
                  </a14:imgLayer>
                </a14:imgProps>
              </a:ext>
            </a:extLst>
          </a:blip>
          <a:stretch>
            <a:fillRect/>
          </a:stretch>
        </p:blipFill>
        <p:spPr>
          <a:xfrm>
            <a:off x="10330406" y="170509"/>
            <a:ext cx="1632926" cy="1632926"/>
          </a:xfrm>
          <a:prstGeom prst="rect">
            <a:avLst/>
          </a:prstGeom>
        </p:spPr>
      </p:pic>
      <p:pic>
        <p:nvPicPr>
          <p:cNvPr id="9" name="Picture 8">
            <a:extLst>
              <a:ext uri="{FF2B5EF4-FFF2-40B4-BE49-F238E27FC236}">
                <a16:creationId xmlns:a16="http://schemas.microsoft.com/office/drawing/2014/main" id="{17A0FFA4-34AE-E3DC-4579-35258EB0CF7A}"/>
              </a:ext>
            </a:extLst>
          </p:cNvPr>
          <p:cNvPicPr>
            <a:picLocks noChangeAspect="1"/>
          </p:cNvPicPr>
          <p:nvPr/>
        </p:nvPicPr>
        <p:blipFill>
          <a:blip r:embed="rId7">
            <a:extLst>
              <a:ext uri="{BEBA8EAE-BF5A-486C-A8C5-ECC9F3942E4B}">
                <a14:imgProps xmlns:a14="http://schemas.microsoft.com/office/drawing/2010/main">
                  <a14:imgLayer r:embed="rId8">
                    <a14:imgEffect>
                      <a14:backgroundRemoval t="10000" b="90000" l="9186" r="95233">
                        <a14:foregroundMark x1="88605" y1="61047" x2="88605" y2="61047"/>
                        <a14:foregroundMark x1="90814" y1="63256" x2="91163" y2="63256"/>
                        <a14:foregroundMark x1="92209" y1="60233" x2="92209" y2="60233"/>
                        <a14:foregroundMark x1="94070" y1="59302" x2="95233" y2="62326"/>
                        <a14:foregroundMark x1="9186" y1="55465" x2="9651" y2="54186"/>
                        <a14:foregroundMark x1="10930" y1="50349" x2="10930" y2="50349"/>
                        <a14:foregroundMark x1="9302" y1="60698" x2="9302" y2="60698"/>
                        <a14:foregroundMark x1="9302" y1="60698" x2="9302" y2="60698"/>
                      </a14:backgroundRemoval>
                    </a14:imgEffect>
                  </a14:imgLayer>
                </a14:imgProps>
              </a:ext>
            </a:extLst>
          </a:blip>
          <a:stretch>
            <a:fillRect/>
          </a:stretch>
        </p:blipFill>
        <p:spPr>
          <a:xfrm>
            <a:off x="-439722" y="5561902"/>
            <a:ext cx="6858000" cy="1950440"/>
          </a:xfrm>
          <a:prstGeom prst="rect">
            <a:avLst/>
          </a:prstGeom>
        </p:spPr>
      </p:pic>
      <p:pic>
        <p:nvPicPr>
          <p:cNvPr id="12" name="Picture 11">
            <a:extLst>
              <a:ext uri="{FF2B5EF4-FFF2-40B4-BE49-F238E27FC236}">
                <a16:creationId xmlns:a16="http://schemas.microsoft.com/office/drawing/2014/main" id="{E5EDACC3-C0B4-B25E-8FA2-2D9BE23C8EBE}"/>
              </a:ext>
            </a:extLst>
          </p:cNvPr>
          <p:cNvPicPr>
            <a:picLocks noChangeAspect="1"/>
          </p:cNvPicPr>
          <p:nvPr/>
        </p:nvPicPr>
        <p:blipFill>
          <a:blip r:embed="rId5">
            <a:extLst>
              <a:ext uri="{BEBA8EAE-BF5A-486C-A8C5-ECC9F3942E4B}">
                <a14:imgProps xmlns:a14="http://schemas.microsoft.com/office/drawing/2010/main">
                  <a14:imgLayer r:embed="rId6">
                    <a14:imgEffect>
                      <a14:backgroundRemoval t="9778" b="94667" l="9778" r="89778">
                        <a14:foregroundMark x1="49333" y1="16000" x2="49333" y2="16000"/>
                        <a14:foregroundMark x1="49333" y1="15556" x2="49333" y2="15556"/>
                        <a14:foregroundMark x1="47556" y1="63556" x2="47556" y2="63556"/>
                        <a14:foregroundMark x1="48444" y1="68000" x2="48444" y2="68000"/>
                        <a14:foregroundMark x1="50222" y1="76889" x2="59111" y2="60000"/>
                        <a14:foregroundMark x1="59111" y1="60000" x2="54222" y2="92000"/>
                        <a14:foregroundMark x1="54222" y1="92000" x2="46667" y2="68444"/>
                        <a14:foregroundMark x1="46667" y1="68444" x2="50667" y2="94667"/>
                        <a14:foregroundMark x1="50667" y1="94667" x2="50667" y2="91111"/>
                      </a14:backgroundRemoval>
                    </a14:imgEffect>
                  </a14:imgLayer>
                </a14:imgProps>
              </a:ext>
            </a:extLst>
          </a:blip>
          <a:stretch>
            <a:fillRect/>
          </a:stretch>
        </p:blipFill>
        <p:spPr>
          <a:xfrm>
            <a:off x="-258661" y="671119"/>
            <a:ext cx="2382474" cy="2382474"/>
          </a:xfrm>
          <a:prstGeom prst="rect">
            <a:avLst/>
          </a:prstGeom>
        </p:spPr>
      </p:pic>
      <p:pic>
        <p:nvPicPr>
          <p:cNvPr id="13" name="Picture 12">
            <a:extLst>
              <a:ext uri="{FF2B5EF4-FFF2-40B4-BE49-F238E27FC236}">
                <a16:creationId xmlns:a16="http://schemas.microsoft.com/office/drawing/2014/main" id="{A5595899-8630-8B04-7585-6D4C3904ED69}"/>
              </a:ext>
            </a:extLst>
          </p:cNvPr>
          <p:cNvPicPr>
            <a:picLocks noChangeAspect="1"/>
          </p:cNvPicPr>
          <p:nvPr/>
        </p:nvPicPr>
        <p:blipFill>
          <a:blip r:embed="rId5">
            <a:extLst>
              <a:ext uri="{BEBA8EAE-BF5A-486C-A8C5-ECC9F3942E4B}">
                <a14:imgProps xmlns:a14="http://schemas.microsoft.com/office/drawing/2010/main">
                  <a14:imgLayer r:embed="rId6">
                    <a14:imgEffect>
                      <a14:backgroundRemoval t="9778" b="94667" l="9778" r="89778">
                        <a14:foregroundMark x1="49333" y1="16000" x2="49333" y2="16000"/>
                        <a14:foregroundMark x1="49333" y1="15556" x2="49333" y2="15556"/>
                        <a14:foregroundMark x1="47556" y1="63556" x2="47556" y2="63556"/>
                        <a14:foregroundMark x1="48444" y1="68000" x2="48444" y2="68000"/>
                        <a14:foregroundMark x1="50222" y1="76889" x2="59111" y2="60000"/>
                        <a14:foregroundMark x1="59111" y1="60000" x2="54222" y2="92000"/>
                        <a14:foregroundMark x1="54222" y1="92000" x2="46667" y2="68444"/>
                        <a14:foregroundMark x1="46667" y1="68444" x2="50667" y2="94667"/>
                        <a14:foregroundMark x1="50667" y1="94667" x2="50667" y2="91111"/>
                      </a14:backgroundRemoval>
                    </a14:imgEffect>
                  </a14:imgLayer>
                </a14:imgProps>
              </a:ext>
            </a:extLst>
          </a:blip>
          <a:stretch>
            <a:fillRect/>
          </a:stretch>
        </p:blipFill>
        <p:spPr>
          <a:xfrm>
            <a:off x="9755511" y="497680"/>
            <a:ext cx="1632926" cy="1632926"/>
          </a:xfrm>
          <a:prstGeom prst="rect">
            <a:avLst/>
          </a:prstGeom>
        </p:spPr>
      </p:pic>
      <p:pic>
        <p:nvPicPr>
          <p:cNvPr id="15" name="Picture 14">
            <a:extLst>
              <a:ext uri="{FF2B5EF4-FFF2-40B4-BE49-F238E27FC236}">
                <a16:creationId xmlns:a16="http://schemas.microsoft.com/office/drawing/2014/main" id="{B13DCC74-E429-51E2-88A1-0D1054C47182}"/>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1636" b="90000" l="4222" r="90000">
                        <a14:foregroundMark x1="62778" y1="6455" x2="62778" y2="6455"/>
                        <a14:foregroundMark x1="62222" y1="5727" x2="62222" y2="5727"/>
                        <a14:foregroundMark x1="54111" y1="1818" x2="54111" y2="1818"/>
                        <a14:foregroundMark x1="6111" y1="44545" x2="6111" y2="44545"/>
                        <a14:foregroundMark x1="6111" y1="44091" x2="6111" y2="44091"/>
                        <a14:foregroundMark x1="4222" y1="40545" x2="4222" y2="40545"/>
                      </a14:backgroundRemoval>
                    </a14:imgEffect>
                  </a14:imgLayer>
                </a14:imgProps>
              </a:ext>
            </a:extLst>
          </a:blip>
          <a:stretch>
            <a:fillRect/>
          </a:stretch>
        </p:blipFill>
        <p:spPr>
          <a:xfrm>
            <a:off x="9990035" y="2233371"/>
            <a:ext cx="2382474" cy="5081829"/>
          </a:xfrm>
          <a:prstGeom prst="rect">
            <a:avLst/>
          </a:prstGeom>
        </p:spPr>
      </p:pic>
      <p:pic>
        <p:nvPicPr>
          <p:cNvPr id="16" name="Picture 15">
            <a:extLst>
              <a:ext uri="{FF2B5EF4-FFF2-40B4-BE49-F238E27FC236}">
                <a16:creationId xmlns:a16="http://schemas.microsoft.com/office/drawing/2014/main" id="{9DC4904E-DBA5-343D-0CE6-7B6B1372F455}"/>
              </a:ext>
            </a:extLst>
          </p:cNvPr>
          <p:cNvPicPr>
            <a:picLocks noChangeAspect="1"/>
          </p:cNvPicPr>
          <p:nvPr/>
        </p:nvPicPr>
        <p:blipFill>
          <a:blip r:embed="rId9"/>
          <a:stretch>
            <a:fillRect/>
          </a:stretch>
        </p:blipFill>
        <p:spPr>
          <a:xfrm>
            <a:off x="5592067" y="5581759"/>
            <a:ext cx="6858594" cy="1950889"/>
          </a:xfrm>
          <a:prstGeom prst="rect">
            <a:avLst/>
          </a:prstGeom>
        </p:spPr>
      </p:pic>
      <p:sp>
        <p:nvSpPr>
          <p:cNvPr id="19" name="TextBox 18">
            <a:extLst>
              <a:ext uri="{FF2B5EF4-FFF2-40B4-BE49-F238E27FC236}">
                <a16:creationId xmlns:a16="http://schemas.microsoft.com/office/drawing/2014/main" id="{9D89EEF1-3C2F-8F9A-E2FB-D038EC184304}"/>
              </a:ext>
            </a:extLst>
          </p:cNvPr>
          <p:cNvSpPr txBox="1"/>
          <p:nvPr/>
        </p:nvSpPr>
        <p:spPr>
          <a:xfrm>
            <a:off x="1818539" y="1737485"/>
            <a:ext cx="8720486" cy="193899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0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CẢM</a:t>
            </a:r>
            <a:r>
              <a:rPr kumimoji="0" lang="en-US" sz="6000" b="1" i="0" u="none" strike="noStrike" kern="1200" cap="none" spc="0" normalizeH="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ƠN CÁC EM ĐÃ CHÚ Ý LẮNG NGHE!</a:t>
            </a:r>
            <a:endParaRPr kumimoji="0" lang="en-US" sz="60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20" name="TextBox 19">
            <a:extLst>
              <a:ext uri="{FF2B5EF4-FFF2-40B4-BE49-F238E27FC236}">
                <a16:creationId xmlns:a16="http://schemas.microsoft.com/office/drawing/2014/main" id="{1C103760-3457-A761-CA5F-9C5F7DF1339F}"/>
              </a:ext>
            </a:extLst>
          </p:cNvPr>
          <p:cNvSpPr txBox="1"/>
          <p:nvPr/>
        </p:nvSpPr>
        <p:spPr>
          <a:xfrm>
            <a:off x="1609920" y="5223030"/>
            <a:ext cx="8720486" cy="1015663"/>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0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Giáo</a:t>
            </a:r>
            <a:r>
              <a:rPr kumimoji="0" lang="en-US" sz="60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60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viên</a:t>
            </a:r>
            <a:r>
              <a:rPr kumimoji="0" lang="en-US" sz="60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a:t>
            </a:r>
          </a:p>
        </p:txBody>
      </p:sp>
    </p:spTree>
    <p:extLst>
      <p:ext uri="{BB962C8B-B14F-4D97-AF65-F5344CB8AC3E}">
        <p14:creationId xmlns:p14="http://schemas.microsoft.com/office/powerpoint/2010/main" val="2642569839"/>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 calcmode="lin" valueType="num">
                                      <p:cBhvr>
                                        <p:cTn id="7" dur="500" fill="hold"/>
                                        <p:tgtEl>
                                          <p:spTgt spid="19"/>
                                        </p:tgtEl>
                                        <p:attrNameLst>
                                          <p:attrName>ppt_w</p:attrName>
                                        </p:attrNameLst>
                                      </p:cBhvr>
                                      <p:tavLst>
                                        <p:tav tm="0">
                                          <p:val>
                                            <p:fltVal val="0"/>
                                          </p:val>
                                        </p:tav>
                                        <p:tav tm="100000">
                                          <p:val>
                                            <p:strVal val="#ppt_w"/>
                                          </p:val>
                                        </p:tav>
                                      </p:tavLst>
                                    </p:anim>
                                    <p:anim calcmode="lin" valueType="num">
                                      <p:cBhvr>
                                        <p:cTn id="8" dur="500" fill="hold"/>
                                        <p:tgtEl>
                                          <p:spTgt spid="19"/>
                                        </p:tgtEl>
                                        <p:attrNameLst>
                                          <p:attrName>ppt_h</p:attrName>
                                        </p:attrNameLst>
                                      </p:cBhvr>
                                      <p:tavLst>
                                        <p:tav tm="0">
                                          <p:val>
                                            <p:fltVal val="0"/>
                                          </p:val>
                                        </p:tav>
                                        <p:tav tm="100000">
                                          <p:val>
                                            <p:strVal val="#ppt_h"/>
                                          </p:val>
                                        </p:tav>
                                      </p:tavLst>
                                    </p:anim>
                                    <p:animEffect transition="in" filter="fade">
                                      <p:cBhvr>
                                        <p:cTn id="9" dur="500"/>
                                        <p:tgtEl>
                                          <p:spTgt spid="19"/>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20"/>
                                        </p:tgtEl>
                                        <p:attrNameLst>
                                          <p:attrName>style.visibility</p:attrName>
                                        </p:attrNameLst>
                                      </p:cBhvr>
                                      <p:to>
                                        <p:strVal val="visible"/>
                                      </p:to>
                                    </p:set>
                                    <p:anim calcmode="lin" valueType="num">
                                      <p:cBhvr>
                                        <p:cTn id="12" dur="500" fill="hold"/>
                                        <p:tgtEl>
                                          <p:spTgt spid="20"/>
                                        </p:tgtEl>
                                        <p:attrNameLst>
                                          <p:attrName>ppt_w</p:attrName>
                                        </p:attrNameLst>
                                      </p:cBhvr>
                                      <p:tavLst>
                                        <p:tav tm="0">
                                          <p:val>
                                            <p:fltVal val="0"/>
                                          </p:val>
                                        </p:tav>
                                        <p:tav tm="100000">
                                          <p:val>
                                            <p:strVal val="#ppt_w"/>
                                          </p:val>
                                        </p:tav>
                                      </p:tavLst>
                                    </p:anim>
                                    <p:anim calcmode="lin" valueType="num">
                                      <p:cBhvr>
                                        <p:cTn id="13" dur="500" fill="hold"/>
                                        <p:tgtEl>
                                          <p:spTgt spid="20"/>
                                        </p:tgtEl>
                                        <p:attrNameLst>
                                          <p:attrName>ppt_h</p:attrName>
                                        </p:attrNameLst>
                                      </p:cBhvr>
                                      <p:tavLst>
                                        <p:tav tm="0">
                                          <p:val>
                                            <p:fltVal val="0"/>
                                          </p:val>
                                        </p:tav>
                                        <p:tav tm="100000">
                                          <p:val>
                                            <p:strVal val="#ppt_h"/>
                                          </p:val>
                                        </p:tav>
                                      </p:tavLst>
                                    </p:anim>
                                    <p:animEffect transition="in" filter="fade">
                                      <p:cBhvr>
                                        <p:cTn id="14"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20"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FFF39E46-CB07-164A-8CC8-53A43DBAA5A9}"/>
              </a:ext>
            </a:extLst>
          </p:cNvPr>
          <p:cNvPicPr>
            <a:picLocks noChangeAspect="1"/>
          </p:cNvPicPr>
          <p:nvPr/>
        </p:nvPicPr>
        <p:blipFill>
          <a:blip r:embed="rId2"/>
          <a:stretch>
            <a:fillRect/>
          </a:stretch>
        </p:blipFill>
        <p:spPr>
          <a:xfrm>
            <a:off x="0" y="0"/>
            <a:ext cx="12192000" cy="6858000"/>
          </a:xfrm>
          <a:prstGeom prst="rect">
            <a:avLst/>
          </a:prstGeom>
        </p:spPr>
      </p:pic>
      <p:sp>
        <p:nvSpPr>
          <p:cNvPr id="5" name="TextBox 4">
            <a:extLst>
              <a:ext uri="{FF2B5EF4-FFF2-40B4-BE49-F238E27FC236}">
                <a16:creationId xmlns:a16="http://schemas.microsoft.com/office/drawing/2014/main" id="{7D812B07-002B-CE76-3DB0-4F73782B8A5B}"/>
              </a:ext>
            </a:extLst>
          </p:cNvPr>
          <p:cNvSpPr txBox="1"/>
          <p:nvPr/>
        </p:nvSpPr>
        <p:spPr>
          <a:xfrm>
            <a:off x="2917191" y="100668"/>
            <a:ext cx="6542176" cy="1446550"/>
          </a:xfrm>
          <a:prstGeom prst="rect">
            <a:avLst/>
          </a:prstGeom>
          <a:noFill/>
        </p:spPr>
        <p:txBody>
          <a:bodyPr wrap="none" rtlCol="0">
            <a:spAutoFit/>
          </a:bodyPr>
          <a:lstStyle/>
          <a:p>
            <a:r>
              <a:rPr lang="en-US" sz="8800" dirty="0">
                <a:latin typeface="Times New Roman" panose="02020603050405020304" pitchFamily="18" charset="0"/>
                <a:cs typeface="Times New Roman" panose="02020603050405020304" pitchFamily="18" charset="0"/>
              </a:rPr>
              <a:t>KHỞI ĐỘNG</a:t>
            </a:r>
          </a:p>
        </p:txBody>
      </p:sp>
      <p:pic>
        <p:nvPicPr>
          <p:cNvPr id="8" name="Picture 7">
            <a:extLst>
              <a:ext uri="{FF2B5EF4-FFF2-40B4-BE49-F238E27FC236}">
                <a16:creationId xmlns:a16="http://schemas.microsoft.com/office/drawing/2014/main" id="{9D8F5CC8-0772-027C-D940-1F27C0C6AAB7}"/>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10000" b="90000" l="10000" r="91395">
                        <a14:foregroundMark x1="91395" y1="38023" x2="91395" y2="38023"/>
                      </a14:backgroundRemoval>
                    </a14:imgEffect>
                  </a14:imgLayer>
                </a14:imgProps>
              </a:ext>
            </a:extLst>
          </a:blip>
          <a:stretch>
            <a:fillRect/>
          </a:stretch>
        </p:blipFill>
        <p:spPr>
          <a:xfrm>
            <a:off x="1249959" y="1142231"/>
            <a:ext cx="8430936" cy="7004808"/>
          </a:xfrm>
          <a:prstGeom prst="rect">
            <a:avLst/>
          </a:prstGeom>
        </p:spPr>
      </p:pic>
      <p:sp>
        <p:nvSpPr>
          <p:cNvPr id="11" name="TextBox 10">
            <a:extLst>
              <a:ext uri="{FF2B5EF4-FFF2-40B4-BE49-F238E27FC236}">
                <a16:creationId xmlns:a16="http://schemas.microsoft.com/office/drawing/2014/main" id="{52A97372-89F8-6A79-6BA6-E34B46476E93}"/>
              </a:ext>
            </a:extLst>
          </p:cNvPr>
          <p:cNvSpPr txBox="1"/>
          <p:nvPr/>
        </p:nvSpPr>
        <p:spPr>
          <a:xfrm>
            <a:off x="3389151" y="2884428"/>
            <a:ext cx="4714613" cy="1384995"/>
          </a:xfrm>
          <a:prstGeom prst="rect">
            <a:avLst/>
          </a:prstGeom>
          <a:noFill/>
        </p:spPr>
        <p:txBody>
          <a:bodyPr wrap="square">
            <a:spAutoFit/>
          </a:bodyPr>
          <a:lstStyle/>
          <a:p>
            <a:pPr algn="just"/>
            <a:r>
              <a:rPr lang="en-US" sz="2800" b="1" i="1" kern="100" dirty="0" err="1">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Hãy</a:t>
            </a:r>
            <a:r>
              <a:rPr lang="en-US" sz="2800" b="1" i="1" kern="100" dirty="0">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 </a:t>
            </a:r>
            <a:r>
              <a:rPr lang="en-US" sz="2800" b="1" i="1" kern="100" dirty="0" err="1">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liệt</a:t>
            </a:r>
            <a:r>
              <a:rPr lang="en-US" sz="2800" b="1" i="1" kern="100" dirty="0">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 </a:t>
            </a:r>
            <a:r>
              <a:rPr lang="en-US" sz="2800" b="1" i="1" kern="100" dirty="0" err="1">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kê</a:t>
            </a:r>
            <a:r>
              <a:rPr lang="en-US" sz="2800" b="1" i="1" kern="100" dirty="0">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 </a:t>
            </a:r>
            <a:r>
              <a:rPr lang="en-US" sz="2800" b="1" i="1" kern="100" dirty="0" err="1">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những</a:t>
            </a:r>
            <a:r>
              <a:rPr lang="en-US" sz="2800" b="1" i="1" kern="100" dirty="0">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 </a:t>
            </a:r>
            <a:r>
              <a:rPr lang="en-US" sz="2800" b="1" i="1" kern="100" dirty="0" err="1">
                <a:solidFill>
                  <a:srgbClr val="000000"/>
                </a:solidFill>
                <a:latin typeface="Times New Roman" panose="02020603050405020304" pitchFamily="18" charset="0"/>
                <a:ea typeface="SimSun" panose="02010600030101010101" pitchFamily="2" charset="-122"/>
                <a:cs typeface="Times New Roman" panose="02020603050405020304" pitchFamily="18" charset="0"/>
              </a:rPr>
              <a:t>vấn</a:t>
            </a:r>
            <a:r>
              <a:rPr lang="en-US" sz="2800" b="1" i="1" kern="100" dirty="0">
                <a:solidFill>
                  <a:srgbClr val="000000"/>
                </a:solidFill>
                <a:latin typeface="Times New Roman" panose="02020603050405020304" pitchFamily="18" charset="0"/>
                <a:ea typeface="SimSun" panose="02010600030101010101" pitchFamily="2" charset="-122"/>
                <a:cs typeface="Times New Roman" panose="02020603050405020304" pitchFamily="18" charset="0"/>
              </a:rPr>
              <a:t> </a:t>
            </a:r>
            <a:r>
              <a:rPr lang="en-US" sz="2800" b="1" i="1" kern="100" dirty="0" err="1">
                <a:solidFill>
                  <a:srgbClr val="000000"/>
                </a:solidFill>
                <a:latin typeface="Times New Roman" panose="02020603050405020304" pitchFamily="18" charset="0"/>
                <a:ea typeface="SimSun" panose="02010600030101010101" pitchFamily="2" charset="-122"/>
                <a:cs typeface="Times New Roman" panose="02020603050405020304" pitchFamily="18" charset="0"/>
              </a:rPr>
              <a:t>đề</a:t>
            </a:r>
            <a:r>
              <a:rPr lang="en-US" sz="2800" b="1" i="1" kern="100" dirty="0">
                <a:solidFill>
                  <a:srgbClr val="000000"/>
                </a:solidFill>
                <a:latin typeface="Times New Roman" panose="02020603050405020304" pitchFamily="18" charset="0"/>
                <a:ea typeface="SimSun" panose="02010600030101010101" pitchFamily="2" charset="-122"/>
                <a:cs typeface="Times New Roman" panose="02020603050405020304" pitchFamily="18" charset="0"/>
              </a:rPr>
              <a:t> </a:t>
            </a:r>
            <a:r>
              <a:rPr lang="en-US" sz="2800" b="1" i="1" kern="100" dirty="0" err="1">
                <a:solidFill>
                  <a:srgbClr val="000000"/>
                </a:solidFill>
                <a:latin typeface="Times New Roman" panose="02020603050405020304" pitchFamily="18" charset="0"/>
                <a:ea typeface="SimSun" panose="02010600030101010101" pitchFamily="2" charset="-122"/>
                <a:cs typeface="Times New Roman" panose="02020603050405020304" pitchFamily="18" charset="0"/>
              </a:rPr>
              <a:t>gợi</a:t>
            </a:r>
            <a:r>
              <a:rPr lang="en-US" sz="2800" b="1" i="1" kern="100" dirty="0">
                <a:solidFill>
                  <a:srgbClr val="000000"/>
                </a:solidFill>
                <a:latin typeface="Times New Roman" panose="02020603050405020304" pitchFamily="18" charset="0"/>
                <a:ea typeface="SimSun" panose="02010600030101010101" pitchFamily="2" charset="-122"/>
                <a:cs typeface="Times New Roman" panose="02020603050405020304" pitchFamily="18" charset="0"/>
              </a:rPr>
              <a:t> </a:t>
            </a:r>
            <a:r>
              <a:rPr lang="en-US" sz="2800" b="1" i="1" kern="100" dirty="0" err="1">
                <a:solidFill>
                  <a:srgbClr val="000000"/>
                </a:solidFill>
                <a:latin typeface="Times New Roman" panose="02020603050405020304" pitchFamily="18" charset="0"/>
                <a:ea typeface="SimSun" panose="02010600030101010101" pitchFamily="2" charset="-122"/>
                <a:cs typeface="Times New Roman" panose="02020603050405020304" pitchFamily="18" charset="0"/>
              </a:rPr>
              <a:t>ra</a:t>
            </a:r>
            <a:r>
              <a:rPr lang="en-US" sz="2800" b="1" i="1" kern="100" dirty="0">
                <a:solidFill>
                  <a:srgbClr val="000000"/>
                </a:solidFill>
                <a:latin typeface="Times New Roman" panose="02020603050405020304" pitchFamily="18" charset="0"/>
                <a:ea typeface="SimSun" panose="02010600030101010101" pitchFamily="2" charset="-122"/>
                <a:cs typeface="Times New Roman" panose="02020603050405020304" pitchFamily="18" charset="0"/>
              </a:rPr>
              <a:t> </a:t>
            </a:r>
            <a:r>
              <a:rPr lang="en-US" sz="2800" b="1" i="1" kern="100" dirty="0" err="1">
                <a:solidFill>
                  <a:srgbClr val="000000"/>
                </a:solidFill>
                <a:latin typeface="Times New Roman" panose="02020603050405020304" pitchFamily="18" charset="0"/>
                <a:ea typeface="SimSun" panose="02010600030101010101" pitchFamily="2" charset="-122"/>
                <a:cs typeface="Times New Roman" panose="02020603050405020304" pitchFamily="18" charset="0"/>
              </a:rPr>
              <a:t>từ</a:t>
            </a:r>
            <a:r>
              <a:rPr lang="en-US" sz="2800" b="1" i="1" kern="100" dirty="0">
                <a:solidFill>
                  <a:srgbClr val="000000"/>
                </a:solidFill>
                <a:latin typeface="Times New Roman" panose="02020603050405020304" pitchFamily="18" charset="0"/>
                <a:ea typeface="SimSun" panose="02010600030101010101" pitchFamily="2" charset="-122"/>
                <a:cs typeface="Times New Roman" panose="02020603050405020304" pitchFamily="18" charset="0"/>
              </a:rPr>
              <a:t> </a:t>
            </a:r>
            <a:r>
              <a:rPr lang="en-US" sz="2800" b="1" i="1" kern="100" dirty="0" err="1">
                <a:solidFill>
                  <a:srgbClr val="000000"/>
                </a:solidFill>
                <a:latin typeface="Times New Roman" panose="02020603050405020304" pitchFamily="18" charset="0"/>
                <a:ea typeface="SimSun" panose="02010600030101010101" pitchFamily="2" charset="-122"/>
                <a:cs typeface="Times New Roman" panose="02020603050405020304" pitchFamily="18" charset="0"/>
              </a:rPr>
              <a:t>tác</a:t>
            </a:r>
            <a:r>
              <a:rPr lang="en-US" sz="2800" b="1" i="1" kern="100" dirty="0">
                <a:solidFill>
                  <a:srgbClr val="000000"/>
                </a:solidFill>
                <a:latin typeface="Times New Roman" panose="02020603050405020304" pitchFamily="18" charset="0"/>
                <a:ea typeface="SimSun" panose="02010600030101010101" pitchFamily="2" charset="-122"/>
                <a:cs typeface="Times New Roman" panose="02020603050405020304" pitchFamily="18" charset="0"/>
              </a:rPr>
              <a:t> </a:t>
            </a:r>
            <a:r>
              <a:rPr lang="en-US" sz="2800" b="1" i="1" kern="100" dirty="0" err="1">
                <a:solidFill>
                  <a:srgbClr val="000000"/>
                </a:solidFill>
                <a:latin typeface="Times New Roman" panose="02020603050405020304" pitchFamily="18" charset="0"/>
                <a:ea typeface="SimSun" panose="02010600030101010101" pitchFamily="2" charset="-122"/>
                <a:cs typeface="Times New Roman" panose="02020603050405020304" pitchFamily="18" charset="0"/>
              </a:rPr>
              <a:t>phẩm</a:t>
            </a:r>
            <a:r>
              <a:rPr lang="en-US" sz="2800" b="1" i="1" kern="100" dirty="0">
                <a:solidFill>
                  <a:srgbClr val="000000"/>
                </a:solidFill>
                <a:latin typeface="Times New Roman" panose="02020603050405020304" pitchFamily="18" charset="0"/>
                <a:ea typeface="SimSun" panose="02010600030101010101" pitchFamily="2" charset="-122"/>
                <a:cs typeface="Times New Roman" panose="02020603050405020304" pitchFamily="18" charset="0"/>
              </a:rPr>
              <a:t> </a:t>
            </a:r>
            <a:r>
              <a:rPr lang="en-US" sz="2800" b="1" i="1" kern="100" dirty="0" err="1">
                <a:solidFill>
                  <a:srgbClr val="000000"/>
                </a:solidFill>
                <a:latin typeface="Times New Roman" panose="02020603050405020304" pitchFamily="18" charset="0"/>
                <a:ea typeface="SimSun" panose="02010600030101010101" pitchFamily="2" charset="-122"/>
                <a:cs typeface="Times New Roman" panose="02020603050405020304" pitchFamily="18" charset="0"/>
              </a:rPr>
              <a:t>văn</a:t>
            </a:r>
            <a:r>
              <a:rPr lang="en-US" sz="2800" b="1" i="1" kern="100" dirty="0">
                <a:solidFill>
                  <a:srgbClr val="000000"/>
                </a:solidFill>
                <a:latin typeface="Times New Roman" panose="02020603050405020304" pitchFamily="18" charset="0"/>
                <a:ea typeface="SimSun" panose="02010600030101010101" pitchFamily="2" charset="-122"/>
                <a:cs typeface="Times New Roman" panose="02020603050405020304" pitchFamily="18" charset="0"/>
              </a:rPr>
              <a:t> </a:t>
            </a:r>
            <a:r>
              <a:rPr lang="en-US" sz="2800" b="1" i="1" kern="100" dirty="0" err="1">
                <a:solidFill>
                  <a:srgbClr val="000000"/>
                </a:solidFill>
                <a:latin typeface="Times New Roman" panose="02020603050405020304" pitchFamily="18" charset="0"/>
                <a:ea typeface="SimSun" panose="02010600030101010101" pitchFamily="2" charset="-122"/>
                <a:cs typeface="Times New Roman" panose="02020603050405020304" pitchFamily="18" charset="0"/>
              </a:rPr>
              <a:t>học</a:t>
            </a:r>
            <a:r>
              <a:rPr lang="en-US" sz="2800" b="1" i="1" kern="100" dirty="0">
                <a:solidFill>
                  <a:srgbClr val="000000"/>
                </a:solidFill>
                <a:latin typeface="Times New Roman" panose="02020603050405020304" pitchFamily="18" charset="0"/>
                <a:ea typeface="SimSun" panose="02010600030101010101" pitchFamily="2" charset="-122"/>
                <a:cs typeface="Times New Roman" panose="02020603050405020304" pitchFamily="18" charset="0"/>
              </a:rPr>
              <a:t> </a:t>
            </a:r>
            <a:r>
              <a:rPr lang="en-US" sz="2800" b="1" i="1" kern="100" dirty="0" err="1">
                <a:solidFill>
                  <a:srgbClr val="000000"/>
                </a:solidFill>
                <a:latin typeface="Times New Roman" panose="02020603050405020304" pitchFamily="18" charset="0"/>
                <a:ea typeface="SimSun" panose="02010600030101010101" pitchFamily="2" charset="-122"/>
                <a:cs typeface="Times New Roman" panose="02020603050405020304" pitchFamily="18" charset="0"/>
              </a:rPr>
              <a:t>mà</a:t>
            </a:r>
            <a:r>
              <a:rPr lang="en-US" sz="2800" b="1" i="1" kern="100" dirty="0">
                <a:solidFill>
                  <a:srgbClr val="000000"/>
                </a:solidFill>
                <a:latin typeface="Times New Roman" panose="02020603050405020304" pitchFamily="18" charset="0"/>
                <a:ea typeface="SimSun" panose="02010600030101010101" pitchFamily="2" charset="-122"/>
                <a:cs typeface="Times New Roman" panose="02020603050405020304" pitchFamily="18" charset="0"/>
              </a:rPr>
              <a:t> </a:t>
            </a:r>
            <a:r>
              <a:rPr lang="en-US" sz="2800" b="1" i="1" kern="100" dirty="0" err="1">
                <a:solidFill>
                  <a:srgbClr val="000000"/>
                </a:solidFill>
                <a:latin typeface="Times New Roman" panose="02020603050405020304" pitchFamily="18" charset="0"/>
                <a:ea typeface="SimSun" panose="02010600030101010101" pitchFamily="2" charset="-122"/>
                <a:cs typeface="Times New Roman" panose="02020603050405020304" pitchFamily="18" charset="0"/>
              </a:rPr>
              <a:t>em</a:t>
            </a:r>
            <a:r>
              <a:rPr lang="en-US" sz="2800" b="1" i="1" kern="100" dirty="0">
                <a:solidFill>
                  <a:srgbClr val="000000"/>
                </a:solidFill>
                <a:latin typeface="Times New Roman" panose="02020603050405020304" pitchFamily="18" charset="0"/>
                <a:ea typeface="SimSun" panose="02010600030101010101" pitchFamily="2" charset="-122"/>
                <a:cs typeface="Times New Roman" panose="02020603050405020304" pitchFamily="18" charset="0"/>
              </a:rPr>
              <a:t> </a:t>
            </a:r>
            <a:r>
              <a:rPr lang="en-US" sz="2800" b="1" i="1" kern="100" dirty="0" err="1">
                <a:solidFill>
                  <a:srgbClr val="000000"/>
                </a:solidFill>
                <a:latin typeface="Times New Roman" panose="02020603050405020304" pitchFamily="18" charset="0"/>
                <a:ea typeface="SimSun" panose="02010600030101010101" pitchFamily="2" charset="-122"/>
                <a:cs typeface="Times New Roman" panose="02020603050405020304" pitchFamily="18" charset="0"/>
              </a:rPr>
              <a:t>biết</a:t>
            </a:r>
            <a:endParaRPr lang="en-US" sz="2800" b="1" dirty="0">
              <a:effectLst/>
              <a:latin typeface=".VnTime" panose="020B7200000000000000"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51693403"/>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11"/>
                                        </p:tgtEl>
                                        <p:attrNameLst>
                                          <p:attrName>style.visibility</p:attrName>
                                        </p:attrNameLst>
                                      </p:cBhvr>
                                      <p:to>
                                        <p:strVal val="visible"/>
                                      </p:to>
                                    </p:set>
                                    <p:anim calcmode="lin" valueType="num">
                                      <p:cBhvr>
                                        <p:cTn id="14" dur="500" fill="hold"/>
                                        <p:tgtEl>
                                          <p:spTgt spid="11"/>
                                        </p:tgtEl>
                                        <p:attrNameLst>
                                          <p:attrName>ppt_w</p:attrName>
                                        </p:attrNameLst>
                                      </p:cBhvr>
                                      <p:tavLst>
                                        <p:tav tm="0">
                                          <p:val>
                                            <p:fltVal val="0"/>
                                          </p:val>
                                        </p:tav>
                                        <p:tav tm="100000">
                                          <p:val>
                                            <p:strVal val="#ppt_w"/>
                                          </p:val>
                                        </p:tav>
                                      </p:tavLst>
                                    </p:anim>
                                    <p:anim calcmode="lin" valueType="num">
                                      <p:cBhvr>
                                        <p:cTn id="15" dur="500" fill="hold"/>
                                        <p:tgtEl>
                                          <p:spTgt spid="11"/>
                                        </p:tgtEl>
                                        <p:attrNameLst>
                                          <p:attrName>ppt_h</p:attrName>
                                        </p:attrNameLst>
                                      </p:cBhvr>
                                      <p:tavLst>
                                        <p:tav tm="0">
                                          <p:val>
                                            <p:fltVal val="0"/>
                                          </p:val>
                                        </p:tav>
                                        <p:tav tm="100000">
                                          <p:val>
                                            <p:strVal val="#ppt_h"/>
                                          </p:val>
                                        </p:tav>
                                      </p:tavLst>
                                    </p:anim>
                                    <p:animEffect transition="in" filter="fade">
                                      <p:cBhvr>
                                        <p:cTn id="16" dur="500"/>
                                        <p:tgtEl>
                                          <p:spTgt spid="11"/>
                                        </p:tgtEl>
                                      </p:cBhvr>
                                    </p:animEffect>
                                  </p:childTnLst>
                                </p:cTn>
                              </p:par>
                              <p:par>
                                <p:cTn id="17" presetID="53" presetClass="entr" presetSubtype="16" fill="hold" nodeType="withEffect">
                                  <p:stCondLst>
                                    <p:cond delay="0"/>
                                  </p:stCondLst>
                                  <p:childTnLst>
                                    <p:set>
                                      <p:cBhvr>
                                        <p:cTn id="18" dur="1" fill="hold">
                                          <p:stCondLst>
                                            <p:cond delay="0"/>
                                          </p:stCondLst>
                                        </p:cTn>
                                        <p:tgtEl>
                                          <p:spTgt spid="8"/>
                                        </p:tgtEl>
                                        <p:attrNameLst>
                                          <p:attrName>style.visibility</p:attrName>
                                        </p:attrNameLst>
                                      </p:cBhvr>
                                      <p:to>
                                        <p:strVal val="visible"/>
                                      </p:to>
                                    </p:set>
                                    <p:anim calcmode="lin" valueType="num">
                                      <p:cBhvr>
                                        <p:cTn id="19" dur="500" fill="hold"/>
                                        <p:tgtEl>
                                          <p:spTgt spid="8"/>
                                        </p:tgtEl>
                                        <p:attrNameLst>
                                          <p:attrName>ppt_w</p:attrName>
                                        </p:attrNameLst>
                                      </p:cBhvr>
                                      <p:tavLst>
                                        <p:tav tm="0">
                                          <p:val>
                                            <p:fltVal val="0"/>
                                          </p:val>
                                        </p:tav>
                                        <p:tav tm="100000">
                                          <p:val>
                                            <p:strVal val="#ppt_w"/>
                                          </p:val>
                                        </p:tav>
                                      </p:tavLst>
                                    </p:anim>
                                    <p:anim calcmode="lin" valueType="num">
                                      <p:cBhvr>
                                        <p:cTn id="20" dur="500" fill="hold"/>
                                        <p:tgtEl>
                                          <p:spTgt spid="8"/>
                                        </p:tgtEl>
                                        <p:attrNameLst>
                                          <p:attrName>ppt_h</p:attrName>
                                        </p:attrNameLst>
                                      </p:cBhvr>
                                      <p:tavLst>
                                        <p:tav tm="0">
                                          <p:val>
                                            <p:fltVal val="0"/>
                                          </p:val>
                                        </p:tav>
                                        <p:tav tm="100000">
                                          <p:val>
                                            <p:strVal val="#ppt_h"/>
                                          </p:val>
                                        </p:tav>
                                      </p:tavLst>
                                    </p:anim>
                                    <p:animEffect transition="in" filter="fade">
                                      <p:cBhvr>
                                        <p:cTn id="21"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11"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A6471F2B-E1AC-BDA2-0B59-864EA360031D}"/>
              </a:ext>
            </a:extLst>
          </p:cNvPr>
          <p:cNvPicPr>
            <a:picLocks noChangeAspect="1"/>
          </p:cNvPicPr>
          <p:nvPr/>
        </p:nvPicPr>
        <p:blipFill>
          <a:blip r:embed="rId2"/>
          <a:stretch>
            <a:fillRect/>
          </a:stretch>
        </p:blipFill>
        <p:spPr>
          <a:xfrm>
            <a:off x="0" y="0"/>
            <a:ext cx="12192000" cy="6858000"/>
          </a:xfrm>
          <a:prstGeom prst="rect">
            <a:avLst/>
          </a:prstGeom>
        </p:spPr>
      </p:pic>
      <p:sp>
        <p:nvSpPr>
          <p:cNvPr id="5" name="Rectangle: Rounded Corners 4">
            <a:extLst>
              <a:ext uri="{FF2B5EF4-FFF2-40B4-BE49-F238E27FC236}">
                <a16:creationId xmlns:a16="http://schemas.microsoft.com/office/drawing/2014/main" id="{CC8CC34F-5953-59A6-82AC-88830BFCD63C}"/>
              </a:ext>
            </a:extLst>
          </p:cNvPr>
          <p:cNvSpPr/>
          <p:nvPr/>
        </p:nvSpPr>
        <p:spPr>
          <a:xfrm>
            <a:off x="385894" y="134223"/>
            <a:ext cx="11551639" cy="6644081"/>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14" name="Picture 13">
            <a:extLst>
              <a:ext uri="{FF2B5EF4-FFF2-40B4-BE49-F238E27FC236}">
                <a16:creationId xmlns:a16="http://schemas.microsoft.com/office/drawing/2014/main" id="{FDF51C15-DDC1-4E57-1C7C-5557A81225EE}"/>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1636" b="90000" l="4222" r="90000">
                        <a14:foregroundMark x1="62778" y1="6455" x2="62778" y2="6455"/>
                        <a14:foregroundMark x1="62222" y1="5727" x2="62222" y2="5727"/>
                        <a14:foregroundMark x1="54111" y1="1818" x2="54111" y2="1818"/>
                        <a14:foregroundMark x1="6111" y1="44545" x2="6111" y2="44545"/>
                        <a14:foregroundMark x1="6111" y1="44091" x2="6111" y2="44091"/>
                        <a14:foregroundMark x1="4222" y1="40545" x2="4222" y2="40545"/>
                      </a14:backgroundRemoval>
                    </a14:imgEffect>
                  </a14:imgLayer>
                </a14:imgProps>
              </a:ext>
            </a:extLst>
          </a:blip>
          <a:stretch>
            <a:fillRect/>
          </a:stretch>
        </p:blipFill>
        <p:spPr>
          <a:xfrm>
            <a:off x="98279" y="2606467"/>
            <a:ext cx="1798503" cy="4708732"/>
          </a:xfrm>
          <a:prstGeom prst="rect">
            <a:avLst/>
          </a:prstGeom>
        </p:spPr>
      </p:pic>
      <p:pic>
        <p:nvPicPr>
          <p:cNvPr id="7" name="Picture 6">
            <a:extLst>
              <a:ext uri="{FF2B5EF4-FFF2-40B4-BE49-F238E27FC236}">
                <a16:creationId xmlns:a16="http://schemas.microsoft.com/office/drawing/2014/main" id="{34C7C0C3-5180-4192-3608-57A6DDB69E06}"/>
              </a:ext>
            </a:extLst>
          </p:cNvPr>
          <p:cNvPicPr>
            <a:picLocks noChangeAspect="1"/>
          </p:cNvPicPr>
          <p:nvPr/>
        </p:nvPicPr>
        <p:blipFill>
          <a:blip r:embed="rId5">
            <a:extLst>
              <a:ext uri="{BEBA8EAE-BF5A-486C-A8C5-ECC9F3942E4B}">
                <a14:imgProps xmlns:a14="http://schemas.microsoft.com/office/drawing/2010/main">
                  <a14:imgLayer r:embed="rId6">
                    <a14:imgEffect>
                      <a14:backgroundRemoval t="9778" b="94667" l="9778" r="89778">
                        <a14:foregroundMark x1="49333" y1="16000" x2="49333" y2="16000"/>
                        <a14:foregroundMark x1="49333" y1="15556" x2="49333" y2="15556"/>
                        <a14:foregroundMark x1="47556" y1="63556" x2="47556" y2="63556"/>
                        <a14:foregroundMark x1="48444" y1="68000" x2="48444" y2="68000"/>
                        <a14:foregroundMark x1="50222" y1="76889" x2="59111" y2="60000"/>
                        <a14:foregroundMark x1="59111" y1="60000" x2="54222" y2="92000"/>
                        <a14:foregroundMark x1="54222" y1="92000" x2="46667" y2="68444"/>
                        <a14:foregroundMark x1="46667" y1="68444" x2="50667" y2="94667"/>
                        <a14:foregroundMark x1="50667" y1="94667" x2="50667" y2="91111"/>
                      </a14:backgroundRemoval>
                    </a14:imgEffect>
                  </a14:imgLayer>
                </a14:imgProps>
              </a:ext>
            </a:extLst>
          </a:blip>
          <a:stretch>
            <a:fillRect/>
          </a:stretch>
        </p:blipFill>
        <p:spPr>
          <a:xfrm>
            <a:off x="127233" y="0"/>
            <a:ext cx="2382474" cy="2382474"/>
          </a:xfrm>
          <a:prstGeom prst="rect">
            <a:avLst/>
          </a:prstGeom>
        </p:spPr>
      </p:pic>
      <p:pic>
        <p:nvPicPr>
          <p:cNvPr id="8" name="Picture 7">
            <a:extLst>
              <a:ext uri="{FF2B5EF4-FFF2-40B4-BE49-F238E27FC236}">
                <a16:creationId xmlns:a16="http://schemas.microsoft.com/office/drawing/2014/main" id="{665B4A06-CD3B-AD36-9BD2-E06968FBE475}"/>
              </a:ext>
            </a:extLst>
          </p:cNvPr>
          <p:cNvPicPr>
            <a:picLocks noChangeAspect="1"/>
          </p:cNvPicPr>
          <p:nvPr/>
        </p:nvPicPr>
        <p:blipFill>
          <a:blip r:embed="rId5">
            <a:extLst>
              <a:ext uri="{BEBA8EAE-BF5A-486C-A8C5-ECC9F3942E4B}">
                <a14:imgProps xmlns:a14="http://schemas.microsoft.com/office/drawing/2010/main">
                  <a14:imgLayer r:embed="rId6">
                    <a14:imgEffect>
                      <a14:backgroundRemoval t="9778" b="94667" l="9778" r="89778">
                        <a14:foregroundMark x1="49333" y1="16000" x2="49333" y2="16000"/>
                        <a14:foregroundMark x1="49333" y1="15556" x2="49333" y2="15556"/>
                        <a14:foregroundMark x1="47556" y1="63556" x2="47556" y2="63556"/>
                        <a14:foregroundMark x1="48444" y1="68000" x2="48444" y2="68000"/>
                        <a14:foregroundMark x1="50222" y1="76889" x2="59111" y2="60000"/>
                        <a14:foregroundMark x1="59111" y1="60000" x2="54222" y2="92000"/>
                        <a14:foregroundMark x1="54222" y1="92000" x2="46667" y2="68444"/>
                        <a14:foregroundMark x1="46667" y1="68444" x2="50667" y2="94667"/>
                        <a14:foregroundMark x1="50667" y1="94667" x2="50667" y2="91111"/>
                      </a14:backgroundRemoval>
                    </a14:imgEffect>
                  </a14:imgLayer>
                </a14:imgProps>
              </a:ext>
            </a:extLst>
          </a:blip>
          <a:stretch>
            <a:fillRect/>
          </a:stretch>
        </p:blipFill>
        <p:spPr>
          <a:xfrm>
            <a:off x="10330406" y="170509"/>
            <a:ext cx="1632926" cy="1632926"/>
          </a:xfrm>
          <a:prstGeom prst="rect">
            <a:avLst/>
          </a:prstGeom>
        </p:spPr>
      </p:pic>
      <p:pic>
        <p:nvPicPr>
          <p:cNvPr id="9" name="Picture 8">
            <a:extLst>
              <a:ext uri="{FF2B5EF4-FFF2-40B4-BE49-F238E27FC236}">
                <a16:creationId xmlns:a16="http://schemas.microsoft.com/office/drawing/2014/main" id="{17A0FFA4-34AE-E3DC-4579-35258EB0CF7A}"/>
              </a:ext>
            </a:extLst>
          </p:cNvPr>
          <p:cNvPicPr>
            <a:picLocks noChangeAspect="1"/>
          </p:cNvPicPr>
          <p:nvPr/>
        </p:nvPicPr>
        <p:blipFill>
          <a:blip r:embed="rId7">
            <a:extLst>
              <a:ext uri="{BEBA8EAE-BF5A-486C-A8C5-ECC9F3942E4B}">
                <a14:imgProps xmlns:a14="http://schemas.microsoft.com/office/drawing/2010/main">
                  <a14:imgLayer r:embed="rId8">
                    <a14:imgEffect>
                      <a14:backgroundRemoval t="10000" b="90000" l="9186" r="95233">
                        <a14:foregroundMark x1="88605" y1="61047" x2="88605" y2="61047"/>
                        <a14:foregroundMark x1="90814" y1="63256" x2="91163" y2="63256"/>
                        <a14:foregroundMark x1="92209" y1="60233" x2="92209" y2="60233"/>
                        <a14:foregroundMark x1="94070" y1="59302" x2="95233" y2="62326"/>
                        <a14:foregroundMark x1="9186" y1="55465" x2="9651" y2="54186"/>
                        <a14:foregroundMark x1="10930" y1="50349" x2="10930" y2="50349"/>
                        <a14:foregroundMark x1="9302" y1="60698" x2="9302" y2="60698"/>
                        <a14:foregroundMark x1="9302" y1="60698" x2="9302" y2="60698"/>
                      </a14:backgroundRemoval>
                    </a14:imgEffect>
                  </a14:imgLayer>
                </a14:imgProps>
              </a:ext>
            </a:extLst>
          </a:blip>
          <a:stretch>
            <a:fillRect/>
          </a:stretch>
        </p:blipFill>
        <p:spPr>
          <a:xfrm>
            <a:off x="-439722" y="5561902"/>
            <a:ext cx="6858000" cy="1950440"/>
          </a:xfrm>
          <a:prstGeom prst="rect">
            <a:avLst/>
          </a:prstGeom>
        </p:spPr>
      </p:pic>
      <p:pic>
        <p:nvPicPr>
          <p:cNvPr id="12" name="Picture 11">
            <a:extLst>
              <a:ext uri="{FF2B5EF4-FFF2-40B4-BE49-F238E27FC236}">
                <a16:creationId xmlns:a16="http://schemas.microsoft.com/office/drawing/2014/main" id="{E5EDACC3-C0B4-B25E-8FA2-2D9BE23C8EBE}"/>
              </a:ext>
            </a:extLst>
          </p:cNvPr>
          <p:cNvPicPr>
            <a:picLocks noChangeAspect="1"/>
          </p:cNvPicPr>
          <p:nvPr/>
        </p:nvPicPr>
        <p:blipFill>
          <a:blip r:embed="rId5">
            <a:extLst>
              <a:ext uri="{BEBA8EAE-BF5A-486C-A8C5-ECC9F3942E4B}">
                <a14:imgProps xmlns:a14="http://schemas.microsoft.com/office/drawing/2010/main">
                  <a14:imgLayer r:embed="rId6">
                    <a14:imgEffect>
                      <a14:backgroundRemoval t="9778" b="94667" l="9778" r="89778">
                        <a14:foregroundMark x1="49333" y1="16000" x2="49333" y2="16000"/>
                        <a14:foregroundMark x1="49333" y1="15556" x2="49333" y2="15556"/>
                        <a14:foregroundMark x1="47556" y1="63556" x2="47556" y2="63556"/>
                        <a14:foregroundMark x1="48444" y1="68000" x2="48444" y2="68000"/>
                        <a14:foregroundMark x1="50222" y1="76889" x2="59111" y2="60000"/>
                        <a14:foregroundMark x1="59111" y1="60000" x2="54222" y2="92000"/>
                        <a14:foregroundMark x1="54222" y1="92000" x2="46667" y2="68444"/>
                        <a14:foregroundMark x1="46667" y1="68444" x2="50667" y2="94667"/>
                        <a14:foregroundMark x1="50667" y1="94667" x2="50667" y2="91111"/>
                      </a14:backgroundRemoval>
                    </a14:imgEffect>
                  </a14:imgLayer>
                </a14:imgProps>
              </a:ext>
            </a:extLst>
          </a:blip>
          <a:stretch>
            <a:fillRect/>
          </a:stretch>
        </p:blipFill>
        <p:spPr>
          <a:xfrm>
            <a:off x="-258661" y="671119"/>
            <a:ext cx="2382474" cy="2382474"/>
          </a:xfrm>
          <a:prstGeom prst="rect">
            <a:avLst/>
          </a:prstGeom>
        </p:spPr>
      </p:pic>
      <p:pic>
        <p:nvPicPr>
          <p:cNvPr id="13" name="Picture 12">
            <a:extLst>
              <a:ext uri="{FF2B5EF4-FFF2-40B4-BE49-F238E27FC236}">
                <a16:creationId xmlns:a16="http://schemas.microsoft.com/office/drawing/2014/main" id="{A5595899-8630-8B04-7585-6D4C3904ED69}"/>
              </a:ext>
            </a:extLst>
          </p:cNvPr>
          <p:cNvPicPr>
            <a:picLocks noChangeAspect="1"/>
          </p:cNvPicPr>
          <p:nvPr/>
        </p:nvPicPr>
        <p:blipFill>
          <a:blip r:embed="rId5">
            <a:extLst>
              <a:ext uri="{BEBA8EAE-BF5A-486C-A8C5-ECC9F3942E4B}">
                <a14:imgProps xmlns:a14="http://schemas.microsoft.com/office/drawing/2010/main">
                  <a14:imgLayer r:embed="rId6">
                    <a14:imgEffect>
                      <a14:backgroundRemoval t="9778" b="94667" l="9778" r="89778">
                        <a14:foregroundMark x1="49333" y1="16000" x2="49333" y2="16000"/>
                        <a14:foregroundMark x1="49333" y1="15556" x2="49333" y2="15556"/>
                        <a14:foregroundMark x1="47556" y1="63556" x2="47556" y2="63556"/>
                        <a14:foregroundMark x1="48444" y1="68000" x2="48444" y2="68000"/>
                        <a14:foregroundMark x1="50222" y1="76889" x2="59111" y2="60000"/>
                        <a14:foregroundMark x1="59111" y1="60000" x2="54222" y2="92000"/>
                        <a14:foregroundMark x1="54222" y1="92000" x2="46667" y2="68444"/>
                        <a14:foregroundMark x1="46667" y1="68444" x2="50667" y2="94667"/>
                        <a14:foregroundMark x1="50667" y1="94667" x2="50667" y2="91111"/>
                      </a14:backgroundRemoval>
                    </a14:imgEffect>
                  </a14:imgLayer>
                </a14:imgProps>
              </a:ext>
            </a:extLst>
          </a:blip>
          <a:stretch>
            <a:fillRect/>
          </a:stretch>
        </p:blipFill>
        <p:spPr>
          <a:xfrm>
            <a:off x="9755511" y="497680"/>
            <a:ext cx="1632926" cy="1632926"/>
          </a:xfrm>
          <a:prstGeom prst="rect">
            <a:avLst/>
          </a:prstGeom>
        </p:spPr>
      </p:pic>
      <p:pic>
        <p:nvPicPr>
          <p:cNvPr id="15" name="Picture 14">
            <a:extLst>
              <a:ext uri="{FF2B5EF4-FFF2-40B4-BE49-F238E27FC236}">
                <a16:creationId xmlns:a16="http://schemas.microsoft.com/office/drawing/2014/main" id="{B13DCC74-E429-51E2-88A1-0D1054C47182}"/>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1636" b="90000" l="4222" r="90000">
                        <a14:foregroundMark x1="62778" y1="6455" x2="62778" y2="6455"/>
                        <a14:foregroundMark x1="62222" y1="5727" x2="62222" y2="5727"/>
                        <a14:foregroundMark x1="54111" y1="1818" x2="54111" y2="1818"/>
                        <a14:foregroundMark x1="6111" y1="44545" x2="6111" y2="44545"/>
                        <a14:foregroundMark x1="6111" y1="44091" x2="6111" y2="44091"/>
                        <a14:foregroundMark x1="4222" y1="40545" x2="4222" y2="40545"/>
                      </a14:backgroundRemoval>
                    </a14:imgEffect>
                  </a14:imgLayer>
                </a14:imgProps>
              </a:ext>
            </a:extLst>
          </a:blip>
          <a:stretch>
            <a:fillRect/>
          </a:stretch>
        </p:blipFill>
        <p:spPr>
          <a:xfrm>
            <a:off x="9990035" y="2233371"/>
            <a:ext cx="2382474" cy="5081829"/>
          </a:xfrm>
          <a:prstGeom prst="rect">
            <a:avLst/>
          </a:prstGeom>
        </p:spPr>
      </p:pic>
      <p:pic>
        <p:nvPicPr>
          <p:cNvPr id="16" name="Picture 15">
            <a:extLst>
              <a:ext uri="{FF2B5EF4-FFF2-40B4-BE49-F238E27FC236}">
                <a16:creationId xmlns:a16="http://schemas.microsoft.com/office/drawing/2014/main" id="{9DC4904E-DBA5-343D-0CE6-7B6B1372F455}"/>
              </a:ext>
            </a:extLst>
          </p:cNvPr>
          <p:cNvPicPr>
            <a:picLocks noChangeAspect="1"/>
          </p:cNvPicPr>
          <p:nvPr/>
        </p:nvPicPr>
        <p:blipFill>
          <a:blip r:embed="rId9"/>
          <a:stretch>
            <a:fillRect/>
          </a:stretch>
        </p:blipFill>
        <p:spPr>
          <a:xfrm>
            <a:off x="5592067" y="5581759"/>
            <a:ext cx="6858594" cy="1950889"/>
          </a:xfrm>
          <a:prstGeom prst="rect">
            <a:avLst/>
          </a:prstGeom>
        </p:spPr>
      </p:pic>
      <p:sp>
        <p:nvSpPr>
          <p:cNvPr id="18" name="TextBox 17">
            <a:extLst>
              <a:ext uri="{FF2B5EF4-FFF2-40B4-BE49-F238E27FC236}">
                <a16:creationId xmlns:a16="http://schemas.microsoft.com/office/drawing/2014/main" id="{90FFA5BD-773A-E9F5-93A5-60FC18BB49A8}"/>
              </a:ext>
            </a:extLst>
          </p:cNvPr>
          <p:cNvSpPr txBox="1"/>
          <p:nvPr/>
        </p:nvSpPr>
        <p:spPr>
          <a:xfrm>
            <a:off x="1790921" y="392131"/>
            <a:ext cx="8720486" cy="707886"/>
          </a:xfrm>
          <a:prstGeom prst="rect">
            <a:avLst/>
          </a:prstGeom>
          <a:noFill/>
        </p:spPr>
        <p:txBody>
          <a:bodyPr wrap="square" rtlCol="0">
            <a:spAutoFit/>
          </a:bodyPr>
          <a:lstStyle/>
          <a:p>
            <a:pPr lvl="0" algn="ctr"/>
            <a:r>
              <a:rPr lang="en-US" sz="4000" b="1" dirty="0" err="1">
                <a:solidFill>
                  <a:prstClr val="black"/>
                </a:solidFill>
                <a:latin typeface="Times New Roman" panose="02020603050405020304" pitchFamily="18" charset="0"/>
                <a:cs typeface="Times New Roman" panose="02020603050405020304" pitchFamily="18" charset="0"/>
              </a:rPr>
              <a:t>Tiết</a:t>
            </a:r>
            <a:r>
              <a:rPr lang="en-US" sz="4000" b="1" dirty="0">
                <a:solidFill>
                  <a:prstClr val="black"/>
                </a:solidFill>
                <a:latin typeface="Times New Roman" panose="02020603050405020304" pitchFamily="18" charset="0"/>
                <a:cs typeface="Times New Roman" panose="02020603050405020304" pitchFamily="18" charset="0"/>
              </a:rPr>
              <a:t>: 11</a:t>
            </a:r>
          </a:p>
        </p:txBody>
      </p:sp>
      <p:sp>
        <p:nvSpPr>
          <p:cNvPr id="19" name="TextBox 18">
            <a:extLst>
              <a:ext uri="{FF2B5EF4-FFF2-40B4-BE49-F238E27FC236}">
                <a16:creationId xmlns:a16="http://schemas.microsoft.com/office/drawing/2014/main" id="{9D89EEF1-3C2F-8F9A-E2FB-D038EC184304}"/>
              </a:ext>
            </a:extLst>
          </p:cNvPr>
          <p:cNvSpPr txBox="1"/>
          <p:nvPr/>
        </p:nvSpPr>
        <p:spPr>
          <a:xfrm>
            <a:off x="1721221" y="1910528"/>
            <a:ext cx="8720486" cy="2554545"/>
          </a:xfrm>
          <a:prstGeom prst="rect">
            <a:avLst/>
          </a:prstGeom>
          <a:noFill/>
        </p:spPr>
        <p:txBody>
          <a:bodyPr wrap="square" rtlCol="0">
            <a:spAutoFit/>
          </a:bodyPr>
          <a:lstStyle/>
          <a:p>
            <a:pPr lvl="0" algn="ctr"/>
            <a:r>
              <a:rPr lang="vi-VN" sz="4000" b="1" dirty="0">
                <a:solidFill>
                  <a:prstClr val="black"/>
                </a:solidFill>
                <a:latin typeface="Times New Roman" panose="02020603050405020304" pitchFamily="18" charset="0"/>
                <a:cs typeface="Times New Roman" panose="02020603050405020304" pitchFamily="18" charset="0"/>
              </a:rPr>
              <a:t>NÓI VÀ NGHE</a:t>
            </a:r>
          </a:p>
          <a:p>
            <a:pPr lvl="0" algn="ctr"/>
            <a:r>
              <a:rPr lang="vi-VN" sz="4000" b="1" dirty="0">
                <a:solidFill>
                  <a:prstClr val="black"/>
                </a:solidFill>
                <a:latin typeface="Times New Roman" panose="02020603050405020304" pitchFamily="18" charset="0"/>
                <a:cs typeface="Times New Roman" panose="02020603050405020304" pitchFamily="18" charset="0"/>
              </a:rPr>
              <a:t>TRÌNH BÀY SUY NGHĨ VỀ MỘT VẤN ĐỀ ĐỜI S</a:t>
            </a:r>
            <a:r>
              <a:rPr lang="en-US" sz="4000" b="1" dirty="0">
                <a:solidFill>
                  <a:prstClr val="black"/>
                </a:solidFill>
                <a:latin typeface="Times New Roman" panose="02020603050405020304" pitchFamily="18" charset="0"/>
                <a:cs typeface="Times New Roman" panose="02020603050405020304" pitchFamily="18" charset="0"/>
              </a:rPr>
              <a:t>Ố</a:t>
            </a:r>
            <a:r>
              <a:rPr lang="vi-VN" sz="4000" b="1" dirty="0">
                <a:solidFill>
                  <a:prstClr val="black"/>
                </a:solidFill>
                <a:latin typeface="Times New Roman" panose="02020603050405020304" pitchFamily="18" charset="0"/>
                <a:cs typeface="Times New Roman" panose="02020603050405020304" pitchFamily="18" charset="0"/>
              </a:rPr>
              <a:t>NG</a:t>
            </a:r>
          </a:p>
          <a:p>
            <a:pPr lvl="0" algn="ctr"/>
            <a:r>
              <a:rPr lang="vi-VN" sz="4000" b="1" dirty="0">
                <a:solidFill>
                  <a:prstClr val="black"/>
                </a:solidFill>
                <a:latin typeface="Times New Roman" panose="02020603050405020304" pitchFamily="18" charset="0"/>
                <a:cs typeface="Times New Roman" panose="02020603050405020304" pitchFamily="18" charset="0"/>
              </a:rPr>
              <a:t>(Được gợi ra từ tác phẩm văn học)</a:t>
            </a:r>
          </a:p>
        </p:txBody>
      </p:sp>
      <p:sp>
        <p:nvSpPr>
          <p:cNvPr id="20" name="TextBox 19">
            <a:extLst>
              <a:ext uri="{FF2B5EF4-FFF2-40B4-BE49-F238E27FC236}">
                <a16:creationId xmlns:a16="http://schemas.microsoft.com/office/drawing/2014/main" id="{1C103760-3457-A761-CA5F-9C5F7DF1339F}"/>
              </a:ext>
            </a:extLst>
          </p:cNvPr>
          <p:cNvSpPr txBox="1"/>
          <p:nvPr/>
        </p:nvSpPr>
        <p:spPr>
          <a:xfrm>
            <a:off x="1735757" y="5284559"/>
            <a:ext cx="8720486" cy="1015663"/>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0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Giáo</a:t>
            </a:r>
            <a:r>
              <a:rPr kumimoji="0" lang="en-US" sz="60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60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viên</a:t>
            </a:r>
            <a:r>
              <a:rPr kumimoji="0" lang="en-US" sz="60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a:t>
            </a:r>
          </a:p>
        </p:txBody>
      </p:sp>
    </p:spTree>
    <p:extLst>
      <p:ext uri="{BB962C8B-B14F-4D97-AF65-F5344CB8AC3E}">
        <p14:creationId xmlns:p14="http://schemas.microsoft.com/office/powerpoint/2010/main" val="4221484595"/>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 calcmode="lin" valueType="num">
                                      <p:cBhvr>
                                        <p:cTn id="7" dur="500" fill="hold"/>
                                        <p:tgtEl>
                                          <p:spTgt spid="19"/>
                                        </p:tgtEl>
                                        <p:attrNameLst>
                                          <p:attrName>ppt_w</p:attrName>
                                        </p:attrNameLst>
                                      </p:cBhvr>
                                      <p:tavLst>
                                        <p:tav tm="0">
                                          <p:val>
                                            <p:fltVal val="0"/>
                                          </p:val>
                                        </p:tav>
                                        <p:tav tm="100000">
                                          <p:val>
                                            <p:strVal val="#ppt_w"/>
                                          </p:val>
                                        </p:tav>
                                      </p:tavLst>
                                    </p:anim>
                                    <p:anim calcmode="lin" valueType="num">
                                      <p:cBhvr>
                                        <p:cTn id="8" dur="500" fill="hold"/>
                                        <p:tgtEl>
                                          <p:spTgt spid="19"/>
                                        </p:tgtEl>
                                        <p:attrNameLst>
                                          <p:attrName>ppt_h</p:attrName>
                                        </p:attrNameLst>
                                      </p:cBhvr>
                                      <p:tavLst>
                                        <p:tav tm="0">
                                          <p:val>
                                            <p:fltVal val="0"/>
                                          </p:val>
                                        </p:tav>
                                        <p:tav tm="100000">
                                          <p:val>
                                            <p:strVal val="#ppt_h"/>
                                          </p:val>
                                        </p:tav>
                                      </p:tavLst>
                                    </p:anim>
                                    <p:animEffect transition="in" filter="fade">
                                      <p:cBhvr>
                                        <p:cTn id="9" dur="500"/>
                                        <p:tgtEl>
                                          <p:spTgt spid="19"/>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20"/>
                                        </p:tgtEl>
                                        <p:attrNameLst>
                                          <p:attrName>style.visibility</p:attrName>
                                        </p:attrNameLst>
                                      </p:cBhvr>
                                      <p:to>
                                        <p:strVal val="visible"/>
                                      </p:to>
                                    </p:set>
                                    <p:anim calcmode="lin" valueType="num">
                                      <p:cBhvr>
                                        <p:cTn id="12" dur="500" fill="hold"/>
                                        <p:tgtEl>
                                          <p:spTgt spid="20"/>
                                        </p:tgtEl>
                                        <p:attrNameLst>
                                          <p:attrName>ppt_w</p:attrName>
                                        </p:attrNameLst>
                                      </p:cBhvr>
                                      <p:tavLst>
                                        <p:tav tm="0">
                                          <p:val>
                                            <p:fltVal val="0"/>
                                          </p:val>
                                        </p:tav>
                                        <p:tav tm="100000">
                                          <p:val>
                                            <p:strVal val="#ppt_w"/>
                                          </p:val>
                                        </p:tav>
                                      </p:tavLst>
                                    </p:anim>
                                    <p:anim calcmode="lin" valueType="num">
                                      <p:cBhvr>
                                        <p:cTn id="13" dur="500" fill="hold"/>
                                        <p:tgtEl>
                                          <p:spTgt spid="20"/>
                                        </p:tgtEl>
                                        <p:attrNameLst>
                                          <p:attrName>ppt_h</p:attrName>
                                        </p:attrNameLst>
                                      </p:cBhvr>
                                      <p:tavLst>
                                        <p:tav tm="0">
                                          <p:val>
                                            <p:fltVal val="0"/>
                                          </p:val>
                                        </p:tav>
                                        <p:tav tm="100000">
                                          <p:val>
                                            <p:strVal val="#ppt_h"/>
                                          </p:val>
                                        </p:tav>
                                      </p:tavLst>
                                    </p:anim>
                                    <p:animEffect transition="in" filter="fade">
                                      <p:cBhvr>
                                        <p:cTn id="14" dur="500"/>
                                        <p:tgtEl>
                                          <p:spTgt spid="20"/>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18"/>
                                        </p:tgtEl>
                                        <p:attrNameLst>
                                          <p:attrName>style.visibility</p:attrName>
                                        </p:attrNameLst>
                                      </p:cBhvr>
                                      <p:to>
                                        <p:strVal val="visible"/>
                                      </p:to>
                                    </p:set>
                                    <p:anim calcmode="lin" valueType="num">
                                      <p:cBhvr>
                                        <p:cTn id="17" dur="500" fill="hold"/>
                                        <p:tgtEl>
                                          <p:spTgt spid="18"/>
                                        </p:tgtEl>
                                        <p:attrNameLst>
                                          <p:attrName>ppt_w</p:attrName>
                                        </p:attrNameLst>
                                      </p:cBhvr>
                                      <p:tavLst>
                                        <p:tav tm="0">
                                          <p:val>
                                            <p:fltVal val="0"/>
                                          </p:val>
                                        </p:tav>
                                        <p:tav tm="100000">
                                          <p:val>
                                            <p:strVal val="#ppt_w"/>
                                          </p:val>
                                        </p:tav>
                                      </p:tavLst>
                                    </p:anim>
                                    <p:anim calcmode="lin" valueType="num">
                                      <p:cBhvr>
                                        <p:cTn id="18" dur="500" fill="hold"/>
                                        <p:tgtEl>
                                          <p:spTgt spid="18"/>
                                        </p:tgtEl>
                                        <p:attrNameLst>
                                          <p:attrName>ppt_h</p:attrName>
                                        </p:attrNameLst>
                                      </p:cBhvr>
                                      <p:tavLst>
                                        <p:tav tm="0">
                                          <p:val>
                                            <p:fltVal val="0"/>
                                          </p:val>
                                        </p:tav>
                                        <p:tav tm="100000">
                                          <p:val>
                                            <p:strVal val="#ppt_h"/>
                                          </p:val>
                                        </p:tav>
                                      </p:tavLst>
                                    </p:anim>
                                    <p:animEffect transition="in" filter="fade">
                                      <p:cBhvr>
                                        <p:cTn id="19"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19" grpId="0"/>
      <p:bldP spid="20"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FFF39E46-CB07-164A-8CC8-53A43DBAA5A9}"/>
              </a:ext>
            </a:extLst>
          </p:cNvPr>
          <p:cNvPicPr>
            <a:picLocks noChangeAspect="1"/>
          </p:cNvPicPr>
          <p:nvPr/>
        </p:nvPicPr>
        <p:blipFill>
          <a:blip r:embed="rId2"/>
          <a:stretch>
            <a:fillRect/>
          </a:stretch>
        </p:blipFill>
        <p:spPr>
          <a:xfrm>
            <a:off x="0" y="0"/>
            <a:ext cx="12192000" cy="6858000"/>
          </a:xfrm>
          <a:prstGeom prst="rect">
            <a:avLst/>
          </a:prstGeom>
        </p:spPr>
      </p:pic>
      <p:sp>
        <p:nvSpPr>
          <p:cNvPr id="5" name="TextBox 4">
            <a:extLst>
              <a:ext uri="{FF2B5EF4-FFF2-40B4-BE49-F238E27FC236}">
                <a16:creationId xmlns:a16="http://schemas.microsoft.com/office/drawing/2014/main" id="{7D812B07-002B-CE76-3DB0-4F73782B8A5B}"/>
              </a:ext>
            </a:extLst>
          </p:cNvPr>
          <p:cNvSpPr txBox="1"/>
          <p:nvPr/>
        </p:nvSpPr>
        <p:spPr>
          <a:xfrm>
            <a:off x="1995969" y="1817039"/>
            <a:ext cx="7925697" cy="280076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HÌNH</a:t>
            </a:r>
            <a:r>
              <a:rPr kumimoji="0" lang="en-US" sz="8800" b="0" i="0" u="none" strike="noStrike" kern="1200" cap="none" spc="0" normalizeH="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THÀNH KIẾN THỨC</a:t>
            </a:r>
            <a:endParaRPr kumimoji="0" lang="en-US" sz="8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Tree>
    <p:extLst>
      <p:ext uri="{BB962C8B-B14F-4D97-AF65-F5344CB8AC3E}">
        <p14:creationId xmlns:p14="http://schemas.microsoft.com/office/powerpoint/2010/main" val="3299598703"/>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FFF39E46-CB07-164A-8CC8-53A43DBAA5A9}"/>
              </a:ext>
            </a:extLst>
          </p:cNvPr>
          <p:cNvPicPr>
            <a:picLocks noChangeAspect="1"/>
          </p:cNvPicPr>
          <p:nvPr/>
        </p:nvPicPr>
        <p:blipFill>
          <a:blip r:embed="rId2"/>
          <a:stretch>
            <a:fillRect/>
          </a:stretch>
        </p:blipFill>
        <p:spPr>
          <a:xfrm>
            <a:off x="0" y="0"/>
            <a:ext cx="12192000" cy="6858000"/>
          </a:xfrm>
          <a:prstGeom prst="rect">
            <a:avLst/>
          </a:prstGeom>
        </p:spPr>
      </p:pic>
      <p:sp>
        <p:nvSpPr>
          <p:cNvPr id="5" name="TextBox 4">
            <a:extLst>
              <a:ext uri="{FF2B5EF4-FFF2-40B4-BE49-F238E27FC236}">
                <a16:creationId xmlns:a16="http://schemas.microsoft.com/office/drawing/2014/main" id="{7D812B07-002B-CE76-3DB0-4F73782B8A5B}"/>
              </a:ext>
            </a:extLst>
          </p:cNvPr>
          <p:cNvSpPr txBox="1"/>
          <p:nvPr/>
        </p:nvSpPr>
        <p:spPr>
          <a:xfrm>
            <a:off x="3632431" y="235972"/>
            <a:ext cx="3684022" cy="707886"/>
          </a:xfrm>
          <a:prstGeom prst="rect">
            <a:avLst/>
          </a:prstGeom>
          <a:noFill/>
        </p:spPr>
        <p:txBody>
          <a:bodyPr wrap="none" rtlCol="0">
            <a:spAutoFit/>
          </a:bodyPr>
          <a:lstStyle/>
          <a:p>
            <a:pPr lvl="0">
              <a:defRPr/>
            </a:pPr>
            <a:r>
              <a:rPr lang="vi-VN" sz="4000" b="1" dirty="0">
                <a:solidFill>
                  <a:prstClr val="black"/>
                </a:solidFill>
                <a:latin typeface="Times New Roman" panose="02020603050405020304" pitchFamily="18" charset="0"/>
                <a:cs typeface="Times New Roman" panose="02020603050405020304" pitchFamily="18" charset="0"/>
              </a:rPr>
              <a:t>I. Trước khi nói</a:t>
            </a:r>
            <a:endParaRPr kumimoji="0" lang="en-US" sz="40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pic>
        <p:nvPicPr>
          <p:cNvPr id="8" name="Picture 7">
            <a:extLst>
              <a:ext uri="{FF2B5EF4-FFF2-40B4-BE49-F238E27FC236}">
                <a16:creationId xmlns:a16="http://schemas.microsoft.com/office/drawing/2014/main" id="{9D8F5CC8-0772-027C-D940-1F27C0C6AAB7}"/>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10000" b="90000" l="10000" r="91395">
                        <a14:foregroundMark x1="91395" y1="38023" x2="91395" y2="38023"/>
                      </a14:backgroundRemoval>
                    </a14:imgEffect>
                  </a14:imgLayer>
                </a14:imgProps>
              </a:ext>
            </a:extLst>
          </a:blip>
          <a:stretch>
            <a:fillRect/>
          </a:stretch>
        </p:blipFill>
        <p:spPr>
          <a:xfrm>
            <a:off x="533327" y="671119"/>
            <a:ext cx="9496338" cy="7526254"/>
          </a:xfrm>
          <a:prstGeom prst="rect">
            <a:avLst/>
          </a:prstGeom>
        </p:spPr>
      </p:pic>
      <p:sp>
        <p:nvSpPr>
          <p:cNvPr id="11" name="TextBox 10">
            <a:extLst>
              <a:ext uri="{FF2B5EF4-FFF2-40B4-BE49-F238E27FC236}">
                <a16:creationId xmlns:a16="http://schemas.microsoft.com/office/drawing/2014/main" id="{52A97372-89F8-6A79-6BA6-E34B46476E93}"/>
              </a:ext>
            </a:extLst>
          </p:cNvPr>
          <p:cNvSpPr txBox="1"/>
          <p:nvPr/>
        </p:nvSpPr>
        <p:spPr>
          <a:xfrm>
            <a:off x="3347207" y="1995195"/>
            <a:ext cx="4714613" cy="2677656"/>
          </a:xfrm>
          <a:prstGeom prst="rect">
            <a:avLst/>
          </a:prstGeom>
          <a:noFill/>
        </p:spPr>
        <p:txBody>
          <a:bodyPr wrap="square">
            <a:spAutoFit/>
          </a:bodyPr>
          <a:lstStyle/>
          <a:p>
            <a:pPr lvl="0" algn="just">
              <a:defRPr/>
            </a:pPr>
            <a:r>
              <a:rPr lang="vi-VN" sz="2800" b="1" i="1" kern="100" dirty="0">
                <a:solidFill>
                  <a:srgbClr val="000000"/>
                </a:solidFill>
                <a:latin typeface="Times New Roman" panose="02020603050405020304" pitchFamily="18" charset="0"/>
                <a:ea typeface="SimSun" panose="02010600030101010101" pitchFamily="2" charset="-122"/>
                <a:cs typeface="Times New Roman" panose="02020603050405020304" pitchFamily="18" charset="0"/>
              </a:rPr>
              <a:t>Khi chia sẻ suy nghĩ của bản thân về một vấn đề đời sống (được gợi ra từ tác phẩm văn học), điều chúng ta cần hướng đến là gì? Ai sẽ là người lắng nghe?</a:t>
            </a:r>
            <a:endParaRPr kumimoji="0" lang="en-US" sz="2800" b="1" i="0" u="none" strike="noStrike" kern="1200" cap="none" spc="0" normalizeH="0" baseline="0" noProof="0" dirty="0">
              <a:ln>
                <a:noFill/>
              </a:ln>
              <a:solidFill>
                <a:prstClr val="black"/>
              </a:solidFill>
              <a:effectLst/>
              <a:uLnTx/>
              <a:uFillTx/>
              <a:latin typeface=".VnTime" panose="020B7200000000000000"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998801793"/>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11"/>
                                        </p:tgtEl>
                                        <p:attrNameLst>
                                          <p:attrName>style.visibility</p:attrName>
                                        </p:attrNameLst>
                                      </p:cBhvr>
                                      <p:to>
                                        <p:strVal val="visible"/>
                                      </p:to>
                                    </p:set>
                                    <p:anim calcmode="lin" valueType="num">
                                      <p:cBhvr>
                                        <p:cTn id="14" dur="500" fill="hold"/>
                                        <p:tgtEl>
                                          <p:spTgt spid="11"/>
                                        </p:tgtEl>
                                        <p:attrNameLst>
                                          <p:attrName>ppt_w</p:attrName>
                                        </p:attrNameLst>
                                      </p:cBhvr>
                                      <p:tavLst>
                                        <p:tav tm="0">
                                          <p:val>
                                            <p:fltVal val="0"/>
                                          </p:val>
                                        </p:tav>
                                        <p:tav tm="100000">
                                          <p:val>
                                            <p:strVal val="#ppt_w"/>
                                          </p:val>
                                        </p:tav>
                                      </p:tavLst>
                                    </p:anim>
                                    <p:anim calcmode="lin" valueType="num">
                                      <p:cBhvr>
                                        <p:cTn id="15" dur="500" fill="hold"/>
                                        <p:tgtEl>
                                          <p:spTgt spid="11"/>
                                        </p:tgtEl>
                                        <p:attrNameLst>
                                          <p:attrName>ppt_h</p:attrName>
                                        </p:attrNameLst>
                                      </p:cBhvr>
                                      <p:tavLst>
                                        <p:tav tm="0">
                                          <p:val>
                                            <p:fltVal val="0"/>
                                          </p:val>
                                        </p:tav>
                                        <p:tav tm="100000">
                                          <p:val>
                                            <p:strVal val="#ppt_h"/>
                                          </p:val>
                                        </p:tav>
                                      </p:tavLst>
                                    </p:anim>
                                    <p:animEffect transition="in" filter="fade">
                                      <p:cBhvr>
                                        <p:cTn id="16" dur="500"/>
                                        <p:tgtEl>
                                          <p:spTgt spid="11"/>
                                        </p:tgtEl>
                                      </p:cBhvr>
                                    </p:animEffect>
                                  </p:childTnLst>
                                </p:cTn>
                              </p:par>
                              <p:par>
                                <p:cTn id="17" presetID="53" presetClass="entr" presetSubtype="16" fill="hold" nodeType="withEffect">
                                  <p:stCondLst>
                                    <p:cond delay="0"/>
                                  </p:stCondLst>
                                  <p:childTnLst>
                                    <p:set>
                                      <p:cBhvr>
                                        <p:cTn id="18" dur="1" fill="hold">
                                          <p:stCondLst>
                                            <p:cond delay="0"/>
                                          </p:stCondLst>
                                        </p:cTn>
                                        <p:tgtEl>
                                          <p:spTgt spid="8"/>
                                        </p:tgtEl>
                                        <p:attrNameLst>
                                          <p:attrName>style.visibility</p:attrName>
                                        </p:attrNameLst>
                                      </p:cBhvr>
                                      <p:to>
                                        <p:strVal val="visible"/>
                                      </p:to>
                                    </p:set>
                                    <p:anim calcmode="lin" valueType="num">
                                      <p:cBhvr>
                                        <p:cTn id="19" dur="500" fill="hold"/>
                                        <p:tgtEl>
                                          <p:spTgt spid="8"/>
                                        </p:tgtEl>
                                        <p:attrNameLst>
                                          <p:attrName>ppt_w</p:attrName>
                                        </p:attrNameLst>
                                      </p:cBhvr>
                                      <p:tavLst>
                                        <p:tav tm="0">
                                          <p:val>
                                            <p:fltVal val="0"/>
                                          </p:val>
                                        </p:tav>
                                        <p:tav tm="100000">
                                          <p:val>
                                            <p:strVal val="#ppt_w"/>
                                          </p:val>
                                        </p:tav>
                                      </p:tavLst>
                                    </p:anim>
                                    <p:anim calcmode="lin" valueType="num">
                                      <p:cBhvr>
                                        <p:cTn id="20" dur="500" fill="hold"/>
                                        <p:tgtEl>
                                          <p:spTgt spid="8"/>
                                        </p:tgtEl>
                                        <p:attrNameLst>
                                          <p:attrName>ppt_h</p:attrName>
                                        </p:attrNameLst>
                                      </p:cBhvr>
                                      <p:tavLst>
                                        <p:tav tm="0">
                                          <p:val>
                                            <p:fltVal val="0"/>
                                          </p:val>
                                        </p:tav>
                                        <p:tav tm="100000">
                                          <p:val>
                                            <p:strVal val="#ppt_h"/>
                                          </p:val>
                                        </p:tav>
                                      </p:tavLst>
                                    </p:anim>
                                    <p:animEffect transition="in" filter="fade">
                                      <p:cBhvr>
                                        <p:cTn id="21"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11"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B486A3F4-80C2-8F14-E4A2-A7E762C941E5}"/>
              </a:ext>
            </a:extLst>
          </p:cNvPr>
          <p:cNvPicPr>
            <a:picLocks noChangeAspect="1"/>
          </p:cNvPicPr>
          <p:nvPr/>
        </p:nvPicPr>
        <p:blipFill>
          <a:blip r:embed="rId2"/>
          <a:stretch>
            <a:fillRect/>
          </a:stretch>
        </p:blipFill>
        <p:spPr>
          <a:xfrm>
            <a:off x="0" y="0"/>
            <a:ext cx="12192528" cy="6858000"/>
          </a:xfrm>
          <a:prstGeom prst="rect">
            <a:avLst/>
          </a:prstGeom>
        </p:spPr>
      </p:pic>
      <p:sp>
        <p:nvSpPr>
          <p:cNvPr id="3" name="TextBox 2">
            <a:extLst>
              <a:ext uri="{FF2B5EF4-FFF2-40B4-BE49-F238E27FC236}">
                <a16:creationId xmlns:a16="http://schemas.microsoft.com/office/drawing/2014/main" id="{67AF6AE6-250B-5E0E-2C92-0ED024712029}"/>
              </a:ext>
            </a:extLst>
          </p:cNvPr>
          <p:cNvSpPr txBox="1"/>
          <p:nvPr/>
        </p:nvSpPr>
        <p:spPr>
          <a:xfrm>
            <a:off x="1941246" y="405651"/>
            <a:ext cx="8858515" cy="707886"/>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I</a:t>
            </a:r>
            <a:r>
              <a:rPr kumimoji="0" lang="vi-VN" sz="40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Xác định mục đích nói và người nghe</a:t>
            </a:r>
            <a:endParaRPr kumimoji="0" lang="en-US" sz="40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5" name="TextBox 4">
            <a:extLst>
              <a:ext uri="{FF2B5EF4-FFF2-40B4-BE49-F238E27FC236}">
                <a16:creationId xmlns:a16="http://schemas.microsoft.com/office/drawing/2014/main" id="{DE6E196D-0836-7E87-D852-24DBE4281B3D}"/>
              </a:ext>
            </a:extLst>
          </p:cNvPr>
          <p:cNvSpPr txBox="1"/>
          <p:nvPr/>
        </p:nvSpPr>
        <p:spPr>
          <a:xfrm>
            <a:off x="736132" y="1990666"/>
            <a:ext cx="7233407" cy="1569660"/>
          </a:xfrm>
          <a:prstGeom prst="rect">
            <a:avLst/>
          </a:prstGeom>
          <a:solidFill>
            <a:schemeClr val="accent6">
              <a:lumMod val="40000"/>
              <a:lumOff val="60000"/>
            </a:schemeClr>
          </a:solidFill>
        </p:spPr>
        <p:txBody>
          <a:bodyPr wrap="square">
            <a:spAutoFit/>
          </a:bodyPr>
          <a:lstStyle/>
          <a:p>
            <a:pPr algn="just"/>
            <a:r>
              <a:rPr lang="vi-VN" sz="32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Mục đích: chia sẻ suy nghĩ của bản thân về một vấn đề đời sống và thuyết phục người nghe về vấn đề đó</a:t>
            </a:r>
            <a:endParaRPr lang="en-US" sz="3200" b="1" dirty="0">
              <a:effectLst/>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6" name="TextBox 5">
            <a:extLst>
              <a:ext uri="{FF2B5EF4-FFF2-40B4-BE49-F238E27FC236}">
                <a16:creationId xmlns:a16="http://schemas.microsoft.com/office/drawing/2014/main" id="{D59324C4-ADAF-42AF-57F9-4726241AB6FF}"/>
              </a:ext>
            </a:extLst>
          </p:cNvPr>
          <p:cNvSpPr txBox="1"/>
          <p:nvPr/>
        </p:nvSpPr>
        <p:spPr>
          <a:xfrm>
            <a:off x="736133" y="4670554"/>
            <a:ext cx="7233407" cy="1077218"/>
          </a:xfrm>
          <a:prstGeom prst="rect">
            <a:avLst/>
          </a:prstGeom>
          <a:solidFill>
            <a:schemeClr val="accent2">
              <a:lumMod val="40000"/>
              <a:lumOff val="60000"/>
            </a:schemeClr>
          </a:solidFill>
        </p:spPr>
        <p:txBody>
          <a:bodyPr wrap="square">
            <a:spAutoFit/>
          </a:bodyPr>
          <a:lstStyle/>
          <a:p>
            <a:pPr algn="just"/>
            <a:r>
              <a:rPr lang="vi-VN" sz="32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Người nghe: thầy cô, bạn bè, người quan tâm đến vấn đề em nói.</a:t>
            </a:r>
            <a:endParaRPr lang="en-US" sz="3200" b="1" dirty="0">
              <a:effectLst/>
              <a:latin typeface="Times New Roman" panose="02020603050405020304" pitchFamily="18" charset="0"/>
              <a:ea typeface="Times New Roman" panose="02020603050405020304" pitchFamily="18" charset="0"/>
              <a:cs typeface="Times New Roman" panose="02020603050405020304" pitchFamily="18" charset="0"/>
            </a:endParaRPr>
          </a:p>
        </p:txBody>
      </p:sp>
      <p:pic>
        <p:nvPicPr>
          <p:cNvPr id="8" name="Picture 7">
            <a:extLst>
              <a:ext uri="{FF2B5EF4-FFF2-40B4-BE49-F238E27FC236}">
                <a16:creationId xmlns:a16="http://schemas.microsoft.com/office/drawing/2014/main" id="{6126B210-071E-F2C2-E7E2-0006D5429FA0}"/>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6615" b="99611" l="7653" r="93878">
                        <a14:foregroundMark x1="36735" y1="6615" x2="36735" y2="6615"/>
                        <a14:foregroundMark x1="36224" y1="7004" x2="36224" y2="7004"/>
                        <a14:foregroundMark x1="18367" y1="58755" x2="18367" y2="58755"/>
                        <a14:foregroundMark x1="18367" y1="58755" x2="18367" y2="58755"/>
                        <a14:foregroundMark x1="15816" y1="58366" x2="15816" y2="58366"/>
                        <a14:foregroundMark x1="14286" y1="55642" x2="14286" y2="55642"/>
                        <a14:foregroundMark x1="24490" y1="87549" x2="24490" y2="87549"/>
                        <a14:foregroundMark x1="28061" y1="87549" x2="28061" y2="87549"/>
                        <a14:foregroundMark x1="28571" y1="87549" x2="28571" y2="87549"/>
                        <a14:foregroundMark x1="18367" y1="91440" x2="18367" y2="91440"/>
                        <a14:foregroundMark x1="15306" y1="91440" x2="13776" y2="91051"/>
                        <a14:foregroundMark x1="50000" y1="92607" x2="50000" y2="92607"/>
                        <a14:foregroundMark x1="50000" y1="92607" x2="50000" y2="92607"/>
                        <a14:foregroundMark x1="54082" y1="92607" x2="54082" y2="92607"/>
                        <a14:foregroundMark x1="86735" y1="68093" x2="86735" y2="68093"/>
                        <a14:foregroundMark x1="89286" y1="66926" x2="89796" y2="66148"/>
                        <a14:foregroundMark x1="90306" y1="57198" x2="90306" y2="57198"/>
                        <a14:foregroundMark x1="90306" y1="56420" x2="90306" y2="56420"/>
                        <a14:foregroundMark x1="93367" y1="52529" x2="93367" y2="52529"/>
                        <a14:foregroundMark x1="93878" y1="51751" x2="93878" y2="51751"/>
                        <a14:foregroundMark x1="44898" y1="99611" x2="44898" y2="99611"/>
                        <a14:foregroundMark x1="7653" y1="89105" x2="7653" y2="89105"/>
                      </a14:backgroundRemoval>
                    </a14:imgEffect>
                  </a14:imgLayer>
                </a14:imgProps>
              </a:ext>
            </a:extLst>
          </a:blip>
          <a:stretch>
            <a:fillRect/>
          </a:stretch>
        </p:blipFill>
        <p:spPr>
          <a:xfrm>
            <a:off x="8182586" y="1414504"/>
            <a:ext cx="3419835" cy="4484171"/>
          </a:xfrm>
          <a:prstGeom prst="rect">
            <a:avLst/>
          </a:prstGeom>
        </p:spPr>
      </p:pic>
    </p:spTree>
    <p:extLst>
      <p:ext uri="{BB962C8B-B14F-4D97-AF65-F5344CB8AC3E}">
        <p14:creationId xmlns:p14="http://schemas.microsoft.com/office/powerpoint/2010/main" val="32345939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barn(inVertical)">
                                      <p:cBhvr>
                                        <p:cTn id="14" dur="500"/>
                                        <p:tgtEl>
                                          <p:spTgt spid="5"/>
                                        </p:tgtEl>
                                      </p:cBhvr>
                                    </p:animEffect>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barn(inVertical)">
                                      <p:cBhvr>
                                        <p:cTn id="19"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animBg="1"/>
      <p:bldP spid="6"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FFF39E46-CB07-164A-8CC8-53A43DBAA5A9}"/>
              </a:ext>
            </a:extLst>
          </p:cNvPr>
          <p:cNvPicPr>
            <a:picLocks noChangeAspect="1"/>
          </p:cNvPicPr>
          <p:nvPr/>
        </p:nvPicPr>
        <p:blipFill>
          <a:blip r:embed="rId2"/>
          <a:stretch>
            <a:fillRect/>
          </a:stretch>
        </p:blipFill>
        <p:spPr>
          <a:xfrm>
            <a:off x="0" y="0"/>
            <a:ext cx="12192000" cy="6858000"/>
          </a:xfrm>
          <a:prstGeom prst="rect">
            <a:avLst/>
          </a:prstGeom>
        </p:spPr>
      </p:pic>
      <p:sp>
        <p:nvSpPr>
          <p:cNvPr id="5" name="TextBox 4">
            <a:extLst>
              <a:ext uri="{FF2B5EF4-FFF2-40B4-BE49-F238E27FC236}">
                <a16:creationId xmlns:a16="http://schemas.microsoft.com/office/drawing/2014/main" id="{7D812B07-002B-CE76-3DB0-4F73782B8A5B}"/>
              </a:ext>
            </a:extLst>
          </p:cNvPr>
          <p:cNvSpPr txBox="1"/>
          <p:nvPr/>
        </p:nvSpPr>
        <p:spPr>
          <a:xfrm>
            <a:off x="3978472" y="434345"/>
            <a:ext cx="5602816" cy="707886"/>
          </a:xfrm>
          <a:prstGeom prst="rect">
            <a:avLst/>
          </a:prstGeom>
          <a:noFill/>
        </p:spPr>
        <p:txBody>
          <a:bodyPr wrap="none" rtlCol="0">
            <a:spAutoFit/>
          </a:bodyPr>
          <a:lstStyle/>
          <a:p>
            <a:pPr lvl="0"/>
            <a:r>
              <a:rPr lang="vi-VN" sz="4000" b="1" dirty="0">
                <a:solidFill>
                  <a:prstClr val="black"/>
                </a:solidFill>
                <a:latin typeface="Times New Roman" panose="02020603050405020304" pitchFamily="18" charset="0"/>
                <a:cs typeface="Times New Roman" panose="02020603050405020304" pitchFamily="18" charset="0"/>
              </a:rPr>
              <a:t>2. Chuẩn bị nội dung nói</a:t>
            </a:r>
            <a:endParaRPr kumimoji="0" lang="en-US" sz="40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pic>
        <p:nvPicPr>
          <p:cNvPr id="8" name="Picture 7">
            <a:extLst>
              <a:ext uri="{FF2B5EF4-FFF2-40B4-BE49-F238E27FC236}">
                <a16:creationId xmlns:a16="http://schemas.microsoft.com/office/drawing/2014/main" id="{9D8F5CC8-0772-027C-D940-1F27C0C6AAB7}"/>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10000" b="90000" l="10000" r="91395">
                        <a14:foregroundMark x1="91395" y1="38023" x2="91395" y2="38023"/>
                      </a14:backgroundRemoval>
                    </a14:imgEffect>
                  </a14:imgLayer>
                </a14:imgProps>
              </a:ext>
            </a:extLst>
          </a:blip>
          <a:stretch>
            <a:fillRect/>
          </a:stretch>
        </p:blipFill>
        <p:spPr>
          <a:xfrm>
            <a:off x="1249958" y="1142231"/>
            <a:ext cx="9009777" cy="7004808"/>
          </a:xfrm>
          <a:prstGeom prst="rect">
            <a:avLst/>
          </a:prstGeom>
        </p:spPr>
      </p:pic>
      <p:sp>
        <p:nvSpPr>
          <p:cNvPr id="11" name="TextBox 10">
            <a:extLst>
              <a:ext uri="{FF2B5EF4-FFF2-40B4-BE49-F238E27FC236}">
                <a16:creationId xmlns:a16="http://schemas.microsoft.com/office/drawing/2014/main" id="{52A97372-89F8-6A79-6BA6-E34B46476E93}"/>
              </a:ext>
            </a:extLst>
          </p:cNvPr>
          <p:cNvSpPr txBox="1"/>
          <p:nvPr/>
        </p:nvSpPr>
        <p:spPr>
          <a:xfrm>
            <a:off x="3444837" y="2284462"/>
            <a:ext cx="5302325" cy="2554545"/>
          </a:xfrm>
          <a:prstGeom prst="rect">
            <a:avLst/>
          </a:prstGeom>
          <a:noFill/>
        </p:spPr>
        <p:txBody>
          <a:bodyPr wrap="square">
            <a:spAutoFit/>
          </a:bodyPr>
          <a:lstStyle/>
          <a:p>
            <a:pPr lvl="0" algn="just">
              <a:defRPr/>
            </a:pPr>
            <a:r>
              <a:rPr lang="en-US" sz="4000" b="1" i="1" kern="100" dirty="0" err="1">
                <a:solidFill>
                  <a:srgbClr val="000000"/>
                </a:solidFill>
                <a:latin typeface="Times New Roman" panose="02020603050405020304" pitchFamily="18" charset="0"/>
                <a:ea typeface="SimSun" panose="02010600030101010101" pitchFamily="2" charset="-122"/>
                <a:cs typeface="Times New Roman" panose="02020603050405020304" pitchFamily="18" charset="0"/>
              </a:rPr>
              <a:t>Các</a:t>
            </a:r>
            <a:r>
              <a:rPr lang="en-US" sz="4000" b="1" i="1" kern="100" dirty="0">
                <a:solidFill>
                  <a:srgbClr val="000000"/>
                </a:solidFill>
                <a:latin typeface="Times New Roman" panose="02020603050405020304" pitchFamily="18" charset="0"/>
                <a:ea typeface="SimSun" panose="02010600030101010101" pitchFamily="2" charset="-122"/>
                <a:cs typeface="Times New Roman" panose="02020603050405020304" pitchFamily="18" charset="0"/>
              </a:rPr>
              <a:t> </a:t>
            </a:r>
            <a:r>
              <a:rPr lang="en-US" sz="4000" b="1" i="1" kern="100" dirty="0" err="1">
                <a:solidFill>
                  <a:srgbClr val="000000"/>
                </a:solidFill>
                <a:latin typeface="Times New Roman" panose="02020603050405020304" pitchFamily="18" charset="0"/>
                <a:ea typeface="SimSun" panose="02010600030101010101" pitchFamily="2" charset="-122"/>
                <a:cs typeface="Times New Roman" panose="02020603050405020304" pitchFamily="18" charset="0"/>
              </a:rPr>
              <a:t>nhóm</a:t>
            </a:r>
            <a:r>
              <a:rPr lang="en-US" sz="4000" b="1" i="1" kern="100" dirty="0">
                <a:solidFill>
                  <a:srgbClr val="000000"/>
                </a:solidFill>
                <a:latin typeface="Times New Roman" panose="02020603050405020304" pitchFamily="18" charset="0"/>
                <a:ea typeface="SimSun" panose="02010600030101010101" pitchFamily="2" charset="-122"/>
                <a:cs typeface="Times New Roman" panose="02020603050405020304" pitchFamily="18" charset="0"/>
              </a:rPr>
              <a:t> </a:t>
            </a:r>
            <a:r>
              <a:rPr lang="en-US" sz="4000" b="1" i="1" kern="100" dirty="0" err="1">
                <a:solidFill>
                  <a:srgbClr val="000000"/>
                </a:solidFill>
                <a:latin typeface="Times New Roman" panose="02020603050405020304" pitchFamily="18" charset="0"/>
                <a:ea typeface="SimSun" panose="02010600030101010101" pitchFamily="2" charset="-122"/>
                <a:cs typeface="Times New Roman" panose="02020603050405020304" pitchFamily="18" charset="0"/>
              </a:rPr>
              <a:t>luyện</a:t>
            </a:r>
            <a:r>
              <a:rPr lang="en-US" sz="4000" b="1" i="1" kern="100" dirty="0">
                <a:solidFill>
                  <a:srgbClr val="000000"/>
                </a:solidFill>
                <a:latin typeface="Times New Roman" panose="02020603050405020304" pitchFamily="18" charset="0"/>
                <a:ea typeface="SimSun" panose="02010600030101010101" pitchFamily="2" charset="-122"/>
                <a:cs typeface="Times New Roman" panose="02020603050405020304" pitchFamily="18" charset="0"/>
              </a:rPr>
              <a:t> </a:t>
            </a:r>
            <a:r>
              <a:rPr lang="en-US" sz="4000" b="1" i="1" kern="100" dirty="0" err="1">
                <a:solidFill>
                  <a:srgbClr val="000000"/>
                </a:solidFill>
                <a:latin typeface="Times New Roman" panose="02020603050405020304" pitchFamily="18" charset="0"/>
                <a:ea typeface="SimSun" panose="02010600030101010101" pitchFamily="2" charset="-122"/>
                <a:cs typeface="Times New Roman" panose="02020603050405020304" pitchFamily="18" charset="0"/>
              </a:rPr>
              <a:t>nói</a:t>
            </a:r>
            <a:r>
              <a:rPr lang="en-US" sz="4000" b="1" i="1" kern="100" dirty="0">
                <a:solidFill>
                  <a:srgbClr val="000000"/>
                </a:solidFill>
                <a:latin typeface="Times New Roman" panose="02020603050405020304" pitchFamily="18" charset="0"/>
                <a:ea typeface="SimSun" panose="02010600030101010101" pitchFamily="2" charset="-122"/>
                <a:cs typeface="Times New Roman" panose="02020603050405020304" pitchFamily="18" charset="0"/>
              </a:rPr>
              <a:t> </a:t>
            </a:r>
            <a:r>
              <a:rPr lang="en-US" sz="4000" b="1" i="1" kern="100" dirty="0" err="1">
                <a:solidFill>
                  <a:srgbClr val="000000"/>
                </a:solidFill>
                <a:latin typeface="Times New Roman" panose="02020603050405020304" pitchFamily="18" charset="0"/>
                <a:ea typeface="SimSun" panose="02010600030101010101" pitchFamily="2" charset="-122"/>
                <a:cs typeface="Times New Roman" panose="02020603050405020304" pitchFamily="18" charset="0"/>
              </a:rPr>
              <a:t>theo</a:t>
            </a:r>
            <a:r>
              <a:rPr lang="en-US" sz="4000" b="1" i="1" kern="100" dirty="0">
                <a:solidFill>
                  <a:srgbClr val="000000"/>
                </a:solidFill>
                <a:latin typeface="Times New Roman" panose="02020603050405020304" pitchFamily="18" charset="0"/>
                <a:ea typeface="SimSun" panose="02010600030101010101" pitchFamily="2" charset="-122"/>
                <a:cs typeface="Times New Roman" panose="02020603050405020304" pitchFamily="18" charset="0"/>
              </a:rPr>
              <a:t> </a:t>
            </a:r>
            <a:r>
              <a:rPr lang="en-US" sz="4000" b="1" i="1" kern="100" dirty="0" err="1">
                <a:solidFill>
                  <a:srgbClr val="000000"/>
                </a:solidFill>
                <a:latin typeface="Times New Roman" panose="02020603050405020304" pitchFamily="18" charset="0"/>
                <a:ea typeface="SimSun" panose="02010600030101010101" pitchFamily="2" charset="-122"/>
                <a:cs typeface="Times New Roman" panose="02020603050405020304" pitchFamily="18" charset="0"/>
              </a:rPr>
              <a:t>các</a:t>
            </a:r>
            <a:r>
              <a:rPr lang="en-US" sz="4000" b="1" i="1" kern="100" dirty="0">
                <a:solidFill>
                  <a:srgbClr val="000000"/>
                </a:solidFill>
                <a:latin typeface="Times New Roman" panose="02020603050405020304" pitchFamily="18" charset="0"/>
                <a:ea typeface="SimSun" panose="02010600030101010101" pitchFamily="2" charset="-122"/>
                <a:cs typeface="Times New Roman" panose="02020603050405020304" pitchFamily="18" charset="0"/>
              </a:rPr>
              <a:t> </a:t>
            </a:r>
            <a:r>
              <a:rPr lang="en-US" sz="4000" b="1" i="1" kern="100" dirty="0" err="1">
                <a:solidFill>
                  <a:srgbClr val="000000"/>
                </a:solidFill>
                <a:latin typeface="Times New Roman" panose="02020603050405020304" pitchFamily="18" charset="0"/>
                <a:ea typeface="SimSun" panose="02010600030101010101" pitchFamily="2" charset="-122"/>
                <a:cs typeface="Times New Roman" panose="02020603050405020304" pitchFamily="18" charset="0"/>
              </a:rPr>
              <a:t>chủ</a:t>
            </a:r>
            <a:r>
              <a:rPr lang="en-US" sz="4000" b="1" i="1" kern="100" dirty="0">
                <a:solidFill>
                  <a:srgbClr val="000000"/>
                </a:solidFill>
                <a:latin typeface="Times New Roman" panose="02020603050405020304" pitchFamily="18" charset="0"/>
                <a:ea typeface="SimSun" panose="02010600030101010101" pitchFamily="2" charset="-122"/>
                <a:cs typeface="Times New Roman" panose="02020603050405020304" pitchFamily="18" charset="0"/>
              </a:rPr>
              <a:t> </a:t>
            </a:r>
            <a:r>
              <a:rPr lang="en-US" sz="4000" b="1" i="1" kern="100" dirty="0" err="1">
                <a:solidFill>
                  <a:srgbClr val="000000"/>
                </a:solidFill>
                <a:latin typeface="Times New Roman" panose="02020603050405020304" pitchFamily="18" charset="0"/>
                <a:ea typeface="SimSun" panose="02010600030101010101" pitchFamily="2" charset="-122"/>
                <a:cs typeface="Times New Roman" panose="02020603050405020304" pitchFamily="18" charset="0"/>
              </a:rPr>
              <a:t>đề</a:t>
            </a:r>
            <a:r>
              <a:rPr lang="en-US" sz="4000" b="1" i="1" kern="100" dirty="0">
                <a:solidFill>
                  <a:srgbClr val="000000"/>
                </a:solidFill>
                <a:latin typeface="Times New Roman" panose="02020603050405020304" pitchFamily="18" charset="0"/>
                <a:ea typeface="SimSun" panose="02010600030101010101" pitchFamily="2" charset="-122"/>
                <a:cs typeface="Times New Roman" panose="02020603050405020304" pitchFamily="18" charset="0"/>
              </a:rPr>
              <a:t> </a:t>
            </a:r>
            <a:r>
              <a:rPr lang="en-US" sz="4000" b="1" i="1" kern="100" dirty="0" err="1">
                <a:solidFill>
                  <a:srgbClr val="000000"/>
                </a:solidFill>
                <a:latin typeface="Times New Roman" panose="02020603050405020304" pitchFamily="18" charset="0"/>
                <a:ea typeface="SimSun" panose="02010600030101010101" pitchFamily="2" charset="-122"/>
                <a:cs typeface="Times New Roman" panose="02020603050405020304" pitchFamily="18" charset="0"/>
              </a:rPr>
              <a:t>đã</a:t>
            </a:r>
            <a:r>
              <a:rPr lang="en-US" sz="4000" b="1" i="1" kern="100" dirty="0">
                <a:solidFill>
                  <a:srgbClr val="000000"/>
                </a:solidFill>
                <a:latin typeface="Times New Roman" panose="02020603050405020304" pitchFamily="18" charset="0"/>
                <a:ea typeface="SimSun" panose="02010600030101010101" pitchFamily="2" charset="-122"/>
                <a:cs typeface="Times New Roman" panose="02020603050405020304" pitchFamily="18" charset="0"/>
              </a:rPr>
              <a:t> </a:t>
            </a:r>
            <a:r>
              <a:rPr lang="en-US" sz="4000" b="1" i="1" kern="100" dirty="0" err="1">
                <a:solidFill>
                  <a:srgbClr val="000000"/>
                </a:solidFill>
                <a:latin typeface="Times New Roman" panose="02020603050405020304" pitchFamily="18" charset="0"/>
                <a:ea typeface="SimSun" panose="02010600030101010101" pitchFamily="2" charset="-122"/>
                <a:cs typeface="Times New Roman" panose="02020603050405020304" pitchFamily="18" charset="0"/>
              </a:rPr>
              <a:t>xác</a:t>
            </a:r>
            <a:r>
              <a:rPr lang="en-US" sz="4000" b="1" i="1" kern="100" dirty="0">
                <a:solidFill>
                  <a:srgbClr val="000000"/>
                </a:solidFill>
                <a:latin typeface="Times New Roman" panose="02020603050405020304" pitchFamily="18" charset="0"/>
                <a:ea typeface="SimSun" panose="02010600030101010101" pitchFamily="2" charset="-122"/>
                <a:cs typeface="Times New Roman" panose="02020603050405020304" pitchFamily="18" charset="0"/>
              </a:rPr>
              <a:t> </a:t>
            </a:r>
            <a:r>
              <a:rPr lang="en-US" sz="4000" b="1" i="1" kern="100" dirty="0" err="1">
                <a:solidFill>
                  <a:srgbClr val="000000"/>
                </a:solidFill>
                <a:latin typeface="Times New Roman" panose="02020603050405020304" pitchFamily="18" charset="0"/>
                <a:ea typeface="SimSun" panose="02010600030101010101" pitchFamily="2" charset="-122"/>
                <a:cs typeface="Times New Roman" panose="02020603050405020304" pitchFamily="18" charset="0"/>
              </a:rPr>
              <a:t>định</a:t>
            </a:r>
            <a:r>
              <a:rPr lang="en-US" sz="4000" b="1" i="1" kern="100" dirty="0">
                <a:solidFill>
                  <a:srgbClr val="000000"/>
                </a:solidFill>
                <a:latin typeface="Times New Roman" panose="02020603050405020304" pitchFamily="18" charset="0"/>
                <a:ea typeface="SimSun" panose="02010600030101010101" pitchFamily="2" charset="-122"/>
                <a:cs typeface="Times New Roman" panose="02020603050405020304" pitchFamily="18" charset="0"/>
              </a:rPr>
              <a:t>, </a:t>
            </a:r>
            <a:r>
              <a:rPr lang="en-US" sz="4000" b="1" i="1" kern="100" dirty="0" err="1">
                <a:solidFill>
                  <a:srgbClr val="000000"/>
                </a:solidFill>
                <a:latin typeface="Times New Roman" panose="02020603050405020304" pitchFamily="18" charset="0"/>
                <a:ea typeface="SimSun" panose="02010600030101010101" pitchFamily="2" charset="-122"/>
                <a:cs typeface="Times New Roman" panose="02020603050405020304" pitchFamily="18" charset="0"/>
              </a:rPr>
              <a:t>thống</a:t>
            </a:r>
            <a:r>
              <a:rPr lang="en-US" sz="4000" b="1" i="1" kern="100" dirty="0">
                <a:solidFill>
                  <a:srgbClr val="000000"/>
                </a:solidFill>
                <a:latin typeface="Times New Roman" panose="02020603050405020304" pitchFamily="18" charset="0"/>
                <a:ea typeface="SimSun" panose="02010600030101010101" pitchFamily="2" charset="-122"/>
                <a:cs typeface="Times New Roman" panose="02020603050405020304" pitchFamily="18" charset="0"/>
              </a:rPr>
              <a:t> </a:t>
            </a:r>
            <a:r>
              <a:rPr lang="en-US" sz="4000" b="1" i="1" kern="100" dirty="0" err="1">
                <a:solidFill>
                  <a:srgbClr val="000000"/>
                </a:solidFill>
                <a:latin typeface="Times New Roman" panose="02020603050405020304" pitchFamily="18" charset="0"/>
                <a:ea typeface="SimSun" panose="02010600030101010101" pitchFamily="2" charset="-122"/>
                <a:cs typeface="Times New Roman" panose="02020603050405020304" pitchFamily="18" charset="0"/>
              </a:rPr>
              <a:t>nhất</a:t>
            </a:r>
            <a:r>
              <a:rPr lang="en-US" sz="4000" b="1" i="1" kern="100" dirty="0">
                <a:solidFill>
                  <a:srgbClr val="000000"/>
                </a:solidFill>
                <a:latin typeface="Times New Roman" panose="02020603050405020304" pitchFamily="18" charset="0"/>
                <a:ea typeface="SimSun" panose="02010600030101010101" pitchFamily="2" charset="-122"/>
                <a:cs typeface="Times New Roman" panose="02020603050405020304" pitchFamily="18" charset="0"/>
              </a:rPr>
              <a:t> </a:t>
            </a:r>
            <a:r>
              <a:rPr lang="en-US" sz="4000" b="1" i="1" kern="100" dirty="0" err="1">
                <a:solidFill>
                  <a:srgbClr val="000000"/>
                </a:solidFill>
                <a:latin typeface="Times New Roman" panose="02020603050405020304" pitchFamily="18" charset="0"/>
                <a:ea typeface="SimSun" panose="02010600030101010101" pitchFamily="2" charset="-122"/>
                <a:cs typeface="Times New Roman" panose="02020603050405020304" pitchFamily="18" charset="0"/>
              </a:rPr>
              <a:t>nội</a:t>
            </a:r>
            <a:r>
              <a:rPr lang="en-US" sz="4000" b="1" i="1" kern="100" dirty="0">
                <a:solidFill>
                  <a:srgbClr val="000000"/>
                </a:solidFill>
                <a:latin typeface="Times New Roman" panose="02020603050405020304" pitchFamily="18" charset="0"/>
                <a:ea typeface="SimSun" panose="02010600030101010101" pitchFamily="2" charset="-122"/>
                <a:cs typeface="Times New Roman" panose="02020603050405020304" pitchFamily="18" charset="0"/>
              </a:rPr>
              <a:t> dung (</a:t>
            </a:r>
            <a:r>
              <a:rPr lang="en-US" sz="4000" b="1" i="1" kern="100" dirty="0" err="1">
                <a:solidFill>
                  <a:srgbClr val="000000"/>
                </a:solidFill>
                <a:latin typeface="Times New Roman" panose="02020603050405020304" pitchFamily="18" charset="0"/>
                <a:ea typeface="SimSun" panose="02010600030101010101" pitchFamily="2" charset="-122"/>
                <a:cs typeface="Times New Roman" panose="02020603050405020304" pitchFamily="18" charset="0"/>
              </a:rPr>
              <a:t>thời</a:t>
            </a:r>
            <a:r>
              <a:rPr lang="en-US" sz="4000" b="1" i="1" kern="100" dirty="0">
                <a:solidFill>
                  <a:srgbClr val="000000"/>
                </a:solidFill>
                <a:latin typeface="Times New Roman" panose="02020603050405020304" pitchFamily="18" charset="0"/>
                <a:ea typeface="SimSun" panose="02010600030101010101" pitchFamily="2" charset="-122"/>
                <a:cs typeface="Times New Roman" panose="02020603050405020304" pitchFamily="18" charset="0"/>
              </a:rPr>
              <a:t> gian:7 </a:t>
            </a:r>
            <a:r>
              <a:rPr lang="en-US" sz="4000" b="1" i="1" kern="100" dirty="0" err="1">
                <a:solidFill>
                  <a:srgbClr val="000000"/>
                </a:solidFill>
                <a:latin typeface="Times New Roman" panose="02020603050405020304" pitchFamily="18" charset="0"/>
                <a:ea typeface="SimSun" panose="02010600030101010101" pitchFamily="2" charset="-122"/>
                <a:cs typeface="Times New Roman" panose="02020603050405020304" pitchFamily="18" charset="0"/>
              </a:rPr>
              <a:t>phút</a:t>
            </a:r>
            <a:r>
              <a:rPr lang="en-US" sz="4000" b="1" i="1" kern="100" dirty="0">
                <a:solidFill>
                  <a:srgbClr val="000000"/>
                </a:solidFill>
                <a:latin typeface="Times New Roman" panose="02020603050405020304" pitchFamily="18" charset="0"/>
                <a:ea typeface="SimSun" panose="02010600030101010101" pitchFamily="2" charset="-122"/>
                <a:cs typeface="Times New Roman" panose="02020603050405020304" pitchFamily="18" charset="0"/>
              </a:rPr>
              <a:t>)</a:t>
            </a:r>
            <a:endParaRPr kumimoji="0" lang="en-US" sz="4000" b="1" i="0" u="none" strike="noStrike" kern="1200" cap="none" spc="0" normalizeH="0" baseline="0" noProof="0" dirty="0">
              <a:ln>
                <a:noFill/>
              </a:ln>
              <a:solidFill>
                <a:prstClr val="black"/>
              </a:solidFill>
              <a:effectLst/>
              <a:uLnTx/>
              <a:uFillTx/>
              <a:latin typeface=".VnTime" panose="020B7200000000000000"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622267203"/>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11"/>
                                        </p:tgtEl>
                                        <p:attrNameLst>
                                          <p:attrName>style.visibility</p:attrName>
                                        </p:attrNameLst>
                                      </p:cBhvr>
                                      <p:to>
                                        <p:strVal val="visible"/>
                                      </p:to>
                                    </p:set>
                                    <p:anim calcmode="lin" valueType="num">
                                      <p:cBhvr>
                                        <p:cTn id="14" dur="500" fill="hold"/>
                                        <p:tgtEl>
                                          <p:spTgt spid="11"/>
                                        </p:tgtEl>
                                        <p:attrNameLst>
                                          <p:attrName>ppt_w</p:attrName>
                                        </p:attrNameLst>
                                      </p:cBhvr>
                                      <p:tavLst>
                                        <p:tav tm="0">
                                          <p:val>
                                            <p:fltVal val="0"/>
                                          </p:val>
                                        </p:tav>
                                        <p:tav tm="100000">
                                          <p:val>
                                            <p:strVal val="#ppt_w"/>
                                          </p:val>
                                        </p:tav>
                                      </p:tavLst>
                                    </p:anim>
                                    <p:anim calcmode="lin" valueType="num">
                                      <p:cBhvr>
                                        <p:cTn id="15" dur="500" fill="hold"/>
                                        <p:tgtEl>
                                          <p:spTgt spid="11"/>
                                        </p:tgtEl>
                                        <p:attrNameLst>
                                          <p:attrName>ppt_h</p:attrName>
                                        </p:attrNameLst>
                                      </p:cBhvr>
                                      <p:tavLst>
                                        <p:tav tm="0">
                                          <p:val>
                                            <p:fltVal val="0"/>
                                          </p:val>
                                        </p:tav>
                                        <p:tav tm="100000">
                                          <p:val>
                                            <p:strVal val="#ppt_h"/>
                                          </p:val>
                                        </p:tav>
                                      </p:tavLst>
                                    </p:anim>
                                    <p:animEffect transition="in" filter="fade">
                                      <p:cBhvr>
                                        <p:cTn id="16" dur="500"/>
                                        <p:tgtEl>
                                          <p:spTgt spid="11"/>
                                        </p:tgtEl>
                                      </p:cBhvr>
                                    </p:animEffect>
                                  </p:childTnLst>
                                </p:cTn>
                              </p:par>
                              <p:par>
                                <p:cTn id="17" presetID="53" presetClass="entr" presetSubtype="16" fill="hold" nodeType="withEffect">
                                  <p:stCondLst>
                                    <p:cond delay="0"/>
                                  </p:stCondLst>
                                  <p:childTnLst>
                                    <p:set>
                                      <p:cBhvr>
                                        <p:cTn id="18" dur="1" fill="hold">
                                          <p:stCondLst>
                                            <p:cond delay="0"/>
                                          </p:stCondLst>
                                        </p:cTn>
                                        <p:tgtEl>
                                          <p:spTgt spid="8"/>
                                        </p:tgtEl>
                                        <p:attrNameLst>
                                          <p:attrName>style.visibility</p:attrName>
                                        </p:attrNameLst>
                                      </p:cBhvr>
                                      <p:to>
                                        <p:strVal val="visible"/>
                                      </p:to>
                                    </p:set>
                                    <p:anim calcmode="lin" valueType="num">
                                      <p:cBhvr>
                                        <p:cTn id="19" dur="500" fill="hold"/>
                                        <p:tgtEl>
                                          <p:spTgt spid="8"/>
                                        </p:tgtEl>
                                        <p:attrNameLst>
                                          <p:attrName>ppt_w</p:attrName>
                                        </p:attrNameLst>
                                      </p:cBhvr>
                                      <p:tavLst>
                                        <p:tav tm="0">
                                          <p:val>
                                            <p:fltVal val="0"/>
                                          </p:val>
                                        </p:tav>
                                        <p:tav tm="100000">
                                          <p:val>
                                            <p:strVal val="#ppt_w"/>
                                          </p:val>
                                        </p:tav>
                                      </p:tavLst>
                                    </p:anim>
                                    <p:anim calcmode="lin" valueType="num">
                                      <p:cBhvr>
                                        <p:cTn id="20" dur="500" fill="hold"/>
                                        <p:tgtEl>
                                          <p:spTgt spid="8"/>
                                        </p:tgtEl>
                                        <p:attrNameLst>
                                          <p:attrName>ppt_h</p:attrName>
                                        </p:attrNameLst>
                                      </p:cBhvr>
                                      <p:tavLst>
                                        <p:tav tm="0">
                                          <p:val>
                                            <p:fltVal val="0"/>
                                          </p:val>
                                        </p:tav>
                                        <p:tav tm="100000">
                                          <p:val>
                                            <p:strVal val="#ppt_h"/>
                                          </p:val>
                                        </p:tav>
                                      </p:tavLst>
                                    </p:anim>
                                    <p:animEffect transition="in" filter="fade">
                                      <p:cBhvr>
                                        <p:cTn id="21"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11"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B486A3F4-80C2-8F14-E4A2-A7E762C941E5}"/>
              </a:ext>
            </a:extLst>
          </p:cNvPr>
          <p:cNvPicPr>
            <a:picLocks noChangeAspect="1"/>
          </p:cNvPicPr>
          <p:nvPr/>
        </p:nvPicPr>
        <p:blipFill>
          <a:blip r:embed="rId2"/>
          <a:stretch>
            <a:fillRect/>
          </a:stretch>
        </p:blipFill>
        <p:spPr>
          <a:xfrm>
            <a:off x="0" y="0"/>
            <a:ext cx="12192528" cy="6858000"/>
          </a:xfrm>
          <a:prstGeom prst="rect">
            <a:avLst/>
          </a:prstGeom>
        </p:spPr>
      </p:pic>
      <p:sp>
        <p:nvSpPr>
          <p:cNvPr id="3" name="TextBox 2">
            <a:extLst>
              <a:ext uri="{FF2B5EF4-FFF2-40B4-BE49-F238E27FC236}">
                <a16:creationId xmlns:a16="http://schemas.microsoft.com/office/drawing/2014/main" id="{67AF6AE6-250B-5E0E-2C92-0ED024712029}"/>
              </a:ext>
            </a:extLst>
          </p:cNvPr>
          <p:cNvSpPr txBox="1"/>
          <p:nvPr/>
        </p:nvSpPr>
        <p:spPr>
          <a:xfrm>
            <a:off x="3476431" y="430818"/>
            <a:ext cx="5602816" cy="707886"/>
          </a:xfrm>
          <a:prstGeom prst="rect">
            <a:avLst/>
          </a:prstGeom>
          <a:noFill/>
        </p:spPr>
        <p:txBody>
          <a:bodyPr wrap="none" rtlCol="0">
            <a:spAutoFit/>
          </a:bodyPr>
          <a:lstStyle/>
          <a:p>
            <a:pPr lvl="0"/>
            <a:r>
              <a:rPr lang="vi-VN" sz="4000" b="1">
                <a:solidFill>
                  <a:prstClr val="black"/>
                </a:solidFill>
                <a:latin typeface="Times New Roman" panose="02020603050405020304" pitchFamily="18" charset="0"/>
                <a:cs typeface="Times New Roman" panose="02020603050405020304" pitchFamily="18" charset="0"/>
              </a:rPr>
              <a:t>2. Chuẩn bị nội dung nói</a:t>
            </a:r>
            <a:endParaRPr lang="vi-VN" sz="4000" b="1" dirty="0">
              <a:solidFill>
                <a:prstClr val="black"/>
              </a:solidFill>
              <a:latin typeface="Times New Roman" panose="02020603050405020304" pitchFamily="18" charset="0"/>
              <a:cs typeface="Times New Roman" panose="02020603050405020304" pitchFamily="18" charset="0"/>
            </a:endParaRPr>
          </a:p>
        </p:txBody>
      </p:sp>
      <p:pic>
        <p:nvPicPr>
          <p:cNvPr id="8" name="Picture 7">
            <a:extLst>
              <a:ext uri="{FF2B5EF4-FFF2-40B4-BE49-F238E27FC236}">
                <a16:creationId xmlns:a16="http://schemas.microsoft.com/office/drawing/2014/main" id="{6126B210-071E-F2C2-E7E2-0006D5429FA0}"/>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6615" b="99611" l="7653" r="93878">
                        <a14:foregroundMark x1="36735" y1="6615" x2="36735" y2="6615"/>
                        <a14:foregroundMark x1="36224" y1="7004" x2="36224" y2="7004"/>
                        <a14:foregroundMark x1="18367" y1="58755" x2="18367" y2="58755"/>
                        <a14:foregroundMark x1="18367" y1="58755" x2="18367" y2="58755"/>
                        <a14:foregroundMark x1="15816" y1="58366" x2="15816" y2="58366"/>
                        <a14:foregroundMark x1="14286" y1="55642" x2="14286" y2="55642"/>
                        <a14:foregroundMark x1="24490" y1="87549" x2="24490" y2="87549"/>
                        <a14:foregroundMark x1="28061" y1="87549" x2="28061" y2="87549"/>
                        <a14:foregroundMark x1="28571" y1="87549" x2="28571" y2="87549"/>
                        <a14:foregroundMark x1="18367" y1="91440" x2="18367" y2="91440"/>
                        <a14:foregroundMark x1="15306" y1="91440" x2="13776" y2="91051"/>
                        <a14:foregroundMark x1="50000" y1="92607" x2="50000" y2="92607"/>
                        <a14:foregroundMark x1="50000" y1="92607" x2="50000" y2="92607"/>
                        <a14:foregroundMark x1="54082" y1="92607" x2="54082" y2="92607"/>
                        <a14:foregroundMark x1="86735" y1="68093" x2="86735" y2="68093"/>
                        <a14:foregroundMark x1="89286" y1="66926" x2="89796" y2="66148"/>
                        <a14:foregroundMark x1="90306" y1="57198" x2="90306" y2="57198"/>
                        <a14:foregroundMark x1="90306" y1="56420" x2="90306" y2="56420"/>
                        <a14:foregroundMark x1="93367" y1="52529" x2="93367" y2="52529"/>
                        <a14:foregroundMark x1="93878" y1="51751" x2="93878" y2="51751"/>
                        <a14:foregroundMark x1="44898" y1="99611" x2="44898" y2="99611"/>
                        <a14:foregroundMark x1="7653" y1="89105" x2="7653" y2="89105"/>
                      </a14:backgroundRemoval>
                    </a14:imgEffect>
                  </a14:imgLayer>
                </a14:imgProps>
              </a:ext>
            </a:extLst>
          </a:blip>
          <a:stretch>
            <a:fillRect/>
          </a:stretch>
        </p:blipFill>
        <p:spPr>
          <a:xfrm>
            <a:off x="8182586" y="1414504"/>
            <a:ext cx="3419835" cy="4484171"/>
          </a:xfrm>
          <a:prstGeom prst="rect">
            <a:avLst/>
          </a:prstGeom>
        </p:spPr>
      </p:pic>
      <p:pic>
        <p:nvPicPr>
          <p:cNvPr id="10" name="Picture 9">
            <a:extLst>
              <a:ext uri="{FF2B5EF4-FFF2-40B4-BE49-F238E27FC236}">
                <a16:creationId xmlns:a16="http://schemas.microsoft.com/office/drawing/2014/main" id="{BC962BDF-C572-8D2A-9043-BF5AC8E07AA6}"/>
              </a:ext>
            </a:extLst>
          </p:cNvPr>
          <p:cNvPicPr>
            <a:picLocks noChangeAspect="1"/>
          </p:cNvPicPr>
          <p:nvPr/>
        </p:nvPicPr>
        <p:blipFill>
          <a:blip r:embed="rId5">
            <a:extLst>
              <a:ext uri="{BEBA8EAE-BF5A-486C-A8C5-ECC9F3942E4B}">
                <a14:imgProps xmlns:a14="http://schemas.microsoft.com/office/drawing/2010/main">
                  <a14:imgLayer r:embed="rId6">
                    <a14:imgEffect>
                      <a14:backgroundRemoval t="10000" b="90000" l="10000" r="91395">
                        <a14:foregroundMark x1="91395" y1="38023" x2="91395" y2="38023"/>
                      </a14:backgroundRemoval>
                    </a14:imgEffect>
                  </a14:imgLayer>
                </a14:imgProps>
              </a:ext>
            </a:extLst>
          </a:blip>
          <a:stretch>
            <a:fillRect/>
          </a:stretch>
        </p:blipFill>
        <p:spPr>
          <a:xfrm>
            <a:off x="-149550" y="686387"/>
            <a:ext cx="5606038" cy="5940403"/>
          </a:xfrm>
          <a:prstGeom prst="rect">
            <a:avLst/>
          </a:prstGeom>
        </p:spPr>
      </p:pic>
      <p:sp>
        <p:nvSpPr>
          <p:cNvPr id="11" name="TextBox 10">
            <a:extLst>
              <a:ext uri="{FF2B5EF4-FFF2-40B4-BE49-F238E27FC236}">
                <a16:creationId xmlns:a16="http://schemas.microsoft.com/office/drawing/2014/main" id="{8EF5B3A2-625B-B49E-C0E9-B09C461E3E1B}"/>
              </a:ext>
            </a:extLst>
          </p:cNvPr>
          <p:cNvSpPr txBox="1"/>
          <p:nvPr/>
        </p:nvSpPr>
        <p:spPr>
          <a:xfrm>
            <a:off x="1158704" y="1706174"/>
            <a:ext cx="3564140" cy="2062103"/>
          </a:xfrm>
          <a:prstGeom prst="rect">
            <a:avLst/>
          </a:prstGeom>
          <a:noFill/>
        </p:spPr>
        <p:txBody>
          <a:bodyPr wrap="square">
            <a:spAutoFit/>
          </a:bodyPr>
          <a:lstStyle/>
          <a:p>
            <a:pPr lvl="0" algn="just">
              <a:defRPr/>
            </a:pPr>
            <a:r>
              <a:rPr lang="en-US" sz="3200" b="1" i="1" kern="100" dirty="0" err="1">
                <a:solidFill>
                  <a:srgbClr val="000000"/>
                </a:solidFill>
                <a:latin typeface="Times New Roman" panose="02020603050405020304" pitchFamily="18" charset="0"/>
                <a:ea typeface="SimSun" panose="02010600030101010101" pitchFamily="2" charset="-122"/>
                <a:cs typeface="Times New Roman" panose="02020603050405020304" pitchFamily="18" charset="0"/>
              </a:rPr>
              <a:t>Dựa</a:t>
            </a:r>
            <a:r>
              <a:rPr lang="en-US" sz="3200" b="1" i="1" kern="100" dirty="0">
                <a:solidFill>
                  <a:srgbClr val="000000"/>
                </a:solidFill>
                <a:latin typeface="Times New Roman" panose="02020603050405020304" pitchFamily="18" charset="0"/>
                <a:ea typeface="SimSun" panose="02010600030101010101" pitchFamily="2" charset="-122"/>
                <a:cs typeface="Times New Roman" panose="02020603050405020304" pitchFamily="18" charset="0"/>
              </a:rPr>
              <a:t> </a:t>
            </a:r>
            <a:r>
              <a:rPr lang="en-US" sz="3200" b="1" i="1" kern="100" dirty="0" err="1">
                <a:solidFill>
                  <a:srgbClr val="000000"/>
                </a:solidFill>
                <a:latin typeface="Times New Roman" panose="02020603050405020304" pitchFamily="18" charset="0"/>
                <a:ea typeface="SimSun" panose="02010600030101010101" pitchFamily="2" charset="-122"/>
                <a:cs typeface="Times New Roman" panose="02020603050405020304" pitchFamily="18" charset="0"/>
              </a:rPr>
              <a:t>vào</a:t>
            </a:r>
            <a:r>
              <a:rPr lang="en-US" sz="3200" b="1" i="1" kern="100" dirty="0">
                <a:solidFill>
                  <a:srgbClr val="000000"/>
                </a:solidFill>
                <a:latin typeface="Times New Roman" panose="02020603050405020304" pitchFamily="18" charset="0"/>
                <a:ea typeface="SimSun" panose="02010600030101010101" pitchFamily="2" charset="-122"/>
                <a:cs typeface="Times New Roman" panose="02020603050405020304" pitchFamily="18" charset="0"/>
              </a:rPr>
              <a:t> </a:t>
            </a:r>
            <a:r>
              <a:rPr lang="en-US" sz="3200" b="1" i="1" kern="100" dirty="0" err="1">
                <a:solidFill>
                  <a:srgbClr val="000000"/>
                </a:solidFill>
                <a:latin typeface="Times New Roman" panose="02020603050405020304" pitchFamily="18" charset="0"/>
                <a:ea typeface="SimSun" panose="02010600030101010101" pitchFamily="2" charset="-122"/>
                <a:cs typeface="Times New Roman" panose="02020603050405020304" pitchFamily="18" charset="0"/>
              </a:rPr>
              <a:t>tác</a:t>
            </a:r>
            <a:r>
              <a:rPr lang="en-US" sz="3200" b="1" i="1" kern="100" dirty="0">
                <a:solidFill>
                  <a:srgbClr val="000000"/>
                </a:solidFill>
                <a:latin typeface="Times New Roman" panose="02020603050405020304" pitchFamily="18" charset="0"/>
                <a:ea typeface="SimSun" panose="02010600030101010101" pitchFamily="2" charset="-122"/>
                <a:cs typeface="Times New Roman" panose="02020603050405020304" pitchFamily="18" charset="0"/>
              </a:rPr>
              <a:t> </a:t>
            </a:r>
            <a:r>
              <a:rPr lang="en-US" sz="3200" b="1" i="1" kern="100" dirty="0" err="1">
                <a:solidFill>
                  <a:srgbClr val="000000"/>
                </a:solidFill>
                <a:latin typeface="Times New Roman" panose="02020603050405020304" pitchFamily="18" charset="0"/>
                <a:ea typeface="SimSun" panose="02010600030101010101" pitchFamily="2" charset="-122"/>
                <a:cs typeface="Times New Roman" panose="02020603050405020304" pitchFamily="18" charset="0"/>
              </a:rPr>
              <a:t>phẩm</a:t>
            </a:r>
            <a:r>
              <a:rPr lang="en-US" sz="3200" b="1" i="1" kern="100" dirty="0">
                <a:solidFill>
                  <a:srgbClr val="000000"/>
                </a:solidFill>
                <a:latin typeface="Times New Roman" panose="02020603050405020304" pitchFamily="18" charset="0"/>
                <a:ea typeface="SimSun" panose="02010600030101010101" pitchFamily="2" charset="-122"/>
                <a:cs typeface="Times New Roman" panose="02020603050405020304" pitchFamily="18" charset="0"/>
              </a:rPr>
              <a:t> </a:t>
            </a:r>
            <a:r>
              <a:rPr lang="en-US" sz="3200" b="1" i="1" kern="100" dirty="0" err="1">
                <a:solidFill>
                  <a:srgbClr val="000000"/>
                </a:solidFill>
                <a:latin typeface="Times New Roman" panose="02020603050405020304" pitchFamily="18" charset="0"/>
                <a:ea typeface="SimSun" panose="02010600030101010101" pitchFamily="2" charset="-122"/>
                <a:cs typeface="Times New Roman" panose="02020603050405020304" pitchFamily="18" charset="0"/>
              </a:rPr>
              <a:t>văn</a:t>
            </a:r>
            <a:r>
              <a:rPr lang="en-US" sz="3200" b="1" i="1" kern="100" dirty="0">
                <a:solidFill>
                  <a:srgbClr val="000000"/>
                </a:solidFill>
                <a:latin typeface="Times New Roman" panose="02020603050405020304" pitchFamily="18" charset="0"/>
                <a:ea typeface="SimSun" panose="02010600030101010101" pitchFamily="2" charset="-122"/>
                <a:cs typeface="Times New Roman" panose="02020603050405020304" pitchFamily="18" charset="0"/>
              </a:rPr>
              <a:t> </a:t>
            </a:r>
            <a:r>
              <a:rPr lang="en-US" sz="3200" b="1" i="1" kern="100" dirty="0" err="1">
                <a:solidFill>
                  <a:srgbClr val="000000"/>
                </a:solidFill>
                <a:latin typeface="Times New Roman" panose="02020603050405020304" pitchFamily="18" charset="0"/>
                <a:ea typeface="SimSun" panose="02010600030101010101" pitchFamily="2" charset="-122"/>
                <a:cs typeface="Times New Roman" panose="02020603050405020304" pitchFamily="18" charset="0"/>
              </a:rPr>
              <a:t>học</a:t>
            </a:r>
            <a:r>
              <a:rPr lang="en-US" sz="3200" b="1" i="1" kern="100" dirty="0">
                <a:solidFill>
                  <a:srgbClr val="000000"/>
                </a:solidFill>
                <a:latin typeface="Times New Roman" panose="02020603050405020304" pitchFamily="18" charset="0"/>
                <a:ea typeface="SimSun" panose="02010600030101010101" pitchFamily="2" charset="-122"/>
                <a:cs typeface="Times New Roman" panose="02020603050405020304" pitchFamily="18" charset="0"/>
              </a:rPr>
              <a:t> </a:t>
            </a:r>
            <a:r>
              <a:rPr lang="en-US" sz="3200" b="1" i="1" kern="100" dirty="0" err="1">
                <a:solidFill>
                  <a:srgbClr val="000000"/>
                </a:solidFill>
                <a:latin typeface="Times New Roman" panose="02020603050405020304" pitchFamily="18" charset="0"/>
                <a:ea typeface="SimSun" panose="02010600030101010101" pitchFamily="2" charset="-122"/>
                <a:cs typeface="Times New Roman" panose="02020603050405020304" pitchFamily="18" charset="0"/>
              </a:rPr>
              <a:t>đã</a:t>
            </a:r>
            <a:r>
              <a:rPr lang="en-US" sz="3200" b="1" i="1" kern="100" dirty="0">
                <a:solidFill>
                  <a:srgbClr val="000000"/>
                </a:solidFill>
                <a:latin typeface="Times New Roman" panose="02020603050405020304" pitchFamily="18" charset="0"/>
                <a:ea typeface="SimSun" panose="02010600030101010101" pitchFamily="2" charset="-122"/>
                <a:cs typeface="Times New Roman" panose="02020603050405020304" pitchFamily="18" charset="0"/>
              </a:rPr>
              <a:t> </a:t>
            </a:r>
            <a:r>
              <a:rPr lang="en-US" sz="3200" b="1" i="1" kern="100" dirty="0" err="1">
                <a:solidFill>
                  <a:srgbClr val="000000"/>
                </a:solidFill>
                <a:latin typeface="Times New Roman" panose="02020603050405020304" pitchFamily="18" charset="0"/>
                <a:ea typeface="SimSun" panose="02010600030101010101" pitchFamily="2" charset="-122"/>
                <a:cs typeface="Times New Roman" panose="02020603050405020304" pitchFamily="18" charset="0"/>
              </a:rPr>
              <a:t>đọc</a:t>
            </a:r>
            <a:r>
              <a:rPr lang="en-US" sz="3200" b="1" i="1" kern="100" dirty="0">
                <a:solidFill>
                  <a:srgbClr val="000000"/>
                </a:solidFill>
                <a:latin typeface="Times New Roman" panose="02020603050405020304" pitchFamily="18" charset="0"/>
                <a:ea typeface="SimSun" panose="02010600030101010101" pitchFamily="2" charset="-122"/>
                <a:cs typeface="Times New Roman" panose="02020603050405020304" pitchFamily="18" charset="0"/>
              </a:rPr>
              <a:t> </a:t>
            </a:r>
            <a:r>
              <a:rPr lang="en-US" sz="3200" b="1" i="1" kern="100" dirty="0" err="1">
                <a:solidFill>
                  <a:srgbClr val="000000"/>
                </a:solidFill>
                <a:latin typeface="Times New Roman" panose="02020603050405020304" pitchFamily="18" charset="0"/>
                <a:ea typeface="SimSun" panose="02010600030101010101" pitchFamily="2" charset="-122"/>
                <a:cs typeface="Times New Roman" panose="02020603050405020304" pitchFamily="18" charset="0"/>
              </a:rPr>
              <a:t>kết</a:t>
            </a:r>
            <a:r>
              <a:rPr lang="en-US" sz="3200" b="1" i="1" kern="100" dirty="0">
                <a:solidFill>
                  <a:srgbClr val="000000"/>
                </a:solidFill>
                <a:latin typeface="Times New Roman" panose="02020603050405020304" pitchFamily="18" charset="0"/>
                <a:ea typeface="SimSun" panose="02010600030101010101" pitchFamily="2" charset="-122"/>
                <a:cs typeface="Times New Roman" panose="02020603050405020304" pitchFamily="18" charset="0"/>
              </a:rPr>
              <a:t> </a:t>
            </a:r>
            <a:r>
              <a:rPr lang="en-US" sz="3200" b="1" i="1" kern="100" dirty="0" err="1">
                <a:solidFill>
                  <a:srgbClr val="000000"/>
                </a:solidFill>
                <a:latin typeface="Times New Roman" panose="02020603050405020304" pitchFamily="18" charset="0"/>
                <a:ea typeface="SimSun" panose="02010600030101010101" pitchFamily="2" charset="-122"/>
                <a:cs typeface="Times New Roman" panose="02020603050405020304" pitchFamily="18" charset="0"/>
              </a:rPr>
              <a:t>hợp</a:t>
            </a:r>
            <a:r>
              <a:rPr lang="en-US" sz="3200" b="1" i="1" kern="100" dirty="0">
                <a:solidFill>
                  <a:srgbClr val="000000"/>
                </a:solidFill>
                <a:latin typeface="Times New Roman" panose="02020603050405020304" pitchFamily="18" charset="0"/>
                <a:ea typeface="SimSun" panose="02010600030101010101" pitchFamily="2" charset="-122"/>
                <a:cs typeface="Times New Roman" panose="02020603050405020304" pitchFamily="18" charset="0"/>
              </a:rPr>
              <a:t> </a:t>
            </a:r>
            <a:r>
              <a:rPr lang="en-US" sz="3200" b="1" i="1" kern="100" dirty="0" err="1">
                <a:solidFill>
                  <a:srgbClr val="000000"/>
                </a:solidFill>
                <a:latin typeface="Times New Roman" panose="02020603050405020304" pitchFamily="18" charset="0"/>
                <a:ea typeface="SimSun" panose="02010600030101010101" pitchFamily="2" charset="-122"/>
                <a:cs typeface="Times New Roman" panose="02020603050405020304" pitchFamily="18" charset="0"/>
              </a:rPr>
              <a:t>với</a:t>
            </a:r>
            <a:r>
              <a:rPr lang="en-US" sz="3200" b="1" i="1" kern="100" dirty="0">
                <a:solidFill>
                  <a:srgbClr val="000000"/>
                </a:solidFill>
                <a:latin typeface="Times New Roman" panose="02020603050405020304" pitchFamily="18" charset="0"/>
                <a:ea typeface="SimSun" panose="02010600030101010101" pitchFamily="2" charset="-122"/>
                <a:cs typeface="Times New Roman" panose="02020603050405020304" pitchFamily="18" charset="0"/>
              </a:rPr>
              <a:t> </a:t>
            </a:r>
            <a:r>
              <a:rPr lang="en-US" sz="3200" b="1" i="1" kern="100" dirty="0" err="1">
                <a:solidFill>
                  <a:srgbClr val="000000"/>
                </a:solidFill>
                <a:latin typeface="Times New Roman" panose="02020603050405020304" pitchFamily="18" charset="0"/>
                <a:ea typeface="SimSun" panose="02010600030101010101" pitchFamily="2" charset="-122"/>
                <a:cs typeface="Times New Roman" panose="02020603050405020304" pitchFamily="18" charset="0"/>
              </a:rPr>
              <a:t>trải</a:t>
            </a:r>
            <a:r>
              <a:rPr lang="en-US" sz="3200" b="1" i="1" kern="100" dirty="0">
                <a:solidFill>
                  <a:srgbClr val="000000"/>
                </a:solidFill>
                <a:latin typeface="Times New Roman" panose="02020603050405020304" pitchFamily="18" charset="0"/>
                <a:ea typeface="SimSun" panose="02010600030101010101" pitchFamily="2" charset="-122"/>
                <a:cs typeface="Times New Roman" panose="02020603050405020304" pitchFamily="18" charset="0"/>
              </a:rPr>
              <a:t> </a:t>
            </a:r>
            <a:r>
              <a:rPr lang="en-US" sz="3200" b="1" i="1" kern="100" dirty="0" err="1">
                <a:solidFill>
                  <a:srgbClr val="000000"/>
                </a:solidFill>
                <a:latin typeface="Times New Roman" panose="02020603050405020304" pitchFamily="18" charset="0"/>
                <a:ea typeface="SimSun" panose="02010600030101010101" pitchFamily="2" charset="-122"/>
                <a:cs typeface="Times New Roman" panose="02020603050405020304" pitchFamily="18" charset="0"/>
              </a:rPr>
              <a:t>nghiệm</a:t>
            </a:r>
            <a:r>
              <a:rPr lang="en-US" sz="3200" b="1" i="1" kern="100" dirty="0">
                <a:solidFill>
                  <a:srgbClr val="000000"/>
                </a:solidFill>
                <a:latin typeface="Times New Roman" panose="02020603050405020304" pitchFamily="18" charset="0"/>
                <a:ea typeface="SimSun" panose="02010600030101010101" pitchFamily="2" charset="-122"/>
                <a:cs typeface="Times New Roman" panose="02020603050405020304" pitchFamily="18" charset="0"/>
              </a:rPr>
              <a:t> </a:t>
            </a:r>
            <a:r>
              <a:rPr lang="en-US" sz="3200" b="1" i="1" kern="100" dirty="0" err="1">
                <a:solidFill>
                  <a:srgbClr val="000000"/>
                </a:solidFill>
                <a:latin typeface="Times New Roman" panose="02020603050405020304" pitchFamily="18" charset="0"/>
                <a:ea typeface="SimSun" panose="02010600030101010101" pitchFamily="2" charset="-122"/>
                <a:cs typeface="Times New Roman" panose="02020603050405020304" pitchFamily="18" charset="0"/>
              </a:rPr>
              <a:t>của</a:t>
            </a:r>
            <a:r>
              <a:rPr lang="en-US" sz="3200" b="1" i="1" kern="100" dirty="0">
                <a:solidFill>
                  <a:srgbClr val="000000"/>
                </a:solidFill>
                <a:latin typeface="Times New Roman" panose="02020603050405020304" pitchFamily="18" charset="0"/>
                <a:ea typeface="SimSun" panose="02010600030101010101" pitchFamily="2" charset="-122"/>
                <a:cs typeface="Times New Roman" panose="02020603050405020304" pitchFamily="18" charset="0"/>
              </a:rPr>
              <a:t> </a:t>
            </a:r>
            <a:r>
              <a:rPr lang="en-US" sz="3200" b="1" i="1" kern="100" dirty="0" err="1">
                <a:solidFill>
                  <a:srgbClr val="000000"/>
                </a:solidFill>
                <a:latin typeface="Times New Roman" panose="02020603050405020304" pitchFamily="18" charset="0"/>
                <a:ea typeface="SimSun" panose="02010600030101010101" pitchFamily="2" charset="-122"/>
                <a:cs typeface="Times New Roman" panose="02020603050405020304" pitchFamily="18" charset="0"/>
              </a:rPr>
              <a:t>bản</a:t>
            </a:r>
            <a:r>
              <a:rPr lang="en-US" sz="3200" b="1" i="1" kern="100" dirty="0">
                <a:solidFill>
                  <a:srgbClr val="000000"/>
                </a:solidFill>
                <a:latin typeface="Times New Roman" panose="02020603050405020304" pitchFamily="18" charset="0"/>
                <a:ea typeface="SimSun" panose="02010600030101010101" pitchFamily="2" charset="-122"/>
                <a:cs typeface="Times New Roman" panose="02020603050405020304" pitchFamily="18" charset="0"/>
              </a:rPr>
              <a:t> </a:t>
            </a:r>
            <a:r>
              <a:rPr lang="en-US" sz="3200" b="1" i="1" kern="100" dirty="0" err="1">
                <a:solidFill>
                  <a:srgbClr val="000000"/>
                </a:solidFill>
                <a:latin typeface="Times New Roman" panose="02020603050405020304" pitchFamily="18" charset="0"/>
                <a:ea typeface="SimSun" panose="02010600030101010101" pitchFamily="2" charset="-122"/>
                <a:cs typeface="Times New Roman" panose="02020603050405020304" pitchFamily="18" charset="0"/>
              </a:rPr>
              <a:t>thân</a:t>
            </a:r>
            <a:endParaRPr kumimoji="0" lang="en-US" sz="3200" b="1" i="0" u="none" strike="noStrike" kern="1200" cap="none" spc="0" normalizeH="0" baseline="0" noProof="0" dirty="0">
              <a:ln>
                <a:noFill/>
              </a:ln>
              <a:solidFill>
                <a:prstClr val="black"/>
              </a:solidFill>
              <a:effectLst/>
              <a:uLnTx/>
              <a:uFillTx/>
              <a:latin typeface=".VnTime" panose="020B7200000000000000" pitchFamily="34" charset="0"/>
              <a:ea typeface="Times New Roman" panose="02020603050405020304" pitchFamily="18" charset="0"/>
              <a:cs typeface="Times New Roman" panose="02020603050405020304" pitchFamily="18" charset="0"/>
            </a:endParaRPr>
          </a:p>
        </p:txBody>
      </p:sp>
      <p:pic>
        <p:nvPicPr>
          <p:cNvPr id="12" name="Picture 11">
            <a:extLst>
              <a:ext uri="{FF2B5EF4-FFF2-40B4-BE49-F238E27FC236}">
                <a16:creationId xmlns:a16="http://schemas.microsoft.com/office/drawing/2014/main" id="{ADA50A53-D7B5-AF7E-5AF7-A669198CE589}"/>
              </a:ext>
            </a:extLst>
          </p:cNvPr>
          <p:cNvPicPr>
            <a:picLocks noChangeAspect="1"/>
          </p:cNvPicPr>
          <p:nvPr/>
        </p:nvPicPr>
        <p:blipFill>
          <a:blip r:embed="rId5">
            <a:extLst>
              <a:ext uri="{BEBA8EAE-BF5A-486C-A8C5-ECC9F3942E4B}">
                <a14:imgProps xmlns:a14="http://schemas.microsoft.com/office/drawing/2010/main">
                  <a14:imgLayer r:embed="rId6">
                    <a14:imgEffect>
                      <a14:backgroundRemoval t="10000" b="90000" l="10000" r="91395">
                        <a14:foregroundMark x1="91395" y1="38023" x2="91395" y2="38023"/>
                      </a14:backgroundRemoval>
                    </a14:imgEffect>
                  </a14:imgLayer>
                </a14:imgProps>
              </a:ext>
            </a:extLst>
          </a:blip>
          <a:stretch>
            <a:fillRect/>
          </a:stretch>
        </p:blipFill>
        <p:spPr>
          <a:xfrm>
            <a:off x="4699003" y="567470"/>
            <a:ext cx="6552249" cy="5522937"/>
          </a:xfrm>
          <a:prstGeom prst="rect">
            <a:avLst/>
          </a:prstGeom>
        </p:spPr>
      </p:pic>
      <p:sp>
        <p:nvSpPr>
          <p:cNvPr id="13" name="TextBox 12">
            <a:extLst>
              <a:ext uri="{FF2B5EF4-FFF2-40B4-BE49-F238E27FC236}">
                <a16:creationId xmlns:a16="http://schemas.microsoft.com/office/drawing/2014/main" id="{263AC2A8-8182-C492-4147-AD0128F2DD37}"/>
              </a:ext>
            </a:extLst>
          </p:cNvPr>
          <p:cNvSpPr txBox="1"/>
          <p:nvPr/>
        </p:nvSpPr>
        <p:spPr>
          <a:xfrm>
            <a:off x="6213972" y="1414504"/>
            <a:ext cx="4330989" cy="2062103"/>
          </a:xfrm>
          <a:prstGeom prst="rect">
            <a:avLst/>
          </a:prstGeom>
          <a:noFill/>
        </p:spPr>
        <p:txBody>
          <a:bodyPr wrap="square">
            <a:spAutoFit/>
          </a:bodyPr>
          <a:lstStyle/>
          <a:p>
            <a:pPr lvl="0" algn="just">
              <a:defRPr/>
            </a:pPr>
            <a:r>
              <a:rPr lang="vi-VN" sz="3200" b="1" i="1" kern="100" dirty="0">
                <a:solidFill>
                  <a:srgbClr val="000000"/>
                </a:solidFill>
                <a:latin typeface="Times New Roman" panose="02020603050405020304" pitchFamily="18" charset="0"/>
                <a:ea typeface="SimSun" panose="02010600030101010101" pitchFamily="2" charset="-122"/>
                <a:cs typeface="Times New Roman" panose="02020603050405020304" pitchFamily="18" charset="0"/>
              </a:rPr>
              <a:t>- Sưu tầm tranh ảnh, bài hát, bài thơ, đoạn phim ngắn để minh họa cho bài nói</a:t>
            </a:r>
            <a:endParaRPr kumimoji="0" lang="en-US" sz="3200" b="1" i="0" u="none" strike="noStrike" kern="1200" cap="none" spc="0" normalizeH="0" baseline="0" noProof="0" dirty="0">
              <a:ln>
                <a:noFill/>
              </a:ln>
              <a:solidFill>
                <a:prstClr val="black"/>
              </a:solidFill>
              <a:effectLst/>
              <a:uLnTx/>
              <a:uFillTx/>
              <a:latin typeface=".VnTime" panose="020B7200000000000000" pitchFamily="34" charset="0"/>
              <a:ea typeface="Times New Roman" panose="02020603050405020304" pitchFamily="18" charset="0"/>
              <a:cs typeface="Times New Roman" panose="02020603050405020304" pitchFamily="18" charset="0"/>
            </a:endParaRPr>
          </a:p>
        </p:txBody>
      </p:sp>
      <p:pic>
        <p:nvPicPr>
          <p:cNvPr id="9" name="Picture 8">
            <a:extLst>
              <a:ext uri="{FF2B5EF4-FFF2-40B4-BE49-F238E27FC236}">
                <a16:creationId xmlns:a16="http://schemas.microsoft.com/office/drawing/2014/main" id="{73FAB5F6-29C5-2DB7-188E-E3E12A9872A4}"/>
              </a:ext>
            </a:extLst>
          </p:cNvPr>
          <p:cNvPicPr>
            <a:picLocks noChangeAspect="1"/>
          </p:cNvPicPr>
          <p:nvPr/>
        </p:nvPicPr>
        <p:blipFill>
          <a:blip r:embed="rId5">
            <a:extLst>
              <a:ext uri="{BEBA8EAE-BF5A-486C-A8C5-ECC9F3942E4B}">
                <a14:imgProps xmlns:a14="http://schemas.microsoft.com/office/drawing/2010/main">
                  <a14:imgLayer r:embed="rId6">
                    <a14:imgEffect>
                      <a14:backgroundRemoval t="10000" b="90000" l="10000" r="91395">
                        <a14:foregroundMark x1="91395" y1="38023" x2="91395" y2="38023"/>
                      </a14:backgroundRemoval>
                    </a14:imgEffect>
                  </a14:imgLayer>
                </a14:imgProps>
              </a:ext>
            </a:extLst>
          </a:blip>
          <a:stretch>
            <a:fillRect/>
          </a:stretch>
        </p:blipFill>
        <p:spPr>
          <a:xfrm>
            <a:off x="3624176" y="3328938"/>
            <a:ext cx="4015794" cy="5522937"/>
          </a:xfrm>
          <a:prstGeom prst="rect">
            <a:avLst/>
          </a:prstGeom>
        </p:spPr>
      </p:pic>
      <p:sp>
        <p:nvSpPr>
          <p:cNvPr id="14" name="TextBox 13">
            <a:extLst>
              <a:ext uri="{FF2B5EF4-FFF2-40B4-BE49-F238E27FC236}">
                <a16:creationId xmlns:a16="http://schemas.microsoft.com/office/drawing/2014/main" id="{B0E8B141-AEBA-81B2-8144-DBA215BABC63}"/>
              </a:ext>
            </a:extLst>
          </p:cNvPr>
          <p:cNvSpPr txBox="1"/>
          <p:nvPr/>
        </p:nvSpPr>
        <p:spPr>
          <a:xfrm>
            <a:off x="4220183" y="4806983"/>
            <a:ext cx="2654411" cy="1077218"/>
          </a:xfrm>
          <a:prstGeom prst="rect">
            <a:avLst/>
          </a:prstGeom>
          <a:noFill/>
        </p:spPr>
        <p:txBody>
          <a:bodyPr wrap="square">
            <a:spAutoFit/>
          </a:bodyPr>
          <a:lstStyle/>
          <a:p>
            <a:pPr lvl="0" algn="just">
              <a:defRPr/>
            </a:pPr>
            <a:r>
              <a:rPr lang="vi-VN" sz="3200" b="1" i="1" kern="100" dirty="0">
                <a:solidFill>
                  <a:srgbClr val="000000"/>
                </a:solidFill>
                <a:latin typeface="Times New Roman" panose="02020603050405020304" pitchFamily="18" charset="0"/>
                <a:ea typeface="SimSun" panose="02010600030101010101" pitchFamily="2" charset="-122"/>
                <a:cs typeface="Times New Roman" panose="02020603050405020304" pitchFamily="18" charset="0"/>
              </a:rPr>
              <a:t>- Lập dàn ý cho bài nói</a:t>
            </a:r>
            <a:endParaRPr kumimoji="0" lang="en-US" sz="3200" b="1" i="0" u="none" strike="noStrike" kern="1200" cap="none" spc="0" normalizeH="0" baseline="0" noProof="0" dirty="0">
              <a:ln>
                <a:noFill/>
              </a:ln>
              <a:solidFill>
                <a:prstClr val="black"/>
              </a:solidFill>
              <a:effectLst/>
              <a:uLnTx/>
              <a:uFillTx/>
              <a:latin typeface=".VnTime" panose="020B7200000000000000"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9751014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11"/>
                                        </p:tgtEl>
                                        <p:attrNameLst>
                                          <p:attrName>style.visibility</p:attrName>
                                        </p:attrNameLst>
                                      </p:cBhvr>
                                      <p:to>
                                        <p:strVal val="visible"/>
                                      </p:to>
                                    </p:set>
                                    <p:anim calcmode="lin" valueType="num">
                                      <p:cBhvr>
                                        <p:cTn id="14" dur="500" fill="hold"/>
                                        <p:tgtEl>
                                          <p:spTgt spid="11"/>
                                        </p:tgtEl>
                                        <p:attrNameLst>
                                          <p:attrName>ppt_w</p:attrName>
                                        </p:attrNameLst>
                                      </p:cBhvr>
                                      <p:tavLst>
                                        <p:tav tm="0">
                                          <p:val>
                                            <p:fltVal val="0"/>
                                          </p:val>
                                        </p:tav>
                                        <p:tav tm="100000">
                                          <p:val>
                                            <p:strVal val="#ppt_w"/>
                                          </p:val>
                                        </p:tav>
                                      </p:tavLst>
                                    </p:anim>
                                    <p:anim calcmode="lin" valueType="num">
                                      <p:cBhvr>
                                        <p:cTn id="15" dur="500" fill="hold"/>
                                        <p:tgtEl>
                                          <p:spTgt spid="11"/>
                                        </p:tgtEl>
                                        <p:attrNameLst>
                                          <p:attrName>ppt_h</p:attrName>
                                        </p:attrNameLst>
                                      </p:cBhvr>
                                      <p:tavLst>
                                        <p:tav tm="0">
                                          <p:val>
                                            <p:fltVal val="0"/>
                                          </p:val>
                                        </p:tav>
                                        <p:tav tm="100000">
                                          <p:val>
                                            <p:strVal val="#ppt_h"/>
                                          </p:val>
                                        </p:tav>
                                      </p:tavLst>
                                    </p:anim>
                                    <p:animEffect transition="in" filter="fade">
                                      <p:cBhvr>
                                        <p:cTn id="16" dur="500"/>
                                        <p:tgtEl>
                                          <p:spTgt spid="11"/>
                                        </p:tgtEl>
                                      </p:cBhvr>
                                    </p:animEffect>
                                  </p:childTnLst>
                                </p:cTn>
                              </p:par>
                              <p:par>
                                <p:cTn id="17" presetID="53" presetClass="entr" presetSubtype="16" fill="hold" nodeType="with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p:cTn id="19" dur="500" fill="hold"/>
                                        <p:tgtEl>
                                          <p:spTgt spid="10"/>
                                        </p:tgtEl>
                                        <p:attrNameLst>
                                          <p:attrName>ppt_w</p:attrName>
                                        </p:attrNameLst>
                                      </p:cBhvr>
                                      <p:tavLst>
                                        <p:tav tm="0">
                                          <p:val>
                                            <p:fltVal val="0"/>
                                          </p:val>
                                        </p:tav>
                                        <p:tav tm="100000">
                                          <p:val>
                                            <p:strVal val="#ppt_w"/>
                                          </p:val>
                                        </p:tav>
                                      </p:tavLst>
                                    </p:anim>
                                    <p:anim calcmode="lin" valueType="num">
                                      <p:cBhvr>
                                        <p:cTn id="20" dur="500" fill="hold"/>
                                        <p:tgtEl>
                                          <p:spTgt spid="10"/>
                                        </p:tgtEl>
                                        <p:attrNameLst>
                                          <p:attrName>ppt_h</p:attrName>
                                        </p:attrNameLst>
                                      </p:cBhvr>
                                      <p:tavLst>
                                        <p:tav tm="0">
                                          <p:val>
                                            <p:fltVal val="0"/>
                                          </p:val>
                                        </p:tav>
                                        <p:tav tm="100000">
                                          <p:val>
                                            <p:strVal val="#ppt_h"/>
                                          </p:val>
                                        </p:tav>
                                      </p:tavLst>
                                    </p:anim>
                                    <p:animEffect transition="in" filter="fade">
                                      <p:cBhvr>
                                        <p:cTn id="21" dur="500"/>
                                        <p:tgtEl>
                                          <p:spTgt spid="10"/>
                                        </p:tgtEl>
                                      </p:cBhvr>
                                    </p:animEffect>
                                  </p:childTnLst>
                                </p:cTn>
                              </p:par>
                            </p:childTnLst>
                          </p:cTn>
                        </p:par>
                      </p:childTnLst>
                    </p:cTn>
                  </p:par>
                  <p:par>
                    <p:cTn id="22" fill="hold">
                      <p:stCondLst>
                        <p:cond delay="indefinite"/>
                      </p:stCondLst>
                      <p:childTnLst>
                        <p:par>
                          <p:cTn id="23" fill="hold">
                            <p:stCondLst>
                              <p:cond delay="0"/>
                            </p:stCondLst>
                            <p:childTnLst>
                              <p:par>
                                <p:cTn id="24" presetID="53" presetClass="entr" presetSubtype="16" fill="hold" grpId="0" nodeType="clickEffect">
                                  <p:stCondLst>
                                    <p:cond delay="0"/>
                                  </p:stCondLst>
                                  <p:childTnLst>
                                    <p:set>
                                      <p:cBhvr>
                                        <p:cTn id="25" dur="1" fill="hold">
                                          <p:stCondLst>
                                            <p:cond delay="0"/>
                                          </p:stCondLst>
                                        </p:cTn>
                                        <p:tgtEl>
                                          <p:spTgt spid="13"/>
                                        </p:tgtEl>
                                        <p:attrNameLst>
                                          <p:attrName>style.visibility</p:attrName>
                                        </p:attrNameLst>
                                      </p:cBhvr>
                                      <p:to>
                                        <p:strVal val="visible"/>
                                      </p:to>
                                    </p:set>
                                    <p:anim calcmode="lin" valueType="num">
                                      <p:cBhvr>
                                        <p:cTn id="26" dur="500" fill="hold"/>
                                        <p:tgtEl>
                                          <p:spTgt spid="13"/>
                                        </p:tgtEl>
                                        <p:attrNameLst>
                                          <p:attrName>ppt_w</p:attrName>
                                        </p:attrNameLst>
                                      </p:cBhvr>
                                      <p:tavLst>
                                        <p:tav tm="0">
                                          <p:val>
                                            <p:fltVal val="0"/>
                                          </p:val>
                                        </p:tav>
                                        <p:tav tm="100000">
                                          <p:val>
                                            <p:strVal val="#ppt_w"/>
                                          </p:val>
                                        </p:tav>
                                      </p:tavLst>
                                    </p:anim>
                                    <p:anim calcmode="lin" valueType="num">
                                      <p:cBhvr>
                                        <p:cTn id="27" dur="500" fill="hold"/>
                                        <p:tgtEl>
                                          <p:spTgt spid="13"/>
                                        </p:tgtEl>
                                        <p:attrNameLst>
                                          <p:attrName>ppt_h</p:attrName>
                                        </p:attrNameLst>
                                      </p:cBhvr>
                                      <p:tavLst>
                                        <p:tav tm="0">
                                          <p:val>
                                            <p:fltVal val="0"/>
                                          </p:val>
                                        </p:tav>
                                        <p:tav tm="100000">
                                          <p:val>
                                            <p:strVal val="#ppt_h"/>
                                          </p:val>
                                        </p:tav>
                                      </p:tavLst>
                                    </p:anim>
                                    <p:animEffect transition="in" filter="fade">
                                      <p:cBhvr>
                                        <p:cTn id="28" dur="500"/>
                                        <p:tgtEl>
                                          <p:spTgt spid="13"/>
                                        </p:tgtEl>
                                      </p:cBhvr>
                                    </p:animEffect>
                                  </p:childTnLst>
                                </p:cTn>
                              </p:par>
                              <p:par>
                                <p:cTn id="29" presetID="53" presetClass="entr" presetSubtype="16" fill="hold" nodeType="withEffect">
                                  <p:stCondLst>
                                    <p:cond delay="0"/>
                                  </p:stCondLst>
                                  <p:childTnLst>
                                    <p:set>
                                      <p:cBhvr>
                                        <p:cTn id="30" dur="1" fill="hold">
                                          <p:stCondLst>
                                            <p:cond delay="0"/>
                                          </p:stCondLst>
                                        </p:cTn>
                                        <p:tgtEl>
                                          <p:spTgt spid="12"/>
                                        </p:tgtEl>
                                        <p:attrNameLst>
                                          <p:attrName>style.visibility</p:attrName>
                                        </p:attrNameLst>
                                      </p:cBhvr>
                                      <p:to>
                                        <p:strVal val="visible"/>
                                      </p:to>
                                    </p:set>
                                    <p:anim calcmode="lin" valueType="num">
                                      <p:cBhvr>
                                        <p:cTn id="31" dur="500" fill="hold"/>
                                        <p:tgtEl>
                                          <p:spTgt spid="12"/>
                                        </p:tgtEl>
                                        <p:attrNameLst>
                                          <p:attrName>ppt_w</p:attrName>
                                        </p:attrNameLst>
                                      </p:cBhvr>
                                      <p:tavLst>
                                        <p:tav tm="0">
                                          <p:val>
                                            <p:fltVal val="0"/>
                                          </p:val>
                                        </p:tav>
                                        <p:tav tm="100000">
                                          <p:val>
                                            <p:strVal val="#ppt_w"/>
                                          </p:val>
                                        </p:tav>
                                      </p:tavLst>
                                    </p:anim>
                                    <p:anim calcmode="lin" valueType="num">
                                      <p:cBhvr>
                                        <p:cTn id="32" dur="500" fill="hold"/>
                                        <p:tgtEl>
                                          <p:spTgt spid="12"/>
                                        </p:tgtEl>
                                        <p:attrNameLst>
                                          <p:attrName>ppt_h</p:attrName>
                                        </p:attrNameLst>
                                      </p:cBhvr>
                                      <p:tavLst>
                                        <p:tav tm="0">
                                          <p:val>
                                            <p:fltVal val="0"/>
                                          </p:val>
                                        </p:tav>
                                        <p:tav tm="100000">
                                          <p:val>
                                            <p:strVal val="#ppt_h"/>
                                          </p:val>
                                        </p:tav>
                                      </p:tavLst>
                                    </p:anim>
                                    <p:animEffect transition="in" filter="fade">
                                      <p:cBhvr>
                                        <p:cTn id="33" dur="500"/>
                                        <p:tgtEl>
                                          <p:spTgt spid="12"/>
                                        </p:tgtEl>
                                      </p:cBhvr>
                                    </p:animEffect>
                                  </p:childTnLst>
                                </p:cTn>
                              </p:par>
                            </p:childTnLst>
                          </p:cTn>
                        </p:par>
                      </p:childTnLst>
                    </p:cTn>
                  </p:par>
                  <p:par>
                    <p:cTn id="34" fill="hold">
                      <p:stCondLst>
                        <p:cond delay="indefinite"/>
                      </p:stCondLst>
                      <p:childTnLst>
                        <p:par>
                          <p:cTn id="35" fill="hold">
                            <p:stCondLst>
                              <p:cond delay="0"/>
                            </p:stCondLst>
                            <p:childTnLst>
                              <p:par>
                                <p:cTn id="36" presetID="53" presetClass="entr" presetSubtype="16" fill="hold" grpId="0" nodeType="clickEffect">
                                  <p:stCondLst>
                                    <p:cond delay="0"/>
                                  </p:stCondLst>
                                  <p:childTnLst>
                                    <p:set>
                                      <p:cBhvr>
                                        <p:cTn id="37" dur="1" fill="hold">
                                          <p:stCondLst>
                                            <p:cond delay="0"/>
                                          </p:stCondLst>
                                        </p:cTn>
                                        <p:tgtEl>
                                          <p:spTgt spid="14"/>
                                        </p:tgtEl>
                                        <p:attrNameLst>
                                          <p:attrName>style.visibility</p:attrName>
                                        </p:attrNameLst>
                                      </p:cBhvr>
                                      <p:to>
                                        <p:strVal val="visible"/>
                                      </p:to>
                                    </p:set>
                                    <p:anim calcmode="lin" valueType="num">
                                      <p:cBhvr>
                                        <p:cTn id="38" dur="500" fill="hold"/>
                                        <p:tgtEl>
                                          <p:spTgt spid="14"/>
                                        </p:tgtEl>
                                        <p:attrNameLst>
                                          <p:attrName>ppt_w</p:attrName>
                                        </p:attrNameLst>
                                      </p:cBhvr>
                                      <p:tavLst>
                                        <p:tav tm="0">
                                          <p:val>
                                            <p:fltVal val="0"/>
                                          </p:val>
                                        </p:tav>
                                        <p:tav tm="100000">
                                          <p:val>
                                            <p:strVal val="#ppt_w"/>
                                          </p:val>
                                        </p:tav>
                                      </p:tavLst>
                                    </p:anim>
                                    <p:anim calcmode="lin" valueType="num">
                                      <p:cBhvr>
                                        <p:cTn id="39" dur="500" fill="hold"/>
                                        <p:tgtEl>
                                          <p:spTgt spid="14"/>
                                        </p:tgtEl>
                                        <p:attrNameLst>
                                          <p:attrName>ppt_h</p:attrName>
                                        </p:attrNameLst>
                                      </p:cBhvr>
                                      <p:tavLst>
                                        <p:tav tm="0">
                                          <p:val>
                                            <p:fltVal val="0"/>
                                          </p:val>
                                        </p:tav>
                                        <p:tav tm="100000">
                                          <p:val>
                                            <p:strVal val="#ppt_h"/>
                                          </p:val>
                                        </p:tav>
                                      </p:tavLst>
                                    </p:anim>
                                    <p:animEffect transition="in" filter="fade">
                                      <p:cBhvr>
                                        <p:cTn id="40" dur="500"/>
                                        <p:tgtEl>
                                          <p:spTgt spid="14"/>
                                        </p:tgtEl>
                                      </p:cBhvr>
                                    </p:animEffect>
                                  </p:childTnLst>
                                </p:cTn>
                              </p:par>
                              <p:par>
                                <p:cTn id="41" presetID="53" presetClass="entr" presetSubtype="16" fill="hold" nodeType="withEffect">
                                  <p:stCondLst>
                                    <p:cond delay="0"/>
                                  </p:stCondLst>
                                  <p:childTnLst>
                                    <p:set>
                                      <p:cBhvr>
                                        <p:cTn id="42" dur="1" fill="hold">
                                          <p:stCondLst>
                                            <p:cond delay="0"/>
                                          </p:stCondLst>
                                        </p:cTn>
                                        <p:tgtEl>
                                          <p:spTgt spid="9"/>
                                        </p:tgtEl>
                                        <p:attrNameLst>
                                          <p:attrName>style.visibility</p:attrName>
                                        </p:attrNameLst>
                                      </p:cBhvr>
                                      <p:to>
                                        <p:strVal val="visible"/>
                                      </p:to>
                                    </p:set>
                                    <p:anim calcmode="lin" valueType="num">
                                      <p:cBhvr>
                                        <p:cTn id="43" dur="500" fill="hold"/>
                                        <p:tgtEl>
                                          <p:spTgt spid="9"/>
                                        </p:tgtEl>
                                        <p:attrNameLst>
                                          <p:attrName>ppt_w</p:attrName>
                                        </p:attrNameLst>
                                      </p:cBhvr>
                                      <p:tavLst>
                                        <p:tav tm="0">
                                          <p:val>
                                            <p:fltVal val="0"/>
                                          </p:val>
                                        </p:tav>
                                        <p:tav tm="100000">
                                          <p:val>
                                            <p:strVal val="#ppt_w"/>
                                          </p:val>
                                        </p:tav>
                                      </p:tavLst>
                                    </p:anim>
                                    <p:anim calcmode="lin" valueType="num">
                                      <p:cBhvr>
                                        <p:cTn id="44" dur="500" fill="hold"/>
                                        <p:tgtEl>
                                          <p:spTgt spid="9"/>
                                        </p:tgtEl>
                                        <p:attrNameLst>
                                          <p:attrName>ppt_h</p:attrName>
                                        </p:attrNameLst>
                                      </p:cBhvr>
                                      <p:tavLst>
                                        <p:tav tm="0">
                                          <p:val>
                                            <p:fltVal val="0"/>
                                          </p:val>
                                        </p:tav>
                                        <p:tav tm="100000">
                                          <p:val>
                                            <p:strVal val="#ppt_h"/>
                                          </p:val>
                                        </p:tav>
                                      </p:tavLst>
                                    </p:anim>
                                    <p:animEffect transition="in" filter="fade">
                                      <p:cBhvr>
                                        <p:cTn id="45"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11" grpId="0"/>
      <p:bldP spid="13" grpId="0"/>
      <p:bldP spid="14"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T11.BÀI1. NÓI TRÌNH BÀY MỘT VẤN ĐỀ EM QUAN TÂM KNTT</Template>
  <TotalTime>24</TotalTime>
  <Words>1275</Words>
  <Application>Microsoft Office PowerPoint</Application>
  <PresentationFormat>Widescreen</PresentationFormat>
  <Paragraphs>77</Paragraphs>
  <Slides>24</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24</vt:i4>
      </vt:variant>
    </vt:vector>
  </HeadingPairs>
  <TitlesOfParts>
    <vt:vector size="30" baseType="lpstr">
      <vt:lpstr>.VnTime</vt:lpstr>
      <vt:lpstr>Arial</vt:lpstr>
      <vt:lpstr>Calibri</vt:lpstr>
      <vt:lpstr>Calibri Light</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Administrator</dc:creator>
  <cp:lastModifiedBy>Administrator</cp:lastModifiedBy>
  <cp:revision>7</cp:revision>
  <dcterms:created xsi:type="dcterms:W3CDTF">2022-07-14T14:14:24Z</dcterms:created>
  <dcterms:modified xsi:type="dcterms:W3CDTF">2022-07-30T22:22:31Z</dcterms:modified>
</cp:coreProperties>
</file>