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5"/>
  </p:notesMasterIdLst>
  <p:sldIdLst>
    <p:sldId id="257" r:id="rId3"/>
    <p:sldId id="258" r:id="rId4"/>
    <p:sldId id="9617" r:id="rId5"/>
    <p:sldId id="297" r:id="rId6"/>
    <p:sldId id="284" r:id="rId7"/>
    <p:sldId id="9613" r:id="rId8"/>
    <p:sldId id="302" r:id="rId9"/>
    <p:sldId id="323" r:id="rId10"/>
    <p:sldId id="328" r:id="rId11"/>
    <p:sldId id="9624" r:id="rId12"/>
    <p:sldId id="9625" r:id="rId13"/>
    <p:sldId id="9627" r:id="rId14"/>
    <p:sldId id="9626" r:id="rId15"/>
    <p:sldId id="9629" r:id="rId16"/>
    <p:sldId id="9628" r:id="rId17"/>
    <p:sldId id="9630" r:id="rId18"/>
    <p:sldId id="9631" r:id="rId19"/>
    <p:sldId id="9632" r:id="rId20"/>
    <p:sldId id="303" r:id="rId21"/>
    <p:sldId id="309" r:id="rId22"/>
    <p:sldId id="322"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C2DE-F788-48B0-928F-06DEA92841A1}"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753FE-12E4-4AD2-AF2F-A9C3CED8BDC9}" type="slidenum">
              <a:rPr lang="en-US" smtClean="0"/>
              <a:t>‹#›</a:t>
            </a:fld>
            <a:endParaRPr lang="en-US"/>
          </a:p>
        </p:txBody>
      </p:sp>
    </p:spTree>
    <p:extLst>
      <p:ext uri="{BB962C8B-B14F-4D97-AF65-F5344CB8AC3E}">
        <p14:creationId xmlns:p14="http://schemas.microsoft.com/office/powerpoint/2010/main" val="259685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8131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940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134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213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53615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3115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55608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6740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7647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34364939"/>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00759335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20999277"/>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853502"/>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3325771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464716"/>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68660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778578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512132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zh-CN"/>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68427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9317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399263847"/>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510478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251713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83549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zh-CN"/>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92119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zh-CN"/>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zh-CN"/>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13543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594968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03477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219683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5275696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4698382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2022/7/31</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5467684"/>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603575816"/>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47894040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1339376664"/>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2022/7/31</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141599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31/7/2022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extLst>
      <p:ext uri="{BB962C8B-B14F-4D97-AF65-F5344CB8AC3E}">
        <p14:creationId xmlns:p14="http://schemas.microsoft.com/office/powerpoint/2010/main" val="26462175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1219170" rtl="0" eaLnBrk="1" latinLnBrk="0" hangingPunct="1">
        <a:spcBef>
          <a:spcPct val="0"/>
        </a:spcBef>
        <a:buNone/>
        <a:defRPr sz="5867"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Barlow Condensed" panose="00000506000000000000" charset="0"/>
          <a:ea typeface="Barlow Condensed" panose="00000506000000000000" charset="0"/>
          <a:cs typeface="Barlow Condensed" panose="00000506000000000000"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Barlow Condensed" panose="00000506000000000000" charset="0"/>
          <a:ea typeface="Barlow Condensed" panose="00000506000000000000" charset="0"/>
          <a:cs typeface="Barlow Condensed" panose="00000506000000000000"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4.png"/><Relationship Id="rId21" Type="http://schemas.openxmlformats.org/officeDocument/2006/relationships/image" Target="../media/image23.png"/><Relationship Id="rId34" Type="http://schemas.openxmlformats.org/officeDocument/2006/relationships/slide" Target="slide17.xml"/><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5" Type="http://schemas.openxmlformats.org/officeDocument/2006/relationships/image" Target="../media/image25.png"/><Relationship Id="rId33" Type="http://schemas.openxmlformats.org/officeDocument/2006/relationships/slide" Target="slide16.xml"/><Relationship Id="rId2" Type="http://schemas.openxmlformats.org/officeDocument/2006/relationships/audio" Target="../media/audio1.wav"/><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slide" Target="slide12.xml"/><Relationship Id="rId1" Type="http://schemas.openxmlformats.org/officeDocument/2006/relationships/slideLayout" Target="../slideLayouts/slideLayout22.xml"/><Relationship Id="rId6" Type="http://schemas.microsoft.com/office/2007/relationships/hdphoto" Target="../media/hdphoto2.wdp"/><Relationship Id="rId11" Type="http://schemas.openxmlformats.org/officeDocument/2006/relationships/image" Target="../media/image18.png"/><Relationship Id="rId24" Type="http://schemas.microsoft.com/office/2007/relationships/hdphoto" Target="../media/hdphoto11.wdp"/><Relationship Id="rId32" Type="http://schemas.openxmlformats.org/officeDocument/2006/relationships/slide" Target="slide15.xml"/><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4.png"/><Relationship Id="rId28" Type="http://schemas.openxmlformats.org/officeDocument/2006/relationships/slide" Target="slide11.xml"/><Relationship Id="rId36" Type="http://schemas.openxmlformats.org/officeDocument/2006/relationships/slide" Target="slide19.xml"/><Relationship Id="rId10" Type="http://schemas.microsoft.com/office/2007/relationships/hdphoto" Target="../media/hdphoto4.wdp"/><Relationship Id="rId19" Type="http://schemas.openxmlformats.org/officeDocument/2006/relationships/image" Target="../media/image22.png"/><Relationship Id="rId31" Type="http://schemas.openxmlformats.org/officeDocument/2006/relationships/slide" Target="slide14.xml"/><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slide" Target="slide9.xml"/><Relationship Id="rId30" Type="http://schemas.openxmlformats.org/officeDocument/2006/relationships/slide" Target="slide13.xml"/><Relationship Id="rId35" Type="http://schemas.openxmlformats.org/officeDocument/2006/relationships/slide" Target="slide18.xml"/></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1" name="文本框 10">
            <a:extLst>
              <a:ext uri="{FF2B5EF4-FFF2-40B4-BE49-F238E27FC236}">
                <a16:creationId xmlns:a16="http://schemas.microsoft.com/office/drawing/2014/main" id="{6035EB75-F946-4E83-A818-608789F1851B}"/>
              </a:ext>
            </a:extLst>
          </p:cNvPr>
          <p:cNvSpPr txBox="1"/>
          <p:nvPr/>
        </p:nvSpPr>
        <p:spPr>
          <a:xfrm>
            <a:off x="2597365" y="1860384"/>
            <a:ext cx="7447721" cy="1938992"/>
          </a:xfrm>
          <a:prstGeom prst="rect">
            <a:avLst/>
          </a:prstGeom>
          <a:noFill/>
        </p:spPr>
        <p:txBody>
          <a:bodyPr wrap="square" rtlCol="0">
            <a:spAutoFit/>
          </a:bodyPr>
          <a:lstStyle/>
          <a:p>
            <a:pPr lvl="0" algn="ctr">
              <a:defRPr/>
            </a:pPr>
            <a:r>
              <a:rPr lang="en-US" sz="6000" b="1" dirty="0">
                <a:solidFill>
                  <a:srgbClr val="C00000"/>
                </a:solidFill>
                <a:latin typeface="Times New Roman" panose="02020603050405020304" pitchFamily="18" charset="0"/>
                <a:cs typeface="Times New Roman" panose="02020603050405020304" pitchFamily="18" charset="0"/>
              </a:rPr>
              <a:t>CỦNG CỐ MỞ RỘNG</a:t>
            </a:r>
          </a:p>
        </p:txBody>
      </p:sp>
      <p:sp>
        <p:nvSpPr>
          <p:cNvPr id="6" name="文本框 10">
            <a:extLst>
              <a:ext uri="{FF2B5EF4-FFF2-40B4-BE49-F238E27FC236}">
                <a16:creationId xmlns:a16="http://schemas.microsoft.com/office/drawing/2014/main" id="{6EA17645-CA18-4529-9D91-3F50CE38B6D5}"/>
              </a:ext>
            </a:extLst>
          </p:cNvPr>
          <p:cNvSpPr txBox="1"/>
          <p:nvPr/>
        </p:nvSpPr>
        <p:spPr>
          <a:xfrm>
            <a:off x="2471531" y="1214053"/>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Tiết</a:t>
            </a:r>
            <a:r>
              <a:rPr kumimoji="0" lang="en-US" sz="3600" b="1" i="0"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r>
              <a:rPr kumimoji="0" lang="en-US" sz="3600" b="1" i="0"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     </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5" name="文本框 10">
            <a:extLst>
              <a:ext uri="{FF2B5EF4-FFF2-40B4-BE49-F238E27FC236}">
                <a16:creationId xmlns:a16="http://schemas.microsoft.com/office/drawing/2014/main" id="{3B19E44D-2A08-4CC4-8B67-C2F9E2A49DD5}"/>
              </a:ext>
            </a:extLst>
          </p:cNvPr>
          <p:cNvSpPr txBox="1"/>
          <p:nvPr/>
        </p:nvSpPr>
        <p:spPr>
          <a:xfrm>
            <a:off x="2597365" y="3614710"/>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Giáo</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viên</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012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2: “</a:t>
            </a:r>
            <a:r>
              <a:rPr lang="en-US" sz="2667" b="1" dirty="0" err="1">
                <a:solidFill>
                  <a:prstClr val="black"/>
                </a:solidFill>
                <a:latin typeface="Times New Roman" panose="02020603050405020304" pitchFamily="18" charset="0"/>
                <a:cs typeface="Times New Roman" panose="02020603050405020304" pitchFamily="18" charset="0"/>
              </a:rPr>
              <a:t>Đồng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giao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là</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phẩm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A. Thanh </a:t>
            </a:r>
            <a:r>
              <a:rPr lang="en-US" sz="2000" b="1" dirty="0" err="1">
                <a:solidFill>
                  <a:prstClr val="black"/>
                </a:solidFill>
                <a:latin typeface="Times New Roman" panose="02020603050405020304" pitchFamily="18" charset="0"/>
                <a:cs typeface="Times New Roman" panose="02020603050405020304" pitchFamily="18" charset="0"/>
              </a:rPr>
              <a:t>Thảo</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C. </a:t>
            </a:r>
            <a:r>
              <a:rPr lang="en-US" sz="2000" b="1" dirty="0" err="1">
                <a:solidFill>
                  <a:prstClr val="black"/>
                </a:solidFill>
                <a:latin typeface="Times New Roman" panose="02020603050405020304" pitchFamily="18" charset="0"/>
                <a:cs typeface="Times New Roman" panose="02020603050405020304" pitchFamily="18" charset="0"/>
              </a:rPr>
              <a:t>Nguyễn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Ngọc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Tư</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B. </a:t>
            </a:r>
            <a:r>
              <a:rPr lang="en-US" sz="2000" b="1" dirty="0" err="1">
                <a:solidFill>
                  <a:prstClr val="black"/>
                </a:solidFill>
                <a:latin typeface="Times New Roman" panose="02020603050405020304" pitchFamily="18" charset="0"/>
                <a:cs typeface="Times New Roman" panose="02020603050405020304" pitchFamily="18" charset="0"/>
              </a:rPr>
              <a:t>Nguyễn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Đình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Thi</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D. </a:t>
            </a:r>
            <a:r>
              <a:rPr lang="en-US" sz="2000" b="1" dirty="0" err="1">
                <a:solidFill>
                  <a:prstClr val="black"/>
                </a:solidFill>
                <a:latin typeface="Times New Roman" panose="02020603050405020304" pitchFamily="18" charset="0"/>
                <a:cs typeface="Times New Roman" panose="02020603050405020304" pitchFamily="18" charset="0"/>
              </a:rPr>
              <a:t>Nguyễn</a:t>
            </a:r>
            <a:r>
              <a:rPr lang="en-US" sz="2000" b="1" dirty="0">
                <a:solidFill>
                  <a:prstClr val="black"/>
                </a:solidFill>
                <a:latin typeface="Times New Roman" panose="02020603050405020304" pitchFamily="18" charset="0"/>
                <a:cs typeface="Times New Roman" panose="02020603050405020304" pitchFamily="18" charset="0"/>
              </a:rPr>
              <a:t> Khoa </a:t>
            </a:r>
            <a:r>
              <a:rPr lang="en-US" sz="2000" b="1" dirty="0" err="1">
                <a:solidFill>
                  <a:prstClr val="black"/>
                </a:solidFill>
                <a:latin typeface="Times New Roman" panose="02020603050405020304" pitchFamily="18" charset="0"/>
                <a:cs typeface="Times New Roman" panose="02020603050405020304" pitchFamily="18" charset="0"/>
              </a:rPr>
              <a:t>Điềm</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4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3: </a:t>
            </a:r>
            <a:r>
              <a:rPr lang="en-US" sz="2667" b="1" dirty="0" err="1">
                <a:solidFill>
                  <a:prstClr val="black"/>
                </a:solidFill>
                <a:latin typeface="Times New Roman" panose="02020603050405020304" pitchFamily="18" charset="0"/>
                <a:cs typeface="Times New Roman" panose="02020603050405020304" pitchFamily="18" charset="0"/>
              </a:rPr>
              <a:t>Loại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gió</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nào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được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nhắc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trong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bài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Trở</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gió</a:t>
            </a:r>
            <a:r>
              <a:rPr lang="en-US" sz="2667" b="1" dirty="0">
                <a:solidFill>
                  <a:prstClr val="black"/>
                </a:solidFill>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Gió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Gió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heo</a:t>
            </a:r>
            <a:r>
              <a:rPr lang="en-US" sz="2800" b="1" dirty="0">
                <a:solidFill>
                  <a:prstClr val="black"/>
                </a:solidFill>
                <a:latin typeface="Times New Roman" panose="02020603050405020304" pitchFamily="18" charset="0"/>
                <a:cs typeface="Times New Roman" panose="02020603050405020304" pitchFamily="18" charset="0"/>
              </a:rPr>
              <a:t> may</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Lào</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Gió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3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en-US" sz="2667" b="1" dirty="0" err="1">
                <a:solidFill>
                  <a:prstClr val="black"/>
                </a:solidFill>
                <a:latin typeface="Times New Roman" panose="02020603050405020304" pitchFamily="18" charset="0"/>
                <a:cs typeface="Times New Roman" panose="02020603050405020304" pitchFamily="18" charset="0"/>
              </a:rPr>
              <a:t>Xác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định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phép</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từ</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trong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thơ</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Mắt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như</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suối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biếc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vai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đầy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núi</a:t>
            </a:r>
            <a:r>
              <a:rPr lang="en-US" sz="2667" b="1" dirty="0">
                <a:solidFill>
                  <a:prstClr val="black"/>
                </a:solidFill>
                <a:latin typeface="Times New Roman" panose="02020603050405020304" pitchFamily="18" charset="0"/>
                <a:cs typeface="Times New Roman" panose="02020603050405020304" pitchFamily="18" charset="0"/>
              </a:rPr>
              <a:t> non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Điệp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từ</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800" b="1" noProof="0" dirty="0" err="1">
                <a:solidFill>
                  <a:prstClr val="black"/>
                </a:solidFill>
                <a:latin typeface="Times New Roman" panose="02020603050405020304" pitchFamily="18" charset="0"/>
                <a:cs typeface="Times New Roman" panose="02020603050405020304" pitchFamily="18" charset="0"/>
              </a:rPr>
              <a:t>Ẩn</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dụ</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s-E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s-E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sánh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355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5: </a:t>
            </a:r>
            <a:r>
              <a:rPr lang="en-US" sz="2667" b="1" dirty="0" err="1">
                <a:solidFill>
                  <a:prstClr val="black"/>
                </a:solidFill>
                <a:latin typeface="Times New Roman" panose="02020603050405020304" pitchFamily="18" charset="0"/>
                <a:cs typeface="Times New Roman" panose="02020603050405020304" pitchFamily="18" charset="0"/>
              </a:rPr>
              <a:t>Nguyễn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Ngọc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Tư</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gọi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gió</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chướng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là</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nhớ</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lũ</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es-ES" sz="2800" b="1" dirty="0" err="1">
                <a:solidFill>
                  <a:prstClr val="black"/>
                </a:solidFill>
                <a:latin typeface="Times New Roman" panose="02020603050405020304" pitchFamily="18" charset="0"/>
                <a:cs typeface="Times New Roman" panose="02020603050405020304" pitchFamily="18" charset="0"/>
              </a:rPr>
              <a:t>Mùa</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yêu</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thương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hoạch</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6: </a:t>
            </a: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Mặt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thổi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lửa</a:t>
            </a:r>
            <a:r>
              <a:rPr lang="en-US" sz="3200" b="1" dirty="0">
                <a:solidFill>
                  <a:prstClr val="black"/>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phép</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tu</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800" b="1" dirty="0">
                <a:solidFill>
                  <a:prstClr val="black"/>
                </a:solidFill>
                <a:latin typeface="Times New Roman" panose="02020603050405020304" pitchFamily="18" charset="0"/>
                <a:cs typeface="Times New Roman" panose="02020603050405020304" pitchFamily="18" charset="0"/>
              </a:rPr>
              <a:t>So </a:t>
            </a:r>
            <a:r>
              <a:rPr lang="en-US" sz="2800" b="1" dirty="0" err="1">
                <a:solidFill>
                  <a:prstClr val="black"/>
                </a:solidFill>
                <a:latin typeface="Times New Roman" panose="02020603050405020304" pitchFamily="18" charset="0"/>
                <a:cs typeface="Times New Roman" panose="02020603050405020304" pitchFamily="18" charset="0"/>
              </a:rPr>
              <a:t>sánh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800" b="1" noProof="0" dirty="0" err="1">
                <a:solidFill>
                  <a:prstClr val="black"/>
                </a:solidFill>
                <a:latin typeface="Times New Roman" panose="02020603050405020304" pitchFamily="18" charset="0"/>
                <a:cs typeface="Times New Roman" panose="02020603050405020304" pitchFamily="18" charset="0"/>
              </a:rPr>
              <a:t>Điệp</a:t>
            </a:r>
            <a:r>
              <a:rPr lang="en-US" sz="2800" b="1" noProof="0" dirty="0">
                <a:solidFill>
                  <a:prstClr val="black"/>
                </a:solidFill>
                <a:latin typeface="Times New Roman" panose="02020603050405020304" pitchFamily="18" charset="0"/>
                <a:cs typeface="Times New Roman" panose="02020603050405020304" pitchFamily="18" charset="0"/>
              </a:rPr>
              <a:t> </a:t>
            </a:r>
            <a:r>
              <a:rPr lang="en-US" sz="2800" b="1" noProof="0" dirty="0" err="1">
                <a:solidFill>
                  <a:prstClr val="black"/>
                </a:solidFill>
                <a:latin typeface="Times New Roman" panose="02020603050405020304" pitchFamily="18" charset="0"/>
                <a:cs typeface="Times New Roman" panose="02020603050405020304" pitchFamily="18" charset="0"/>
              </a:rPr>
              <a:t>ngữ</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Tất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đúng</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7: Thanh </a:t>
            </a:r>
            <a:r>
              <a:rPr lang="en-US" sz="3200" b="1" dirty="0" err="1">
                <a:solidFill>
                  <a:prstClr val="black"/>
                </a:solidFill>
                <a:latin typeface="Times New Roman" panose="02020603050405020304" pitchFamily="18" charset="0"/>
                <a:cs typeface="Times New Roman" panose="02020603050405020304" pitchFamily="18" charset="0"/>
              </a:rPr>
              <a:t>Thảo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quê</a:t>
            </a:r>
            <a:r>
              <a:rPr lang="en-US" sz="3200" b="1" dirty="0">
                <a:solidFill>
                  <a:prstClr val="black"/>
                </a:solidFill>
                <a:latin typeface="Times New Roman" panose="02020603050405020304" pitchFamily="18" charset="0"/>
                <a:cs typeface="Times New Roman" panose="02020603050405020304" pitchFamily="18" charset="0"/>
              </a:rPr>
              <a:t> ở</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Quảng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Ninh</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Quảng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Ngãi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es-ES" sz="2800" b="1" dirty="0" err="1">
                <a:solidFill>
                  <a:prstClr val="black"/>
                </a:solidFill>
                <a:latin typeface="Times New Roman" panose="02020603050405020304" pitchFamily="18" charset="0"/>
                <a:cs typeface="Times New Roman" panose="02020603050405020304" pitchFamily="18" charset="0"/>
              </a:rPr>
              <a:t>Quảng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Bình</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Quảng</a:t>
            </a:r>
            <a:r>
              <a:rPr lang="en-US" sz="2800" b="1" dirty="0">
                <a:solidFill>
                  <a:prstClr val="black"/>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41001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Thể</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loại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chính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ở </a:t>
            </a:r>
            <a:r>
              <a:rPr lang="en-US" sz="2667" b="1" dirty="0" err="1">
                <a:solidFill>
                  <a:prstClr val="black"/>
                </a:solidFill>
                <a:latin typeface="Times New Roman" panose="02020603050405020304" pitchFamily="18" charset="0"/>
                <a:cs typeface="Times New Roman" panose="02020603050405020304" pitchFamily="18" charset="0"/>
              </a:rPr>
              <a:t>chủ</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điểm</a:t>
            </a:r>
            <a:r>
              <a:rPr lang="en-US" sz="2667" b="1" dirty="0">
                <a:solidFill>
                  <a:prstClr val="black"/>
                </a:solidFill>
                <a:latin typeface="Times New Roman" panose="02020603050405020304" pitchFamily="18" charset="0"/>
                <a:cs typeface="Times New Roman" panose="02020603050405020304" pitchFamily="18" charset="0"/>
              </a:rPr>
              <a:t> 2 </a:t>
            </a:r>
            <a:r>
              <a:rPr lang="en-US" sz="2667" b="1" dirty="0" err="1">
                <a:solidFill>
                  <a:prstClr val="black"/>
                </a:solidFill>
                <a:latin typeface="Times New Roman" panose="02020603050405020304" pitchFamily="18" charset="0"/>
                <a:cs typeface="Times New Roman" panose="02020603050405020304" pitchFamily="18" charset="0"/>
              </a:rPr>
              <a:t>là</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Truyện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ngắn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Bút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kí</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Thơ</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Cổ</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tích</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Cách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gieo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vần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trong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bài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thơ</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bốn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chữ</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hoặc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năm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chữ</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là</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Vần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chuyển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Vần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xuôi</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Vần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liền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Vần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ngược</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56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Gặp</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lá</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cơm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nếp</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là</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thể</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thơ</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a:solidFill>
                  <a:prstClr val="black"/>
                </a:solidFill>
                <a:latin typeface="Times New Roman" panose="02020603050405020304" pitchFamily="18" charset="0"/>
                <a:cs typeface="Times New Roman" panose="02020603050405020304" pitchFamily="18" charset="0"/>
              </a:rPr>
              <a:t>3 </a:t>
            </a:r>
            <a:r>
              <a:rPr lang="en-US" sz="2667" b="1" dirty="0" err="1">
                <a:solidFill>
                  <a:prstClr val="black"/>
                </a:solidFill>
                <a:latin typeface="Times New Roman" panose="02020603050405020304" pitchFamily="18" charset="0"/>
                <a:cs typeface="Times New Roman" panose="02020603050405020304" pitchFamily="18" charset="0"/>
              </a:rPr>
              <a:t>chữ</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a:solidFill>
                  <a:prstClr val="black"/>
                </a:solidFill>
                <a:latin typeface="Times New Roman" panose="02020603050405020304" pitchFamily="18" charset="0"/>
                <a:cs typeface="Times New Roman" panose="02020603050405020304" pitchFamily="18" charset="0"/>
              </a:rPr>
              <a:t>4 </a:t>
            </a:r>
            <a:r>
              <a:rPr lang="en-US" sz="2667" b="1" dirty="0" err="1">
                <a:solidFill>
                  <a:prstClr val="black"/>
                </a:solidFill>
                <a:latin typeface="Times New Roman" panose="02020603050405020304" pitchFamily="18" charset="0"/>
                <a:cs typeface="Times New Roman" panose="02020603050405020304" pitchFamily="18" charset="0"/>
              </a:rPr>
              <a:t>chữ</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a:solidFill>
                  <a:prstClr val="black"/>
                </a:solidFill>
                <a:latin typeface="Times New Roman" panose="02020603050405020304" pitchFamily="18" charset="0"/>
                <a:cs typeface="Times New Roman" panose="02020603050405020304" pitchFamily="18" charset="0"/>
              </a:rPr>
              <a:t>5 </a:t>
            </a:r>
            <a:r>
              <a:rPr lang="en-US" sz="2667" b="1" dirty="0" err="1">
                <a:solidFill>
                  <a:prstClr val="black"/>
                </a:solidFill>
                <a:latin typeface="Times New Roman" panose="02020603050405020304" pitchFamily="18" charset="0"/>
                <a:cs typeface="Times New Roman" panose="02020603050405020304" pitchFamily="18" charset="0"/>
              </a:rPr>
              <a:t>chữ</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Tất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đều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sai</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087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79529" y="3044279"/>
            <a:ext cx="3676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VẬN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DỤNG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508005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8" y="-489249"/>
            <a:ext cx="4871978"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00016" y="2949780"/>
            <a:ext cx="36138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ĐỘNG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693428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69229" y="1690013"/>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a16="http://schemas.microsoft.com/office/drawing/2014/main" id="{675141C8-3EE3-45DF-A40E-633C7E066F19}"/>
              </a:ext>
            </a:extLst>
          </p:cNvPr>
          <p:cNvGrpSpPr/>
          <p:nvPr/>
        </p:nvGrpSpPr>
        <p:grpSpPr>
          <a:xfrm>
            <a:off x="4182547" y="1027669"/>
            <a:ext cx="5498348" cy="3702977"/>
            <a:chOff x="1099385" y="2069348"/>
            <a:chExt cx="2860812" cy="2084000"/>
          </a:xfrm>
        </p:grpSpPr>
        <p:pic>
          <p:nvPicPr>
            <p:cNvPr id="10" name="图片 8">
              <a:extLst>
                <a:ext uri="{FF2B5EF4-FFF2-40B4-BE49-F238E27FC236}">
                  <a16:creationId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1" name="文本框 12">
              <a:extLst>
                <a:ext uri="{FF2B5EF4-FFF2-40B4-BE49-F238E27FC236}">
                  <a16:creationId xmlns:a16="http://schemas.microsoft.com/office/drawing/2014/main" id="{653AF131-19B7-45B2-80CB-17B931194D9B}"/>
                </a:ext>
              </a:extLst>
            </p:cNvPr>
            <p:cNvSpPr txBox="1"/>
            <p:nvPr/>
          </p:nvSpPr>
          <p:spPr>
            <a:xfrm rot="21221573">
              <a:off x="1409550" y="2492721"/>
              <a:ext cx="1981640" cy="1091246"/>
            </a:xfrm>
            <a:prstGeom prst="rect">
              <a:avLst/>
            </a:prstGeom>
            <a:noFill/>
          </p:spPr>
          <p:txBody>
            <a:bodyPr wrap="square" rtlCol="0">
              <a:spAutoFit/>
            </a:bodyPr>
            <a:lstStyle/>
            <a:p>
              <a:pPr lvl="0" algn="just">
                <a:defRPr/>
              </a:pPr>
              <a:r>
                <a:rPr lang="en-US" sz="4000" dirty="0" err="1">
                  <a:solidFill>
                    <a:prstClr val="white"/>
                  </a:solidFill>
                  <a:latin typeface="Times New Roman" panose="02020603050405020304" pitchFamily="18" charset="0"/>
                  <a:cs typeface="Times New Roman" panose="02020603050405020304" pitchFamily="18" charset="0"/>
                </a:rPr>
                <a:t>Vẽ</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tranh</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liên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quan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chủ</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đề</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bài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học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8010" y="1457670"/>
            <a:ext cx="2583541" cy="2583541"/>
          </a:xfrm>
          <a:prstGeom prst="rect">
            <a:avLst/>
          </a:prstGeom>
        </p:spPr>
      </p:pic>
    </p:spTree>
    <p:extLst>
      <p:ext uri="{BB962C8B-B14F-4D97-AF65-F5344CB8AC3E}">
        <p14:creationId xmlns:p14="http://schemas.microsoft.com/office/powerpoint/2010/main" val="1308468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983655" y="1497500"/>
            <a:ext cx="3748133" cy="2156651"/>
            <a:chOff x="288339" y="889653"/>
            <a:chExt cx="3748133"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26603" y="1056119"/>
              <a:ext cx="3509869" cy="5007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722772" y="3843969"/>
            <a:ext cx="3842278" cy="1228298"/>
            <a:chOff x="7844701" y="3630681"/>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844701" y="3630681"/>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8130310" y="3783165"/>
              <a:ext cx="443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lang="en-US" sz="2400" dirty="0" err="1">
                  <a:solidFill>
                    <a:prstClr val="black"/>
                  </a:solidFill>
                  <a:latin typeface="Times New Roman" panose="02020603050405020304" pitchFamily="18" charset="0"/>
                  <a:cs typeface="Times New Roman" panose="02020603050405020304" pitchFamily="18" charset="0"/>
                </a:rPr>
                <a: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8618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3647296"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spTree>
    <p:extLst>
      <p:ext uri="{BB962C8B-B14F-4D97-AF65-F5344CB8AC3E}">
        <p14:creationId xmlns:p14="http://schemas.microsoft.com/office/powerpoint/2010/main" val="9361844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61109" y="2800998"/>
            <a:ext cx="5281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rPr>
              <a:t>CHÂN THÀNH CẢM ƠN!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661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AD7C861-5B14-40F5-AB32-11B52A942474}"/>
              </a:ext>
            </a:extLst>
          </p:cNvPr>
          <p:cNvGraphicFramePr>
            <a:graphicFrameLocks noGrp="1"/>
          </p:cNvGraphicFramePr>
          <p:nvPr>
            <p:extLst>
              <p:ext uri="{D42A27DB-BD31-4B8C-83A1-F6EECF244321}">
                <p14:modId xmlns:p14="http://schemas.microsoft.com/office/powerpoint/2010/main" val="930101209"/>
              </p:ext>
            </p:extLst>
          </p:nvPr>
        </p:nvGraphicFramePr>
        <p:xfrm>
          <a:off x="574778" y="557154"/>
          <a:ext cx="10790773" cy="6038850"/>
        </p:xfrm>
        <a:graphic>
          <a:graphicData uri="http://schemas.openxmlformats.org/drawingml/2006/table">
            <a:tbl>
              <a:tblPr firstRow="1" firstCol="1" bandRow="1"/>
              <a:tblGrid>
                <a:gridCol w="700348">
                  <a:extLst>
                    <a:ext uri="{9D8B030D-6E8A-4147-A177-3AD203B41FA5}">
                      <a16:colId xmlns:a16="http://schemas.microsoft.com/office/drawing/2014/main" val="1056587678"/>
                    </a:ext>
                  </a:extLst>
                </a:gridCol>
                <a:gridCol w="792480">
                  <a:extLst>
                    <a:ext uri="{9D8B030D-6E8A-4147-A177-3AD203B41FA5}">
                      <a16:colId xmlns:a16="http://schemas.microsoft.com/office/drawing/2014/main" val="3865977975"/>
                    </a:ext>
                  </a:extLst>
                </a:gridCol>
                <a:gridCol w="707073">
                  <a:extLst>
                    <a:ext uri="{9D8B030D-6E8A-4147-A177-3AD203B41FA5}">
                      <a16:colId xmlns:a16="http://schemas.microsoft.com/office/drawing/2014/main" val="3945408056"/>
                    </a:ext>
                  </a:extLst>
                </a:gridCol>
                <a:gridCol w="745322">
                  <a:extLst>
                    <a:ext uri="{9D8B030D-6E8A-4147-A177-3AD203B41FA5}">
                      <a16:colId xmlns:a16="http://schemas.microsoft.com/office/drawing/2014/main" val="2557311340"/>
                    </a:ext>
                  </a:extLst>
                </a:gridCol>
                <a:gridCol w="736579">
                  <a:extLst>
                    <a:ext uri="{9D8B030D-6E8A-4147-A177-3AD203B41FA5}">
                      <a16:colId xmlns:a16="http://schemas.microsoft.com/office/drawing/2014/main" val="210298986"/>
                    </a:ext>
                  </a:extLst>
                </a:gridCol>
                <a:gridCol w="709257">
                  <a:extLst>
                    <a:ext uri="{9D8B030D-6E8A-4147-A177-3AD203B41FA5}">
                      <a16:colId xmlns:a16="http://schemas.microsoft.com/office/drawing/2014/main" val="3860107885"/>
                    </a:ext>
                  </a:extLst>
                </a:gridCol>
                <a:gridCol w="745322">
                  <a:extLst>
                    <a:ext uri="{9D8B030D-6E8A-4147-A177-3AD203B41FA5}">
                      <a16:colId xmlns:a16="http://schemas.microsoft.com/office/drawing/2014/main" val="2895811052"/>
                    </a:ext>
                  </a:extLst>
                </a:gridCol>
                <a:gridCol w="745322">
                  <a:extLst>
                    <a:ext uri="{9D8B030D-6E8A-4147-A177-3AD203B41FA5}">
                      <a16:colId xmlns:a16="http://schemas.microsoft.com/office/drawing/2014/main" val="590565724"/>
                    </a:ext>
                  </a:extLst>
                </a:gridCol>
                <a:gridCol w="736579">
                  <a:extLst>
                    <a:ext uri="{9D8B030D-6E8A-4147-A177-3AD203B41FA5}">
                      <a16:colId xmlns:a16="http://schemas.microsoft.com/office/drawing/2014/main" val="4142856986"/>
                    </a:ext>
                  </a:extLst>
                </a:gridCol>
                <a:gridCol w="736579">
                  <a:extLst>
                    <a:ext uri="{9D8B030D-6E8A-4147-A177-3AD203B41FA5}">
                      <a16:colId xmlns:a16="http://schemas.microsoft.com/office/drawing/2014/main" val="379344491"/>
                    </a:ext>
                  </a:extLst>
                </a:gridCol>
                <a:gridCol w="572652">
                  <a:extLst>
                    <a:ext uri="{9D8B030D-6E8A-4147-A177-3AD203B41FA5}">
                      <a16:colId xmlns:a16="http://schemas.microsoft.com/office/drawing/2014/main" val="1680555145"/>
                    </a:ext>
                  </a:extLst>
                </a:gridCol>
                <a:gridCol w="572652">
                  <a:extLst>
                    <a:ext uri="{9D8B030D-6E8A-4147-A177-3AD203B41FA5}">
                      <a16:colId xmlns:a16="http://schemas.microsoft.com/office/drawing/2014/main" val="93608955"/>
                    </a:ext>
                  </a:extLst>
                </a:gridCol>
                <a:gridCol w="572652">
                  <a:extLst>
                    <a:ext uri="{9D8B030D-6E8A-4147-A177-3AD203B41FA5}">
                      <a16:colId xmlns:a16="http://schemas.microsoft.com/office/drawing/2014/main" val="950036918"/>
                    </a:ext>
                  </a:extLst>
                </a:gridCol>
                <a:gridCol w="572652">
                  <a:extLst>
                    <a:ext uri="{9D8B030D-6E8A-4147-A177-3AD203B41FA5}">
                      <a16:colId xmlns:a16="http://schemas.microsoft.com/office/drawing/2014/main" val="354423402"/>
                    </a:ext>
                  </a:extLst>
                </a:gridCol>
                <a:gridCol w="572652">
                  <a:extLst>
                    <a:ext uri="{9D8B030D-6E8A-4147-A177-3AD203B41FA5}">
                      <a16:colId xmlns:a16="http://schemas.microsoft.com/office/drawing/2014/main" val="2255826357"/>
                    </a:ext>
                  </a:extLst>
                </a:gridCol>
                <a:gridCol w="572652">
                  <a:extLst>
                    <a:ext uri="{9D8B030D-6E8A-4147-A177-3AD203B41FA5}">
                      <a16:colId xmlns:a16="http://schemas.microsoft.com/office/drawing/2014/main" val="1783185752"/>
                    </a:ext>
                  </a:extLst>
                </a:gridCol>
              </a:tblGrid>
              <a:tr h="0">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416673"/>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127195"/>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002104"/>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453790"/>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46020"/>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744512"/>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206789"/>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945493"/>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512457"/>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919286"/>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866743"/>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598206"/>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177742"/>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158418"/>
                  </a:ext>
                </a:extLst>
              </a:tr>
              <a:tr h="0">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972132"/>
                  </a:ext>
                </a:extLst>
              </a:tr>
            </a:tbl>
          </a:graphicData>
        </a:graphic>
      </p:graphicFrame>
      <p:sp>
        <p:nvSpPr>
          <p:cNvPr id="4" name="TextBox 3">
            <a:extLst>
              <a:ext uri="{FF2B5EF4-FFF2-40B4-BE49-F238E27FC236}">
                <a16:creationId xmlns:a16="http://schemas.microsoft.com/office/drawing/2014/main" id="{648AE30F-5BDC-48C8-819E-AF11F2C85454}"/>
              </a:ext>
            </a:extLst>
          </p:cNvPr>
          <p:cNvSpPr txBox="1"/>
          <p:nvPr/>
        </p:nvSpPr>
        <p:spPr>
          <a:xfrm>
            <a:off x="3590488" y="0"/>
            <a:ext cx="3717493"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TỪ KHÓA BÍ MẬT</a:t>
            </a:r>
          </a:p>
        </p:txBody>
      </p:sp>
      <p:graphicFrame>
        <p:nvGraphicFramePr>
          <p:cNvPr id="5" name="Table 4">
            <a:extLst>
              <a:ext uri="{FF2B5EF4-FFF2-40B4-BE49-F238E27FC236}">
                <a16:creationId xmlns:a16="http://schemas.microsoft.com/office/drawing/2014/main" id="{B80C9502-FD76-8465-EA24-C5852F0B35AC}"/>
              </a:ext>
            </a:extLst>
          </p:cNvPr>
          <p:cNvGraphicFramePr>
            <a:graphicFrameLocks noGrp="1"/>
          </p:cNvGraphicFramePr>
          <p:nvPr>
            <p:extLst>
              <p:ext uri="{D42A27DB-BD31-4B8C-83A1-F6EECF244321}">
                <p14:modId xmlns:p14="http://schemas.microsoft.com/office/powerpoint/2010/main" val="1831940668"/>
              </p:ext>
            </p:extLst>
          </p:nvPr>
        </p:nvGraphicFramePr>
        <p:xfrm>
          <a:off x="574777" y="557154"/>
          <a:ext cx="10790773" cy="6038850"/>
        </p:xfrm>
        <a:graphic>
          <a:graphicData uri="http://schemas.openxmlformats.org/drawingml/2006/table">
            <a:tbl>
              <a:tblPr firstRow="1" firstCol="1" bandRow="1"/>
              <a:tblGrid>
                <a:gridCol w="700348">
                  <a:extLst>
                    <a:ext uri="{9D8B030D-6E8A-4147-A177-3AD203B41FA5}">
                      <a16:colId xmlns:a16="http://schemas.microsoft.com/office/drawing/2014/main" val="1056587678"/>
                    </a:ext>
                  </a:extLst>
                </a:gridCol>
                <a:gridCol w="792480">
                  <a:extLst>
                    <a:ext uri="{9D8B030D-6E8A-4147-A177-3AD203B41FA5}">
                      <a16:colId xmlns:a16="http://schemas.microsoft.com/office/drawing/2014/main" val="3865977975"/>
                    </a:ext>
                  </a:extLst>
                </a:gridCol>
                <a:gridCol w="707073">
                  <a:extLst>
                    <a:ext uri="{9D8B030D-6E8A-4147-A177-3AD203B41FA5}">
                      <a16:colId xmlns:a16="http://schemas.microsoft.com/office/drawing/2014/main" val="3945408056"/>
                    </a:ext>
                  </a:extLst>
                </a:gridCol>
                <a:gridCol w="745322">
                  <a:extLst>
                    <a:ext uri="{9D8B030D-6E8A-4147-A177-3AD203B41FA5}">
                      <a16:colId xmlns:a16="http://schemas.microsoft.com/office/drawing/2014/main" val="2557311340"/>
                    </a:ext>
                  </a:extLst>
                </a:gridCol>
                <a:gridCol w="736579">
                  <a:extLst>
                    <a:ext uri="{9D8B030D-6E8A-4147-A177-3AD203B41FA5}">
                      <a16:colId xmlns:a16="http://schemas.microsoft.com/office/drawing/2014/main" val="210298986"/>
                    </a:ext>
                  </a:extLst>
                </a:gridCol>
                <a:gridCol w="709257">
                  <a:extLst>
                    <a:ext uri="{9D8B030D-6E8A-4147-A177-3AD203B41FA5}">
                      <a16:colId xmlns:a16="http://schemas.microsoft.com/office/drawing/2014/main" val="3860107885"/>
                    </a:ext>
                  </a:extLst>
                </a:gridCol>
                <a:gridCol w="745322">
                  <a:extLst>
                    <a:ext uri="{9D8B030D-6E8A-4147-A177-3AD203B41FA5}">
                      <a16:colId xmlns:a16="http://schemas.microsoft.com/office/drawing/2014/main" val="2895811052"/>
                    </a:ext>
                  </a:extLst>
                </a:gridCol>
                <a:gridCol w="745322">
                  <a:extLst>
                    <a:ext uri="{9D8B030D-6E8A-4147-A177-3AD203B41FA5}">
                      <a16:colId xmlns:a16="http://schemas.microsoft.com/office/drawing/2014/main" val="590565724"/>
                    </a:ext>
                  </a:extLst>
                </a:gridCol>
                <a:gridCol w="736579">
                  <a:extLst>
                    <a:ext uri="{9D8B030D-6E8A-4147-A177-3AD203B41FA5}">
                      <a16:colId xmlns:a16="http://schemas.microsoft.com/office/drawing/2014/main" val="4142856986"/>
                    </a:ext>
                  </a:extLst>
                </a:gridCol>
                <a:gridCol w="736579">
                  <a:extLst>
                    <a:ext uri="{9D8B030D-6E8A-4147-A177-3AD203B41FA5}">
                      <a16:colId xmlns:a16="http://schemas.microsoft.com/office/drawing/2014/main" val="379344491"/>
                    </a:ext>
                  </a:extLst>
                </a:gridCol>
                <a:gridCol w="572652">
                  <a:extLst>
                    <a:ext uri="{9D8B030D-6E8A-4147-A177-3AD203B41FA5}">
                      <a16:colId xmlns:a16="http://schemas.microsoft.com/office/drawing/2014/main" val="1680555145"/>
                    </a:ext>
                  </a:extLst>
                </a:gridCol>
                <a:gridCol w="572652">
                  <a:extLst>
                    <a:ext uri="{9D8B030D-6E8A-4147-A177-3AD203B41FA5}">
                      <a16:colId xmlns:a16="http://schemas.microsoft.com/office/drawing/2014/main" val="93608955"/>
                    </a:ext>
                  </a:extLst>
                </a:gridCol>
                <a:gridCol w="572652">
                  <a:extLst>
                    <a:ext uri="{9D8B030D-6E8A-4147-A177-3AD203B41FA5}">
                      <a16:colId xmlns:a16="http://schemas.microsoft.com/office/drawing/2014/main" val="950036918"/>
                    </a:ext>
                  </a:extLst>
                </a:gridCol>
                <a:gridCol w="572652">
                  <a:extLst>
                    <a:ext uri="{9D8B030D-6E8A-4147-A177-3AD203B41FA5}">
                      <a16:colId xmlns:a16="http://schemas.microsoft.com/office/drawing/2014/main" val="354423402"/>
                    </a:ext>
                  </a:extLst>
                </a:gridCol>
                <a:gridCol w="572652">
                  <a:extLst>
                    <a:ext uri="{9D8B030D-6E8A-4147-A177-3AD203B41FA5}">
                      <a16:colId xmlns:a16="http://schemas.microsoft.com/office/drawing/2014/main" val="2255826357"/>
                    </a:ext>
                  </a:extLst>
                </a:gridCol>
                <a:gridCol w="572652">
                  <a:extLst>
                    <a:ext uri="{9D8B030D-6E8A-4147-A177-3AD203B41FA5}">
                      <a16:colId xmlns:a16="http://schemas.microsoft.com/office/drawing/2014/main" val="1783185752"/>
                    </a:ext>
                  </a:extLst>
                </a:gridCol>
              </a:tblGrid>
              <a:tr h="0">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416673"/>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127195"/>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002104"/>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453790"/>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46020"/>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744512"/>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206789"/>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945493"/>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512457"/>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919286"/>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866743"/>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598206"/>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177742"/>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158418"/>
                  </a:ext>
                </a:extLst>
              </a:tr>
              <a:tr h="0">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972132"/>
                  </a:ext>
                </a:extLst>
              </a:tr>
            </a:tbl>
          </a:graphicData>
        </a:graphic>
      </p:graphicFrame>
    </p:spTree>
    <p:extLst>
      <p:ext uri="{BB962C8B-B14F-4D97-AF65-F5344CB8AC3E}">
        <p14:creationId xmlns:p14="http://schemas.microsoft.com/office/powerpoint/2010/main" val="2660791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mph" presetSubtype="0" fill="remove" grpId="0" nodeType="clickEffect">
                                  <p:stCondLst>
                                    <p:cond delay="0"/>
                                  </p:stCondLst>
                                  <p:childTnLst>
                                    <p:animClr clrSpc="rgb" dir="cw">
                                      <p:cBhvr override="childStyle">
                                        <p:cTn id="14" dur="250" autoRev="1" fill="remove"/>
                                        <p:tgtEl>
                                          <p:spTgt spid="4">
                                            <p:txEl>
                                              <p:pRg st="0" end="0"/>
                                            </p:txEl>
                                          </p:spTgt>
                                        </p:tgtEl>
                                        <p:attrNameLst>
                                          <p:attrName>style.color</p:attrName>
                                        </p:attrNameLst>
                                      </p:cBhvr>
                                      <p:to>
                                        <a:schemeClr val="bg1"/>
                                      </p:to>
                                    </p:animClr>
                                    <p:animClr clrSpc="rgb" dir="cw">
                                      <p:cBhvr>
                                        <p:cTn id="15" dur="250" autoRev="1" fill="remove"/>
                                        <p:tgtEl>
                                          <p:spTgt spid="4">
                                            <p:txEl>
                                              <p:pRg st="0" end="0"/>
                                            </p:txEl>
                                          </p:spTgt>
                                        </p:tgtEl>
                                        <p:attrNameLst>
                                          <p:attrName>fillcolor</p:attrName>
                                        </p:attrNameLst>
                                      </p:cBhvr>
                                      <p:to>
                                        <a:schemeClr val="bg1"/>
                                      </p:to>
                                    </p:animClr>
                                    <p:set>
                                      <p:cBhvr>
                                        <p:cTn id="16" dur="250" autoRev="1" fill="remove"/>
                                        <p:tgtEl>
                                          <p:spTgt spid="4">
                                            <p:txEl>
                                              <p:pRg st="0" end="0"/>
                                            </p:txEl>
                                          </p:spTgt>
                                        </p:tgtEl>
                                        <p:attrNameLst>
                                          <p:attrName>fill.type</p:attrName>
                                        </p:attrNameLst>
                                      </p:cBhvr>
                                      <p:to>
                                        <p:strVal val="solid"/>
                                      </p:to>
                                    </p:set>
                                    <p:set>
                                      <p:cBhvr>
                                        <p:cTn id="17" dur="250" autoRev="1" fill="remove"/>
                                        <p:tgtEl>
                                          <p:spTgt spid="4">
                                            <p:txEl>
                                              <p:pRg st="0" end="0"/>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1" nodeType="clickEffect">
                                  <p:stCondLst>
                                    <p:cond delay="0"/>
                                  </p:stCondLst>
                                  <p:childTnLst>
                                    <p:animClr clrSpc="rgb" dir="cw">
                                      <p:cBhvr override="childStyle">
                                        <p:cTn id="21" dur="250" autoRev="1" fill="remove"/>
                                        <p:tgtEl>
                                          <p:spTgt spid="4">
                                            <p:txEl>
                                              <p:pRg st="0" end="0"/>
                                            </p:txEl>
                                          </p:spTgt>
                                        </p:tgtEl>
                                        <p:attrNameLst>
                                          <p:attrName>style.color</p:attrName>
                                        </p:attrNameLst>
                                      </p:cBhvr>
                                      <p:to>
                                        <a:schemeClr val="bg1"/>
                                      </p:to>
                                    </p:animClr>
                                    <p:animClr clrSpc="rgb" dir="cw">
                                      <p:cBhvr>
                                        <p:cTn id="22" dur="250" autoRev="1" fill="remove"/>
                                        <p:tgtEl>
                                          <p:spTgt spid="4">
                                            <p:txEl>
                                              <p:pRg st="0" end="0"/>
                                            </p:txEl>
                                          </p:spTgt>
                                        </p:tgtEl>
                                        <p:attrNameLst>
                                          <p:attrName>fillcolor</p:attrName>
                                        </p:attrNameLst>
                                      </p:cBhvr>
                                      <p:to>
                                        <a:schemeClr val="bg1"/>
                                      </p:to>
                                    </p:animClr>
                                    <p:set>
                                      <p:cBhvr>
                                        <p:cTn id="23" dur="250" autoRev="1" fill="remove"/>
                                        <p:tgtEl>
                                          <p:spTgt spid="4">
                                            <p:txEl>
                                              <p:pRg st="0" end="0"/>
                                            </p:txEl>
                                          </p:spTgt>
                                        </p:tgtEl>
                                        <p:attrNameLst>
                                          <p:attrName>fill.type</p:attrName>
                                        </p:attrNameLst>
                                      </p:cBhvr>
                                      <p:to>
                                        <p:strVal val="solid"/>
                                      </p:to>
                                    </p:set>
                                    <p:set>
                                      <p:cBhvr>
                                        <p:cTn id="24" dur="250" autoRev="1" fill="remove"/>
                                        <p:tgtEl>
                                          <p:spTgt spid="4">
                                            <p:txEl>
                                              <p:pRg st="0" end="0"/>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2921176" y="2840723"/>
            <a:ext cx="6598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HÌNH</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THÀNH KIẾN THỨC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4721961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4824379" y="407128"/>
            <a:ext cx="1408641" cy="523220"/>
          </a:xfrm>
          <a:prstGeom prst="rect">
            <a:avLst/>
          </a:prstGeom>
          <a:noFill/>
        </p:spPr>
        <p:txBody>
          <a:bodyPr wrap="square" rtlCol="0">
            <a:spAutoFit/>
          </a:bodyPr>
          <a:lstStyle/>
          <a:p>
            <a:pPr lvl="0" algn="dist">
              <a:defRPr/>
            </a:pP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1</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4958619" y="864601"/>
            <a:ext cx="1140159" cy="2009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0475" y="5738276"/>
            <a:ext cx="1011525" cy="1096066"/>
          </a:xfrm>
          <a:prstGeom prst="rect">
            <a:avLst/>
          </a:prstGeom>
        </p:spPr>
      </p:pic>
      <p:pic>
        <p:nvPicPr>
          <p:cNvPr id="5" name="Picture 4">
            <a:extLst>
              <a:ext uri="{FF2B5EF4-FFF2-40B4-BE49-F238E27FC236}">
                <a16:creationId xmlns:a16="http://schemas.microsoft.com/office/drawing/2014/main" id="{DB6CDFDB-6397-4559-98F8-91A6053DB446}"/>
              </a:ext>
            </a:extLst>
          </p:cNvPr>
          <p:cNvPicPr>
            <a:picLocks noChangeAspect="1"/>
          </p:cNvPicPr>
          <p:nvPr/>
        </p:nvPicPr>
        <p:blipFill>
          <a:blip r:embed="rId7"/>
          <a:stretch>
            <a:fillRect/>
          </a:stretch>
        </p:blipFill>
        <p:spPr>
          <a:xfrm>
            <a:off x="10361390" y="5815080"/>
            <a:ext cx="1169225" cy="847718"/>
          </a:xfrm>
          <a:prstGeom prst="rect">
            <a:avLst/>
          </a:prstGeom>
        </p:spPr>
      </p:pic>
      <p:graphicFrame>
        <p:nvGraphicFramePr>
          <p:cNvPr id="9" name="Table 8">
            <a:extLst>
              <a:ext uri="{FF2B5EF4-FFF2-40B4-BE49-F238E27FC236}">
                <a16:creationId xmlns:a16="http://schemas.microsoft.com/office/drawing/2014/main" id="{4BBB7425-A0B4-DE62-92A0-AC12DA7BEDAD}"/>
              </a:ext>
            </a:extLst>
          </p:cNvPr>
          <p:cNvGraphicFramePr>
            <a:graphicFrameLocks noGrp="1"/>
          </p:cNvGraphicFramePr>
          <p:nvPr>
            <p:extLst>
              <p:ext uri="{D42A27DB-BD31-4B8C-83A1-F6EECF244321}">
                <p14:modId xmlns:p14="http://schemas.microsoft.com/office/powerpoint/2010/main" val="922469147"/>
              </p:ext>
            </p:extLst>
          </p:nvPr>
        </p:nvGraphicFramePr>
        <p:xfrm>
          <a:off x="285226" y="946098"/>
          <a:ext cx="11560030" cy="5726201"/>
        </p:xfrm>
        <a:graphic>
          <a:graphicData uri="http://schemas.openxmlformats.org/drawingml/2006/table">
            <a:tbl>
              <a:tblPr firstRow="1" firstCol="1" bandRow="1">
                <a:tableStyleId>{5C22544A-7EE6-4342-B048-85BDC9FD1C3A}</a:tableStyleId>
              </a:tblPr>
              <a:tblGrid>
                <a:gridCol w="792597">
                  <a:extLst>
                    <a:ext uri="{9D8B030D-6E8A-4147-A177-3AD203B41FA5}">
                      <a16:colId xmlns:a16="http://schemas.microsoft.com/office/drawing/2014/main" val="3126442899"/>
                    </a:ext>
                  </a:extLst>
                </a:gridCol>
                <a:gridCol w="2847512">
                  <a:extLst>
                    <a:ext uri="{9D8B030D-6E8A-4147-A177-3AD203B41FA5}">
                      <a16:colId xmlns:a16="http://schemas.microsoft.com/office/drawing/2014/main" val="1398859714"/>
                    </a:ext>
                  </a:extLst>
                </a:gridCol>
                <a:gridCol w="518002">
                  <a:extLst>
                    <a:ext uri="{9D8B030D-6E8A-4147-A177-3AD203B41FA5}">
                      <a16:colId xmlns:a16="http://schemas.microsoft.com/office/drawing/2014/main" val="162796814"/>
                    </a:ext>
                  </a:extLst>
                </a:gridCol>
                <a:gridCol w="538121">
                  <a:extLst>
                    <a:ext uri="{9D8B030D-6E8A-4147-A177-3AD203B41FA5}">
                      <a16:colId xmlns:a16="http://schemas.microsoft.com/office/drawing/2014/main" val="2388009380"/>
                    </a:ext>
                  </a:extLst>
                </a:gridCol>
                <a:gridCol w="2390863">
                  <a:extLst>
                    <a:ext uri="{9D8B030D-6E8A-4147-A177-3AD203B41FA5}">
                      <a16:colId xmlns:a16="http://schemas.microsoft.com/office/drawing/2014/main" val="3424427871"/>
                    </a:ext>
                  </a:extLst>
                </a:gridCol>
                <a:gridCol w="2390863">
                  <a:extLst>
                    <a:ext uri="{9D8B030D-6E8A-4147-A177-3AD203B41FA5}">
                      <a16:colId xmlns:a16="http://schemas.microsoft.com/office/drawing/2014/main" val="2458801867"/>
                    </a:ext>
                  </a:extLst>
                </a:gridCol>
                <a:gridCol w="2082072">
                  <a:extLst>
                    <a:ext uri="{9D8B030D-6E8A-4147-A177-3AD203B41FA5}">
                      <a16:colId xmlns:a16="http://schemas.microsoft.com/office/drawing/2014/main" val="1737082949"/>
                    </a:ext>
                  </a:extLst>
                </a:gridCol>
              </a:tblGrid>
              <a:tr h="239801">
                <a:tc rowSpan="2">
                  <a:txBody>
                    <a:bodyPr/>
                    <a:lstStyle/>
                    <a:p>
                      <a:pPr algn="ctr">
                        <a:lnSpc>
                          <a:spcPct val="100000"/>
                        </a:lnSpc>
                      </a:pP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2">
                  <a:txBody>
                    <a:bodyPr/>
                    <a:lstStyle/>
                    <a:p>
                      <a:pPr algn="ctr">
                        <a:lnSpc>
                          <a:spcPct val="100000"/>
                        </a:lnSpc>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chính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5">
                  <a:txBody>
                    <a:bodyPr/>
                    <a:lstStyle/>
                    <a:p>
                      <a:pPr algn="ctr">
                        <a:lnSpc>
                          <a:spcPts val="1800"/>
                        </a:lnSpc>
                      </a:pP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thuật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817406"/>
                  </a:ext>
                </a:extLst>
              </a:tr>
              <a:tr h="639634">
                <a:tc vMerge="1">
                  <a:txBody>
                    <a:bodyPr/>
                    <a:lstStyle/>
                    <a:p>
                      <a:endParaRPr lang="en-US"/>
                    </a:p>
                  </a:txBody>
                  <a:tcPr/>
                </a:tc>
                <a:tc vMerge="1">
                  <a:txBody>
                    <a:bodyPr/>
                    <a:lstStyle/>
                    <a:p>
                      <a:endParaRPr lang="en-US"/>
                    </a:p>
                  </a:txBody>
                  <a:tcPr/>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Thể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Nhịp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Hình ảnh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Biện pháp tu từ</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9122276"/>
                  </a:ext>
                </a:extLst>
              </a:tr>
              <a:tr h="1918903">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xuân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đấu</a:t>
                      </a:r>
                      <a:r>
                        <a:rPr lang="en-US" sz="2400" dirty="0">
                          <a:effectLst/>
                          <a:latin typeface="Times New Roman" panose="02020603050405020304" pitchFamily="18" charset="0"/>
                          <a:cs typeface="Times New Roman" panose="02020603050405020304" pitchFamily="18" charset="0"/>
                        </a:rPr>
                        <a:t>, hi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tuổi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xuân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tộc</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a:effectLst/>
                          <a:latin typeface="Times New Roman" panose="02020603050405020304" pitchFamily="18" charset="0"/>
                          <a:cs typeface="Times New Roman" panose="02020603050405020304" pitchFamily="18" charset="0"/>
                        </a:rPr>
                        <a:t>4</a:t>
                      </a:r>
                    </a:p>
                    <a:p>
                      <a:pPr algn="just">
                        <a:lnSpc>
                          <a:spcPct val="100000"/>
                        </a:lnSpc>
                      </a:pPr>
                      <a:r>
                        <a:rPr lang="en-US" sz="2400" dirty="0" err="1">
                          <a:effectLst/>
                          <a:latin typeface="Times New Roman" panose="02020603050405020304" pitchFamily="18" charset="0"/>
                          <a:cs typeface="Times New Roman" panose="02020603050405020304" pitchFamily="18" charset="0"/>
                        </a:rPr>
                        <a:t>chữ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vần</a:t>
                      </a:r>
                      <a:endParaRPr lang="en-US" sz="2400" dirty="0">
                        <a:effectLst/>
                        <a:latin typeface="Times New Roman" panose="02020603050405020304" pitchFamily="18" charset="0"/>
                        <a:cs typeface="Times New Roman" panose="02020603050405020304" pitchFamily="18" charset="0"/>
                      </a:endParaRPr>
                    </a:p>
                    <a:p>
                      <a:pPr algn="just">
                        <a:lnSpc>
                          <a:spcPct val="100000"/>
                        </a:lnSpc>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a:effectLst/>
                          <a:latin typeface="Times New Roman" panose="02020603050405020304" pitchFamily="18" charset="0"/>
                          <a:cs typeface="Times New Roman" panose="02020603050405020304" pitchFamily="18" charset="0"/>
                        </a:rPr>
                        <a:t>2/2; 1/3.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gũi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a:effectLst/>
                          <a:latin typeface="Times New Roman" panose="02020603050405020304" pitchFamily="18" charset="0"/>
                          <a:cs typeface="Times New Roman" panose="02020603050405020304" pitchFamily="18" charset="0"/>
                        </a:rPr>
                        <a:t>Nói giảm nói tránh, liệt kê, điệp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11316510"/>
                  </a:ext>
                </a:extLst>
              </a:tr>
              <a:tr h="2238720">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Gặp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cơm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nếp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a:effectLst/>
                          <a:latin typeface="Times New Roman" panose="02020603050405020304" pitchFamily="18" charset="0"/>
                          <a:cs typeface="Times New Roman" panose="02020603050405020304" pitchFamily="18" charset="0"/>
                        </a:rPr>
                        <a:t>5</a:t>
                      </a:r>
                    </a:p>
                    <a:p>
                      <a:pPr algn="just">
                        <a:lnSpc>
                          <a:spcPct val="100000"/>
                        </a:lnSpc>
                      </a:pPr>
                      <a:r>
                        <a:rPr lang="en-US" sz="2400">
                          <a:effectLst/>
                          <a:latin typeface="Times New Roman" panose="02020603050405020304" pitchFamily="18" charset="0"/>
                          <a:cs typeface="Times New Roman" panose="02020603050405020304" pitchFamily="18" charset="0"/>
                        </a:rPr>
                        <a:t>chữ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a:effectLst/>
                          <a:latin typeface="Times New Roman" panose="02020603050405020304" pitchFamily="18" charset="0"/>
                          <a:cs typeface="Times New Roman" panose="02020603050405020304" pitchFamily="18" charset="0"/>
                        </a:rPr>
                        <a:t>Vần</a:t>
                      </a:r>
                    </a:p>
                    <a:p>
                      <a:pPr algn="just">
                        <a:lnSpc>
                          <a:spcPct val="100000"/>
                        </a:lnSpc>
                      </a:pPr>
                      <a:r>
                        <a:rPr lang="en-US" sz="2400">
                          <a:effectLst/>
                          <a:latin typeface="Times New Roman" panose="02020603050405020304" pitchFamily="18" charset="0"/>
                          <a:cs typeface="Times New Roman" panose="02020603050405020304" pitchFamily="18" charset="0"/>
                        </a:rPr>
                        <a:t>liền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a:effectLst/>
                          <a:latin typeface="Times New Roman" panose="02020603050405020304" pitchFamily="18" charset="0"/>
                          <a:cs typeface="Times New Roman" panose="02020603050405020304" pitchFamily="18" charset="0"/>
                        </a:rPr>
                        <a:t>2/3; 1/4; 3/2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err="1">
                          <a:effectLst/>
                          <a:latin typeface="Times New Roman" panose="02020603050405020304" pitchFamily="18" charset="0"/>
                          <a:cs typeface="Times New Roman" panose="02020603050405020304" pitchFamily="18" charset="0"/>
                        </a:rPr>
                        <a:t>Gần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gũi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just">
                        <a:lnSpc>
                          <a:spcPct val="100000"/>
                        </a:lnSpc>
                      </a:pPr>
                      <a:r>
                        <a:rPr lang="en-US" sz="2400" dirty="0">
                          <a:effectLst/>
                          <a:latin typeface="Times New Roman" panose="02020603050405020304" pitchFamily="18" charset="0"/>
                          <a:cs typeface="Times New Roman" panose="02020603050405020304" pitchFamily="18" charset="0"/>
                        </a:rPr>
                        <a:t>So </a:t>
                      </a:r>
                      <a:r>
                        <a:rPr lang="en-US" sz="2400" dirty="0" err="1">
                          <a:effectLst/>
                          <a:latin typeface="Times New Roman" panose="02020603050405020304" pitchFamily="18" charset="0"/>
                          <a:cs typeface="Times New Roman" panose="02020603050405020304" pitchFamily="18" charset="0"/>
                        </a:rPr>
                        <a:t>sánh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điệp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32139298"/>
                  </a:ext>
                </a:extLst>
              </a:tr>
            </a:tbl>
          </a:graphicData>
        </a:graphic>
      </p:graphicFrame>
    </p:spTree>
    <p:extLst>
      <p:ext uri="{BB962C8B-B14F-4D97-AF65-F5344CB8AC3E}">
        <p14:creationId xmlns:p14="http://schemas.microsoft.com/office/powerpoint/2010/main" val="3286192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8694" y="-645204"/>
            <a:ext cx="8046501" cy="6785945"/>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rot="21177334">
            <a:off x="4741453" y="1775449"/>
            <a:ext cx="5463057" cy="2308324"/>
          </a:xfrm>
          <a:prstGeom prst="rect">
            <a:avLst/>
          </a:prstGeom>
        </p:spPr>
        <p:txBody>
          <a:bodyPr wrap="square">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Nhà thơ Thế Lữ từng viết: “Với Nàng Thơ, tôi có đàn muôn điệu”. Qua những văn bản thơ được học trong bài này, theo em, người đọc có thể nghe được những điệu đàn nào của tâm hồn con người?</a:t>
            </a: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765" y="5416054"/>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412" y="2568256"/>
            <a:ext cx="2960323" cy="4289744"/>
          </a:xfrm>
          <a:prstGeom prst="rect">
            <a:avLst/>
          </a:prstGeom>
        </p:spPr>
      </p:pic>
    </p:spTree>
    <p:extLst>
      <p:ext uri="{BB962C8B-B14F-4D97-AF65-F5344CB8AC3E}">
        <p14:creationId xmlns:p14="http://schemas.microsoft.com/office/powerpoint/2010/main" val="119694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06034" y="2936527"/>
            <a:ext cx="3944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LUYỆN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TẬP</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44358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2038" y="0"/>
            <a:ext cx="12191999" cy="6858000"/>
          </a:xfrm>
          <a:prstGeom prst="rect">
            <a:avLst/>
          </a:prstGeom>
        </p:spPr>
      </p:pic>
      <p:sp>
        <p:nvSpPr>
          <p:cNvPr id="3" name="TextBox 2">
            <a:extLst>
              <a:ext uri="{FF2B5EF4-FFF2-40B4-BE49-F238E27FC236}">
                <a16:creationId xmlns:a16="http://schemas.microsoft.com/office/drawing/2014/main" id="{55CB9FB7-DC6D-40BD-A462-16408855959B}"/>
              </a:ext>
            </a:extLst>
          </p:cNvPr>
          <p:cNvSpPr txBox="1"/>
          <p:nvPr/>
        </p:nvSpPr>
        <p:spPr>
          <a:xfrm>
            <a:off x="4050739" y="412880"/>
            <a:ext cx="3031407" cy="461665"/>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pPr defTabSz="1219170"/>
            <a:r>
              <a:rPr lang="en-US" sz="2400" b="1" dirty="0">
                <a:solidFill>
                  <a:srgbClr val="FF0000"/>
                </a:solidFill>
                <a:latin typeface="Times New Roman" panose="02020603050405020304" pitchFamily="18" charset="0"/>
                <a:cs typeface="Times New Roman" panose="02020603050405020304" pitchFamily="18" charset="0"/>
              </a:rPr>
              <a:t>TRỒNG CÂY XANH</a:t>
            </a:r>
          </a:p>
        </p:txBody>
      </p:sp>
      <p:pic>
        <p:nvPicPr>
          <p:cNvPr id="4" name="Picture 3">
            <a:extLst>
              <a:ext uri="{FF2B5EF4-FFF2-40B4-BE49-F238E27FC236}">
                <a16:creationId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99634" y="4544008"/>
            <a:ext cx="2192819" cy="2313992"/>
          </a:xfrm>
          <a:prstGeom prst="rect">
            <a:avLst/>
          </a:prstGeom>
        </p:spPr>
      </p:pic>
      <p:pic>
        <p:nvPicPr>
          <p:cNvPr id="5" name="Picture 4">
            <a:extLst>
              <a:ext uri="{FF2B5EF4-FFF2-40B4-BE49-F238E27FC236}">
                <a16:creationId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193807" y="3982171"/>
            <a:ext cx="3027264" cy="2501253"/>
          </a:xfrm>
          <a:prstGeom prst="rect">
            <a:avLst/>
          </a:prstGeom>
        </p:spPr>
      </p:pic>
      <p:pic>
        <p:nvPicPr>
          <p:cNvPr id="7" name="Picture 6">
            <a:extLst>
              <a:ext uri="{FF2B5EF4-FFF2-40B4-BE49-F238E27FC236}">
                <a16:creationId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5383633" y="2703025"/>
            <a:ext cx="2111052" cy="2111052"/>
          </a:xfrm>
          <a:prstGeom prst="rect">
            <a:avLst/>
          </a:prstGeom>
        </p:spPr>
      </p:pic>
      <p:pic>
        <p:nvPicPr>
          <p:cNvPr id="8" name="Picture 7">
            <a:extLst>
              <a:ext uri="{FF2B5EF4-FFF2-40B4-BE49-F238E27FC236}">
                <a16:creationId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520746" y="3287282"/>
            <a:ext cx="1697316" cy="1433289"/>
          </a:xfrm>
          <a:prstGeom prst="rect">
            <a:avLst/>
          </a:prstGeom>
        </p:spPr>
      </p:pic>
      <p:pic>
        <p:nvPicPr>
          <p:cNvPr id="9" name="Picture 8">
            <a:extLst>
              <a:ext uri="{FF2B5EF4-FFF2-40B4-BE49-F238E27FC236}">
                <a16:creationId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10200364" y="3053573"/>
            <a:ext cx="1776325" cy="1409959"/>
          </a:xfrm>
          <a:prstGeom prst="rect">
            <a:avLst/>
          </a:prstGeom>
        </p:spPr>
      </p:pic>
      <p:pic>
        <p:nvPicPr>
          <p:cNvPr id="10" name="Picture 9">
            <a:extLst>
              <a:ext uri="{FF2B5EF4-FFF2-40B4-BE49-F238E27FC236}">
                <a16:creationId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7815245" y="3053573"/>
            <a:ext cx="1526412" cy="1557564"/>
          </a:xfrm>
          <a:prstGeom prst="rect">
            <a:avLst/>
          </a:prstGeom>
        </p:spPr>
      </p:pic>
      <p:pic>
        <p:nvPicPr>
          <p:cNvPr id="11" name="Picture 10">
            <a:extLst>
              <a:ext uri="{FF2B5EF4-FFF2-40B4-BE49-F238E27FC236}">
                <a16:creationId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768291" y="1998047"/>
            <a:ext cx="2111051" cy="2111051"/>
          </a:xfrm>
          <a:prstGeom prst="rect">
            <a:avLst/>
          </a:prstGeom>
        </p:spPr>
      </p:pic>
      <p:pic>
        <p:nvPicPr>
          <p:cNvPr id="12" name="Picture 11">
            <a:extLst>
              <a:ext uri="{FF2B5EF4-FFF2-40B4-BE49-F238E27FC236}">
                <a16:creationId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7654096" y="4415054"/>
            <a:ext cx="2116915" cy="2131028"/>
          </a:xfrm>
          <a:prstGeom prst="rect">
            <a:avLst/>
          </a:prstGeom>
        </p:spPr>
      </p:pic>
      <p:pic>
        <p:nvPicPr>
          <p:cNvPr id="14" name="Picture 13">
            <a:extLst>
              <a:ext uri="{FF2B5EF4-FFF2-40B4-BE49-F238E27FC236}">
                <a16:creationId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3950417" y="4776371"/>
            <a:ext cx="3752063" cy="2111051"/>
          </a:xfrm>
          <a:prstGeom prst="rect">
            <a:avLst/>
          </a:prstGeom>
        </p:spPr>
      </p:pic>
      <p:pic>
        <p:nvPicPr>
          <p:cNvPr id="15" name="Picture 14">
            <a:extLst>
              <a:ext uri="{FF2B5EF4-FFF2-40B4-BE49-F238E27FC236}">
                <a16:creationId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2155967" y="3053573"/>
            <a:ext cx="1046275" cy="1160524"/>
          </a:xfrm>
          <a:prstGeom prst="rect">
            <a:avLst/>
          </a:prstGeom>
        </p:spPr>
      </p:pic>
      <p:pic>
        <p:nvPicPr>
          <p:cNvPr id="16" name="Picture 15">
            <a:extLst>
              <a:ext uri="{FF2B5EF4-FFF2-40B4-BE49-F238E27FC236}">
                <a16:creationId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9173449" y="3939189"/>
            <a:ext cx="3131208" cy="3131208"/>
          </a:xfrm>
          <a:prstGeom prst="rect">
            <a:avLst/>
          </a:prstGeom>
        </p:spPr>
      </p:pic>
      <p:sp>
        <p:nvSpPr>
          <p:cNvPr id="17" name="Rectangle 16">
            <a:hlinkClick r:id="rId27" action="ppaction://hlinksldjump"/>
            <a:extLst>
              <a:ext uri="{FF2B5EF4-FFF2-40B4-BE49-F238E27FC236}">
                <a16:creationId xmlns:a16="http://schemas.microsoft.com/office/drawing/2014/main" id="{9216737C-9E7C-4510-ABB2-3CE5A20FD914}"/>
              </a:ext>
            </a:extLst>
          </p:cNvPr>
          <p:cNvSpPr/>
          <p:nvPr/>
        </p:nvSpPr>
        <p:spPr>
          <a:xfrm>
            <a:off x="182927" y="1178562"/>
            <a:ext cx="41898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id="{DAA32E63-0981-4325-8B7E-2A4089A61E76}"/>
              </a:ext>
            </a:extLst>
          </p:cNvPr>
          <p:cNvSpPr/>
          <p:nvPr/>
        </p:nvSpPr>
        <p:spPr>
          <a:xfrm>
            <a:off x="682821"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2</a:t>
            </a:r>
          </a:p>
        </p:txBody>
      </p:sp>
      <p:sp>
        <p:nvSpPr>
          <p:cNvPr id="19" name="Rectangle 18">
            <a:hlinkClick r:id="rId29" action="ppaction://hlinksldjump"/>
            <a:extLst>
              <a:ext uri="{FF2B5EF4-FFF2-40B4-BE49-F238E27FC236}">
                <a16:creationId xmlns:a16="http://schemas.microsoft.com/office/drawing/2014/main" id="{B275770C-80FE-4915-B105-CE89FB71CC83}"/>
              </a:ext>
            </a:extLst>
          </p:cNvPr>
          <p:cNvSpPr/>
          <p:nvPr/>
        </p:nvSpPr>
        <p:spPr>
          <a:xfrm>
            <a:off x="1121185"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3</a:t>
            </a:r>
          </a:p>
        </p:txBody>
      </p:sp>
      <p:sp>
        <p:nvSpPr>
          <p:cNvPr id="20" name="Rectangle 19">
            <a:hlinkClick r:id="rId30" action="ppaction://hlinksldjump"/>
            <a:extLst>
              <a:ext uri="{FF2B5EF4-FFF2-40B4-BE49-F238E27FC236}">
                <a16:creationId xmlns:a16="http://schemas.microsoft.com/office/drawing/2014/main" id="{A071915F-2813-4067-B1FD-39354DA6779C}"/>
              </a:ext>
            </a:extLst>
          </p:cNvPr>
          <p:cNvSpPr/>
          <p:nvPr/>
        </p:nvSpPr>
        <p:spPr>
          <a:xfrm>
            <a:off x="1587501" y="1178562"/>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4</a:t>
            </a:r>
          </a:p>
        </p:txBody>
      </p:sp>
      <p:sp>
        <p:nvSpPr>
          <p:cNvPr id="21" name="Rectangle 20">
            <a:hlinkClick r:id="rId31" action="ppaction://hlinksldjump"/>
            <a:extLst>
              <a:ext uri="{FF2B5EF4-FFF2-40B4-BE49-F238E27FC236}">
                <a16:creationId xmlns:a16="http://schemas.microsoft.com/office/drawing/2014/main" id="{D11B999F-E619-4624-9527-A419A668813C}"/>
              </a:ext>
            </a:extLst>
          </p:cNvPr>
          <p:cNvSpPr/>
          <p:nvPr/>
        </p:nvSpPr>
        <p:spPr>
          <a:xfrm>
            <a:off x="2025865" y="1175885"/>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5</a:t>
            </a:r>
          </a:p>
        </p:txBody>
      </p:sp>
      <p:sp>
        <p:nvSpPr>
          <p:cNvPr id="22" name="Rectangle 21">
            <a:hlinkClick r:id="rId32" action="ppaction://hlinksldjump"/>
            <a:extLst>
              <a:ext uri="{FF2B5EF4-FFF2-40B4-BE49-F238E27FC236}">
                <a16:creationId xmlns:a16="http://schemas.microsoft.com/office/drawing/2014/main" id="{F40E9D04-44D5-411E-9CBE-2C470562F8CA}"/>
              </a:ext>
            </a:extLst>
          </p:cNvPr>
          <p:cNvSpPr/>
          <p:nvPr/>
        </p:nvSpPr>
        <p:spPr>
          <a:xfrm>
            <a:off x="2457864" y="1170139"/>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6</a:t>
            </a:r>
          </a:p>
        </p:txBody>
      </p:sp>
      <p:sp>
        <p:nvSpPr>
          <p:cNvPr id="23" name="Rectangle 22">
            <a:hlinkClick r:id="rId33" action="ppaction://hlinksldjump"/>
            <a:extLst>
              <a:ext uri="{FF2B5EF4-FFF2-40B4-BE49-F238E27FC236}">
                <a16:creationId xmlns:a16="http://schemas.microsoft.com/office/drawing/2014/main" id="{BDEF6238-B1EA-47B0-8EBB-B3DAE22750BB}"/>
              </a:ext>
            </a:extLst>
          </p:cNvPr>
          <p:cNvSpPr/>
          <p:nvPr/>
        </p:nvSpPr>
        <p:spPr>
          <a:xfrm>
            <a:off x="2865509" y="1167463"/>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7</a:t>
            </a:r>
          </a:p>
        </p:txBody>
      </p:sp>
      <p:sp>
        <p:nvSpPr>
          <p:cNvPr id="24" name="Rectangle 23">
            <a:hlinkClick r:id="rId34" action="ppaction://hlinksldjump"/>
            <a:extLst>
              <a:ext uri="{FF2B5EF4-FFF2-40B4-BE49-F238E27FC236}">
                <a16:creationId xmlns:a16="http://schemas.microsoft.com/office/drawing/2014/main" id="{4C337F32-0E00-4317-A38A-BAB90BBCB64D}"/>
              </a:ext>
            </a:extLst>
          </p:cNvPr>
          <p:cNvSpPr/>
          <p:nvPr/>
        </p:nvSpPr>
        <p:spPr>
          <a:xfrm>
            <a:off x="3303873" y="1167463"/>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8</a:t>
            </a:r>
          </a:p>
        </p:txBody>
      </p:sp>
      <p:sp>
        <p:nvSpPr>
          <p:cNvPr id="25" name="Rectangle 24">
            <a:hlinkClick r:id="rId35" action="ppaction://hlinksldjump"/>
            <a:extLst>
              <a:ext uri="{FF2B5EF4-FFF2-40B4-BE49-F238E27FC236}">
                <a16:creationId xmlns:a16="http://schemas.microsoft.com/office/drawing/2014/main" id="{B03A9AF8-70B5-4406-9D1C-C4C22F0C0EFE}"/>
              </a:ext>
            </a:extLst>
          </p:cNvPr>
          <p:cNvSpPr/>
          <p:nvPr/>
        </p:nvSpPr>
        <p:spPr>
          <a:xfrm>
            <a:off x="3769389" y="1167462"/>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9</a:t>
            </a:r>
          </a:p>
        </p:txBody>
      </p:sp>
      <p:sp>
        <p:nvSpPr>
          <p:cNvPr id="26" name="Rectangle 25">
            <a:hlinkClick r:id="rId36" action="ppaction://hlinksldjump"/>
            <a:extLst>
              <a:ext uri="{FF2B5EF4-FFF2-40B4-BE49-F238E27FC236}">
                <a16:creationId xmlns:a16="http://schemas.microsoft.com/office/drawing/2014/main" id="{66ECB6C1-5505-441A-AEF9-33C95FCDBFB1}"/>
              </a:ext>
            </a:extLst>
          </p:cNvPr>
          <p:cNvSpPr/>
          <p:nvPr/>
        </p:nvSpPr>
        <p:spPr>
          <a:xfrm>
            <a:off x="4229351" y="1167462"/>
            <a:ext cx="56450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10</a:t>
            </a:r>
          </a:p>
        </p:txBody>
      </p:sp>
      <p:sp>
        <p:nvSpPr>
          <p:cNvPr id="38" name="Rectangle 37">
            <a:extLst>
              <a:ext uri="{FF2B5EF4-FFF2-40B4-BE49-F238E27FC236}">
                <a16:creationId xmlns:a16="http://schemas.microsoft.com/office/drawing/2014/main" id="{B500F9C9-1F92-46FB-9124-489DBB93197A}"/>
              </a:ext>
            </a:extLst>
          </p:cNvPr>
          <p:cNvSpPr/>
          <p:nvPr/>
        </p:nvSpPr>
        <p:spPr>
          <a:xfrm>
            <a:off x="7107484" y="1195803"/>
            <a:ext cx="41898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a:t>
            </a:r>
          </a:p>
        </p:txBody>
      </p:sp>
      <p:sp>
        <p:nvSpPr>
          <p:cNvPr id="39" name="Rectangle 38">
            <a:extLst>
              <a:ext uri="{FF2B5EF4-FFF2-40B4-BE49-F238E27FC236}">
                <a16:creationId xmlns:a16="http://schemas.microsoft.com/office/drawing/2014/main" id="{840CEB6E-F1B6-499D-BA75-4071ACE418BA}"/>
              </a:ext>
            </a:extLst>
          </p:cNvPr>
          <p:cNvSpPr/>
          <p:nvPr/>
        </p:nvSpPr>
        <p:spPr>
          <a:xfrm>
            <a:off x="7607378"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2</a:t>
            </a:r>
          </a:p>
        </p:txBody>
      </p:sp>
      <p:sp>
        <p:nvSpPr>
          <p:cNvPr id="40" name="Rectangle 39">
            <a:extLst>
              <a:ext uri="{FF2B5EF4-FFF2-40B4-BE49-F238E27FC236}">
                <a16:creationId xmlns:a16="http://schemas.microsoft.com/office/drawing/2014/main" id="{706ECC0B-8F0A-4A40-AB17-95E5CB4E2598}"/>
              </a:ext>
            </a:extLst>
          </p:cNvPr>
          <p:cNvSpPr/>
          <p:nvPr/>
        </p:nvSpPr>
        <p:spPr>
          <a:xfrm>
            <a:off x="8045742"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3</a:t>
            </a:r>
          </a:p>
        </p:txBody>
      </p:sp>
      <p:sp>
        <p:nvSpPr>
          <p:cNvPr id="41" name="Rectangle 40">
            <a:extLst>
              <a:ext uri="{FF2B5EF4-FFF2-40B4-BE49-F238E27FC236}">
                <a16:creationId xmlns:a16="http://schemas.microsoft.com/office/drawing/2014/main" id="{59CB6038-99B8-4E1B-BE57-47B49901F312}"/>
              </a:ext>
            </a:extLst>
          </p:cNvPr>
          <p:cNvSpPr/>
          <p:nvPr/>
        </p:nvSpPr>
        <p:spPr>
          <a:xfrm>
            <a:off x="8512059" y="1195803"/>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4</a:t>
            </a:r>
          </a:p>
        </p:txBody>
      </p:sp>
      <p:sp>
        <p:nvSpPr>
          <p:cNvPr id="42" name="Rectangle 41">
            <a:extLst>
              <a:ext uri="{FF2B5EF4-FFF2-40B4-BE49-F238E27FC236}">
                <a16:creationId xmlns:a16="http://schemas.microsoft.com/office/drawing/2014/main" id="{E10F5650-86B7-43CC-9121-85435ABDFA55}"/>
              </a:ext>
            </a:extLst>
          </p:cNvPr>
          <p:cNvSpPr/>
          <p:nvPr/>
        </p:nvSpPr>
        <p:spPr>
          <a:xfrm>
            <a:off x="8950423" y="1193126"/>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5</a:t>
            </a:r>
          </a:p>
        </p:txBody>
      </p:sp>
      <p:sp>
        <p:nvSpPr>
          <p:cNvPr id="43" name="Rectangle 42">
            <a:extLst>
              <a:ext uri="{FF2B5EF4-FFF2-40B4-BE49-F238E27FC236}">
                <a16:creationId xmlns:a16="http://schemas.microsoft.com/office/drawing/2014/main" id="{47891CB1-0563-4401-81BF-4F2D8A90FBA4}"/>
              </a:ext>
            </a:extLst>
          </p:cNvPr>
          <p:cNvSpPr/>
          <p:nvPr/>
        </p:nvSpPr>
        <p:spPr>
          <a:xfrm>
            <a:off x="9382421" y="1187381"/>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6</a:t>
            </a:r>
          </a:p>
        </p:txBody>
      </p:sp>
      <p:sp>
        <p:nvSpPr>
          <p:cNvPr id="44" name="Rectangle 43">
            <a:extLst>
              <a:ext uri="{FF2B5EF4-FFF2-40B4-BE49-F238E27FC236}">
                <a16:creationId xmlns:a16="http://schemas.microsoft.com/office/drawing/2014/main" id="{278A4EEB-E4C6-4D3B-A4C5-C40854582DCA}"/>
              </a:ext>
            </a:extLst>
          </p:cNvPr>
          <p:cNvSpPr/>
          <p:nvPr/>
        </p:nvSpPr>
        <p:spPr>
          <a:xfrm>
            <a:off x="9790067" y="1184705"/>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7</a:t>
            </a:r>
          </a:p>
        </p:txBody>
      </p:sp>
      <p:sp>
        <p:nvSpPr>
          <p:cNvPr id="45" name="Rectangle 44">
            <a:extLst>
              <a:ext uri="{FF2B5EF4-FFF2-40B4-BE49-F238E27FC236}">
                <a16:creationId xmlns:a16="http://schemas.microsoft.com/office/drawing/2014/main" id="{59963867-2BA2-4642-9463-3A436F4CEF25}"/>
              </a:ext>
            </a:extLst>
          </p:cNvPr>
          <p:cNvSpPr/>
          <p:nvPr/>
        </p:nvSpPr>
        <p:spPr>
          <a:xfrm>
            <a:off x="10228431" y="1184705"/>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8</a:t>
            </a:r>
          </a:p>
        </p:txBody>
      </p:sp>
      <p:sp>
        <p:nvSpPr>
          <p:cNvPr id="46" name="Rectangle 45">
            <a:extLst>
              <a:ext uri="{FF2B5EF4-FFF2-40B4-BE49-F238E27FC236}">
                <a16:creationId xmlns:a16="http://schemas.microsoft.com/office/drawing/2014/main" id="{C9E28584-BFE1-42B6-8ADD-9A960D92642F}"/>
              </a:ext>
            </a:extLst>
          </p:cNvPr>
          <p:cNvSpPr/>
          <p:nvPr/>
        </p:nvSpPr>
        <p:spPr>
          <a:xfrm>
            <a:off x="10693947" y="1184703"/>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9</a:t>
            </a:r>
          </a:p>
        </p:txBody>
      </p:sp>
      <p:sp>
        <p:nvSpPr>
          <p:cNvPr id="47" name="Rectangle 46">
            <a:extLst>
              <a:ext uri="{FF2B5EF4-FFF2-40B4-BE49-F238E27FC236}">
                <a16:creationId xmlns:a16="http://schemas.microsoft.com/office/drawing/2014/main" id="{66DFD1D2-C17A-4311-B384-D180DC5F2E30}"/>
              </a:ext>
            </a:extLst>
          </p:cNvPr>
          <p:cNvSpPr/>
          <p:nvPr/>
        </p:nvSpPr>
        <p:spPr>
          <a:xfrm>
            <a:off x="11153908" y="1184703"/>
            <a:ext cx="56450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1: </a:t>
            </a:r>
            <a:r>
              <a:rPr lang="en-US" sz="2667" b="1" dirty="0" err="1">
                <a:solidFill>
                  <a:prstClr val="black"/>
                </a:solidFill>
                <a:latin typeface="Times New Roman" panose="02020603050405020304" pitchFamily="18" charset="0"/>
                <a:cs typeface="Times New Roman" panose="02020603050405020304" pitchFamily="18" charset="0"/>
              </a:rPr>
              <a:t>Chủ</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đề</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bài</a:t>
            </a:r>
            <a:r>
              <a:rPr lang="en-US" sz="2667" b="1" dirty="0">
                <a:solidFill>
                  <a:prstClr val="black"/>
                </a:solidFill>
                <a:latin typeface="Times New Roman" panose="02020603050405020304" pitchFamily="18" charset="0"/>
                <a:cs typeface="Times New Roman" panose="02020603050405020304" pitchFamily="18" charset="0"/>
              </a:rPr>
              <a:t> 2 </a:t>
            </a:r>
            <a:r>
              <a:rPr lang="en-US" sz="2667" b="1" dirty="0" err="1">
                <a:solidFill>
                  <a:prstClr val="black"/>
                </a:solidFill>
                <a:latin typeface="Times New Roman" panose="02020603050405020304" pitchFamily="18" charset="0"/>
                <a:cs typeface="Times New Roman" panose="02020603050405020304" pitchFamily="18" charset="0"/>
              </a:rPr>
              <a:t>là</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Quê</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hương</a:t>
            </a:r>
            <a:endParaRPr lang="en-US" sz="2667"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Thiên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nhiên</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Khúc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hát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tâm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hồn</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Người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lính</a:t>
            </a:r>
            <a:endParaRPr lang="en-US"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9 ĐỌC MỞ RỘNG</Template>
  <TotalTime>37</TotalTime>
  <Words>1107</Words>
  <Application>Microsoft Office PowerPoint</Application>
  <PresentationFormat>Widescreen</PresentationFormat>
  <Paragraphs>603</Paragraphs>
  <Slides>22</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等线 Light</vt:lpstr>
      <vt:lpstr>.VnTime</vt:lpstr>
      <vt:lpstr>Arial</vt:lpstr>
      <vt:lpstr>Barlow Condensed</vt:lpstr>
      <vt:lpstr>Calibri</vt:lpstr>
      <vt:lpstr>Times New Roman</vt:lpstr>
      <vt:lpstr>字魂107号-萌趣欢乐体</vt:lpstr>
      <vt:lpstr>Office 主题​​</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18</cp:revision>
  <dcterms:created xsi:type="dcterms:W3CDTF">2022-07-14T14:36:38Z</dcterms:created>
  <dcterms:modified xsi:type="dcterms:W3CDTF">2022-07-30T22:24:11Z</dcterms:modified>
</cp:coreProperties>
</file>