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60" r:id="rId4"/>
    <p:sldId id="265" r:id="rId5"/>
    <p:sldId id="270" r:id="rId6"/>
    <p:sldId id="271" r:id="rId7"/>
    <p:sldId id="272" r:id="rId8"/>
    <p:sldId id="273" r:id="rId9"/>
    <p:sldId id="274" r:id="rId10"/>
    <p:sldId id="275" r:id="rId11"/>
    <p:sldId id="277" r:id="rId12"/>
    <p:sldId id="276" r:id="rId13"/>
    <p:sldId id="278" r:id="rId14"/>
    <p:sldId id="279" r:id="rId15"/>
    <p:sldId id="280" r:id="rId16"/>
    <p:sldId id="281" r:id="rId17"/>
    <p:sldId id="282" r:id="rId18"/>
    <p:sldId id="284" r:id="rId19"/>
    <p:sldId id="283" r:id="rId20"/>
    <p:sldId id="285" r:id="rId21"/>
    <p:sldId id="269" r:id="rId22"/>
    <p:sldId id="268" r:id="rId23"/>
    <p:sldId id="286" r:id="rId24"/>
    <p:sldId id="287" r:id="rId25"/>
    <p:sldId id="289" r:id="rId26"/>
    <p:sldId id="290" r:id="rId27"/>
    <p:sldId id="288" r:id="rId28"/>
    <p:sldId id="267" r:id="rId29"/>
    <p:sldId id="266" r:id="rId30"/>
    <p:sldId id="291" r:id="rId31"/>
    <p:sldId id="292" r:id="rId32"/>
    <p:sldId id="294" r:id="rId33"/>
    <p:sldId id="295" r:id="rId34"/>
    <p:sldId id="293" r:id="rId35"/>
    <p:sldId id="296" r:id="rId36"/>
    <p:sldId id="297" r:id="rId37"/>
    <p:sldId id="299" r:id="rId38"/>
    <p:sldId id="298" r:id="rId39"/>
    <p:sldId id="300" r:id="rId40"/>
    <p:sldId id="262" r:id="rId41"/>
    <p:sldId id="261" r:id="rId42"/>
    <p:sldId id="301" r:id="rId43"/>
    <p:sldId id="26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38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ECD106-2983-67CA-784C-B79AD3300E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66CC4E6-7713-D330-946B-3413561A4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3E8B931-F36A-30B4-CDAA-26F3A16A8184}"/>
              </a:ext>
            </a:extLst>
          </p:cNvPr>
          <p:cNvSpPr>
            <a:spLocks noGrp="1"/>
          </p:cNvSpPr>
          <p:nvPr>
            <p:ph type="dt" sz="half" idx="10"/>
          </p:nvPr>
        </p:nvSpPr>
        <p:spPr/>
        <p:txBody>
          <a:bodyPr/>
          <a:lstStyle/>
          <a:p>
            <a:fld id="{743A94BE-A11F-4C38-9940-2F9E5EA142CA}" type="datetimeFigureOut">
              <a:rPr lang="en-US" smtClean="0"/>
              <a:t>7/29/2022</a:t>
            </a:fld>
            <a:endParaRPr lang="en-US"/>
          </a:p>
        </p:txBody>
      </p:sp>
      <p:sp>
        <p:nvSpPr>
          <p:cNvPr id="5" name="Footer Placeholder 4">
            <a:extLst>
              <a:ext uri="{FF2B5EF4-FFF2-40B4-BE49-F238E27FC236}">
                <a16:creationId xmlns:a16="http://schemas.microsoft.com/office/drawing/2014/main" xmlns="" id="{76A21A17-3BA1-B67B-605F-95F0CF7D0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A9DE7C-C7A7-0BF1-FBF4-23C06852F982}"/>
              </a:ext>
            </a:extLst>
          </p:cNvPr>
          <p:cNvSpPr>
            <a:spLocks noGrp="1"/>
          </p:cNvSpPr>
          <p:nvPr>
            <p:ph type="sldNum" sz="quarter" idx="12"/>
          </p:nvPr>
        </p:nvSpPr>
        <p:spPr/>
        <p:txBody>
          <a:bodyPr/>
          <a:lstStyle/>
          <a:p>
            <a:fld id="{AAE84D75-E7D2-4B6A-92D1-5D4328AE5A46}" type="slidenum">
              <a:rPr lang="en-US" smtClean="0"/>
              <a:t>‹#›</a:t>
            </a:fld>
            <a:endParaRPr lang="en-US"/>
          </a:p>
        </p:txBody>
      </p:sp>
    </p:spTree>
    <p:extLst>
      <p:ext uri="{BB962C8B-B14F-4D97-AF65-F5344CB8AC3E}">
        <p14:creationId xmlns:p14="http://schemas.microsoft.com/office/powerpoint/2010/main" val="3423579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4CDA7-FFE9-DF83-36FB-664D9A5456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9DB9437-914E-0155-3CE7-58F5DD5812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68EBEA3-409B-3E6F-982C-0D5605C2D345}"/>
              </a:ext>
            </a:extLst>
          </p:cNvPr>
          <p:cNvSpPr>
            <a:spLocks noGrp="1"/>
          </p:cNvSpPr>
          <p:nvPr>
            <p:ph type="dt" sz="half" idx="10"/>
          </p:nvPr>
        </p:nvSpPr>
        <p:spPr/>
        <p:txBody>
          <a:bodyPr/>
          <a:lstStyle/>
          <a:p>
            <a:fld id="{743A94BE-A11F-4C38-9940-2F9E5EA142CA}" type="datetimeFigureOut">
              <a:rPr lang="en-US" smtClean="0"/>
              <a:t>7/29/2022</a:t>
            </a:fld>
            <a:endParaRPr lang="en-US"/>
          </a:p>
        </p:txBody>
      </p:sp>
      <p:sp>
        <p:nvSpPr>
          <p:cNvPr id="5" name="Footer Placeholder 4">
            <a:extLst>
              <a:ext uri="{FF2B5EF4-FFF2-40B4-BE49-F238E27FC236}">
                <a16:creationId xmlns:a16="http://schemas.microsoft.com/office/drawing/2014/main" xmlns="" id="{7651544B-296D-6AAE-326E-4D35FA3C1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C35B12-5162-133A-45E1-B524EB8B67FD}"/>
              </a:ext>
            </a:extLst>
          </p:cNvPr>
          <p:cNvSpPr>
            <a:spLocks noGrp="1"/>
          </p:cNvSpPr>
          <p:nvPr>
            <p:ph type="sldNum" sz="quarter" idx="12"/>
          </p:nvPr>
        </p:nvSpPr>
        <p:spPr/>
        <p:txBody>
          <a:bodyPr/>
          <a:lstStyle/>
          <a:p>
            <a:fld id="{AAE84D75-E7D2-4B6A-92D1-5D4328AE5A46}" type="slidenum">
              <a:rPr lang="en-US" smtClean="0"/>
              <a:t>‹#›</a:t>
            </a:fld>
            <a:endParaRPr lang="en-US"/>
          </a:p>
        </p:txBody>
      </p:sp>
    </p:spTree>
    <p:extLst>
      <p:ext uri="{BB962C8B-B14F-4D97-AF65-F5344CB8AC3E}">
        <p14:creationId xmlns:p14="http://schemas.microsoft.com/office/powerpoint/2010/main" val="312220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9E3EC3A-D03F-591C-2C02-19DD0281B4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D66B0D8-8B4E-634B-690E-BDB11681E6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F8257B-BF93-AFF0-1E97-1A5E3D41E3FC}"/>
              </a:ext>
            </a:extLst>
          </p:cNvPr>
          <p:cNvSpPr>
            <a:spLocks noGrp="1"/>
          </p:cNvSpPr>
          <p:nvPr>
            <p:ph type="dt" sz="half" idx="10"/>
          </p:nvPr>
        </p:nvSpPr>
        <p:spPr/>
        <p:txBody>
          <a:bodyPr/>
          <a:lstStyle/>
          <a:p>
            <a:fld id="{743A94BE-A11F-4C38-9940-2F9E5EA142CA}" type="datetimeFigureOut">
              <a:rPr lang="en-US" smtClean="0"/>
              <a:t>7/29/2022</a:t>
            </a:fld>
            <a:endParaRPr lang="en-US"/>
          </a:p>
        </p:txBody>
      </p:sp>
      <p:sp>
        <p:nvSpPr>
          <p:cNvPr id="5" name="Footer Placeholder 4">
            <a:extLst>
              <a:ext uri="{FF2B5EF4-FFF2-40B4-BE49-F238E27FC236}">
                <a16:creationId xmlns:a16="http://schemas.microsoft.com/office/drawing/2014/main" xmlns="" id="{2621EF32-D40D-43C9-B2B7-68B2BB1DE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5811226-2DF8-2424-F9CC-3B089D7BCA53}"/>
              </a:ext>
            </a:extLst>
          </p:cNvPr>
          <p:cNvSpPr>
            <a:spLocks noGrp="1"/>
          </p:cNvSpPr>
          <p:nvPr>
            <p:ph type="sldNum" sz="quarter" idx="12"/>
          </p:nvPr>
        </p:nvSpPr>
        <p:spPr/>
        <p:txBody>
          <a:bodyPr/>
          <a:lstStyle/>
          <a:p>
            <a:fld id="{AAE84D75-E7D2-4B6A-92D1-5D4328AE5A46}" type="slidenum">
              <a:rPr lang="en-US" smtClean="0"/>
              <a:t>‹#›</a:t>
            </a:fld>
            <a:endParaRPr lang="en-US"/>
          </a:p>
        </p:txBody>
      </p:sp>
    </p:spTree>
    <p:extLst>
      <p:ext uri="{BB962C8B-B14F-4D97-AF65-F5344CB8AC3E}">
        <p14:creationId xmlns:p14="http://schemas.microsoft.com/office/powerpoint/2010/main" val="340568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33DE83-A072-1EC2-A5BF-15E6FA6E6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8A772EC-C2EA-5863-FEC8-6D01DF9987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9DED94-FA1C-C8EB-4818-B11D438A7118}"/>
              </a:ext>
            </a:extLst>
          </p:cNvPr>
          <p:cNvSpPr>
            <a:spLocks noGrp="1"/>
          </p:cNvSpPr>
          <p:nvPr>
            <p:ph type="dt" sz="half" idx="10"/>
          </p:nvPr>
        </p:nvSpPr>
        <p:spPr/>
        <p:txBody>
          <a:bodyPr/>
          <a:lstStyle/>
          <a:p>
            <a:fld id="{743A94BE-A11F-4C38-9940-2F9E5EA142CA}" type="datetimeFigureOut">
              <a:rPr lang="en-US" smtClean="0"/>
              <a:t>7/29/2022</a:t>
            </a:fld>
            <a:endParaRPr lang="en-US"/>
          </a:p>
        </p:txBody>
      </p:sp>
      <p:sp>
        <p:nvSpPr>
          <p:cNvPr id="5" name="Footer Placeholder 4">
            <a:extLst>
              <a:ext uri="{FF2B5EF4-FFF2-40B4-BE49-F238E27FC236}">
                <a16:creationId xmlns:a16="http://schemas.microsoft.com/office/drawing/2014/main" xmlns="" id="{FF78BE57-6C7C-9077-942D-C85C88D59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63DBEB7-91F8-A5E3-1D47-E72761099B9C}"/>
              </a:ext>
            </a:extLst>
          </p:cNvPr>
          <p:cNvSpPr>
            <a:spLocks noGrp="1"/>
          </p:cNvSpPr>
          <p:nvPr>
            <p:ph type="sldNum" sz="quarter" idx="12"/>
          </p:nvPr>
        </p:nvSpPr>
        <p:spPr/>
        <p:txBody>
          <a:bodyPr/>
          <a:lstStyle/>
          <a:p>
            <a:fld id="{AAE84D75-E7D2-4B6A-92D1-5D4328AE5A46}" type="slidenum">
              <a:rPr lang="en-US" smtClean="0"/>
              <a:t>‹#›</a:t>
            </a:fld>
            <a:endParaRPr lang="en-US"/>
          </a:p>
        </p:txBody>
      </p:sp>
    </p:spTree>
    <p:extLst>
      <p:ext uri="{BB962C8B-B14F-4D97-AF65-F5344CB8AC3E}">
        <p14:creationId xmlns:p14="http://schemas.microsoft.com/office/powerpoint/2010/main" val="243182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CB2A86-806F-CDC5-1110-C311540771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E486D64-00B7-470F-1150-4AFC9E22C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457ADB2-C0CE-705D-60CB-752999B461EB}"/>
              </a:ext>
            </a:extLst>
          </p:cNvPr>
          <p:cNvSpPr>
            <a:spLocks noGrp="1"/>
          </p:cNvSpPr>
          <p:nvPr>
            <p:ph type="dt" sz="half" idx="10"/>
          </p:nvPr>
        </p:nvSpPr>
        <p:spPr/>
        <p:txBody>
          <a:bodyPr/>
          <a:lstStyle/>
          <a:p>
            <a:fld id="{743A94BE-A11F-4C38-9940-2F9E5EA142CA}" type="datetimeFigureOut">
              <a:rPr lang="en-US" smtClean="0"/>
              <a:t>7/29/2022</a:t>
            </a:fld>
            <a:endParaRPr lang="en-US"/>
          </a:p>
        </p:txBody>
      </p:sp>
      <p:sp>
        <p:nvSpPr>
          <p:cNvPr id="5" name="Footer Placeholder 4">
            <a:extLst>
              <a:ext uri="{FF2B5EF4-FFF2-40B4-BE49-F238E27FC236}">
                <a16:creationId xmlns:a16="http://schemas.microsoft.com/office/drawing/2014/main" xmlns="" id="{DCC640C1-2588-1561-EA3F-C4927BA2A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D78F67-EF85-B102-D1AC-E9D0C20FE809}"/>
              </a:ext>
            </a:extLst>
          </p:cNvPr>
          <p:cNvSpPr>
            <a:spLocks noGrp="1"/>
          </p:cNvSpPr>
          <p:nvPr>
            <p:ph type="sldNum" sz="quarter" idx="12"/>
          </p:nvPr>
        </p:nvSpPr>
        <p:spPr/>
        <p:txBody>
          <a:bodyPr/>
          <a:lstStyle/>
          <a:p>
            <a:fld id="{AAE84D75-E7D2-4B6A-92D1-5D4328AE5A46}" type="slidenum">
              <a:rPr lang="en-US" smtClean="0"/>
              <a:t>‹#›</a:t>
            </a:fld>
            <a:endParaRPr lang="en-US"/>
          </a:p>
        </p:txBody>
      </p:sp>
    </p:spTree>
    <p:extLst>
      <p:ext uri="{BB962C8B-B14F-4D97-AF65-F5344CB8AC3E}">
        <p14:creationId xmlns:p14="http://schemas.microsoft.com/office/powerpoint/2010/main" val="2291257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CEAA64-6598-E98B-47AE-020955684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FA3DF39-3326-019E-68B1-3847DF6D77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1B4F73C-173F-20BB-EE34-F63C89FCB4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180E585-52E4-9EB7-40D8-54247D3AED31}"/>
              </a:ext>
            </a:extLst>
          </p:cNvPr>
          <p:cNvSpPr>
            <a:spLocks noGrp="1"/>
          </p:cNvSpPr>
          <p:nvPr>
            <p:ph type="dt" sz="half" idx="10"/>
          </p:nvPr>
        </p:nvSpPr>
        <p:spPr/>
        <p:txBody>
          <a:bodyPr/>
          <a:lstStyle/>
          <a:p>
            <a:fld id="{743A94BE-A11F-4C38-9940-2F9E5EA142CA}" type="datetimeFigureOut">
              <a:rPr lang="en-US" smtClean="0"/>
              <a:t>7/29/2022</a:t>
            </a:fld>
            <a:endParaRPr lang="en-US"/>
          </a:p>
        </p:txBody>
      </p:sp>
      <p:sp>
        <p:nvSpPr>
          <p:cNvPr id="6" name="Footer Placeholder 5">
            <a:extLst>
              <a:ext uri="{FF2B5EF4-FFF2-40B4-BE49-F238E27FC236}">
                <a16:creationId xmlns:a16="http://schemas.microsoft.com/office/drawing/2014/main" xmlns="" id="{5C573840-5175-DA1B-DFEE-DFE31FAD3B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A40D191-9508-6770-CE20-F50C60395B6C}"/>
              </a:ext>
            </a:extLst>
          </p:cNvPr>
          <p:cNvSpPr>
            <a:spLocks noGrp="1"/>
          </p:cNvSpPr>
          <p:nvPr>
            <p:ph type="sldNum" sz="quarter" idx="12"/>
          </p:nvPr>
        </p:nvSpPr>
        <p:spPr/>
        <p:txBody>
          <a:bodyPr/>
          <a:lstStyle/>
          <a:p>
            <a:fld id="{AAE84D75-E7D2-4B6A-92D1-5D4328AE5A46}" type="slidenum">
              <a:rPr lang="en-US" smtClean="0"/>
              <a:t>‹#›</a:t>
            </a:fld>
            <a:endParaRPr lang="en-US"/>
          </a:p>
        </p:txBody>
      </p:sp>
    </p:spTree>
    <p:extLst>
      <p:ext uri="{BB962C8B-B14F-4D97-AF65-F5344CB8AC3E}">
        <p14:creationId xmlns:p14="http://schemas.microsoft.com/office/powerpoint/2010/main" val="313394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04A933-DCD7-63E7-0D5B-7494905543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39DE567-89E5-6E79-4E0B-88BFEAD8C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A641DCE-8332-DC97-D860-EA43432775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474D73-C49C-0DCD-68D5-26552EE5E7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8A00174-B620-77CA-A68A-CA6BECE4E9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77E2213-038E-C0D2-F6CC-A8F41399CCFE}"/>
              </a:ext>
            </a:extLst>
          </p:cNvPr>
          <p:cNvSpPr>
            <a:spLocks noGrp="1"/>
          </p:cNvSpPr>
          <p:nvPr>
            <p:ph type="dt" sz="half" idx="10"/>
          </p:nvPr>
        </p:nvSpPr>
        <p:spPr/>
        <p:txBody>
          <a:bodyPr/>
          <a:lstStyle/>
          <a:p>
            <a:fld id="{743A94BE-A11F-4C38-9940-2F9E5EA142CA}" type="datetimeFigureOut">
              <a:rPr lang="en-US" smtClean="0"/>
              <a:t>7/29/2022</a:t>
            </a:fld>
            <a:endParaRPr lang="en-US"/>
          </a:p>
        </p:txBody>
      </p:sp>
      <p:sp>
        <p:nvSpPr>
          <p:cNvPr id="8" name="Footer Placeholder 7">
            <a:extLst>
              <a:ext uri="{FF2B5EF4-FFF2-40B4-BE49-F238E27FC236}">
                <a16:creationId xmlns:a16="http://schemas.microsoft.com/office/drawing/2014/main" xmlns="" id="{31F85EDB-491C-97E8-6A08-F5392500E6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8AA9214-32AC-E737-C0DC-7A7AA8BFDC3A}"/>
              </a:ext>
            </a:extLst>
          </p:cNvPr>
          <p:cNvSpPr>
            <a:spLocks noGrp="1"/>
          </p:cNvSpPr>
          <p:nvPr>
            <p:ph type="sldNum" sz="quarter" idx="12"/>
          </p:nvPr>
        </p:nvSpPr>
        <p:spPr/>
        <p:txBody>
          <a:bodyPr/>
          <a:lstStyle/>
          <a:p>
            <a:fld id="{AAE84D75-E7D2-4B6A-92D1-5D4328AE5A46}" type="slidenum">
              <a:rPr lang="en-US" smtClean="0"/>
              <a:t>‹#›</a:t>
            </a:fld>
            <a:endParaRPr lang="en-US"/>
          </a:p>
        </p:txBody>
      </p:sp>
    </p:spTree>
    <p:extLst>
      <p:ext uri="{BB962C8B-B14F-4D97-AF65-F5344CB8AC3E}">
        <p14:creationId xmlns:p14="http://schemas.microsoft.com/office/powerpoint/2010/main" val="394033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6BF90C-1274-7807-2272-E1D064CB10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6CDD22B-D4FF-E84E-86F2-B3C501961C44}"/>
              </a:ext>
            </a:extLst>
          </p:cNvPr>
          <p:cNvSpPr>
            <a:spLocks noGrp="1"/>
          </p:cNvSpPr>
          <p:nvPr>
            <p:ph type="dt" sz="half" idx="10"/>
          </p:nvPr>
        </p:nvSpPr>
        <p:spPr/>
        <p:txBody>
          <a:bodyPr/>
          <a:lstStyle/>
          <a:p>
            <a:fld id="{743A94BE-A11F-4C38-9940-2F9E5EA142CA}" type="datetimeFigureOut">
              <a:rPr lang="en-US" smtClean="0"/>
              <a:t>7/29/2022</a:t>
            </a:fld>
            <a:endParaRPr lang="en-US"/>
          </a:p>
        </p:txBody>
      </p:sp>
      <p:sp>
        <p:nvSpPr>
          <p:cNvPr id="4" name="Footer Placeholder 3">
            <a:extLst>
              <a:ext uri="{FF2B5EF4-FFF2-40B4-BE49-F238E27FC236}">
                <a16:creationId xmlns:a16="http://schemas.microsoft.com/office/drawing/2014/main" xmlns="" id="{D49EB15F-1A8D-E6A1-A62E-4B430A2396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8B12347-9756-77EF-49FA-5ADC7FC18C57}"/>
              </a:ext>
            </a:extLst>
          </p:cNvPr>
          <p:cNvSpPr>
            <a:spLocks noGrp="1"/>
          </p:cNvSpPr>
          <p:nvPr>
            <p:ph type="sldNum" sz="quarter" idx="12"/>
          </p:nvPr>
        </p:nvSpPr>
        <p:spPr/>
        <p:txBody>
          <a:bodyPr/>
          <a:lstStyle/>
          <a:p>
            <a:fld id="{AAE84D75-E7D2-4B6A-92D1-5D4328AE5A46}" type="slidenum">
              <a:rPr lang="en-US" smtClean="0"/>
              <a:t>‹#›</a:t>
            </a:fld>
            <a:endParaRPr lang="en-US"/>
          </a:p>
        </p:txBody>
      </p:sp>
    </p:spTree>
    <p:extLst>
      <p:ext uri="{BB962C8B-B14F-4D97-AF65-F5344CB8AC3E}">
        <p14:creationId xmlns:p14="http://schemas.microsoft.com/office/powerpoint/2010/main" val="135434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71C77AB-C6B5-2088-0DA5-16E46DE8A923}"/>
              </a:ext>
            </a:extLst>
          </p:cNvPr>
          <p:cNvSpPr>
            <a:spLocks noGrp="1"/>
          </p:cNvSpPr>
          <p:nvPr>
            <p:ph type="dt" sz="half" idx="10"/>
          </p:nvPr>
        </p:nvSpPr>
        <p:spPr/>
        <p:txBody>
          <a:bodyPr/>
          <a:lstStyle/>
          <a:p>
            <a:fld id="{743A94BE-A11F-4C38-9940-2F9E5EA142CA}" type="datetimeFigureOut">
              <a:rPr lang="en-US" smtClean="0"/>
              <a:t>7/29/2022</a:t>
            </a:fld>
            <a:endParaRPr lang="en-US"/>
          </a:p>
        </p:txBody>
      </p:sp>
      <p:sp>
        <p:nvSpPr>
          <p:cNvPr id="3" name="Footer Placeholder 2">
            <a:extLst>
              <a:ext uri="{FF2B5EF4-FFF2-40B4-BE49-F238E27FC236}">
                <a16:creationId xmlns:a16="http://schemas.microsoft.com/office/drawing/2014/main" xmlns="" id="{5AC4A904-057E-8C5D-7084-E707FCC4C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67EB7C2-642F-E173-9B1A-CA24BFC21AC8}"/>
              </a:ext>
            </a:extLst>
          </p:cNvPr>
          <p:cNvSpPr>
            <a:spLocks noGrp="1"/>
          </p:cNvSpPr>
          <p:nvPr>
            <p:ph type="sldNum" sz="quarter" idx="12"/>
          </p:nvPr>
        </p:nvSpPr>
        <p:spPr/>
        <p:txBody>
          <a:bodyPr/>
          <a:lstStyle/>
          <a:p>
            <a:fld id="{AAE84D75-E7D2-4B6A-92D1-5D4328AE5A46}" type="slidenum">
              <a:rPr lang="en-US" smtClean="0"/>
              <a:t>‹#›</a:t>
            </a:fld>
            <a:endParaRPr lang="en-US"/>
          </a:p>
        </p:txBody>
      </p:sp>
    </p:spTree>
    <p:extLst>
      <p:ext uri="{BB962C8B-B14F-4D97-AF65-F5344CB8AC3E}">
        <p14:creationId xmlns:p14="http://schemas.microsoft.com/office/powerpoint/2010/main" val="314125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C52F4F-A631-9EF0-3D49-9D0E5DE621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EDE62D4-F318-439D-1294-D1FD9F250C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CA66C32-19D7-439E-041C-4F3BDB826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CA036A-F4B3-BDC7-EA1C-E78465C83BF8}"/>
              </a:ext>
            </a:extLst>
          </p:cNvPr>
          <p:cNvSpPr>
            <a:spLocks noGrp="1"/>
          </p:cNvSpPr>
          <p:nvPr>
            <p:ph type="dt" sz="half" idx="10"/>
          </p:nvPr>
        </p:nvSpPr>
        <p:spPr/>
        <p:txBody>
          <a:bodyPr/>
          <a:lstStyle/>
          <a:p>
            <a:fld id="{743A94BE-A11F-4C38-9940-2F9E5EA142CA}" type="datetimeFigureOut">
              <a:rPr lang="en-US" smtClean="0"/>
              <a:t>7/29/2022</a:t>
            </a:fld>
            <a:endParaRPr lang="en-US"/>
          </a:p>
        </p:txBody>
      </p:sp>
      <p:sp>
        <p:nvSpPr>
          <p:cNvPr id="6" name="Footer Placeholder 5">
            <a:extLst>
              <a:ext uri="{FF2B5EF4-FFF2-40B4-BE49-F238E27FC236}">
                <a16:creationId xmlns:a16="http://schemas.microsoft.com/office/drawing/2014/main" xmlns="" id="{CDE27010-310E-DB0F-6A5B-A30450CD03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D286432-541A-3698-5EF8-003A8CCA9EB0}"/>
              </a:ext>
            </a:extLst>
          </p:cNvPr>
          <p:cNvSpPr>
            <a:spLocks noGrp="1"/>
          </p:cNvSpPr>
          <p:nvPr>
            <p:ph type="sldNum" sz="quarter" idx="12"/>
          </p:nvPr>
        </p:nvSpPr>
        <p:spPr/>
        <p:txBody>
          <a:bodyPr/>
          <a:lstStyle/>
          <a:p>
            <a:fld id="{AAE84D75-E7D2-4B6A-92D1-5D4328AE5A46}" type="slidenum">
              <a:rPr lang="en-US" smtClean="0"/>
              <a:t>‹#›</a:t>
            </a:fld>
            <a:endParaRPr lang="en-US"/>
          </a:p>
        </p:txBody>
      </p:sp>
    </p:spTree>
    <p:extLst>
      <p:ext uri="{BB962C8B-B14F-4D97-AF65-F5344CB8AC3E}">
        <p14:creationId xmlns:p14="http://schemas.microsoft.com/office/powerpoint/2010/main" val="378859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9BAC5-9E11-F230-2B4A-D87FDFED8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4D07093-87E7-C4A9-8444-DF73C20CA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F82C413-AF4F-953D-3A03-7382E8978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035E28E-9386-0954-F84D-1632249A5436}"/>
              </a:ext>
            </a:extLst>
          </p:cNvPr>
          <p:cNvSpPr>
            <a:spLocks noGrp="1"/>
          </p:cNvSpPr>
          <p:nvPr>
            <p:ph type="dt" sz="half" idx="10"/>
          </p:nvPr>
        </p:nvSpPr>
        <p:spPr/>
        <p:txBody>
          <a:bodyPr/>
          <a:lstStyle/>
          <a:p>
            <a:fld id="{743A94BE-A11F-4C38-9940-2F9E5EA142CA}" type="datetimeFigureOut">
              <a:rPr lang="en-US" smtClean="0"/>
              <a:t>7/29/2022</a:t>
            </a:fld>
            <a:endParaRPr lang="en-US"/>
          </a:p>
        </p:txBody>
      </p:sp>
      <p:sp>
        <p:nvSpPr>
          <p:cNvPr id="6" name="Footer Placeholder 5">
            <a:extLst>
              <a:ext uri="{FF2B5EF4-FFF2-40B4-BE49-F238E27FC236}">
                <a16:creationId xmlns:a16="http://schemas.microsoft.com/office/drawing/2014/main" xmlns="" id="{D5595AC1-2467-62C2-E079-22AC695A6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6DB9E2C-53B1-D18F-8495-720A65D6FBE0}"/>
              </a:ext>
            </a:extLst>
          </p:cNvPr>
          <p:cNvSpPr>
            <a:spLocks noGrp="1"/>
          </p:cNvSpPr>
          <p:nvPr>
            <p:ph type="sldNum" sz="quarter" idx="12"/>
          </p:nvPr>
        </p:nvSpPr>
        <p:spPr/>
        <p:txBody>
          <a:bodyPr/>
          <a:lstStyle/>
          <a:p>
            <a:fld id="{AAE84D75-E7D2-4B6A-92D1-5D4328AE5A46}" type="slidenum">
              <a:rPr lang="en-US" smtClean="0"/>
              <a:t>‹#›</a:t>
            </a:fld>
            <a:endParaRPr lang="en-US"/>
          </a:p>
        </p:txBody>
      </p:sp>
    </p:spTree>
    <p:extLst>
      <p:ext uri="{BB962C8B-B14F-4D97-AF65-F5344CB8AC3E}">
        <p14:creationId xmlns:p14="http://schemas.microsoft.com/office/powerpoint/2010/main" val="21322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495FB83-34D2-4480-26D2-4DFAAB285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1CC4E35-0B03-247A-BC0D-ECEF21827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03B403-D8F4-0DF8-0F99-84789E1D0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A94BE-A11F-4C38-9940-2F9E5EA142CA}" type="datetimeFigureOut">
              <a:rPr lang="en-US" smtClean="0"/>
              <a:t>7/29/2022</a:t>
            </a:fld>
            <a:endParaRPr lang="en-US"/>
          </a:p>
        </p:txBody>
      </p:sp>
      <p:sp>
        <p:nvSpPr>
          <p:cNvPr id="5" name="Footer Placeholder 4">
            <a:extLst>
              <a:ext uri="{FF2B5EF4-FFF2-40B4-BE49-F238E27FC236}">
                <a16:creationId xmlns:a16="http://schemas.microsoft.com/office/drawing/2014/main" xmlns="" id="{AAA83094-F308-0F1E-C7D5-ED94447268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E91E278-F837-092C-AAE0-672887F7AD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84D75-E7D2-4B6A-92D1-5D4328AE5A46}" type="slidenum">
              <a:rPr lang="en-US" smtClean="0"/>
              <a:t>‹#›</a:t>
            </a:fld>
            <a:endParaRPr lang="en-US"/>
          </a:p>
        </p:txBody>
      </p:sp>
    </p:spTree>
    <p:extLst>
      <p:ext uri="{BB962C8B-B14F-4D97-AF65-F5344CB8AC3E}">
        <p14:creationId xmlns:p14="http://schemas.microsoft.com/office/powerpoint/2010/main" val="3161290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image" Target="../media/image3.png"/><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 Type="http://schemas.openxmlformats.org/officeDocument/2006/relationships/audio" Target="../media/audio1.wav"/><Relationship Id="rId16"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1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22366BB-531F-E7C2-9B30-2D726A88E3EE}"/>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xmlns="" id="{AE4B8E88-9AA9-AE19-3328-E24C1BE1FCDB}"/>
              </a:ext>
            </a:extLst>
          </p:cNvPr>
          <p:cNvSpPr txBox="1"/>
          <p:nvPr/>
        </p:nvSpPr>
        <p:spPr>
          <a:xfrm>
            <a:off x="2108482" y="1244700"/>
            <a:ext cx="8496847" cy="286232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CHÀO MỪNG QUÝ THẦY CÔ GIÁO CÙNG CÁC EM HỌC SINH</a:t>
            </a:r>
          </a:p>
        </p:txBody>
      </p:sp>
      <p:sp>
        <p:nvSpPr>
          <p:cNvPr id="8" name="TextBox 7">
            <a:extLst>
              <a:ext uri="{FF2B5EF4-FFF2-40B4-BE49-F238E27FC236}">
                <a16:creationId xmlns:a16="http://schemas.microsoft.com/office/drawing/2014/main" xmlns="" id="{BE4FCECD-5584-8C04-33E7-9A60F7D46F32}"/>
              </a:ext>
            </a:extLst>
          </p:cNvPr>
          <p:cNvSpPr txBox="1"/>
          <p:nvPr/>
        </p:nvSpPr>
        <p:spPr>
          <a:xfrm>
            <a:off x="2199116" y="4597637"/>
            <a:ext cx="8406213"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Giáo</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viên</a:t>
            </a:r>
            <a:r>
              <a:rPr lang="en-US" sz="6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5158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xmlns="" id="{9D1BFBD1-F98E-BD0E-DBC7-24DE21F36F94}"/>
              </a:ext>
            </a:extLst>
          </p:cNvPr>
          <p:cNvSpPr/>
          <p:nvPr/>
        </p:nvSpPr>
        <p:spPr>
          <a:xfrm>
            <a:off x="411061" y="1015068"/>
            <a:ext cx="8695189" cy="2004969"/>
          </a:xfrm>
          <a:prstGeom prst="rect">
            <a:avLst/>
          </a:prstGeom>
          <a:solidFill>
            <a:schemeClr val="accent1">
              <a:lumMod val="20000"/>
              <a:lumOff val="80000"/>
            </a:schemeClr>
          </a:solidFill>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vi-VN" sz="3600" b="1" dirty="0">
                <a:latin typeface="Times New Roman" panose="02020603050405020304" pitchFamily="18" charset="0"/>
                <a:cs typeface="Times New Roman" panose="02020603050405020304" pitchFamily="18" charset="0"/>
              </a:rPr>
              <a:t>Câu 7: Điền từ còn thiếu vào thành ngữ: Lời nói...</a:t>
            </a:r>
            <a:r>
              <a:rPr lang="en-US" sz="3600" b="1" dirty="0">
                <a:latin typeface="Times New Roman" panose="02020603050405020304" pitchFamily="18" charset="0"/>
                <a:cs typeface="Times New Roman" panose="02020603050405020304" pitchFamily="18" charset="0"/>
              </a:rPr>
              <a:t> (6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a:t>
            </a:r>
          </a:p>
        </p:txBody>
      </p:sp>
      <p:pic>
        <p:nvPicPr>
          <p:cNvPr id="7" name="Picture 6">
            <a:hlinkClick r:id="rId3" action="ppaction://hlinksldjump"/>
            <a:extLst>
              <a:ext uri="{FF2B5EF4-FFF2-40B4-BE49-F238E27FC236}">
                <a16:creationId xmlns:a16="http://schemas.microsoft.com/office/drawing/2014/main" xmlns="" id="{93651B57-0D3E-7A7A-86B9-2E5C94646AFA}"/>
              </a:ext>
            </a:extLst>
          </p:cNvPr>
          <p:cNvPicPr>
            <a:picLocks noChangeAspect="1"/>
          </p:cNvPicPr>
          <p:nvPr/>
        </p:nvPicPr>
        <p:blipFill>
          <a:blip r:embed="rId4"/>
          <a:stretch>
            <a:fillRect/>
          </a:stretch>
        </p:blipFill>
        <p:spPr>
          <a:xfrm>
            <a:off x="4000524" y="3604525"/>
            <a:ext cx="2359356" cy="1944793"/>
          </a:xfrm>
          <a:prstGeom prst="rect">
            <a:avLst/>
          </a:prstGeom>
        </p:spPr>
      </p:pic>
    </p:spTree>
    <p:extLst>
      <p:ext uri="{BB962C8B-B14F-4D97-AF65-F5344CB8AC3E}">
        <p14:creationId xmlns:p14="http://schemas.microsoft.com/office/powerpoint/2010/main" val="4100928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xmlns="" id="{9D1BFBD1-F98E-BD0E-DBC7-24DE21F36F94}"/>
              </a:ext>
            </a:extLst>
          </p:cNvPr>
          <p:cNvSpPr/>
          <p:nvPr/>
        </p:nvSpPr>
        <p:spPr>
          <a:xfrm>
            <a:off x="411061" y="1015068"/>
            <a:ext cx="8695189" cy="2004969"/>
          </a:xfrm>
          <a:prstGeom prst="rect">
            <a:avLst/>
          </a:prstGeom>
          <a:solidFill>
            <a:schemeClr val="accent1">
              <a:lumMod val="20000"/>
              <a:lumOff val="80000"/>
            </a:schemeClr>
          </a:solidFill>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vi-VN" sz="3600" b="1" dirty="0">
                <a:latin typeface="Times New Roman" panose="02020603050405020304" pitchFamily="18" charset="0"/>
                <a:cs typeface="Times New Roman" panose="02020603050405020304" pitchFamily="18" charset="0"/>
              </a:rPr>
              <a:t>Câu 7: Điền từ còn thiếu vào thành ngữ: Lời nói...</a:t>
            </a:r>
            <a:r>
              <a:rPr lang="en-US" sz="3600" b="1" dirty="0">
                <a:latin typeface="Times New Roman" panose="02020603050405020304" pitchFamily="18" charset="0"/>
                <a:cs typeface="Times New Roman" panose="02020603050405020304" pitchFamily="18" charset="0"/>
              </a:rPr>
              <a:t> (6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a:t>
            </a:r>
          </a:p>
        </p:txBody>
      </p:sp>
      <p:pic>
        <p:nvPicPr>
          <p:cNvPr id="7" name="Picture 6">
            <a:hlinkClick r:id="rId3" action="ppaction://hlinksldjump"/>
            <a:extLst>
              <a:ext uri="{FF2B5EF4-FFF2-40B4-BE49-F238E27FC236}">
                <a16:creationId xmlns:a16="http://schemas.microsoft.com/office/drawing/2014/main" xmlns="" id="{93651B57-0D3E-7A7A-86B9-2E5C94646AFA}"/>
              </a:ext>
            </a:extLst>
          </p:cNvPr>
          <p:cNvPicPr>
            <a:picLocks noChangeAspect="1"/>
          </p:cNvPicPr>
          <p:nvPr/>
        </p:nvPicPr>
        <p:blipFill>
          <a:blip r:embed="rId4"/>
          <a:stretch>
            <a:fillRect/>
          </a:stretch>
        </p:blipFill>
        <p:spPr>
          <a:xfrm>
            <a:off x="4000524" y="3604525"/>
            <a:ext cx="2359356" cy="1944793"/>
          </a:xfrm>
          <a:prstGeom prst="rect">
            <a:avLst/>
          </a:prstGeom>
        </p:spPr>
      </p:pic>
    </p:spTree>
    <p:extLst>
      <p:ext uri="{BB962C8B-B14F-4D97-AF65-F5344CB8AC3E}">
        <p14:creationId xmlns:p14="http://schemas.microsoft.com/office/powerpoint/2010/main" val="114123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xmlns="" id="{9D1BFBD1-F98E-BD0E-DBC7-24DE21F36F94}"/>
              </a:ext>
            </a:extLst>
          </p:cNvPr>
          <p:cNvSpPr/>
          <p:nvPr/>
        </p:nvSpPr>
        <p:spPr>
          <a:xfrm>
            <a:off x="411061" y="1015068"/>
            <a:ext cx="8695189" cy="2004969"/>
          </a:xfrm>
          <a:prstGeom prst="rect">
            <a:avLst/>
          </a:prstGeom>
          <a:solidFill>
            <a:schemeClr val="accent1">
              <a:lumMod val="20000"/>
              <a:lumOff val="80000"/>
            </a:schemeClr>
          </a:solidFill>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vi-VN" sz="3600" b="1" dirty="0">
                <a:latin typeface="Times New Roman" panose="02020603050405020304" pitchFamily="18" charset="0"/>
                <a:cs typeface="Times New Roman" panose="02020603050405020304" pitchFamily="18" charset="0"/>
              </a:rPr>
              <a:t>Câu 8: Điền từ còn thiếu vào thành ngữ: Quân tử...</a:t>
            </a:r>
            <a:r>
              <a:rPr lang="en-US" sz="3600" b="1" dirty="0">
                <a:latin typeface="Times New Roman" panose="02020603050405020304" pitchFamily="18" charset="0"/>
                <a:cs typeface="Times New Roman" panose="02020603050405020304" pitchFamily="18" charset="0"/>
              </a:rPr>
              <a:t>(8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a:t>
            </a:r>
          </a:p>
        </p:txBody>
      </p:sp>
      <p:pic>
        <p:nvPicPr>
          <p:cNvPr id="7" name="Picture 6">
            <a:hlinkClick r:id="rId3" action="ppaction://hlinksldjump"/>
            <a:extLst>
              <a:ext uri="{FF2B5EF4-FFF2-40B4-BE49-F238E27FC236}">
                <a16:creationId xmlns:a16="http://schemas.microsoft.com/office/drawing/2014/main" xmlns="" id="{93651B57-0D3E-7A7A-86B9-2E5C94646AFA}"/>
              </a:ext>
            </a:extLst>
          </p:cNvPr>
          <p:cNvPicPr>
            <a:picLocks noChangeAspect="1"/>
          </p:cNvPicPr>
          <p:nvPr/>
        </p:nvPicPr>
        <p:blipFill>
          <a:blip r:embed="rId4"/>
          <a:stretch>
            <a:fillRect/>
          </a:stretch>
        </p:blipFill>
        <p:spPr>
          <a:xfrm>
            <a:off x="4000524" y="3604525"/>
            <a:ext cx="2359356" cy="1944793"/>
          </a:xfrm>
          <a:prstGeom prst="rect">
            <a:avLst/>
          </a:prstGeom>
        </p:spPr>
      </p:pic>
    </p:spTree>
    <p:extLst>
      <p:ext uri="{BB962C8B-B14F-4D97-AF65-F5344CB8AC3E}">
        <p14:creationId xmlns:p14="http://schemas.microsoft.com/office/powerpoint/2010/main" val="2782430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xmlns="" id="{9D1BFBD1-F98E-BD0E-DBC7-24DE21F36F94}"/>
              </a:ext>
            </a:extLst>
          </p:cNvPr>
          <p:cNvSpPr/>
          <p:nvPr/>
        </p:nvSpPr>
        <p:spPr>
          <a:xfrm>
            <a:off x="411061" y="1015068"/>
            <a:ext cx="8695189" cy="2004969"/>
          </a:xfrm>
          <a:prstGeom prst="rect">
            <a:avLst/>
          </a:prstGeom>
          <a:solidFill>
            <a:schemeClr val="accent1">
              <a:lumMod val="20000"/>
              <a:lumOff val="80000"/>
            </a:schemeClr>
          </a:solidFill>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vi-VN" sz="3600" b="1" dirty="0">
                <a:latin typeface="Times New Roman" panose="02020603050405020304" pitchFamily="18" charset="0"/>
                <a:cs typeface="Times New Roman" panose="02020603050405020304" pitchFamily="18" charset="0"/>
              </a:rPr>
              <a:t>Câu 9: Điền từ còn thiếu vào câu ca dao: </a:t>
            </a:r>
          </a:p>
          <a:p>
            <a:pPr algn="ctr"/>
            <a:r>
              <a:rPr lang="vi-VN" sz="3600" b="1" dirty="0">
                <a:latin typeface="Times New Roman" panose="02020603050405020304" pitchFamily="18" charset="0"/>
                <a:cs typeface="Times New Roman" panose="02020603050405020304" pitchFamily="18" charset="0"/>
              </a:rPr>
              <a:t>Vàng thì thử lửa, thử than</a:t>
            </a:r>
          </a:p>
          <a:p>
            <a:pPr algn="ctr"/>
            <a:r>
              <a:rPr lang="vi-VN" sz="3600" b="1" dirty="0">
                <a:latin typeface="Times New Roman" panose="02020603050405020304" pitchFamily="18" charset="0"/>
                <a:cs typeface="Times New Roman" panose="02020603050405020304" pitchFamily="18" charset="0"/>
              </a:rPr>
              <a:t>Chuông kêu thử tiếng, người ngoan...</a:t>
            </a:r>
          </a:p>
          <a:p>
            <a:pPr algn="ctr"/>
            <a:r>
              <a:rPr lang="en-US" sz="3600" b="1" dirty="0">
                <a:latin typeface="Times New Roman" panose="02020603050405020304" pitchFamily="18" charset="0"/>
                <a:cs typeface="Times New Roman" panose="02020603050405020304" pitchFamily="18" charset="0"/>
              </a:rPr>
              <a:t>(5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a:t>
            </a:r>
          </a:p>
        </p:txBody>
      </p:sp>
      <p:pic>
        <p:nvPicPr>
          <p:cNvPr id="7" name="Picture 6">
            <a:hlinkClick r:id="rId3" action="ppaction://hlinksldjump"/>
            <a:extLst>
              <a:ext uri="{FF2B5EF4-FFF2-40B4-BE49-F238E27FC236}">
                <a16:creationId xmlns:a16="http://schemas.microsoft.com/office/drawing/2014/main" xmlns="" id="{93651B57-0D3E-7A7A-86B9-2E5C94646AFA}"/>
              </a:ext>
            </a:extLst>
          </p:cNvPr>
          <p:cNvPicPr>
            <a:picLocks noChangeAspect="1"/>
          </p:cNvPicPr>
          <p:nvPr/>
        </p:nvPicPr>
        <p:blipFill>
          <a:blip r:embed="rId4"/>
          <a:stretch>
            <a:fillRect/>
          </a:stretch>
        </p:blipFill>
        <p:spPr>
          <a:xfrm>
            <a:off x="4000524" y="3604525"/>
            <a:ext cx="2359356" cy="1944793"/>
          </a:xfrm>
          <a:prstGeom prst="rect">
            <a:avLst/>
          </a:prstGeom>
        </p:spPr>
      </p:pic>
    </p:spTree>
    <p:extLst>
      <p:ext uri="{BB962C8B-B14F-4D97-AF65-F5344CB8AC3E}">
        <p14:creationId xmlns:p14="http://schemas.microsoft.com/office/powerpoint/2010/main" val="3508190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xmlns="" id="{9D1BFBD1-F98E-BD0E-DBC7-24DE21F36F94}"/>
              </a:ext>
            </a:extLst>
          </p:cNvPr>
          <p:cNvSpPr/>
          <p:nvPr/>
        </p:nvSpPr>
        <p:spPr>
          <a:xfrm>
            <a:off x="411061" y="1015068"/>
            <a:ext cx="8695189" cy="2004969"/>
          </a:xfrm>
          <a:prstGeom prst="rect">
            <a:avLst/>
          </a:prstGeom>
          <a:solidFill>
            <a:schemeClr val="accent1">
              <a:lumMod val="20000"/>
              <a:lumOff val="80000"/>
            </a:schemeClr>
          </a:solidFill>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vi-VN" sz="3600" b="1" dirty="0">
                <a:latin typeface="Times New Roman" panose="02020603050405020304" pitchFamily="18" charset="0"/>
                <a:cs typeface="Times New Roman" panose="02020603050405020304" pitchFamily="18" charset="0"/>
              </a:rPr>
              <a:t>Câu 10: Điền từ còn thiếu vào câu tục ngữ sau: ...cao hơn mâm cỗ</a:t>
            </a:r>
            <a:r>
              <a:rPr lang="en-US" sz="3600" b="1" dirty="0">
                <a:latin typeface="Times New Roman" panose="02020603050405020304" pitchFamily="18" charset="0"/>
                <a:cs typeface="Times New Roman" panose="02020603050405020304" pitchFamily="18" charset="0"/>
              </a:rPr>
              <a:t> (7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a:t>
            </a:r>
          </a:p>
        </p:txBody>
      </p:sp>
      <p:pic>
        <p:nvPicPr>
          <p:cNvPr id="7" name="Picture 6">
            <a:hlinkClick r:id="rId3" action="ppaction://hlinksldjump"/>
            <a:extLst>
              <a:ext uri="{FF2B5EF4-FFF2-40B4-BE49-F238E27FC236}">
                <a16:creationId xmlns:a16="http://schemas.microsoft.com/office/drawing/2014/main" xmlns="" id="{93651B57-0D3E-7A7A-86B9-2E5C94646AFA}"/>
              </a:ext>
            </a:extLst>
          </p:cNvPr>
          <p:cNvPicPr>
            <a:picLocks noChangeAspect="1"/>
          </p:cNvPicPr>
          <p:nvPr/>
        </p:nvPicPr>
        <p:blipFill>
          <a:blip r:embed="rId4"/>
          <a:stretch>
            <a:fillRect/>
          </a:stretch>
        </p:blipFill>
        <p:spPr>
          <a:xfrm>
            <a:off x="4000524" y="3604525"/>
            <a:ext cx="2359356" cy="1944793"/>
          </a:xfrm>
          <a:prstGeom prst="rect">
            <a:avLst/>
          </a:prstGeom>
        </p:spPr>
      </p:pic>
    </p:spTree>
    <p:extLst>
      <p:ext uri="{BB962C8B-B14F-4D97-AF65-F5344CB8AC3E}">
        <p14:creationId xmlns:p14="http://schemas.microsoft.com/office/powerpoint/2010/main" val="2326428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xmlns="" id="{9D1BFBD1-F98E-BD0E-DBC7-24DE21F36F94}"/>
              </a:ext>
            </a:extLst>
          </p:cNvPr>
          <p:cNvSpPr/>
          <p:nvPr/>
        </p:nvSpPr>
        <p:spPr>
          <a:xfrm>
            <a:off x="411061" y="1015068"/>
            <a:ext cx="8695189" cy="2004969"/>
          </a:xfrm>
          <a:prstGeom prst="rect">
            <a:avLst/>
          </a:prstGeom>
          <a:solidFill>
            <a:schemeClr val="accent1">
              <a:lumMod val="20000"/>
              <a:lumOff val="80000"/>
            </a:schemeClr>
          </a:solidFill>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vi-VN" sz="3600" b="1" dirty="0">
                <a:latin typeface="Times New Roman" panose="02020603050405020304" pitchFamily="18" charset="0"/>
                <a:cs typeface="Times New Roman" panose="02020603050405020304" pitchFamily="18" charset="0"/>
              </a:rPr>
              <a:t>Câu 11: Thành ngữ chỉ việc ai đó nói quá dài dòng, không đúng trọng tâm gây mất thời gian</a:t>
            </a:r>
            <a:r>
              <a:rPr lang="en-US" sz="3600" b="1" dirty="0">
                <a:latin typeface="Times New Roman" panose="02020603050405020304" pitchFamily="18" charset="0"/>
                <a:cs typeface="Times New Roman" panose="02020603050405020304" pitchFamily="18" charset="0"/>
              </a:rPr>
              <a:t> (13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a:t>
            </a:r>
          </a:p>
        </p:txBody>
      </p:sp>
      <p:pic>
        <p:nvPicPr>
          <p:cNvPr id="7" name="Picture 6">
            <a:hlinkClick r:id="rId3" action="ppaction://hlinksldjump"/>
            <a:extLst>
              <a:ext uri="{FF2B5EF4-FFF2-40B4-BE49-F238E27FC236}">
                <a16:creationId xmlns:a16="http://schemas.microsoft.com/office/drawing/2014/main" xmlns="" id="{93651B57-0D3E-7A7A-86B9-2E5C94646AFA}"/>
              </a:ext>
            </a:extLst>
          </p:cNvPr>
          <p:cNvPicPr>
            <a:picLocks noChangeAspect="1"/>
          </p:cNvPicPr>
          <p:nvPr/>
        </p:nvPicPr>
        <p:blipFill>
          <a:blip r:embed="rId4"/>
          <a:stretch>
            <a:fillRect/>
          </a:stretch>
        </p:blipFill>
        <p:spPr>
          <a:xfrm>
            <a:off x="4000524" y="3604525"/>
            <a:ext cx="2359356" cy="1944793"/>
          </a:xfrm>
          <a:prstGeom prst="rect">
            <a:avLst/>
          </a:prstGeom>
        </p:spPr>
      </p:pic>
    </p:spTree>
    <p:extLst>
      <p:ext uri="{BB962C8B-B14F-4D97-AF65-F5344CB8AC3E}">
        <p14:creationId xmlns:p14="http://schemas.microsoft.com/office/powerpoint/2010/main" val="353412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xmlns="" id="{9D1BFBD1-F98E-BD0E-DBC7-24DE21F36F94}"/>
              </a:ext>
            </a:extLst>
          </p:cNvPr>
          <p:cNvSpPr/>
          <p:nvPr/>
        </p:nvSpPr>
        <p:spPr>
          <a:xfrm>
            <a:off x="411061" y="1015068"/>
            <a:ext cx="8695189" cy="2004969"/>
          </a:xfrm>
          <a:prstGeom prst="rect">
            <a:avLst/>
          </a:prstGeom>
          <a:solidFill>
            <a:schemeClr val="accent1">
              <a:lumMod val="20000"/>
              <a:lumOff val="80000"/>
            </a:schemeClr>
          </a:solidFill>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vi-VN" sz="3600" b="1" dirty="0">
                <a:latin typeface="Times New Roman" panose="02020603050405020304" pitchFamily="18" charset="0"/>
                <a:cs typeface="Times New Roman" panose="02020603050405020304" pitchFamily="18" charset="0"/>
              </a:rPr>
              <a:t>Câu 12: Điền từ còn thiếu vào câu tục ngữ: Ăn có nhai, nói có...</a:t>
            </a:r>
            <a:r>
              <a:rPr lang="en-US" sz="3600" b="1" dirty="0">
                <a:latin typeface="Times New Roman" panose="02020603050405020304" pitchFamily="18" charset="0"/>
                <a:cs typeface="Times New Roman" panose="02020603050405020304" pitchFamily="18" charset="0"/>
              </a:rPr>
              <a:t>(4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a:t>
            </a:r>
          </a:p>
        </p:txBody>
      </p:sp>
      <p:pic>
        <p:nvPicPr>
          <p:cNvPr id="7" name="Picture 6">
            <a:hlinkClick r:id="rId3" action="ppaction://hlinksldjump"/>
            <a:extLst>
              <a:ext uri="{FF2B5EF4-FFF2-40B4-BE49-F238E27FC236}">
                <a16:creationId xmlns:a16="http://schemas.microsoft.com/office/drawing/2014/main" xmlns="" id="{93651B57-0D3E-7A7A-86B9-2E5C94646AFA}"/>
              </a:ext>
            </a:extLst>
          </p:cNvPr>
          <p:cNvPicPr>
            <a:picLocks noChangeAspect="1"/>
          </p:cNvPicPr>
          <p:nvPr/>
        </p:nvPicPr>
        <p:blipFill>
          <a:blip r:embed="rId4"/>
          <a:stretch>
            <a:fillRect/>
          </a:stretch>
        </p:blipFill>
        <p:spPr>
          <a:xfrm>
            <a:off x="4000524" y="3604525"/>
            <a:ext cx="2359356" cy="1944793"/>
          </a:xfrm>
          <a:prstGeom prst="rect">
            <a:avLst/>
          </a:prstGeom>
        </p:spPr>
      </p:pic>
    </p:spTree>
    <p:extLst>
      <p:ext uri="{BB962C8B-B14F-4D97-AF65-F5344CB8AC3E}">
        <p14:creationId xmlns:p14="http://schemas.microsoft.com/office/powerpoint/2010/main" val="121830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xmlns="" id="{9D1BFBD1-F98E-BD0E-DBC7-24DE21F36F94}"/>
              </a:ext>
            </a:extLst>
          </p:cNvPr>
          <p:cNvSpPr/>
          <p:nvPr/>
        </p:nvSpPr>
        <p:spPr>
          <a:xfrm>
            <a:off x="411061" y="1015068"/>
            <a:ext cx="9454392" cy="2004969"/>
          </a:xfrm>
          <a:prstGeom prst="rect">
            <a:avLst/>
          </a:prstGeom>
          <a:solidFill>
            <a:schemeClr val="accent1">
              <a:lumMod val="20000"/>
              <a:lumOff val="80000"/>
            </a:schemeClr>
          </a:solidFill>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vi-VN" sz="3600" b="1" dirty="0">
                <a:latin typeface="Times New Roman" panose="02020603050405020304" pitchFamily="18" charset="0"/>
                <a:cs typeface="Times New Roman" panose="02020603050405020304" pitchFamily="18" charset="0"/>
              </a:rPr>
              <a:t>Câu 13: Điền từ còn thiếu vào câu ca dao: </a:t>
            </a:r>
          </a:p>
          <a:p>
            <a:pPr algn="ctr"/>
            <a:r>
              <a:rPr lang="vi-VN" sz="3600" b="1" dirty="0">
                <a:latin typeface="Times New Roman" panose="02020603050405020304" pitchFamily="18" charset="0"/>
                <a:cs typeface="Times New Roman" panose="02020603050405020304" pitchFamily="18" charset="0"/>
              </a:rPr>
              <a:t>Chim khôn kêu tiếng rảnh rang</a:t>
            </a:r>
          </a:p>
          <a:p>
            <a:pPr algn="ctr"/>
            <a:r>
              <a:rPr lang="vi-VN" sz="3600" b="1" dirty="0">
                <a:latin typeface="Times New Roman" panose="02020603050405020304" pitchFamily="18" charset="0"/>
                <a:cs typeface="Times New Roman" panose="02020603050405020304" pitchFamily="18" charset="0"/>
              </a:rPr>
              <a:t>Người khôn nói tiếng... dễ nghe</a:t>
            </a:r>
          </a:p>
          <a:p>
            <a:pPr algn="ctr"/>
            <a:r>
              <a:rPr lang="en-US" sz="3600" b="1" dirty="0">
                <a:latin typeface="Times New Roman" panose="02020603050405020304" pitchFamily="18" charset="0"/>
                <a:cs typeface="Times New Roman" panose="02020603050405020304" pitchFamily="18" charset="0"/>
              </a:rPr>
              <a:t>(7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a:t>
            </a:r>
          </a:p>
        </p:txBody>
      </p:sp>
      <p:pic>
        <p:nvPicPr>
          <p:cNvPr id="7" name="Picture 6">
            <a:hlinkClick r:id="rId3" action="ppaction://hlinksldjump"/>
            <a:extLst>
              <a:ext uri="{FF2B5EF4-FFF2-40B4-BE49-F238E27FC236}">
                <a16:creationId xmlns:a16="http://schemas.microsoft.com/office/drawing/2014/main" xmlns="" id="{93651B57-0D3E-7A7A-86B9-2E5C94646AFA}"/>
              </a:ext>
            </a:extLst>
          </p:cNvPr>
          <p:cNvPicPr>
            <a:picLocks noChangeAspect="1"/>
          </p:cNvPicPr>
          <p:nvPr/>
        </p:nvPicPr>
        <p:blipFill>
          <a:blip r:embed="rId4"/>
          <a:stretch>
            <a:fillRect/>
          </a:stretch>
        </p:blipFill>
        <p:spPr>
          <a:xfrm>
            <a:off x="4000524" y="3604525"/>
            <a:ext cx="2359356" cy="1944793"/>
          </a:xfrm>
          <a:prstGeom prst="rect">
            <a:avLst/>
          </a:prstGeom>
        </p:spPr>
      </p:pic>
    </p:spTree>
    <p:extLst>
      <p:ext uri="{BB962C8B-B14F-4D97-AF65-F5344CB8AC3E}">
        <p14:creationId xmlns:p14="http://schemas.microsoft.com/office/powerpoint/2010/main" val="4087461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22366BB-531F-E7C2-9B30-2D726A88E3EE}"/>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xmlns="" id="{AE4B8E88-9AA9-AE19-3328-E24C1BE1FCDB}"/>
              </a:ext>
            </a:extLst>
          </p:cNvPr>
          <p:cNvSpPr txBox="1"/>
          <p:nvPr/>
        </p:nvSpPr>
        <p:spPr>
          <a:xfrm>
            <a:off x="2351763" y="517863"/>
            <a:ext cx="849684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BE4FCECD-5584-8C04-33E7-9A60F7D46F32}"/>
              </a:ext>
            </a:extLst>
          </p:cNvPr>
          <p:cNvSpPr txBox="1"/>
          <p:nvPr/>
        </p:nvSpPr>
        <p:spPr>
          <a:xfrm>
            <a:off x="1892893" y="2043624"/>
            <a:ext cx="840621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HÀNH TIẾNG VIỆT</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FF25FD42-6392-A5DA-06C7-88833DEF4A7E}"/>
              </a:ext>
            </a:extLst>
          </p:cNvPr>
          <p:cNvSpPr txBox="1"/>
          <p:nvPr/>
        </p:nvSpPr>
        <p:spPr>
          <a:xfrm>
            <a:off x="2031336" y="4912476"/>
            <a:ext cx="84062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91255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B04D6747-AAE8-51F3-F3AD-3AEF25A2D6B0}"/>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C89C3003-9B75-E9B8-3047-5CAD1D988EE2}"/>
              </a:ext>
            </a:extLst>
          </p:cNvPr>
          <p:cNvSpPr txBox="1"/>
          <p:nvPr/>
        </p:nvSpPr>
        <p:spPr>
          <a:xfrm>
            <a:off x="1689033" y="2128111"/>
            <a:ext cx="849684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9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THÀNH KIẾN THỨC</a:t>
            </a:r>
            <a:endParaRPr kumimoji="0" lang="en-US" sz="9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8598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B04D6747-AAE8-51F3-F3AD-3AEF25A2D6B0}"/>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C89C3003-9B75-E9B8-3047-5CAD1D988EE2}"/>
              </a:ext>
            </a:extLst>
          </p:cNvPr>
          <p:cNvSpPr txBox="1"/>
          <p:nvPr/>
        </p:nvSpPr>
        <p:spPr>
          <a:xfrm>
            <a:off x="1689033" y="2128111"/>
            <a:ext cx="8496847" cy="1569660"/>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07439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B04D6747-AAE8-51F3-F3AD-3AEF25A2D6B0}"/>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C89C3003-9B75-E9B8-3047-5CAD1D988EE2}"/>
              </a:ext>
            </a:extLst>
          </p:cNvPr>
          <p:cNvSpPr txBox="1"/>
          <p:nvPr/>
        </p:nvSpPr>
        <p:spPr>
          <a:xfrm>
            <a:off x="1454142" y="2195224"/>
            <a:ext cx="8855929" cy="3046988"/>
          </a:xfrm>
          <a:prstGeom prst="rect">
            <a:avLst/>
          </a:prstGeom>
          <a:noFill/>
        </p:spPr>
        <p:txBody>
          <a:bodyPr wrap="square" rtlCol="0">
            <a:spAutoFit/>
          </a:bodyPr>
          <a:lstStyle/>
          <a:p>
            <a:pPr lvl="0" algn="ctr">
              <a:defRPr/>
            </a:pPr>
            <a:r>
              <a:rPr lang="en-US" sz="9600" b="1" dirty="0">
                <a:solidFill>
                  <a:prstClr val="black"/>
                </a:solidFill>
                <a:latin typeface="Times New Roman" panose="02020603050405020304" pitchFamily="18" charset="0"/>
                <a:cs typeface="Times New Roman" panose="02020603050405020304" pitchFamily="18" charset="0"/>
              </a:rPr>
              <a:t>I. </a:t>
            </a:r>
            <a:r>
              <a:rPr lang="en-US" sz="9600" b="1" dirty="0" err="1">
                <a:solidFill>
                  <a:prstClr val="black"/>
                </a:solidFill>
                <a:latin typeface="Times New Roman" panose="02020603050405020304" pitchFamily="18" charset="0"/>
                <a:cs typeface="Times New Roman" panose="02020603050405020304" pitchFamily="18" charset="0"/>
              </a:rPr>
              <a:t>Tìm</a:t>
            </a:r>
            <a:r>
              <a:rPr lang="en-US" sz="9600" b="1" dirty="0">
                <a:solidFill>
                  <a:prstClr val="black"/>
                </a:solidFill>
                <a:latin typeface="Times New Roman" panose="02020603050405020304" pitchFamily="18" charset="0"/>
                <a:cs typeface="Times New Roman" panose="02020603050405020304" pitchFamily="18" charset="0"/>
              </a:rPr>
              <a:t> </a:t>
            </a:r>
            <a:r>
              <a:rPr lang="en-US" sz="9600" b="1" dirty="0" err="1">
                <a:solidFill>
                  <a:prstClr val="black"/>
                </a:solidFill>
                <a:latin typeface="Times New Roman" panose="02020603050405020304" pitchFamily="18" charset="0"/>
                <a:cs typeface="Times New Roman" panose="02020603050405020304" pitchFamily="18" charset="0"/>
              </a:rPr>
              <a:t>hiểu</a:t>
            </a:r>
            <a:r>
              <a:rPr lang="en-US" sz="9600" b="1" dirty="0">
                <a:solidFill>
                  <a:prstClr val="black"/>
                </a:solidFill>
                <a:latin typeface="Times New Roman" panose="02020603050405020304" pitchFamily="18" charset="0"/>
                <a:cs typeface="Times New Roman" panose="02020603050405020304" pitchFamily="18" charset="0"/>
              </a:rPr>
              <a:t> </a:t>
            </a:r>
            <a:r>
              <a:rPr lang="en-US" sz="9600" b="1" dirty="0" err="1">
                <a:solidFill>
                  <a:prstClr val="black"/>
                </a:solidFill>
                <a:latin typeface="Times New Roman" panose="02020603050405020304" pitchFamily="18" charset="0"/>
                <a:cs typeface="Times New Roman" panose="02020603050405020304" pitchFamily="18" charset="0"/>
              </a:rPr>
              <a:t>lí</a:t>
            </a:r>
            <a:r>
              <a:rPr lang="en-US" sz="9600" b="1" dirty="0">
                <a:solidFill>
                  <a:prstClr val="black"/>
                </a:solidFill>
                <a:latin typeface="Times New Roman" panose="02020603050405020304" pitchFamily="18" charset="0"/>
                <a:cs typeface="Times New Roman" panose="02020603050405020304" pitchFamily="18" charset="0"/>
              </a:rPr>
              <a:t> </a:t>
            </a:r>
            <a:r>
              <a:rPr lang="en-US" sz="9600" b="1" dirty="0" err="1">
                <a:solidFill>
                  <a:prstClr val="black"/>
                </a:solidFill>
                <a:latin typeface="Times New Roman" panose="02020603050405020304" pitchFamily="18" charset="0"/>
                <a:cs typeface="Times New Roman" panose="02020603050405020304" pitchFamily="18" charset="0"/>
              </a:rPr>
              <a:t>thuyết</a:t>
            </a:r>
            <a:endParaRPr kumimoji="0" lang="en-US" sz="9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4000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9E6DA379-BCE2-FB94-0A27-2652E9C92376}"/>
              </a:ext>
            </a:extLst>
          </p:cNvPr>
          <p:cNvSpPr txBox="1"/>
          <p:nvPr/>
        </p:nvSpPr>
        <p:spPr>
          <a:xfrm>
            <a:off x="564909" y="383202"/>
            <a:ext cx="8855929"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I. </a:t>
            </a:r>
            <a:r>
              <a:rPr lang="en-US" sz="4000" b="1" dirty="0" err="1">
                <a:solidFill>
                  <a:prstClr val="black"/>
                </a:solidFill>
                <a:latin typeface="Times New Roman" panose="02020603050405020304" pitchFamily="18" charset="0"/>
                <a:cs typeface="Times New Roman" panose="02020603050405020304" pitchFamily="18" charset="0"/>
              </a:rPr>
              <a:t>Tìm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hiểu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lí</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thuyết</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Rectangle: Diagonal Corners Snipped 1">
            <a:extLst>
              <a:ext uri="{FF2B5EF4-FFF2-40B4-BE49-F238E27FC236}">
                <a16:creationId xmlns:a16="http://schemas.microsoft.com/office/drawing/2014/main" xmlns="" id="{D590A4F0-E385-4682-20E3-C037716CD642}"/>
              </a:ext>
            </a:extLst>
          </p:cNvPr>
          <p:cNvSpPr/>
          <p:nvPr/>
        </p:nvSpPr>
        <p:spPr>
          <a:xfrm>
            <a:off x="2910979" y="1533088"/>
            <a:ext cx="5478011" cy="3791824"/>
          </a:xfrm>
          <a:prstGeom prst="snip2Diag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Diagonal Corners Snipped 5">
            <a:extLst>
              <a:ext uri="{FF2B5EF4-FFF2-40B4-BE49-F238E27FC236}">
                <a16:creationId xmlns:a16="http://schemas.microsoft.com/office/drawing/2014/main" xmlns="" id="{EE7AB1AC-4DD5-1E70-9207-D31F889BB0A8}"/>
              </a:ext>
            </a:extLst>
          </p:cNvPr>
          <p:cNvSpPr/>
          <p:nvPr/>
        </p:nvSpPr>
        <p:spPr>
          <a:xfrm>
            <a:off x="3246539" y="1709257"/>
            <a:ext cx="5478011" cy="3791824"/>
          </a:xfrm>
          <a:prstGeom prst="snip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Học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sinh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đọc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và</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phân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tích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ví</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dụ</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trong</a:t>
            </a:r>
            <a:r>
              <a:rPr lang="en-US" sz="3600" b="1" dirty="0">
                <a:solidFill>
                  <a:schemeClr val="tx1"/>
                </a:solidFill>
                <a:latin typeface="Times New Roman" panose="02020603050405020304" pitchFamily="18" charset="0"/>
                <a:cs typeface="Times New Roman" panose="02020603050405020304" pitchFamily="18" charset="0"/>
              </a:rPr>
              <a:t> SGK Hs </a:t>
            </a:r>
            <a:r>
              <a:rPr lang="en-US" sz="3600" b="1" dirty="0" err="1">
                <a:solidFill>
                  <a:schemeClr val="tx1"/>
                </a:solidFill>
                <a:latin typeface="Times New Roman" panose="02020603050405020304" pitchFamily="18" charset="0"/>
                <a:cs typeface="Times New Roman" panose="02020603050405020304" pitchFamily="18" charset="0"/>
              </a:rPr>
              <a:t>lấy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ví</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dụ</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về</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biện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pháp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nói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giảm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nói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tránh</a:t>
            </a:r>
            <a:r>
              <a:rPr lang="en-US" sz="3600" b="1" smtClean="0">
                <a:solidFill>
                  <a:schemeClr val="tx1"/>
                </a:solidFill>
                <a:latin typeface="Times New Roman" panose="02020603050405020304" pitchFamily="18" charset="0"/>
                <a:cs typeface="Times New Roman" panose="02020603050405020304" pitchFamily="18" charset="0"/>
              </a:rPr>
              <a:t> </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900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291106"/>
            <a:ext cx="12192000" cy="6857999"/>
          </a:xfrm>
          <a:prstGeom prst="rect">
            <a:avLst/>
          </a:prstGeom>
        </p:spPr>
      </p:pic>
      <p:sp>
        <p:nvSpPr>
          <p:cNvPr id="3" name="TextBox 2">
            <a:extLst>
              <a:ext uri="{FF2B5EF4-FFF2-40B4-BE49-F238E27FC236}">
                <a16:creationId xmlns:a16="http://schemas.microsoft.com/office/drawing/2014/main" xmlns="" id="{FA511E11-A0A1-09F3-6081-C103F51F1EDD}"/>
              </a:ext>
            </a:extLst>
          </p:cNvPr>
          <p:cNvSpPr txBox="1"/>
          <p:nvPr/>
        </p:nvSpPr>
        <p:spPr>
          <a:xfrm>
            <a:off x="564909" y="383202"/>
            <a:ext cx="8855929"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1. </a:t>
            </a:r>
            <a:r>
              <a:rPr lang="en-US" sz="4000" b="1" dirty="0" err="1">
                <a:solidFill>
                  <a:prstClr val="black"/>
                </a:solidFill>
                <a:latin typeface="Times New Roman" panose="02020603050405020304" pitchFamily="18" charset="0"/>
                <a:cs typeface="Times New Roman" panose="02020603050405020304" pitchFamily="18" charset="0"/>
              </a:rPr>
              <a:t>Khái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niệm</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CB581D33-226C-5F3F-BEBB-5CAFD402DDB5}"/>
              </a:ext>
            </a:extLst>
          </p:cNvPr>
          <p:cNvSpPr txBox="1"/>
          <p:nvPr/>
        </p:nvSpPr>
        <p:spPr>
          <a:xfrm>
            <a:off x="-5677" y="2734204"/>
            <a:ext cx="2235290" cy="1077218"/>
          </a:xfrm>
          <a:prstGeom prst="rect">
            <a:avLst/>
          </a:prstGeom>
          <a:noFill/>
        </p:spPr>
        <p:txBody>
          <a:bodyPr wrap="square">
            <a:spAutoFit/>
          </a:bodyPr>
          <a:lstStyle/>
          <a:p>
            <a:pPr marL="30480" marR="30480" algn="ctr">
              <a:spcBef>
                <a:spcPts val="0"/>
              </a:spcBef>
              <a:spcAft>
                <a:spcPts val="0"/>
              </a:spcAft>
            </a:pPr>
            <a:r>
              <a:rPr lang="vi-VN" sz="3200" b="1" dirty="0">
                <a:solidFill>
                  <a:srgbClr val="212529"/>
                </a:solidFill>
                <a:latin typeface="+mj-lt"/>
              </a:rPr>
              <a:t>Nói giảm nói tránh</a:t>
            </a:r>
            <a:endParaRPr lang="vi-VN" sz="3200" b="1" i="0" dirty="0">
              <a:solidFill>
                <a:srgbClr val="212529"/>
              </a:solidFill>
              <a:effectLst/>
              <a:latin typeface="+mj-lt"/>
            </a:endParaRPr>
          </a:p>
        </p:txBody>
      </p:sp>
      <p:sp>
        <p:nvSpPr>
          <p:cNvPr id="7" name="TextBox 6">
            <a:extLst>
              <a:ext uri="{FF2B5EF4-FFF2-40B4-BE49-F238E27FC236}">
                <a16:creationId xmlns:a16="http://schemas.microsoft.com/office/drawing/2014/main" xmlns="" id="{0A3DFD14-F066-B48B-96FE-643034005080}"/>
              </a:ext>
            </a:extLst>
          </p:cNvPr>
          <p:cNvSpPr txBox="1"/>
          <p:nvPr/>
        </p:nvSpPr>
        <p:spPr>
          <a:xfrm>
            <a:off x="2579188" y="2386602"/>
            <a:ext cx="3678197" cy="1569660"/>
          </a:xfrm>
          <a:prstGeom prst="rect">
            <a:avLst/>
          </a:prstGeom>
          <a:noFill/>
        </p:spPr>
        <p:txBody>
          <a:bodyPr wrap="square">
            <a:spAutoFit/>
          </a:bodyPr>
          <a:lstStyle/>
          <a:p>
            <a:pPr marL="30480" marR="30480" algn="just">
              <a:spcBef>
                <a:spcPts val="0"/>
              </a:spcBef>
              <a:spcAft>
                <a:spcPts val="0"/>
              </a:spcAft>
            </a:pPr>
            <a:r>
              <a:rPr lang="vi-VN" sz="3200" b="1" dirty="0">
                <a:solidFill>
                  <a:srgbClr val="212529"/>
                </a:solidFill>
                <a:latin typeface="+mj-lt"/>
              </a:rPr>
              <a:t>là biện pháp tu từ dùng cách nói làm giảm nhẹ</a:t>
            </a:r>
            <a:endParaRPr lang="vi-VN" sz="3200" b="1" i="0" dirty="0">
              <a:solidFill>
                <a:srgbClr val="212529"/>
              </a:solidFill>
              <a:effectLst/>
              <a:latin typeface="+mj-lt"/>
            </a:endParaRPr>
          </a:p>
        </p:txBody>
      </p:sp>
      <p:sp>
        <p:nvSpPr>
          <p:cNvPr id="8" name="TextBox 7">
            <a:extLst>
              <a:ext uri="{FF2B5EF4-FFF2-40B4-BE49-F238E27FC236}">
                <a16:creationId xmlns:a16="http://schemas.microsoft.com/office/drawing/2014/main" xmlns="" id="{4C2B2D63-94D4-9459-E6B8-92179987A438}"/>
              </a:ext>
            </a:extLst>
          </p:cNvPr>
          <p:cNvSpPr txBox="1"/>
          <p:nvPr/>
        </p:nvSpPr>
        <p:spPr>
          <a:xfrm>
            <a:off x="7110733" y="950867"/>
            <a:ext cx="3229678" cy="1569660"/>
          </a:xfrm>
          <a:prstGeom prst="rect">
            <a:avLst/>
          </a:prstGeom>
          <a:noFill/>
        </p:spPr>
        <p:txBody>
          <a:bodyPr wrap="square">
            <a:spAutoFit/>
          </a:bodyPr>
          <a:lstStyle/>
          <a:p>
            <a:pPr marL="30480" marR="30480" algn="just">
              <a:spcBef>
                <a:spcPts val="0"/>
              </a:spcBef>
              <a:spcAft>
                <a:spcPts val="0"/>
              </a:spcAft>
            </a:pPr>
            <a:r>
              <a:rPr lang="vi-VN" sz="3200" b="1" dirty="0">
                <a:solidFill>
                  <a:srgbClr val="212529"/>
                </a:solidFill>
                <a:latin typeface="+mj-lt"/>
              </a:rPr>
              <a:t>quy mô, t</a:t>
            </a:r>
            <a:r>
              <a:rPr lang="en-US" sz="3200" b="1" dirty="0">
                <a:solidFill>
                  <a:srgbClr val="212529"/>
                </a:solidFill>
                <a:latin typeface="+mj-lt"/>
              </a:rPr>
              <a:t>í</a:t>
            </a:r>
            <a:r>
              <a:rPr lang="vi-VN" sz="3200" b="1" dirty="0">
                <a:solidFill>
                  <a:srgbClr val="212529"/>
                </a:solidFill>
                <a:latin typeface="+mj-lt"/>
              </a:rPr>
              <a:t>nh chất của đối tượng</a:t>
            </a:r>
            <a:endParaRPr lang="vi-VN" sz="3200" b="1" i="0" dirty="0">
              <a:solidFill>
                <a:srgbClr val="212529"/>
              </a:solidFill>
              <a:effectLst/>
              <a:latin typeface="+mj-lt"/>
            </a:endParaRPr>
          </a:p>
        </p:txBody>
      </p:sp>
      <p:sp>
        <p:nvSpPr>
          <p:cNvPr id="9" name="TextBox 8">
            <a:extLst>
              <a:ext uri="{FF2B5EF4-FFF2-40B4-BE49-F238E27FC236}">
                <a16:creationId xmlns:a16="http://schemas.microsoft.com/office/drawing/2014/main" xmlns="" id="{11F5AD42-FAF5-291D-745D-3919E4ECBBC9}"/>
              </a:ext>
            </a:extLst>
          </p:cNvPr>
          <p:cNvSpPr txBox="1"/>
          <p:nvPr/>
        </p:nvSpPr>
        <p:spPr>
          <a:xfrm>
            <a:off x="2720399" y="4977964"/>
            <a:ext cx="3963660" cy="1569660"/>
          </a:xfrm>
          <a:prstGeom prst="rect">
            <a:avLst/>
          </a:prstGeom>
          <a:noFill/>
        </p:spPr>
        <p:txBody>
          <a:bodyPr wrap="square">
            <a:spAutoFit/>
          </a:bodyPr>
          <a:lstStyle/>
          <a:p>
            <a:pPr marL="30480" marR="30480" algn="just">
              <a:spcBef>
                <a:spcPts val="0"/>
              </a:spcBef>
              <a:spcAft>
                <a:spcPts val="0"/>
              </a:spcAft>
            </a:pPr>
            <a:r>
              <a:rPr lang="vi-VN" sz="3200" b="1" dirty="0">
                <a:solidFill>
                  <a:srgbClr val="212529"/>
                </a:solidFill>
                <a:latin typeface="+mj-lt"/>
              </a:rPr>
              <a:t>để khỏi gây cảm giác đau buồn, ghê sợ hay để giữ phép lịch sự</a:t>
            </a:r>
            <a:endParaRPr lang="vi-VN" sz="3200" b="1" i="0" dirty="0">
              <a:solidFill>
                <a:srgbClr val="212529"/>
              </a:solidFill>
              <a:effectLst/>
              <a:latin typeface="+mj-lt"/>
            </a:endParaRPr>
          </a:p>
        </p:txBody>
      </p:sp>
      <p:sp>
        <p:nvSpPr>
          <p:cNvPr id="10" name="TextBox 9">
            <a:extLst>
              <a:ext uri="{FF2B5EF4-FFF2-40B4-BE49-F238E27FC236}">
                <a16:creationId xmlns:a16="http://schemas.microsoft.com/office/drawing/2014/main" xmlns="" id="{17AC6DA2-C868-8EA4-EDC0-413D5F869902}"/>
              </a:ext>
            </a:extLst>
          </p:cNvPr>
          <p:cNvSpPr txBox="1"/>
          <p:nvPr/>
        </p:nvSpPr>
        <p:spPr>
          <a:xfrm>
            <a:off x="7157548" y="3164139"/>
            <a:ext cx="3136048" cy="1569660"/>
          </a:xfrm>
          <a:prstGeom prst="rect">
            <a:avLst/>
          </a:prstGeom>
          <a:noFill/>
        </p:spPr>
        <p:txBody>
          <a:bodyPr wrap="square">
            <a:spAutoFit/>
          </a:bodyPr>
          <a:lstStyle/>
          <a:p>
            <a:pPr marL="30480" marR="30480" algn="just">
              <a:spcBef>
                <a:spcPts val="0"/>
              </a:spcBef>
              <a:spcAft>
                <a:spcPts val="0"/>
              </a:spcAft>
            </a:pPr>
            <a:r>
              <a:rPr lang="vi-VN" sz="3200" b="1" dirty="0">
                <a:solidFill>
                  <a:srgbClr val="212529"/>
                </a:solidFill>
                <a:latin typeface="+mj-lt"/>
              </a:rPr>
              <a:t>hoặc tránh trình bày trực tiếp điều muốn nói</a:t>
            </a:r>
            <a:endParaRPr lang="vi-VN" sz="3200" b="1" i="0" dirty="0">
              <a:solidFill>
                <a:srgbClr val="212529"/>
              </a:solidFill>
              <a:effectLst/>
              <a:latin typeface="+mj-lt"/>
            </a:endParaRPr>
          </a:p>
        </p:txBody>
      </p:sp>
      <p:cxnSp>
        <p:nvCxnSpPr>
          <p:cNvPr id="11" name="Straight Arrow Connector 10">
            <a:extLst>
              <a:ext uri="{FF2B5EF4-FFF2-40B4-BE49-F238E27FC236}">
                <a16:creationId xmlns:a16="http://schemas.microsoft.com/office/drawing/2014/main" xmlns="" id="{FF933D1C-B6BD-6825-228C-4AE7D97BF775}"/>
              </a:ext>
            </a:extLst>
          </p:cNvPr>
          <p:cNvCxnSpPr>
            <a:cxnSpLocks/>
            <a:endCxn id="7" idx="1"/>
          </p:cNvCxnSpPr>
          <p:nvPr/>
        </p:nvCxnSpPr>
        <p:spPr>
          <a:xfrm flipV="1">
            <a:off x="2008262" y="3171432"/>
            <a:ext cx="570926" cy="1956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813DC9B2-A396-2F51-B95B-259059E370E1}"/>
              </a:ext>
            </a:extLst>
          </p:cNvPr>
          <p:cNvCxnSpPr>
            <a:cxnSpLocks/>
          </p:cNvCxnSpPr>
          <p:nvPr/>
        </p:nvCxnSpPr>
        <p:spPr>
          <a:xfrm flipV="1">
            <a:off x="6257385" y="2201171"/>
            <a:ext cx="647036" cy="8240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BACD041F-41AD-7120-2F5B-B96735AE62B9}"/>
              </a:ext>
            </a:extLst>
          </p:cNvPr>
          <p:cNvCxnSpPr>
            <a:cxnSpLocks/>
          </p:cNvCxnSpPr>
          <p:nvPr/>
        </p:nvCxnSpPr>
        <p:spPr>
          <a:xfrm>
            <a:off x="6257385" y="3085032"/>
            <a:ext cx="853348" cy="5701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AC170A29-0F13-B57C-1722-AB0208FECC2F}"/>
              </a:ext>
            </a:extLst>
          </p:cNvPr>
          <p:cNvCxnSpPr>
            <a:cxnSpLocks/>
          </p:cNvCxnSpPr>
          <p:nvPr/>
        </p:nvCxnSpPr>
        <p:spPr>
          <a:xfrm>
            <a:off x="2008262" y="3416227"/>
            <a:ext cx="570926" cy="14972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386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FA511E11-A0A1-09F3-6081-C103F51F1EDD}"/>
              </a:ext>
            </a:extLst>
          </p:cNvPr>
          <p:cNvSpPr txBox="1"/>
          <p:nvPr/>
        </p:nvSpPr>
        <p:spPr>
          <a:xfrm>
            <a:off x="387327" y="412593"/>
            <a:ext cx="9835323"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Những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cách</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nói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giảm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nói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tránh</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thông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dụng</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AD4EA86-849D-60BE-460A-334E7222E299}"/>
              </a:ext>
            </a:extLst>
          </p:cNvPr>
          <p:cNvSpPr txBox="1"/>
          <p:nvPr/>
        </p:nvSpPr>
        <p:spPr>
          <a:xfrm>
            <a:off x="3593683" y="1552249"/>
            <a:ext cx="4939292" cy="1077218"/>
          </a:xfrm>
          <a:prstGeom prst="rect">
            <a:avLst/>
          </a:prstGeom>
          <a:noFill/>
        </p:spPr>
        <p:txBody>
          <a:bodyPr wrap="square">
            <a:spAutoFit/>
          </a:bodyPr>
          <a:lstStyle/>
          <a:p>
            <a:pPr marL="30480" marR="30480" algn="just">
              <a:spcBef>
                <a:spcPts val="0"/>
              </a:spcBef>
              <a:spcAft>
                <a:spcPts val="0"/>
              </a:spcAft>
            </a:pP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Dùng</a:t>
            </a: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các</a:t>
            </a: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từ</a:t>
            </a: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đồng</a:t>
            </a: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nghĩa</a:t>
            </a: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đặc</a:t>
            </a: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biệt</a:t>
            </a: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là</a:t>
            </a: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từ</a:t>
            </a: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Hán</a:t>
            </a: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Việt</a:t>
            </a:r>
            <a:endParaRPr lang="vi-VN" sz="3200" b="1" i="0" dirty="0">
              <a:solidFill>
                <a:srgbClr val="212529"/>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B191AA93-44B3-36BE-7B74-010B8B338074}"/>
              </a:ext>
            </a:extLst>
          </p:cNvPr>
          <p:cNvSpPr txBox="1"/>
          <p:nvPr/>
        </p:nvSpPr>
        <p:spPr>
          <a:xfrm>
            <a:off x="3593683" y="3061238"/>
            <a:ext cx="5218951" cy="584775"/>
          </a:xfrm>
          <a:prstGeom prst="rect">
            <a:avLst/>
          </a:prstGeom>
          <a:noFill/>
        </p:spPr>
        <p:txBody>
          <a:bodyPr wrap="square">
            <a:spAutoFit/>
          </a:bodyPr>
          <a:lstStyle/>
          <a:p>
            <a:pPr marL="30480" marR="30480" algn="just">
              <a:spcBef>
                <a:spcPts val="0"/>
              </a:spcBef>
              <a:spcAft>
                <a:spcPts val="0"/>
              </a:spcAft>
            </a:pP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Dùng</a:t>
            </a: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cách</a:t>
            </a: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nói</a:t>
            </a: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vòng</a:t>
            </a:r>
            <a:endParaRPr lang="vi-VN" sz="3200" b="1" i="0" dirty="0">
              <a:solidFill>
                <a:srgbClr val="212529"/>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E5E9A163-7E54-3473-4D04-251C643B8C63}"/>
              </a:ext>
            </a:extLst>
          </p:cNvPr>
          <p:cNvSpPr txBox="1"/>
          <p:nvPr/>
        </p:nvSpPr>
        <p:spPr>
          <a:xfrm>
            <a:off x="3593683" y="4349385"/>
            <a:ext cx="5466779" cy="584775"/>
          </a:xfrm>
          <a:prstGeom prst="rect">
            <a:avLst/>
          </a:prstGeom>
          <a:noFill/>
        </p:spPr>
        <p:txBody>
          <a:bodyPr wrap="square">
            <a:spAutoFit/>
          </a:bodyPr>
          <a:lstStyle/>
          <a:p>
            <a:pPr marL="30480" marR="30480" algn="just">
              <a:spcBef>
                <a:spcPts val="0"/>
              </a:spcBef>
              <a:spcAft>
                <a:spcPts val="0"/>
              </a:spcAft>
            </a:pP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Dùng</a:t>
            </a: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cách</a:t>
            </a: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nói</a:t>
            </a: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phủ</a:t>
            </a: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định</a:t>
            </a:r>
            <a:endParaRPr lang="vi-VN" sz="3200" b="1" i="0" dirty="0">
              <a:solidFill>
                <a:srgbClr val="212529"/>
              </a:solidFill>
              <a:effectLst/>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xmlns="" id="{B1843F71-9C6F-6CE5-3627-45507DA3B82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269" b="93871" l="5000" r="97907">
                        <a14:foregroundMark x1="50349" y1="15269" x2="50349" y2="15269"/>
                        <a14:foregroundMark x1="49419" y1="15269" x2="49419" y2="15269"/>
                        <a14:foregroundMark x1="46279" y1="13656" x2="46279" y2="13656"/>
                        <a14:foregroundMark x1="44884" y1="11505" x2="44884" y2="11505"/>
                        <a14:foregroundMark x1="44535" y1="9892" x2="44535" y2="9892"/>
                        <a14:foregroundMark x1="44535" y1="9462" x2="48140" y2="11505"/>
                        <a14:foregroundMark x1="54419" y1="17419" x2="54419" y2="17419"/>
                        <a14:foregroundMark x1="55349" y1="20323" x2="57558" y2="22796"/>
                        <a14:foregroundMark x1="58488" y1="24086" x2="58488" y2="24086"/>
                        <a14:foregroundMark x1="61628" y1="25806" x2="68488" y2="30323"/>
                        <a14:foregroundMark x1="42674" y1="5269" x2="42674" y2="5269"/>
                        <a14:foregroundMark x1="42674" y1="5269" x2="42674" y2="5269"/>
                        <a14:foregroundMark x1="42674" y1="5269" x2="42674" y2="5269"/>
                        <a14:foregroundMark x1="39070" y1="73441" x2="39070" y2="73441"/>
                        <a14:foregroundMark x1="35930" y1="77204" x2="35930" y2="77204"/>
                        <a14:foregroundMark x1="34535" y1="79355" x2="34535" y2="79355"/>
                        <a14:foregroundMark x1="35000" y1="79355" x2="37674" y2="80968"/>
                        <a14:foregroundMark x1="37674" y1="80538" x2="39070" y2="81398"/>
                        <a14:foregroundMark x1="39535" y1="82688" x2="39535" y2="82688"/>
                        <a14:foregroundMark x1="38605" y1="74731" x2="38605" y2="74731"/>
                        <a14:foregroundMark x1="37674" y1="73441" x2="35000" y2="73011"/>
                        <a14:foregroundMark x1="26395" y1="70538" x2="26395" y2="70538"/>
                        <a14:foregroundMark x1="30000" y1="86452" x2="30000" y2="86452"/>
                        <a14:foregroundMark x1="30000" y1="89785" x2="30000" y2="89785"/>
                        <a14:foregroundMark x1="24535" y1="86452" x2="24535" y2="86452"/>
                        <a14:foregroundMark x1="21860" y1="84731" x2="21860" y2="84731"/>
                        <a14:foregroundMark x1="17791" y1="83871" x2="17791" y2="83871"/>
                        <a14:foregroundMark x1="14186" y1="81828" x2="14186" y2="81828"/>
                        <a14:foregroundMark x1="11047" y1="81828" x2="10581" y2="83118"/>
                        <a14:foregroundMark x1="9186" y1="87312" x2="11512" y2="88065"/>
                        <a14:foregroundMark x1="14651" y1="88925" x2="23721" y2="90215"/>
                        <a14:foregroundMark x1="30930" y1="91075" x2="35930" y2="91398"/>
                        <a14:foregroundMark x1="39535" y1="93978" x2="42209" y2="93978"/>
                        <a14:foregroundMark x1="53023" y1="93118" x2="59419" y2="93118"/>
                        <a14:foregroundMark x1="62093" y1="93118" x2="64884" y2="93118"/>
                        <a14:foregroundMark x1="76628" y1="91398" x2="78023" y2="91398"/>
                        <a14:foregroundMark x1="78837" y1="91398" x2="80698" y2="91398"/>
                        <a14:foregroundMark x1="83372" y1="91398" x2="85233" y2="91075"/>
                        <a14:foregroundMark x1="95116" y1="83548" x2="95116" y2="83548"/>
                        <a14:foregroundMark x1="95116" y1="83548" x2="96512" y2="83118"/>
                        <a14:foregroundMark x1="5116" y1="81828" x2="5116" y2="81828"/>
                        <a14:foregroundMark x1="5116" y1="81828" x2="5116" y2="81828"/>
                        <a14:foregroundMark x1="97907" y1="81398" x2="97907" y2="81398"/>
                        <a14:foregroundMark x1="67093" y1="30753" x2="67093" y2="32043"/>
                        <a14:foregroundMark x1="72093" y1="45376" x2="74767" y2="51290"/>
                        <a14:foregroundMark x1="76163" y1="59247" x2="76628" y2="61290"/>
                        <a14:foregroundMark x1="76628" y1="63011" x2="76628" y2="65484"/>
                        <a14:foregroundMark x1="76628" y1="66774" x2="75698" y2="78065"/>
                        <a14:foregroundMark x1="77558" y1="75161" x2="77558" y2="76774"/>
                        <a14:foregroundMark x1="77558" y1="78495" x2="77558" y2="78495"/>
                        <a14:foregroundMark x1="78023" y1="81398" x2="78023" y2="81398"/>
                        <a14:foregroundMark x1="76628" y1="75914" x2="76628" y2="75914"/>
                        <a14:foregroundMark x1="76628" y1="75591" x2="76628" y2="75591"/>
                        <a14:foregroundMark x1="76628" y1="76344" x2="76628" y2="79355"/>
                      </a14:backgroundRemoval>
                    </a14:imgEffect>
                  </a14:imgLayer>
                </a14:imgProps>
              </a:ext>
            </a:extLst>
          </a:blip>
          <a:stretch>
            <a:fillRect/>
          </a:stretch>
        </p:blipFill>
        <p:spPr>
          <a:xfrm>
            <a:off x="645560" y="1629058"/>
            <a:ext cx="2648762" cy="2864359"/>
          </a:xfrm>
          <a:prstGeom prst="rect">
            <a:avLst/>
          </a:prstGeom>
        </p:spPr>
      </p:pic>
    </p:spTree>
    <p:extLst>
      <p:ext uri="{BB962C8B-B14F-4D97-AF65-F5344CB8AC3E}">
        <p14:creationId xmlns:p14="http://schemas.microsoft.com/office/powerpoint/2010/main" val="2839016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FA511E11-A0A1-09F3-6081-C103F51F1EDD}"/>
              </a:ext>
            </a:extLst>
          </p:cNvPr>
          <p:cNvSpPr txBox="1"/>
          <p:nvPr/>
        </p:nvSpPr>
        <p:spPr>
          <a:xfrm>
            <a:off x="564909" y="383202"/>
            <a:ext cx="885592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Ví</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CB581D33-226C-5F3F-BEBB-5CAFD402DDB5}"/>
              </a:ext>
            </a:extLst>
          </p:cNvPr>
          <p:cNvSpPr txBox="1"/>
          <p:nvPr/>
        </p:nvSpPr>
        <p:spPr>
          <a:xfrm>
            <a:off x="577726" y="1196171"/>
            <a:ext cx="5066770" cy="1077218"/>
          </a:xfrm>
          <a:prstGeom prst="rect">
            <a:avLst/>
          </a:prstGeom>
          <a:noFill/>
        </p:spPr>
        <p:txBody>
          <a:bodyPr wrap="squar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Bà</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cụ</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đã</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chết</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rồi</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=&gt;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Bà</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cụ</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đã</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quy</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tiên</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rồi</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xmlns="" id="{B191AA93-44B3-36BE-7B74-010B8B338074}"/>
              </a:ext>
            </a:extLst>
          </p:cNvPr>
          <p:cNvSpPr txBox="1"/>
          <p:nvPr/>
        </p:nvSpPr>
        <p:spPr>
          <a:xfrm>
            <a:off x="496542" y="2818080"/>
            <a:ext cx="5229139" cy="1077218"/>
          </a:xfrm>
          <a:prstGeom prst="rect">
            <a:avLst/>
          </a:prstGeom>
          <a:noFill/>
        </p:spPr>
        <p:txBody>
          <a:bodyPr wrap="squar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b. </a:t>
            </a:r>
            <a:r>
              <a:rPr kumimoji="0" lang="vi-VN"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Anh còn kém lắm  =&gt; Anh cần phải cố gắng hơn nữa.</a:t>
            </a:r>
            <a:endPar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xmlns="" id="{816DAEF9-9EAE-C9D4-5C61-BBB8D7DC9E66}"/>
              </a:ext>
            </a:extLst>
          </p:cNvPr>
          <p:cNvSpPr txBox="1"/>
          <p:nvPr/>
        </p:nvSpPr>
        <p:spPr>
          <a:xfrm>
            <a:off x="577726" y="4439989"/>
            <a:ext cx="5323143" cy="1569660"/>
          </a:xfrm>
          <a:prstGeom prst="rect">
            <a:avLst/>
          </a:prstGeom>
          <a:noFill/>
        </p:spPr>
        <p:txBody>
          <a:bodyPr wrap="squar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c. </a:t>
            </a:r>
            <a:r>
              <a:rPr kumimoji="0" lang="vi-VN"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Bức tranh này anh vẽ xấu lắm =&gt; Bức tranh này anh vẽ chưa được đẹp lắm.</a:t>
            </a:r>
            <a:endPar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xmlns="" id="{2C9D102B-191A-2947-C914-196626FF261E}"/>
              </a:ext>
            </a:extLst>
          </p:cNvPr>
          <p:cNvSpPr/>
          <p:nvPr/>
        </p:nvSpPr>
        <p:spPr>
          <a:xfrm>
            <a:off x="6222222" y="1686302"/>
            <a:ext cx="3567730" cy="3531650"/>
          </a:xfrm>
          <a:prstGeom prst="snip2Diag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Diagonal Corners Snipped 7">
            <a:extLst>
              <a:ext uri="{FF2B5EF4-FFF2-40B4-BE49-F238E27FC236}">
                <a16:creationId xmlns:a16="http://schemas.microsoft.com/office/drawing/2014/main" xmlns="" id="{3096182E-339A-DC09-DCA4-AC95BFCCC564}"/>
              </a:ext>
            </a:extLst>
          </p:cNvPr>
          <p:cNvSpPr/>
          <p:nvPr/>
        </p:nvSpPr>
        <p:spPr>
          <a:xfrm>
            <a:off x="6557782" y="1862471"/>
            <a:ext cx="3567730" cy="3531650"/>
          </a:xfrm>
          <a:prstGeom prst="snip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ví</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933510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4" grpId="0"/>
      <p:bldP spid="15" grpId="0"/>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FA511E11-A0A1-09F3-6081-C103F51F1EDD}"/>
              </a:ext>
            </a:extLst>
          </p:cNvPr>
          <p:cNvSpPr txBox="1"/>
          <p:nvPr/>
        </p:nvSpPr>
        <p:spPr>
          <a:xfrm>
            <a:off x="564909" y="383202"/>
            <a:ext cx="885592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Ví</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CB581D33-226C-5F3F-BEBB-5CAFD402DDB5}"/>
              </a:ext>
            </a:extLst>
          </p:cNvPr>
          <p:cNvSpPr txBox="1"/>
          <p:nvPr/>
        </p:nvSpPr>
        <p:spPr>
          <a:xfrm>
            <a:off x="577726" y="1196171"/>
            <a:ext cx="4455669" cy="1077218"/>
          </a:xfrm>
          <a:prstGeom prst="rect">
            <a:avLst/>
          </a:prstGeom>
          <a:noFill/>
        </p:spPr>
        <p:txBody>
          <a:bodyPr wrap="squar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Bà</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cụ</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đã</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chết</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rồi</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=&gt;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Bà</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cụ</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đã</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quy</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tiên</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rồi</a:t>
            </a: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xmlns="" id="{B191AA93-44B3-36BE-7B74-010B8B338074}"/>
              </a:ext>
            </a:extLst>
          </p:cNvPr>
          <p:cNvSpPr txBox="1"/>
          <p:nvPr/>
        </p:nvSpPr>
        <p:spPr>
          <a:xfrm>
            <a:off x="496543" y="2818080"/>
            <a:ext cx="4251626" cy="1569660"/>
          </a:xfrm>
          <a:prstGeom prst="rect">
            <a:avLst/>
          </a:prstGeom>
          <a:noFill/>
        </p:spPr>
        <p:txBody>
          <a:bodyPr wrap="squar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b. </a:t>
            </a:r>
            <a:r>
              <a:rPr kumimoji="0" lang="vi-VN"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Anh còn kém lắm  =&gt; Anh cần phải cố gắng hơn nữa.</a:t>
            </a:r>
            <a:endPar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xmlns="" id="{816DAEF9-9EAE-C9D4-5C61-BBB8D7DC9E66}"/>
              </a:ext>
            </a:extLst>
          </p:cNvPr>
          <p:cNvSpPr txBox="1"/>
          <p:nvPr/>
        </p:nvSpPr>
        <p:spPr>
          <a:xfrm>
            <a:off x="577726" y="4439989"/>
            <a:ext cx="5000953" cy="1569660"/>
          </a:xfrm>
          <a:prstGeom prst="rect">
            <a:avLst/>
          </a:prstGeom>
          <a:noFill/>
        </p:spPr>
        <p:txBody>
          <a:bodyPr wrap="squar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c. </a:t>
            </a:r>
            <a:r>
              <a:rPr kumimoji="0" lang="vi-VN"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Bức tranh này anh vẽ xấu lắm =&gt; Bức tranh này anh vẽ chưa được đẹp lắm.</a:t>
            </a:r>
            <a:endParaRPr kumimoji="0" 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xmlns="" id="{429C8CA4-BB1F-14FD-E70B-EC28DCDBD0D6}"/>
              </a:ext>
            </a:extLst>
          </p:cNvPr>
          <p:cNvSpPr txBox="1"/>
          <p:nvPr/>
        </p:nvSpPr>
        <p:spPr>
          <a:xfrm>
            <a:off x="5352176" y="1149711"/>
            <a:ext cx="4588778" cy="1077218"/>
          </a:xfrm>
          <a:prstGeom prst="rect">
            <a:avLst/>
          </a:prstGeom>
          <a:noFill/>
        </p:spPr>
        <p:txBody>
          <a:bodyPr wrap="square">
            <a:spAutoFit/>
          </a:bodyPr>
          <a:lstStyle/>
          <a:p>
            <a:pPr marL="30480" marR="30480" algn="just">
              <a:spcBef>
                <a:spcPts val="0"/>
              </a:spcBef>
              <a:spcAft>
                <a:spcPts val="0"/>
              </a:spcAft>
            </a:pPr>
            <a:r>
              <a:rPr lang="en-US" sz="3200" b="1" dirty="0" err="1">
                <a:solidFill>
                  <a:srgbClr val="FF0000"/>
                </a:solidFill>
                <a:latin typeface="Times New Roman" panose="02020603050405020304" pitchFamily="18" charset="0"/>
                <a:cs typeface="Times New Roman" panose="02020603050405020304" pitchFamily="18" charset="0"/>
              </a:rPr>
              <a:t>Dùng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đặc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biệt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Việt</a:t>
            </a:r>
            <a:endParaRPr lang="vi-VN" sz="3200" b="1" i="0" dirty="0">
              <a:solidFill>
                <a:srgbClr val="FF0000"/>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67212494-81CC-74AD-D20D-EB524A349606}"/>
              </a:ext>
            </a:extLst>
          </p:cNvPr>
          <p:cNvSpPr txBox="1"/>
          <p:nvPr/>
        </p:nvSpPr>
        <p:spPr>
          <a:xfrm>
            <a:off x="5578679" y="2994904"/>
            <a:ext cx="3938436" cy="584775"/>
          </a:xfrm>
          <a:prstGeom prst="rect">
            <a:avLst/>
          </a:prstGeom>
          <a:noFill/>
        </p:spPr>
        <p:txBody>
          <a:bodyPr wrap="square">
            <a:spAutoFit/>
          </a:bodyPr>
          <a:lstStyle/>
          <a:p>
            <a:pPr marL="30480" marR="30480" algn="just">
              <a:spcBef>
                <a:spcPts val="0"/>
              </a:spcBef>
              <a:spcAft>
                <a:spcPts val="0"/>
              </a:spcAft>
            </a:pPr>
            <a:r>
              <a:rPr lang="en-US" sz="3200" b="1" dirty="0" err="1">
                <a:solidFill>
                  <a:srgbClr val="FF0000"/>
                </a:solidFill>
                <a:latin typeface="Times New Roman" panose="02020603050405020304" pitchFamily="18" charset="0"/>
                <a:cs typeface="Times New Roman" panose="02020603050405020304" pitchFamily="18" charset="0"/>
              </a:rPr>
              <a:t>Dùng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nói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vòng</a:t>
            </a:r>
            <a:endParaRPr lang="vi-VN" sz="3200" b="1" i="0" dirty="0">
              <a:solidFill>
                <a:srgbClr val="FF0000"/>
              </a:solidFill>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9D41CCD-F6EA-FC45-7630-A10A58BCE896}"/>
              </a:ext>
            </a:extLst>
          </p:cNvPr>
          <p:cNvSpPr txBox="1"/>
          <p:nvPr/>
        </p:nvSpPr>
        <p:spPr>
          <a:xfrm>
            <a:off x="6096000" y="4932431"/>
            <a:ext cx="3938436" cy="1077218"/>
          </a:xfrm>
          <a:prstGeom prst="rect">
            <a:avLst/>
          </a:prstGeom>
          <a:noFill/>
        </p:spPr>
        <p:txBody>
          <a:bodyPr wrap="square">
            <a:spAutoFit/>
          </a:bodyPr>
          <a:lstStyle/>
          <a:p>
            <a:pPr marL="30480" marR="30480" algn="just">
              <a:spcBef>
                <a:spcPts val="0"/>
              </a:spcBef>
              <a:spcAft>
                <a:spcPts val="0"/>
              </a:spcAft>
            </a:pPr>
            <a:r>
              <a:rPr lang="en-US" sz="3200" b="1" dirty="0" err="1">
                <a:solidFill>
                  <a:srgbClr val="FF0000"/>
                </a:solidFill>
                <a:latin typeface="Times New Roman" panose="02020603050405020304" pitchFamily="18" charset="0"/>
                <a:cs typeface="Times New Roman" panose="02020603050405020304" pitchFamily="18" charset="0"/>
              </a:rPr>
              <a:t>Dùng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nói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phủ</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định</a:t>
            </a:r>
            <a:endParaRPr lang="vi-VN" sz="3200" b="1"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899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4" grpId="0"/>
      <p:bldP spid="15"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B04D6747-AAE8-51F3-F3AD-3AEF25A2D6B0}"/>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C89C3003-9B75-E9B8-3047-5CAD1D988EE2}"/>
              </a:ext>
            </a:extLst>
          </p:cNvPr>
          <p:cNvSpPr txBox="1"/>
          <p:nvPr/>
        </p:nvSpPr>
        <p:spPr>
          <a:xfrm>
            <a:off x="1689033" y="2128111"/>
            <a:ext cx="849684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9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TẬP</a:t>
            </a:r>
            <a:endParaRPr kumimoji="0" lang="en-US" sz="9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037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FA511E11-A0A1-09F3-6081-C103F51F1EDD}"/>
              </a:ext>
            </a:extLst>
          </p:cNvPr>
          <p:cNvSpPr txBox="1"/>
          <p:nvPr/>
        </p:nvSpPr>
        <p:spPr>
          <a:xfrm>
            <a:off x="564909" y="383202"/>
            <a:ext cx="8855929"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HOẠT ĐỘNG NHÓM</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AD4EA86-849D-60BE-460A-334E7222E299}"/>
              </a:ext>
            </a:extLst>
          </p:cNvPr>
          <p:cNvSpPr txBox="1"/>
          <p:nvPr/>
        </p:nvSpPr>
        <p:spPr>
          <a:xfrm>
            <a:off x="1675702" y="1751127"/>
            <a:ext cx="3416415" cy="3046988"/>
          </a:xfrm>
          <a:prstGeom prst="rect">
            <a:avLst/>
          </a:prstGeom>
          <a:noFill/>
        </p:spPr>
        <p:txBody>
          <a:bodyPr wrap="square">
            <a:spAutoFit/>
          </a:bodyPr>
          <a:lstStyle/>
          <a:p>
            <a:pPr marL="30480" marR="30480" algn="just">
              <a:spcBef>
                <a:spcPts val="0"/>
              </a:spcBef>
              <a:spcAft>
                <a:spcPts val="0"/>
              </a:spcAft>
            </a:pPr>
            <a:r>
              <a:rPr lang="en-US" sz="3200" b="1" dirty="0">
                <a:solidFill>
                  <a:srgbClr val="212529"/>
                </a:solidFill>
                <a:latin typeface="Times New Roman" panose="02020603050405020304" pitchFamily="18" charset="0"/>
                <a:cs typeface="Times New Roman" panose="02020603050405020304" pitchFamily="18" charset="0"/>
              </a:rPr>
              <a:t>+ </a:t>
            </a:r>
            <a:r>
              <a:rPr lang="en-US" sz="3200" b="1" dirty="0" err="1">
                <a:solidFill>
                  <a:srgbClr val="212529"/>
                </a:solidFill>
                <a:latin typeface="Times New Roman" panose="02020603050405020304" pitchFamily="18" charset="0"/>
                <a:cs typeface="Times New Roman" panose="02020603050405020304" pitchFamily="18" charset="0"/>
              </a:rPr>
              <a:t>Nhóm</a:t>
            </a:r>
            <a:r>
              <a:rPr lang="en-US" sz="3200" b="1" dirty="0">
                <a:solidFill>
                  <a:srgbClr val="212529"/>
                </a:solidFill>
                <a:latin typeface="Times New Roman" panose="02020603050405020304" pitchFamily="18" charset="0"/>
                <a:cs typeface="Times New Roman" panose="02020603050405020304" pitchFamily="18" charset="0"/>
              </a:rPr>
              <a:t> 1: </a:t>
            </a:r>
            <a:r>
              <a:rPr lang="en-US" sz="3200" b="1" dirty="0" err="1">
                <a:solidFill>
                  <a:srgbClr val="212529"/>
                </a:solidFill>
                <a:latin typeface="Times New Roman" panose="02020603050405020304" pitchFamily="18" charset="0"/>
                <a:cs typeface="Times New Roman" panose="02020603050405020304" pitchFamily="18" charset="0"/>
              </a:rPr>
              <a:t>Bài</a:t>
            </a:r>
            <a:r>
              <a:rPr lang="en-US" sz="3200" b="1" dirty="0">
                <a:solidFill>
                  <a:srgbClr val="212529"/>
                </a:solidFill>
                <a:latin typeface="Times New Roman" panose="02020603050405020304" pitchFamily="18" charset="0"/>
                <a:cs typeface="Times New Roman" panose="02020603050405020304" pitchFamily="18" charset="0"/>
              </a:rPr>
              <a:t> 1</a:t>
            </a:r>
          </a:p>
          <a:p>
            <a:pPr marL="30480" marR="30480" algn="just">
              <a:spcBef>
                <a:spcPts val="0"/>
              </a:spcBef>
              <a:spcAft>
                <a:spcPts val="0"/>
              </a:spcAft>
            </a:pPr>
            <a:r>
              <a:rPr lang="en-US" sz="3200" b="1" dirty="0">
                <a:solidFill>
                  <a:srgbClr val="212529"/>
                </a:solidFill>
                <a:latin typeface="Times New Roman" panose="02020603050405020304" pitchFamily="18" charset="0"/>
                <a:cs typeface="Times New Roman" panose="02020603050405020304" pitchFamily="18" charset="0"/>
              </a:rPr>
              <a:t>+</a:t>
            </a:r>
            <a:r>
              <a:rPr lang="en-US" sz="3200" b="1" dirty="0" err="1">
                <a:solidFill>
                  <a:srgbClr val="212529"/>
                </a:solidFill>
                <a:latin typeface="Times New Roman" panose="02020603050405020304" pitchFamily="18" charset="0"/>
                <a:cs typeface="Times New Roman" panose="02020603050405020304" pitchFamily="18" charset="0"/>
              </a:rPr>
              <a:t>Nhóm</a:t>
            </a:r>
            <a:r>
              <a:rPr lang="en-US" sz="3200" b="1" dirty="0">
                <a:solidFill>
                  <a:srgbClr val="212529"/>
                </a:solidFill>
                <a:latin typeface="Times New Roman" panose="02020603050405020304" pitchFamily="18" charset="0"/>
                <a:cs typeface="Times New Roman" panose="02020603050405020304" pitchFamily="18" charset="0"/>
              </a:rPr>
              <a:t> 2: </a:t>
            </a:r>
            <a:r>
              <a:rPr lang="en-US" sz="3200" b="1" dirty="0" err="1">
                <a:solidFill>
                  <a:srgbClr val="212529"/>
                </a:solidFill>
                <a:latin typeface="Times New Roman" panose="02020603050405020304" pitchFamily="18" charset="0"/>
                <a:cs typeface="Times New Roman" panose="02020603050405020304" pitchFamily="18" charset="0"/>
              </a:rPr>
              <a:t>Bài</a:t>
            </a:r>
            <a:r>
              <a:rPr lang="en-US" sz="3200" b="1" dirty="0">
                <a:solidFill>
                  <a:srgbClr val="212529"/>
                </a:solidFill>
                <a:latin typeface="Times New Roman" panose="02020603050405020304" pitchFamily="18" charset="0"/>
                <a:cs typeface="Times New Roman" panose="02020603050405020304" pitchFamily="18" charset="0"/>
              </a:rPr>
              <a:t> 2</a:t>
            </a:r>
          </a:p>
          <a:p>
            <a:pPr marL="30480" marR="30480" algn="just">
              <a:spcBef>
                <a:spcPts val="0"/>
              </a:spcBef>
              <a:spcAft>
                <a:spcPts val="0"/>
              </a:spcAft>
            </a:pPr>
            <a:r>
              <a:rPr lang="en-US" sz="3200" b="1" dirty="0">
                <a:solidFill>
                  <a:srgbClr val="212529"/>
                </a:solidFill>
                <a:latin typeface="Times New Roman" panose="02020603050405020304" pitchFamily="18" charset="0"/>
                <a:cs typeface="Times New Roman" panose="02020603050405020304" pitchFamily="18" charset="0"/>
              </a:rPr>
              <a:t>+</a:t>
            </a:r>
            <a:r>
              <a:rPr lang="en-US" sz="3200" b="1" dirty="0" err="1">
                <a:solidFill>
                  <a:srgbClr val="212529"/>
                </a:solidFill>
                <a:latin typeface="Times New Roman" panose="02020603050405020304" pitchFamily="18" charset="0"/>
                <a:cs typeface="Times New Roman" panose="02020603050405020304" pitchFamily="18" charset="0"/>
              </a:rPr>
              <a:t>Nhóm</a:t>
            </a:r>
            <a:r>
              <a:rPr lang="en-US" sz="3200" b="1" dirty="0">
                <a:solidFill>
                  <a:srgbClr val="212529"/>
                </a:solidFill>
                <a:latin typeface="Times New Roman" panose="02020603050405020304" pitchFamily="18" charset="0"/>
                <a:cs typeface="Times New Roman" panose="02020603050405020304" pitchFamily="18" charset="0"/>
              </a:rPr>
              <a:t> 3: </a:t>
            </a:r>
            <a:r>
              <a:rPr lang="en-US" sz="3200" b="1" dirty="0" err="1">
                <a:solidFill>
                  <a:srgbClr val="212529"/>
                </a:solidFill>
                <a:latin typeface="Times New Roman" panose="02020603050405020304" pitchFamily="18" charset="0"/>
                <a:cs typeface="Times New Roman" panose="02020603050405020304" pitchFamily="18" charset="0"/>
              </a:rPr>
              <a:t>Bài</a:t>
            </a:r>
            <a:r>
              <a:rPr lang="en-US" sz="3200" b="1" dirty="0">
                <a:solidFill>
                  <a:srgbClr val="212529"/>
                </a:solidFill>
                <a:latin typeface="Times New Roman" panose="02020603050405020304" pitchFamily="18" charset="0"/>
                <a:cs typeface="Times New Roman" panose="02020603050405020304" pitchFamily="18" charset="0"/>
              </a:rPr>
              <a:t> 3</a:t>
            </a:r>
          </a:p>
          <a:p>
            <a:pPr marL="30480" marR="30480" algn="just">
              <a:spcBef>
                <a:spcPts val="0"/>
              </a:spcBef>
              <a:spcAft>
                <a:spcPts val="0"/>
              </a:spcAft>
            </a:pPr>
            <a:r>
              <a:rPr lang="en-US" sz="3200" b="1" dirty="0">
                <a:solidFill>
                  <a:srgbClr val="212529"/>
                </a:solidFill>
                <a:latin typeface="Times New Roman" panose="02020603050405020304" pitchFamily="18" charset="0"/>
                <a:cs typeface="Times New Roman" panose="02020603050405020304" pitchFamily="18" charset="0"/>
              </a:rPr>
              <a:t>+</a:t>
            </a:r>
            <a:r>
              <a:rPr lang="en-US" sz="3200" b="1" dirty="0" err="1">
                <a:solidFill>
                  <a:srgbClr val="212529"/>
                </a:solidFill>
                <a:latin typeface="Times New Roman" panose="02020603050405020304" pitchFamily="18" charset="0"/>
                <a:cs typeface="Times New Roman" panose="02020603050405020304" pitchFamily="18" charset="0"/>
              </a:rPr>
              <a:t>Nhóm</a:t>
            </a:r>
            <a:r>
              <a:rPr lang="en-US" sz="3200" b="1" dirty="0">
                <a:solidFill>
                  <a:srgbClr val="212529"/>
                </a:solidFill>
                <a:latin typeface="Times New Roman" panose="02020603050405020304" pitchFamily="18" charset="0"/>
                <a:cs typeface="Times New Roman" panose="02020603050405020304" pitchFamily="18" charset="0"/>
              </a:rPr>
              <a:t> 4: </a:t>
            </a:r>
            <a:r>
              <a:rPr lang="en-US" sz="3200" b="1" dirty="0" err="1">
                <a:solidFill>
                  <a:srgbClr val="212529"/>
                </a:solidFill>
                <a:latin typeface="Times New Roman" panose="02020603050405020304" pitchFamily="18" charset="0"/>
                <a:cs typeface="Times New Roman" panose="02020603050405020304" pitchFamily="18" charset="0"/>
              </a:rPr>
              <a:t>Bài</a:t>
            </a:r>
            <a:r>
              <a:rPr lang="en-US" sz="3200" b="1" dirty="0">
                <a:solidFill>
                  <a:srgbClr val="212529"/>
                </a:solidFill>
                <a:latin typeface="Times New Roman" panose="02020603050405020304" pitchFamily="18" charset="0"/>
                <a:cs typeface="Times New Roman" panose="02020603050405020304" pitchFamily="18" charset="0"/>
              </a:rPr>
              <a:t> 4</a:t>
            </a:r>
          </a:p>
          <a:p>
            <a:pPr marL="30480" marR="30480" algn="just">
              <a:spcBef>
                <a:spcPts val="0"/>
              </a:spcBef>
              <a:spcAft>
                <a:spcPts val="0"/>
              </a:spcAft>
            </a:pPr>
            <a:r>
              <a:rPr lang="en-US" sz="3200" b="1" dirty="0">
                <a:solidFill>
                  <a:srgbClr val="212529"/>
                </a:solidFill>
                <a:latin typeface="Times New Roman" panose="02020603050405020304" pitchFamily="18" charset="0"/>
                <a:cs typeface="Times New Roman" panose="02020603050405020304" pitchFamily="18" charset="0"/>
              </a:rPr>
              <a:t>+</a:t>
            </a:r>
            <a:r>
              <a:rPr lang="en-US" sz="3200" b="1" dirty="0" err="1">
                <a:solidFill>
                  <a:srgbClr val="212529"/>
                </a:solidFill>
                <a:latin typeface="Times New Roman" panose="02020603050405020304" pitchFamily="18" charset="0"/>
                <a:cs typeface="Times New Roman" panose="02020603050405020304" pitchFamily="18" charset="0"/>
              </a:rPr>
              <a:t>Nhóm</a:t>
            </a:r>
            <a:r>
              <a:rPr lang="en-US" sz="3200" b="1" dirty="0">
                <a:solidFill>
                  <a:srgbClr val="212529"/>
                </a:solidFill>
                <a:latin typeface="Times New Roman" panose="02020603050405020304" pitchFamily="18" charset="0"/>
                <a:cs typeface="Times New Roman" panose="02020603050405020304" pitchFamily="18" charset="0"/>
              </a:rPr>
              <a:t> 5: </a:t>
            </a:r>
            <a:r>
              <a:rPr lang="en-US" sz="3200" b="1" dirty="0" err="1">
                <a:solidFill>
                  <a:srgbClr val="212529"/>
                </a:solidFill>
                <a:latin typeface="Times New Roman" panose="02020603050405020304" pitchFamily="18" charset="0"/>
                <a:cs typeface="Times New Roman" panose="02020603050405020304" pitchFamily="18" charset="0"/>
              </a:rPr>
              <a:t>Bài</a:t>
            </a:r>
            <a:r>
              <a:rPr lang="en-US" sz="3200" b="1" dirty="0">
                <a:solidFill>
                  <a:srgbClr val="212529"/>
                </a:solidFill>
                <a:latin typeface="Times New Roman" panose="02020603050405020304" pitchFamily="18" charset="0"/>
                <a:cs typeface="Times New Roman" panose="02020603050405020304" pitchFamily="18" charset="0"/>
              </a:rPr>
              <a:t> 5</a:t>
            </a:r>
          </a:p>
          <a:p>
            <a:pPr marL="30480" marR="30480" algn="just">
              <a:spcBef>
                <a:spcPts val="0"/>
              </a:spcBef>
              <a:spcAft>
                <a:spcPts val="0"/>
              </a:spcAft>
            </a:pPr>
            <a:r>
              <a:rPr lang="en-US" sz="3200" b="1" dirty="0">
                <a:solidFill>
                  <a:srgbClr val="212529"/>
                </a:solidFill>
                <a:latin typeface="Times New Roman" panose="02020603050405020304" pitchFamily="18" charset="0"/>
                <a:cs typeface="Times New Roman" panose="02020603050405020304" pitchFamily="18" charset="0"/>
              </a:rPr>
              <a:t>+</a:t>
            </a:r>
            <a:r>
              <a:rPr lang="en-US" sz="3200" b="1" dirty="0" err="1">
                <a:solidFill>
                  <a:srgbClr val="212529"/>
                </a:solidFill>
                <a:latin typeface="Times New Roman" panose="02020603050405020304" pitchFamily="18" charset="0"/>
                <a:cs typeface="Times New Roman" panose="02020603050405020304" pitchFamily="18" charset="0"/>
              </a:rPr>
              <a:t>Nhóm</a:t>
            </a:r>
            <a:r>
              <a:rPr lang="en-US" sz="3200" b="1" dirty="0">
                <a:solidFill>
                  <a:srgbClr val="212529"/>
                </a:solidFill>
                <a:latin typeface="Times New Roman" panose="02020603050405020304" pitchFamily="18" charset="0"/>
                <a:cs typeface="Times New Roman" panose="02020603050405020304" pitchFamily="18" charset="0"/>
              </a:rPr>
              <a:t> 6: </a:t>
            </a:r>
            <a:r>
              <a:rPr lang="en-US" sz="3200" b="1" dirty="0" err="1">
                <a:solidFill>
                  <a:srgbClr val="212529"/>
                </a:solidFill>
                <a:latin typeface="Times New Roman" panose="02020603050405020304" pitchFamily="18" charset="0"/>
                <a:cs typeface="Times New Roman" panose="02020603050405020304" pitchFamily="18" charset="0"/>
              </a:rPr>
              <a:t>Bài</a:t>
            </a:r>
            <a:r>
              <a:rPr lang="en-US" sz="3200" b="1" dirty="0">
                <a:solidFill>
                  <a:srgbClr val="212529"/>
                </a:solidFill>
                <a:latin typeface="Times New Roman" panose="02020603050405020304" pitchFamily="18" charset="0"/>
                <a:cs typeface="Times New Roman" panose="02020603050405020304" pitchFamily="18" charset="0"/>
              </a:rPr>
              <a:t> 6</a:t>
            </a:r>
          </a:p>
        </p:txBody>
      </p:sp>
      <p:pic>
        <p:nvPicPr>
          <p:cNvPr id="9" name="Picture 8">
            <a:extLst>
              <a:ext uri="{FF2B5EF4-FFF2-40B4-BE49-F238E27FC236}">
                <a16:creationId xmlns:a16="http://schemas.microsoft.com/office/drawing/2014/main" xmlns="" id="{EC651855-222D-1CB8-4400-FD13B908CB3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000" b="99333" l="893" r="97917">
                        <a14:foregroundMark x1="7738" y1="20000" x2="7738" y2="20000"/>
                        <a14:foregroundMark x1="7738" y1="20000" x2="7738" y2="20000"/>
                        <a14:foregroundMark x1="7738" y1="19333" x2="7738" y2="19333"/>
                        <a14:foregroundMark x1="7738" y1="18000" x2="7738" y2="18000"/>
                        <a14:foregroundMark x1="3571" y1="23333" x2="3571" y2="23333"/>
                        <a14:foregroundMark x1="2976" y1="24667" x2="3571" y2="28000"/>
                        <a14:foregroundMark x1="3571" y1="28667" x2="3571" y2="28667"/>
                        <a14:foregroundMark x1="4762" y1="34667" x2="5060" y2="36667"/>
                        <a14:foregroundMark x1="14286" y1="42667" x2="14286" y2="42667"/>
                        <a14:foregroundMark x1="14286" y1="42667" x2="14286" y2="42667"/>
                        <a14:foregroundMark x1="14881" y1="41333" x2="14881" y2="41333"/>
                        <a14:foregroundMark x1="11310" y1="64667" x2="11905" y2="65333"/>
                        <a14:foregroundMark x1="13095" y1="66667" x2="13095" y2="66667"/>
                        <a14:foregroundMark x1="13393" y1="67333" x2="14286" y2="70000"/>
                        <a14:foregroundMark x1="13393" y1="75333" x2="13095" y2="76000"/>
                        <a14:foregroundMark x1="12202" y1="77333" x2="12202" y2="77333"/>
                        <a14:foregroundMark x1="11012" y1="78667" x2="11012" y2="78667"/>
                        <a14:foregroundMark x1="8631" y1="77333" x2="8631" y2="76667"/>
                        <a14:foregroundMark x1="8036" y1="76000" x2="8036" y2="76000"/>
                        <a14:foregroundMark x1="5357" y1="76667" x2="5357" y2="76667"/>
                        <a14:foregroundMark x1="4464" y1="77333" x2="3869" y2="79333"/>
                        <a14:foregroundMark x1="1190" y1="82000" x2="1190" y2="82000"/>
                        <a14:foregroundMark x1="3274" y1="86000" x2="3274" y2="86000"/>
                        <a14:foregroundMark x1="3274" y1="88667" x2="3274" y2="88667"/>
                        <a14:foregroundMark x1="12202" y1="9333" x2="12202" y2="9333"/>
                        <a14:foregroundMark x1="15476" y1="7333" x2="15476" y2="7333"/>
                        <a14:foregroundMark x1="29762" y1="6000" x2="29762" y2="6000"/>
                        <a14:foregroundMark x1="30060" y1="6000" x2="30060" y2="6000"/>
                        <a14:foregroundMark x1="27679" y1="18000" x2="27679" y2="18000"/>
                        <a14:foregroundMark x1="27679" y1="20000" x2="28869" y2="27333"/>
                        <a14:foregroundMark x1="36607" y1="52667" x2="36607" y2="54000"/>
                        <a14:foregroundMark x1="38393" y1="70667" x2="38095" y2="73333"/>
                        <a14:foregroundMark x1="35119" y1="78000" x2="35119" y2="78000"/>
                        <a14:foregroundMark x1="35119" y1="78000" x2="35119" y2="78000"/>
                        <a14:foregroundMark x1="30357" y1="75333" x2="30357" y2="75333"/>
                        <a14:foregroundMark x1="27679" y1="78000" x2="27679" y2="79333"/>
                        <a14:foregroundMark x1="27679" y1="84000" x2="27679" y2="84000"/>
                        <a14:foregroundMark x1="27679" y1="85333" x2="28571" y2="87333"/>
                        <a14:foregroundMark x1="29762" y1="88000" x2="33333" y2="82667"/>
                        <a14:foregroundMark x1="35417" y1="77333" x2="35417" y2="77333"/>
                        <a14:foregroundMark x1="37500" y1="88000" x2="37500" y2="88000"/>
                        <a14:foregroundMark x1="36607" y1="88000" x2="36607" y2="88000"/>
                        <a14:foregroundMark x1="33036" y1="88667" x2="32143" y2="89333"/>
                        <a14:foregroundMark x1="27976" y1="90000" x2="27976" y2="90000"/>
                        <a14:foregroundMark x1="25595" y1="90000" x2="25595" y2="90000"/>
                        <a14:foregroundMark x1="24405" y1="89333" x2="24405" y2="89333"/>
                        <a14:foregroundMark x1="23214" y1="88667" x2="23214" y2="88667"/>
                        <a14:foregroundMark x1="19345" y1="86667" x2="19345" y2="86667"/>
                        <a14:foregroundMark x1="19345" y1="86667" x2="19345" y2="86667"/>
                        <a14:foregroundMark x1="50298" y1="86667" x2="50298" y2="86667"/>
                        <a14:foregroundMark x1="49702" y1="84667" x2="49702" y2="84667"/>
                        <a14:foregroundMark x1="49702" y1="79333" x2="49702" y2="79333"/>
                        <a14:foregroundMark x1="49702" y1="78667" x2="49107" y2="80000"/>
                        <a14:foregroundMark x1="44940" y1="87333" x2="44940" y2="87333"/>
                        <a14:foregroundMark x1="44048" y1="87333" x2="44048" y2="86000"/>
                        <a14:foregroundMark x1="44048" y1="84667" x2="44048" y2="84667"/>
                        <a14:foregroundMark x1="44048" y1="84000" x2="44345" y2="84667"/>
                        <a14:foregroundMark x1="55952" y1="76667" x2="55952" y2="76667"/>
                        <a14:foregroundMark x1="56250" y1="75333" x2="56250" y2="75333"/>
                        <a14:foregroundMark x1="56250" y1="74000" x2="56250" y2="74000"/>
                        <a14:foregroundMark x1="56250" y1="73333" x2="56250" y2="80667"/>
                        <a14:foregroundMark x1="56250" y1="68667" x2="56250" y2="68667"/>
                        <a14:foregroundMark x1="63690" y1="76667" x2="63690" y2="78667"/>
                        <a14:foregroundMark x1="63690" y1="86667" x2="63690" y2="86667"/>
                        <a14:foregroundMark x1="63690" y1="88667" x2="63690" y2="90667"/>
                        <a14:foregroundMark x1="62798" y1="95333" x2="63690" y2="95333"/>
                        <a14:foregroundMark x1="70833" y1="86667" x2="70833" y2="86667"/>
                        <a14:foregroundMark x1="71726" y1="84667" x2="72917" y2="83333"/>
                        <a14:foregroundMark x1="75000" y1="76000" x2="75595" y2="75333"/>
                        <a14:foregroundMark x1="77083" y1="70667" x2="77083" y2="70667"/>
                        <a14:foregroundMark x1="77083" y1="68000" x2="77679" y2="66667"/>
                        <a14:foregroundMark x1="77679" y1="60000" x2="77679" y2="60000"/>
                        <a14:foregroundMark x1="77679" y1="53333" x2="77679" y2="53333"/>
                        <a14:foregroundMark x1="77679" y1="48000" x2="75000" y2="41333"/>
                        <a14:foregroundMark x1="73214" y1="42000" x2="72619" y2="44000"/>
                        <a14:foregroundMark x1="69940" y1="52000" x2="69940" y2="52000"/>
                        <a14:foregroundMark x1="69345" y1="52667" x2="69345" y2="51333"/>
                        <a14:foregroundMark x1="70536" y1="40000" x2="70536" y2="40000"/>
                        <a14:foregroundMark x1="76190" y1="26667" x2="76786" y2="21333"/>
                        <a14:foregroundMark x1="77381" y1="18667" x2="77381" y2="18667"/>
                        <a14:foregroundMark x1="78274" y1="17333" x2="78274" y2="17333"/>
                        <a14:foregroundMark x1="79167" y1="15333" x2="79167" y2="15333"/>
                        <a14:foregroundMark x1="79167" y1="14667" x2="79167" y2="14667"/>
                        <a14:foregroundMark x1="77976" y1="10000" x2="77976" y2="10000"/>
                        <a14:foregroundMark x1="75000" y1="7333" x2="75000" y2="7333"/>
                        <a14:foregroundMark x1="75000" y1="7333" x2="74702" y2="8667"/>
                        <a14:foregroundMark x1="72321" y1="11333" x2="72321" y2="11333"/>
                        <a14:foregroundMark x1="71726" y1="13333" x2="71131" y2="17333"/>
                        <a14:foregroundMark x1="70238" y1="19333" x2="70238" y2="20667"/>
                        <a14:foregroundMark x1="85714" y1="39333" x2="86607" y2="42000"/>
                        <a14:foregroundMark x1="89286" y1="56000" x2="91667" y2="59333"/>
                        <a14:foregroundMark x1="93452" y1="61333" x2="93452" y2="61333"/>
                        <a14:foregroundMark x1="93452" y1="52000" x2="93452" y2="52000"/>
                        <a14:foregroundMark x1="90179" y1="30667" x2="89286" y2="24667"/>
                        <a14:foregroundMark x1="88095" y1="21333" x2="88095" y2="21333"/>
                        <a14:foregroundMark x1="88095" y1="17333" x2="88095" y2="17333"/>
                        <a14:foregroundMark x1="89286" y1="15333" x2="90179" y2="15333"/>
                        <a14:foregroundMark x1="91071" y1="15333" x2="97917" y2="26667"/>
                        <a14:foregroundMark x1="97917" y1="28000" x2="97917" y2="28000"/>
                        <a14:foregroundMark x1="97917" y1="25333" x2="97917" y2="25333"/>
                        <a14:foregroundMark x1="39881" y1="92667" x2="39881" y2="92667"/>
                        <a14:foregroundMark x1="39286" y1="92667" x2="39286" y2="92667"/>
                        <a14:foregroundMark x1="32738" y1="93333" x2="32738" y2="93333"/>
                        <a14:foregroundMark x1="36607" y1="97333" x2="36607" y2="97333"/>
                        <a14:foregroundMark x1="36607" y1="99333" x2="36607" y2="99333"/>
                        <a14:foregroundMark x1="47321" y1="92667" x2="47321" y2="92667"/>
                        <a14:foregroundMark x1="47321" y1="92667" x2="47321" y2="92667"/>
                        <a14:foregroundMark x1="67262" y1="98000" x2="67262" y2="98000"/>
                      </a14:backgroundRemoval>
                    </a14:imgEffect>
                  </a14:imgLayer>
                </a14:imgProps>
              </a:ext>
            </a:extLst>
          </a:blip>
          <a:stretch>
            <a:fillRect/>
          </a:stretch>
        </p:blipFill>
        <p:spPr>
          <a:xfrm>
            <a:off x="6156821" y="1677798"/>
            <a:ext cx="3200400" cy="4549067"/>
          </a:xfrm>
          <a:prstGeom prst="rect">
            <a:avLst/>
          </a:prstGeom>
        </p:spPr>
      </p:pic>
    </p:spTree>
    <p:extLst>
      <p:ext uri="{BB962C8B-B14F-4D97-AF65-F5344CB8AC3E}">
        <p14:creationId xmlns:p14="http://schemas.microsoft.com/office/powerpoint/2010/main" val="3337857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8CFFB2B1-4FC9-2745-292F-66623E92DA3A}"/>
              </a:ext>
            </a:extLst>
          </p:cNvPr>
          <p:cNvSpPr txBox="1"/>
          <p:nvPr/>
        </p:nvSpPr>
        <p:spPr>
          <a:xfrm>
            <a:off x="564909" y="491409"/>
            <a:ext cx="8855929" cy="1938992"/>
          </a:xfrm>
          <a:prstGeom prst="rect">
            <a:avLst/>
          </a:prstGeom>
          <a:noFill/>
        </p:spPr>
        <p:txBody>
          <a:bodyPr wrap="square" rtlCol="0">
            <a:spAutoFit/>
          </a:bodyPr>
          <a:lstStyle/>
          <a:p>
            <a:pPr lvl="0" algn="just">
              <a:defRPr/>
            </a:pPr>
            <a:r>
              <a:rPr lang="en-US" sz="4000" b="1" dirty="0" err="1">
                <a:solidFill>
                  <a:prstClr val="black"/>
                </a:solidFill>
                <a:latin typeface="Times New Roman" panose="02020603050405020304" pitchFamily="18" charset="0"/>
                <a:cs typeface="Times New Roman" panose="02020603050405020304" pitchFamily="18" charset="0"/>
              </a:rPr>
              <a:t>Bài</a:t>
            </a:r>
            <a:r>
              <a:rPr lang="vi-VN" sz="4000" b="1" dirty="0">
                <a:solidFill>
                  <a:prstClr val="black"/>
                </a:solidFill>
                <a:latin typeface="Times New Roman" panose="02020603050405020304" pitchFamily="18" charset="0"/>
                <a:cs typeface="Times New Roman" panose="02020603050405020304" pitchFamily="18" charset="0"/>
              </a:rPr>
              <a:t> 1. Nhà thơ sử dụng biện pháp tu từ nào trong những dòng thơ sau đây? Nêu tác dụng của biện pháp tu từ đó.</a:t>
            </a:r>
          </a:p>
        </p:txBody>
      </p:sp>
      <p:sp>
        <p:nvSpPr>
          <p:cNvPr id="4" name="TextBox 3">
            <a:extLst>
              <a:ext uri="{FF2B5EF4-FFF2-40B4-BE49-F238E27FC236}">
                <a16:creationId xmlns:a16="http://schemas.microsoft.com/office/drawing/2014/main" xmlns="" id="{66C5A067-D558-9223-39BE-F3829559E8A2}"/>
              </a:ext>
            </a:extLst>
          </p:cNvPr>
          <p:cNvSpPr txBox="1"/>
          <p:nvPr/>
        </p:nvSpPr>
        <p:spPr>
          <a:xfrm>
            <a:off x="564909" y="2921810"/>
            <a:ext cx="8855929" cy="1323439"/>
          </a:xfrm>
          <a:prstGeom prst="rect">
            <a:avLst/>
          </a:prstGeom>
          <a:noFill/>
        </p:spPr>
        <p:txBody>
          <a:bodyPr wrap="square" rtlCol="0">
            <a:spAutoFit/>
          </a:bodyPr>
          <a:lstStyle/>
          <a:p>
            <a:pPr lvl="0" algn="ctr">
              <a:defRPr/>
            </a:pPr>
            <a:r>
              <a:rPr lang="vi-VN" sz="4000" b="1" i="1" dirty="0">
                <a:solidFill>
                  <a:prstClr val="black"/>
                </a:solidFill>
                <a:latin typeface="Times New Roman" panose="02020603050405020304" pitchFamily="18" charset="0"/>
                <a:cs typeface="Times New Roman" panose="02020603050405020304" pitchFamily="18" charset="0"/>
              </a:rPr>
              <a:t>Một ngày hòa bình</a:t>
            </a:r>
          </a:p>
          <a:p>
            <a:pPr lvl="0" algn="ctr">
              <a:defRPr/>
            </a:pPr>
            <a:r>
              <a:rPr lang="vi-VN" sz="4000" b="1" i="1" dirty="0">
                <a:solidFill>
                  <a:prstClr val="black"/>
                </a:solidFill>
                <a:latin typeface="Times New Roman" panose="02020603050405020304" pitchFamily="18" charset="0"/>
                <a:cs typeface="Times New Roman" panose="02020603050405020304" pitchFamily="18" charset="0"/>
              </a:rPr>
              <a:t>Anh không về nữa</a:t>
            </a:r>
            <a:endParaRPr kumimoji="0" lang="en-US" sz="40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D2E09022-B0AC-E9E5-4278-150C73C57CA0}"/>
              </a:ext>
            </a:extLst>
          </p:cNvPr>
          <p:cNvPicPr>
            <a:picLocks noChangeAspect="1"/>
          </p:cNvPicPr>
          <p:nvPr/>
        </p:nvPicPr>
        <p:blipFill>
          <a:blip r:embed="rId3"/>
          <a:stretch>
            <a:fillRect/>
          </a:stretch>
        </p:blipFill>
        <p:spPr>
          <a:xfrm>
            <a:off x="7038364" y="4471332"/>
            <a:ext cx="2126048" cy="1895259"/>
          </a:xfrm>
          <a:prstGeom prst="rect">
            <a:avLst/>
          </a:prstGeom>
        </p:spPr>
      </p:pic>
      <p:pic>
        <p:nvPicPr>
          <p:cNvPr id="6" name="Picture 5">
            <a:extLst>
              <a:ext uri="{FF2B5EF4-FFF2-40B4-BE49-F238E27FC236}">
                <a16:creationId xmlns:a16="http://schemas.microsoft.com/office/drawing/2014/main" xmlns="" id="{04350455-19FA-4C91-6DA0-F585B45F4189}"/>
              </a:ext>
            </a:extLst>
          </p:cNvPr>
          <p:cNvPicPr>
            <a:picLocks noChangeAspect="1"/>
          </p:cNvPicPr>
          <p:nvPr/>
        </p:nvPicPr>
        <p:blipFill>
          <a:blip r:embed="rId3"/>
          <a:stretch>
            <a:fillRect/>
          </a:stretch>
        </p:blipFill>
        <p:spPr>
          <a:xfrm>
            <a:off x="3929849" y="4471332"/>
            <a:ext cx="2126048" cy="1895259"/>
          </a:xfrm>
          <a:prstGeom prst="rect">
            <a:avLst/>
          </a:prstGeom>
        </p:spPr>
      </p:pic>
      <p:pic>
        <p:nvPicPr>
          <p:cNvPr id="7" name="Picture 6">
            <a:extLst>
              <a:ext uri="{FF2B5EF4-FFF2-40B4-BE49-F238E27FC236}">
                <a16:creationId xmlns:a16="http://schemas.microsoft.com/office/drawing/2014/main" xmlns="" id="{EC9178B4-F0B2-65D3-A0D7-6860E1438737}"/>
              </a:ext>
            </a:extLst>
          </p:cNvPr>
          <p:cNvPicPr>
            <a:picLocks noChangeAspect="1"/>
          </p:cNvPicPr>
          <p:nvPr/>
        </p:nvPicPr>
        <p:blipFill>
          <a:blip r:embed="rId3"/>
          <a:stretch>
            <a:fillRect/>
          </a:stretch>
        </p:blipFill>
        <p:spPr>
          <a:xfrm>
            <a:off x="1312568" y="4479394"/>
            <a:ext cx="2126048" cy="1895259"/>
          </a:xfrm>
          <a:prstGeom prst="rect">
            <a:avLst/>
          </a:prstGeom>
        </p:spPr>
      </p:pic>
    </p:spTree>
    <p:extLst>
      <p:ext uri="{BB962C8B-B14F-4D97-AF65-F5344CB8AC3E}">
        <p14:creationId xmlns:p14="http://schemas.microsoft.com/office/powerpoint/2010/main" val="21977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xmlns="" id="{B6C364F2-7127-0F7A-20B8-9D6A6E927B14}"/>
              </a:ext>
            </a:extLst>
          </p:cNvPr>
          <p:cNvSpPr txBox="1"/>
          <p:nvPr/>
        </p:nvSpPr>
        <p:spPr>
          <a:xfrm>
            <a:off x="408964" y="1499099"/>
            <a:ext cx="6637788" cy="1569660"/>
          </a:xfrm>
          <a:prstGeom prst="rect">
            <a:avLst/>
          </a:prstGeom>
          <a:noFill/>
        </p:spPr>
        <p:txBody>
          <a:bodyPr wrap="square">
            <a:spAutoFit/>
          </a:bodyPr>
          <a:lstStyle/>
          <a:p>
            <a:pPr algn="just"/>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chết”chỉ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50897815-9172-E1BA-1D80-11C82D3ED96E}"/>
              </a:ext>
            </a:extLst>
          </p:cNvPr>
          <p:cNvSpPr txBox="1"/>
          <p:nvPr/>
        </p:nvSpPr>
        <p:spPr>
          <a:xfrm>
            <a:off x="3861783" y="542115"/>
            <a:ext cx="2421572" cy="707886"/>
          </a:xfrm>
          <a:prstGeom prst="rect">
            <a:avLst/>
          </a:prstGeom>
          <a:noFill/>
        </p:spPr>
        <p:txBody>
          <a:bodyPr wrap="square" rtlCol="0">
            <a:spAutoFit/>
          </a:bodyPr>
          <a:lstStyle/>
          <a:p>
            <a:pPr lvl="0" algn="just">
              <a:defRPr/>
            </a:pPr>
            <a:r>
              <a:rPr lang="en-US" sz="4000" b="1" dirty="0" err="1">
                <a:solidFill>
                  <a:prstClr val="black"/>
                </a:solidFill>
                <a:latin typeface="Times New Roman" panose="02020603050405020304" pitchFamily="18" charset="0"/>
                <a:cs typeface="Times New Roman" panose="02020603050405020304" pitchFamily="18" charset="0"/>
              </a:rPr>
              <a:t>Bài</a:t>
            </a:r>
            <a:r>
              <a:rPr lang="vi-VN" sz="4000" b="1" dirty="0">
                <a:solidFill>
                  <a:prstClr val="black"/>
                </a:solidFill>
                <a:latin typeface="Times New Roman" panose="02020603050405020304" pitchFamily="18" charset="0"/>
                <a:cs typeface="Times New Roman" panose="02020603050405020304" pitchFamily="18" charset="0"/>
              </a:rPr>
              <a:t> 1. </a:t>
            </a:r>
          </a:p>
        </p:txBody>
      </p:sp>
      <p:sp>
        <p:nvSpPr>
          <p:cNvPr id="7" name="TextBox 6">
            <a:extLst>
              <a:ext uri="{FF2B5EF4-FFF2-40B4-BE49-F238E27FC236}">
                <a16:creationId xmlns:a16="http://schemas.microsoft.com/office/drawing/2014/main" xmlns="" id="{CC1D3D81-6240-75FC-864B-471A58354404}"/>
              </a:ext>
            </a:extLst>
          </p:cNvPr>
          <p:cNvSpPr txBox="1"/>
          <p:nvPr/>
        </p:nvSpPr>
        <p:spPr>
          <a:xfrm>
            <a:off x="408964" y="3757348"/>
            <a:ext cx="6226728" cy="1569660"/>
          </a:xfrm>
          <a:prstGeom prst="rect">
            <a:avLst/>
          </a:prstGeom>
          <a:noFill/>
        </p:spPr>
        <p:txBody>
          <a:bodyPr wrap="square">
            <a:spAutoFit/>
          </a:bodyPr>
          <a:lstStyle/>
          <a:p>
            <a:pPr algn="just"/>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3FBF91FC-522B-E13F-5853-01F56A7A66E9}"/>
              </a:ext>
            </a:extLst>
          </p:cNvPr>
          <p:cNvPicPr>
            <a:picLocks noChangeAspect="1"/>
          </p:cNvPicPr>
          <p:nvPr/>
        </p:nvPicPr>
        <p:blipFill>
          <a:blip r:embed="rId3"/>
          <a:stretch>
            <a:fillRect/>
          </a:stretch>
        </p:blipFill>
        <p:spPr>
          <a:xfrm>
            <a:off x="7179012" y="1904302"/>
            <a:ext cx="2645893" cy="2718032"/>
          </a:xfrm>
          <a:prstGeom prst="rect">
            <a:avLst/>
          </a:prstGeom>
        </p:spPr>
      </p:pic>
    </p:spTree>
    <p:extLst>
      <p:ext uri="{BB962C8B-B14F-4D97-AF65-F5344CB8AC3E}">
        <p14:creationId xmlns:p14="http://schemas.microsoft.com/office/powerpoint/2010/main" val="2173528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67AC6F0-29C7-D12A-D375-CE5860B01EE0}"/>
              </a:ext>
            </a:extLst>
          </p:cNvPr>
          <p:cNvPicPr>
            <a:picLocks noChangeAspect="1"/>
          </p:cNvPicPr>
          <p:nvPr/>
        </p:nvPicPr>
        <p:blipFill>
          <a:blip r:embed="rId3"/>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xmlns="" id="{5F66C5F8-F391-CEF2-1D87-963C9BA14C0B}"/>
              </a:ext>
            </a:extLst>
          </p:cNvPr>
          <p:cNvSpPr txBox="1"/>
          <p:nvPr/>
        </p:nvSpPr>
        <p:spPr>
          <a:xfrm>
            <a:off x="3075814" y="167422"/>
            <a:ext cx="5336717" cy="58477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3200" b="1" dirty="0">
                <a:solidFill>
                  <a:schemeClr val="accent6">
                    <a:lumMod val="50000"/>
                  </a:schemeClr>
                </a:solidFill>
                <a:latin typeface="Times New Roman" panose="02020603050405020304" pitchFamily="18" charset="0"/>
                <a:cs typeface="Times New Roman" panose="02020603050405020304" pitchFamily="18" charset="0"/>
              </a:rPr>
              <a:t>TRÒ CHƠI Ô CHỮ BÍ MẬT</a:t>
            </a:r>
          </a:p>
        </p:txBody>
      </p:sp>
      <p:sp>
        <p:nvSpPr>
          <p:cNvPr id="102" name="Rectangle 101">
            <a:extLst>
              <a:ext uri="{FF2B5EF4-FFF2-40B4-BE49-F238E27FC236}">
                <a16:creationId xmlns:a16="http://schemas.microsoft.com/office/drawing/2014/main" xmlns="" id="{B3E1B0ED-2E02-EBA3-4407-38265582B7B6}"/>
              </a:ext>
            </a:extLst>
          </p:cNvPr>
          <p:cNvSpPr/>
          <p:nvPr/>
        </p:nvSpPr>
        <p:spPr>
          <a:xfrm>
            <a:off x="1314206" y="903557"/>
            <a:ext cx="385894" cy="33556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p>
        </p:txBody>
      </p:sp>
      <p:sp>
        <p:nvSpPr>
          <p:cNvPr id="103" name="Rectangle 102">
            <a:extLst>
              <a:ext uri="{FF2B5EF4-FFF2-40B4-BE49-F238E27FC236}">
                <a16:creationId xmlns:a16="http://schemas.microsoft.com/office/drawing/2014/main" xmlns="" id="{1503B229-3B66-0AF1-5F46-D7138FE2455B}"/>
              </a:ext>
            </a:extLst>
          </p:cNvPr>
          <p:cNvSpPr/>
          <p:nvPr/>
        </p:nvSpPr>
        <p:spPr>
          <a:xfrm>
            <a:off x="1314206" y="1239117"/>
            <a:ext cx="385894" cy="33556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2</a:t>
            </a:r>
          </a:p>
        </p:txBody>
      </p:sp>
      <p:sp>
        <p:nvSpPr>
          <p:cNvPr id="104" name="Rectangle 103">
            <a:extLst>
              <a:ext uri="{FF2B5EF4-FFF2-40B4-BE49-F238E27FC236}">
                <a16:creationId xmlns:a16="http://schemas.microsoft.com/office/drawing/2014/main" xmlns="" id="{6F1587B2-0827-CAB8-D6E1-AB3793FC9FA3}"/>
              </a:ext>
            </a:extLst>
          </p:cNvPr>
          <p:cNvSpPr/>
          <p:nvPr/>
        </p:nvSpPr>
        <p:spPr>
          <a:xfrm>
            <a:off x="1314206" y="1574677"/>
            <a:ext cx="385894" cy="33556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3</a:t>
            </a:r>
          </a:p>
        </p:txBody>
      </p:sp>
      <p:sp>
        <p:nvSpPr>
          <p:cNvPr id="105" name="Rectangle 104">
            <a:extLst>
              <a:ext uri="{FF2B5EF4-FFF2-40B4-BE49-F238E27FC236}">
                <a16:creationId xmlns:a16="http://schemas.microsoft.com/office/drawing/2014/main" xmlns="" id="{29A72530-9285-44B8-4090-B594141417BE}"/>
              </a:ext>
            </a:extLst>
          </p:cNvPr>
          <p:cNvSpPr/>
          <p:nvPr/>
        </p:nvSpPr>
        <p:spPr>
          <a:xfrm>
            <a:off x="1314206" y="1924562"/>
            <a:ext cx="385894" cy="33556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4</a:t>
            </a:r>
          </a:p>
        </p:txBody>
      </p:sp>
      <p:sp>
        <p:nvSpPr>
          <p:cNvPr id="106" name="Rectangle 105">
            <a:extLst>
              <a:ext uri="{FF2B5EF4-FFF2-40B4-BE49-F238E27FC236}">
                <a16:creationId xmlns:a16="http://schemas.microsoft.com/office/drawing/2014/main" xmlns="" id="{FBB0E4DF-31CE-A1E2-F082-C7BCB9737888}"/>
              </a:ext>
            </a:extLst>
          </p:cNvPr>
          <p:cNvSpPr/>
          <p:nvPr/>
        </p:nvSpPr>
        <p:spPr>
          <a:xfrm>
            <a:off x="1314206" y="2274447"/>
            <a:ext cx="385894" cy="33556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5</a:t>
            </a:r>
          </a:p>
        </p:txBody>
      </p:sp>
      <p:sp>
        <p:nvSpPr>
          <p:cNvPr id="107" name="Rectangle 106">
            <a:extLst>
              <a:ext uri="{FF2B5EF4-FFF2-40B4-BE49-F238E27FC236}">
                <a16:creationId xmlns:a16="http://schemas.microsoft.com/office/drawing/2014/main" xmlns="" id="{68E9DAF0-1298-1E2E-3138-7EEF77F779E3}"/>
              </a:ext>
            </a:extLst>
          </p:cNvPr>
          <p:cNvSpPr/>
          <p:nvPr/>
        </p:nvSpPr>
        <p:spPr>
          <a:xfrm>
            <a:off x="1314206" y="2624332"/>
            <a:ext cx="385894" cy="33556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6</a:t>
            </a:r>
          </a:p>
        </p:txBody>
      </p:sp>
      <p:sp>
        <p:nvSpPr>
          <p:cNvPr id="108" name="Rectangle 107">
            <a:extLst>
              <a:ext uri="{FF2B5EF4-FFF2-40B4-BE49-F238E27FC236}">
                <a16:creationId xmlns:a16="http://schemas.microsoft.com/office/drawing/2014/main" xmlns="" id="{8C4BCE77-0DE8-3876-58B4-405769F28457}"/>
              </a:ext>
            </a:extLst>
          </p:cNvPr>
          <p:cNvSpPr/>
          <p:nvPr/>
        </p:nvSpPr>
        <p:spPr>
          <a:xfrm>
            <a:off x="1314206" y="2959892"/>
            <a:ext cx="385894" cy="33556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7</a:t>
            </a:r>
          </a:p>
        </p:txBody>
      </p:sp>
      <p:sp>
        <p:nvSpPr>
          <p:cNvPr id="109" name="Rectangle 108">
            <a:extLst>
              <a:ext uri="{FF2B5EF4-FFF2-40B4-BE49-F238E27FC236}">
                <a16:creationId xmlns:a16="http://schemas.microsoft.com/office/drawing/2014/main" xmlns="" id="{F31B76EC-33A3-B8A5-218E-1909F6DEAA87}"/>
              </a:ext>
            </a:extLst>
          </p:cNvPr>
          <p:cNvSpPr/>
          <p:nvPr/>
        </p:nvSpPr>
        <p:spPr>
          <a:xfrm>
            <a:off x="1314206" y="3295452"/>
            <a:ext cx="385894" cy="33556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8</a:t>
            </a:r>
          </a:p>
        </p:txBody>
      </p:sp>
      <p:sp>
        <p:nvSpPr>
          <p:cNvPr id="110" name="Rectangle 109">
            <a:extLst>
              <a:ext uri="{FF2B5EF4-FFF2-40B4-BE49-F238E27FC236}">
                <a16:creationId xmlns:a16="http://schemas.microsoft.com/office/drawing/2014/main" xmlns="" id="{F82D7C30-09BB-380C-F033-0BDDD1DA3D23}"/>
              </a:ext>
            </a:extLst>
          </p:cNvPr>
          <p:cNvSpPr/>
          <p:nvPr/>
        </p:nvSpPr>
        <p:spPr>
          <a:xfrm>
            <a:off x="1314206" y="3631012"/>
            <a:ext cx="385894" cy="33556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9</a:t>
            </a:r>
          </a:p>
        </p:txBody>
      </p:sp>
      <p:sp>
        <p:nvSpPr>
          <p:cNvPr id="111" name="Rectangle 110">
            <a:extLst>
              <a:ext uri="{FF2B5EF4-FFF2-40B4-BE49-F238E27FC236}">
                <a16:creationId xmlns:a16="http://schemas.microsoft.com/office/drawing/2014/main" xmlns="" id="{A87F79F4-566C-F91B-7D05-A5DA419EE3F0}"/>
              </a:ext>
            </a:extLst>
          </p:cNvPr>
          <p:cNvSpPr/>
          <p:nvPr/>
        </p:nvSpPr>
        <p:spPr>
          <a:xfrm>
            <a:off x="1314206" y="3985412"/>
            <a:ext cx="385894" cy="33556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10</a:t>
            </a:r>
          </a:p>
        </p:txBody>
      </p:sp>
      <p:sp>
        <p:nvSpPr>
          <p:cNvPr id="112" name="Rectangle 111">
            <a:extLst>
              <a:ext uri="{FF2B5EF4-FFF2-40B4-BE49-F238E27FC236}">
                <a16:creationId xmlns:a16="http://schemas.microsoft.com/office/drawing/2014/main" xmlns="" id="{F9FFCB1E-B293-92EA-E120-451654EC8709}"/>
              </a:ext>
            </a:extLst>
          </p:cNvPr>
          <p:cNvSpPr/>
          <p:nvPr/>
        </p:nvSpPr>
        <p:spPr>
          <a:xfrm>
            <a:off x="1314206" y="4300035"/>
            <a:ext cx="385894" cy="33556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11</a:t>
            </a:r>
          </a:p>
        </p:txBody>
      </p:sp>
      <p:sp>
        <p:nvSpPr>
          <p:cNvPr id="113" name="Rectangle 112">
            <a:extLst>
              <a:ext uri="{FF2B5EF4-FFF2-40B4-BE49-F238E27FC236}">
                <a16:creationId xmlns:a16="http://schemas.microsoft.com/office/drawing/2014/main" xmlns="" id="{EE890652-7FFF-508E-4E33-D4881D3E44FD}"/>
              </a:ext>
            </a:extLst>
          </p:cNvPr>
          <p:cNvSpPr/>
          <p:nvPr/>
        </p:nvSpPr>
        <p:spPr>
          <a:xfrm>
            <a:off x="1314206" y="4633498"/>
            <a:ext cx="385894" cy="33556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12</a:t>
            </a:r>
          </a:p>
        </p:txBody>
      </p:sp>
      <p:sp>
        <p:nvSpPr>
          <p:cNvPr id="114" name="Rectangle 113">
            <a:extLst>
              <a:ext uri="{FF2B5EF4-FFF2-40B4-BE49-F238E27FC236}">
                <a16:creationId xmlns:a16="http://schemas.microsoft.com/office/drawing/2014/main" xmlns="" id="{A09993AE-F0B4-AFB0-B929-7D9EE503718B}"/>
              </a:ext>
            </a:extLst>
          </p:cNvPr>
          <p:cNvSpPr/>
          <p:nvPr/>
        </p:nvSpPr>
        <p:spPr>
          <a:xfrm>
            <a:off x="1314206" y="4966961"/>
            <a:ext cx="385894" cy="33556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13</a:t>
            </a:r>
          </a:p>
        </p:txBody>
      </p:sp>
      <p:sp>
        <p:nvSpPr>
          <p:cNvPr id="116" name="Rectangle 115">
            <a:hlinkClick r:id="rId4" action="ppaction://hlinksldjump"/>
            <a:extLst>
              <a:ext uri="{FF2B5EF4-FFF2-40B4-BE49-F238E27FC236}">
                <a16:creationId xmlns:a16="http://schemas.microsoft.com/office/drawing/2014/main" xmlns="" id="{3A7B3F3C-1603-C8C4-972B-3F180ABCE79C}"/>
              </a:ext>
            </a:extLst>
          </p:cNvPr>
          <p:cNvSpPr/>
          <p:nvPr/>
        </p:nvSpPr>
        <p:spPr>
          <a:xfrm>
            <a:off x="1834323" y="903557"/>
            <a:ext cx="385894" cy="3355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1</a:t>
            </a:r>
          </a:p>
        </p:txBody>
      </p:sp>
      <p:sp>
        <p:nvSpPr>
          <p:cNvPr id="117" name="Rectangle 116">
            <a:hlinkClick r:id="rId5" action="ppaction://hlinksldjump"/>
            <a:extLst>
              <a:ext uri="{FF2B5EF4-FFF2-40B4-BE49-F238E27FC236}">
                <a16:creationId xmlns:a16="http://schemas.microsoft.com/office/drawing/2014/main" xmlns="" id="{086DB9C6-F629-C367-E8DB-9961DEEBE48B}"/>
              </a:ext>
            </a:extLst>
          </p:cNvPr>
          <p:cNvSpPr/>
          <p:nvPr/>
        </p:nvSpPr>
        <p:spPr>
          <a:xfrm>
            <a:off x="1834323" y="1239117"/>
            <a:ext cx="385894" cy="3355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2</a:t>
            </a:r>
          </a:p>
        </p:txBody>
      </p:sp>
      <p:sp>
        <p:nvSpPr>
          <p:cNvPr id="118" name="Rectangle 117">
            <a:hlinkClick r:id="rId6" action="ppaction://hlinksldjump"/>
            <a:extLst>
              <a:ext uri="{FF2B5EF4-FFF2-40B4-BE49-F238E27FC236}">
                <a16:creationId xmlns:a16="http://schemas.microsoft.com/office/drawing/2014/main" xmlns="" id="{07932E32-6E03-0356-5388-CB52270917D9}"/>
              </a:ext>
            </a:extLst>
          </p:cNvPr>
          <p:cNvSpPr/>
          <p:nvPr/>
        </p:nvSpPr>
        <p:spPr>
          <a:xfrm>
            <a:off x="1834323" y="1574677"/>
            <a:ext cx="385894" cy="3355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3</a:t>
            </a:r>
          </a:p>
        </p:txBody>
      </p:sp>
      <p:sp>
        <p:nvSpPr>
          <p:cNvPr id="119" name="Rectangle 118">
            <a:hlinkClick r:id="rId7" action="ppaction://hlinksldjump"/>
            <a:extLst>
              <a:ext uri="{FF2B5EF4-FFF2-40B4-BE49-F238E27FC236}">
                <a16:creationId xmlns:a16="http://schemas.microsoft.com/office/drawing/2014/main" xmlns="" id="{B4C4D0E6-CFC3-0F9A-7BF0-577A09A49F90}"/>
              </a:ext>
            </a:extLst>
          </p:cNvPr>
          <p:cNvSpPr/>
          <p:nvPr/>
        </p:nvSpPr>
        <p:spPr>
          <a:xfrm>
            <a:off x="1834323" y="1924562"/>
            <a:ext cx="385894" cy="3355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4</a:t>
            </a:r>
          </a:p>
        </p:txBody>
      </p:sp>
      <p:sp>
        <p:nvSpPr>
          <p:cNvPr id="120" name="Rectangle 119">
            <a:hlinkClick r:id="rId8" action="ppaction://hlinksldjump"/>
            <a:extLst>
              <a:ext uri="{FF2B5EF4-FFF2-40B4-BE49-F238E27FC236}">
                <a16:creationId xmlns:a16="http://schemas.microsoft.com/office/drawing/2014/main" xmlns="" id="{34A9A35E-28A0-7A48-E4E2-E03FBB500953}"/>
              </a:ext>
            </a:extLst>
          </p:cNvPr>
          <p:cNvSpPr/>
          <p:nvPr/>
        </p:nvSpPr>
        <p:spPr>
          <a:xfrm>
            <a:off x="1834323" y="2274447"/>
            <a:ext cx="385894" cy="3355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5</a:t>
            </a:r>
          </a:p>
        </p:txBody>
      </p:sp>
      <p:sp>
        <p:nvSpPr>
          <p:cNvPr id="121" name="Rectangle 120">
            <a:hlinkClick r:id="rId9" action="ppaction://hlinksldjump"/>
            <a:extLst>
              <a:ext uri="{FF2B5EF4-FFF2-40B4-BE49-F238E27FC236}">
                <a16:creationId xmlns:a16="http://schemas.microsoft.com/office/drawing/2014/main" xmlns="" id="{A7B8B314-0A35-4D6D-E6B1-AEA14A0B55B8}"/>
              </a:ext>
            </a:extLst>
          </p:cNvPr>
          <p:cNvSpPr/>
          <p:nvPr/>
        </p:nvSpPr>
        <p:spPr>
          <a:xfrm>
            <a:off x="1834323" y="2624332"/>
            <a:ext cx="385894" cy="3355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6</a:t>
            </a:r>
          </a:p>
        </p:txBody>
      </p:sp>
      <p:sp>
        <p:nvSpPr>
          <p:cNvPr id="122" name="Rectangle 121">
            <a:hlinkClick r:id="rId10" action="ppaction://hlinksldjump"/>
            <a:extLst>
              <a:ext uri="{FF2B5EF4-FFF2-40B4-BE49-F238E27FC236}">
                <a16:creationId xmlns:a16="http://schemas.microsoft.com/office/drawing/2014/main" xmlns="" id="{ED43AAC7-B70D-AC48-4A85-8F2E99EB5475}"/>
              </a:ext>
            </a:extLst>
          </p:cNvPr>
          <p:cNvSpPr/>
          <p:nvPr/>
        </p:nvSpPr>
        <p:spPr>
          <a:xfrm>
            <a:off x="1834323" y="2959892"/>
            <a:ext cx="385894" cy="3355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7</a:t>
            </a:r>
          </a:p>
        </p:txBody>
      </p:sp>
      <p:sp>
        <p:nvSpPr>
          <p:cNvPr id="123" name="Rectangle 122">
            <a:hlinkClick r:id="rId11" action="ppaction://hlinksldjump"/>
            <a:extLst>
              <a:ext uri="{FF2B5EF4-FFF2-40B4-BE49-F238E27FC236}">
                <a16:creationId xmlns:a16="http://schemas.microsoft.com/office/drawing/2014/main" xmlns="" id="{156F80B3-8C41-A752-F409-6E02F6A5091B}"/>
              </a:ext>
            </a:extLst>
          </p:cNvPr>
          <p:cNvSpPr/>
          <p:nvPr/>
        </p:nvSpPr>
        <p:spPr>
          <a:xfrm>
            <a:off x="1834323" y="3295452"/>
            <a:ext cx="385894" cy="3355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8</a:t>
            </a:r>
          </a:p>
        </p:txBody>
      </p:sp>
      <p:sp>
        <p:nvSpPr>
          <p:cNvPr id="124" name="Rectangle 123">
            <a:hlinkClick r:id="rId12" action="ppaction://hlinksldjump"/>
            <a:extLst>
              <a:ext uri="{FF2B5EF4-FFF2-40B4-BE49-F238E27FC236}">
                <a16:creationId xmlns:a16="http://schemas.microsoft.com/office/drawing/2014/main" xmlns="" id="{423E5984-9DB7-6112-C6BF-86A01A9639A9}"/>
              </a:ext>
            </a:extLst>
          </p:cNvPr>
          <p:cNvSpPr/>
          <p:nvPr/>
        </p:nvSpPr>
        <p:spPr>
          <a:xfrm>
            <a:off x="1834323" y="3631012"/>
            <a:ext cx="385894" cy="3355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9</a:t>
            </a:r>
          </a:p>
        </p:txBody>
      </p:sp>
      <p:sp>
        <p:nvSpPr>
          <p:cNvPr id="125" name="Rectangle 124">
            <a:hlinkClick r:id="rId13" action="ppaction://hlinksldjump"/>
            <a:extLst>
              <a:ext uri="{FF2B5EF4-FFF2-40B4-BE49-F238E27FC236}">
                <a16:creationId xmlns:a16="http://schemas.microsoft.com/office/drawing/2014/main" xmlns="" id="{9F644680-099B-8570-FBA8-BFB69A37D6DF}"/>
              </a:ext>
            </a:extLst>
          </p:cNvPr>
          <p:cNvSpPr/>
          <p:nvPr/>
        </p:nvSpPr>
        <p:spPr>
          <a:xfrm>
            <a:off x="1834323" y="3964475"/>
            <a:ext cx="385894" cy="3355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10</a:t>
            </a:r>
          </a:p>
        </p:txBody>
      </p:sp>
      <p:sp>
        <p:nvSpPr>
          <p:cNvPr id="126" name="Rectangle 125">
            <a:hlinkClick r:id="rId14" action="ppaction://hlinksldjump"/>
            <a:extLst>
              <a:ext uri="{FF2B5EF4-FFF2-40B4-BE49-F238E27FC236}">
                <a16:creationId xmlns:a16="http://schemas.microsoft.com/office/drawing/2014/main" xmlns="" id="{89F9B708-FDB1-ED40-D4C5-9F583986BE27}"/>
              </a:ext>
            </a:extLst>
          </p:cNvPr>
          <p:cNvSpPr/>
          <p:nvPr/>
        </p:nvSpPr>
        <p:spPr>
          <a:xfrm>
            <a:off x="1834323" y="4300035"/>
            <a:ext cx="385894" cy="3355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11</a:t>
            </a:r>
          </a:p>
        </p:txBody>
      </p:sp>
      <p:sp>
        <p:nvSpPr>
          <p:cNvPr id="127" name="Rectangle 126">
            <a:hlinkClick r:id="rId15" action="ppaction://hlinksldjump"/>
            <a:extLst>
              <a:ext uri="{FF2B5EF4-FFF2-40B4-BE49-F238E27FC236}">
                <a16:creationId xmlns:a16="http://schemas.microsoft.com/office/drawing/2014/main" xmlns="" id="{33A752CA-191F-732B-D21B-B88D38574C2E}"/>
              </a:ext>
            </a:extLst>
          </p:cNvPr>
          <p:cNvSpPr/>
          <p:nvPr/>
        </p:nvSpPr>
        <p:spPr>
          <a:xfrm>
            <a:off x="1834323" y="4633498"/>
            <a:ext cx="385894" cy="3355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12</a:t>
            </a:r>
          </a:p>
        </p:txBody>
      </p:sp>
      <p:sp>
        <p:nvSpPr>
          <p:cNvPr id="128" name="Rectangle 127">
            <a:hlinkClick r:id="rId16" action="ppaction://hlinksldjump"/>
            <a:extLst>
              <a:ext uri="{FF2B5EF4-FFF2-40B4-BE49-F238E27FC236}">
                <a16:creationId xmlns:a16="http://schemas.microsoft.com/office/drawing/2014/main" xmlns="" id="{8E5F8565-FC70-5B8C-3E55-98C9AAC35F60}"/>
              </a:ext>
            </a:extLst>
          </p:cNvPr>
          <p:cNvSpPr/>
          <p:nvPr/>
        </p:nvSpPr>
        <p:spPr>
          <a:xfrm>
            <a:off x="1834323" y="4966961"/>
            <a:ext cx="385894" cy="3355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13</a:t>
            </a:r>
          </a:p>
        </p:txBody>
      </p:sp>
      <p:sp>
        <p:nvSpPr>
          <p:cNvPr id="142" name="Rectangle 141">
            <a:extLst>
              <a:ext uri="{FF2B5EF4-FFF2-40B4-BE49-F238E27FC236}">
                <a16:creationId xmlns:a16="http://schemas.microsoft.com/office/drawing/2014/main" xmlns="" id="{870C0BEE-B64E-4B11-DB7C-945CA0C235A0}"/>
              </a:ext>
            </a:extLst>
          </p:cNvPr>
          <p:cNvSpPr/>
          <p:nvPr/>
        </p:nvSpPr>
        <p:spPr>
          <a:xfrm>
            <a:off x="2513829" y="4955763"/>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156" name="Rectangle 155">
            <a:extLst>
              <a:ext uri="{FF2B5EF4-FFF2-40B4-BE49-F238E27FC236}">
                <a16:creationId xmlns:a16="http://schemas.microsoft.com/office/drawing/2014/main" xmlns="" id="{96690E09-2E10-A658-B012-1A43952379C6}"/>
              </a:ext>
            </a:extLst>
          </p:cNvPr>
          <p:cNvSpPr/>
          <p:nvPr/>
        </p:nvSpPr>
        <p:spPr>
          <a:xfrm>
            <a:off x="2899723" y="4955763"/>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161" name="Rectangle 160">
            <a:extLst>
              <a:ext uri="{FF2B5EF4-FFF2-40B4-BE49-F238E27FC236}">
                <a16:creationId xmlns:a16="http://schemas.microsoft.com/office/drawing/2014/main" xmlns="" id="{DF5CA6D4-C70F-F172-9592-6546929C1948}"/>
              </a:ext>
            </a:extLst>
          </p:cNvPr>
          <p:cNvSpPr/>
          <p:nvPr/>
        </p:nvSpPr>
        <p:spPr>
          <a:xfrm>
            <a:off x="3285617" y="191336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170" name="Rectangle 169">
            <a:extLst>
              <a:ext uri="{FF2B5EF4-FFF2-40B4-BE49-F238E27FC236}">
                <a16:creationId xmlns:a16="http://schemas.microsoft.com/office/drawing/2014/main" xmlns="" id="{E1A0B1B1-A7F9-D504-3295-FB26C95AD8FE}"/>
              </a:ext>
            </a:extLst>
          </p:cNvPr>
          <p:cNvSpPr/>
          <p:nvPr/>
        </p:nvSpPr>
        <p:spPr>
          <a:xfrm>
            <a:off x="3285617" y="4955763"/>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175" name="Rectangle 174">
            <a:extLst>
              <a:ext uri="{FF2B5EF4-FFF2-40B4-BE49-F238E27FC236}">
                <a16:creationId xmlns:a16="http://schemas.microsoft.com/office/drawing/2014/main" xmlns="" id="{C9DCC3E5-BCA9-2214-6692-16307AE2C7A7}"/>
              </a:ext>
            </a:extLst>
          </p:cNvPr>
          <p:cNvSpPr/>
          <p:nvPr/>
        </p:nvSpPr>
        <p:spPr>
          <a:xfrm>
            <a:off x="3671511" y="191336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178" name="Rectangle 177">
            <a:extLst>
              <a:ext uri="{FF2B5EF4-FFF2-40B4-BE49-F238E27FC236}">
                <a16:creationId xmlns:a16="http://schemas.microsoft.com/office/drawing/2014/main" xmlns="" id="{55134070-CDE1-93AB-6794-4CE670241608}"/>
              </a:ext>
            </a:extLst>
          </p:cNvPr>
          <p:cNvSpPr/>
          <p:nvPr/>
        </p:nvSpPr>
        <p:spPr>
          <a:xfrm>
            <a:off x="3671511" y="294869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184" name="Rectangle 183">
            <a:extLst>
              <a:ext uri="{FF2B5EF4-FFF2-40B4-BE49-F238E27FC236}">
                <a16:creationId xmlns:a16="http://schemas.microsoft.com/office/drawing/2014/main" xmlns="" id="{8282C0A0-A2D7-4CE6-6AAB-AEE1BC0387DB}"/>
              </a:ext>
            </a:extLst>
          </p:cNvPr>
          <p:cNvSpPr/>
          <p:nvPr/>
        </p:nvSpPr>
        <p:spPr>
          <a:xfrm>
            <a:off x="3671511" y="4955763"/>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189" name="Rectangle 188">
            <a:extLst>
              <a:ext uri="{FF2B5EF4-FFF2-40B4-BE49-F238E27FC236}">
                <a16:creationId xmlns:a16="http://schemas.microsoft.com/office/drawing/2014/main" xmlns="" id="{EA3D3BE7-FBDD-0DF2-5A54-1FEF00BA654E}"/>
              </a:ext>
            </a:extLst>
          </p:cNvPr>
          <p:cNvSpPr/>
          <p:nvPr/>
        </p:nvSpPr>
        <p:spPr>
          <a:xfrm>
            <a:off x="4057405" y="191336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190" name="Rectangle 189">
            <a:extLst>
              <a:ext uri="{FF2B5EF4-FFF2-40B4-BE49-F238E27FC236}">
                <a16:creationId xmlns:a16="http://schemas.microsoft.com/office/drawing/2014/main" xmlns="" id="{6A296B85-566C-6AF3-3BBB-EDCF8B2DCA51}"/>
              </a:ext>
            </a:extLst>
          </p:cNvPr>
          <p:cNvSpPr/>
          <p:nvPr/>
        </p:nvSpPr>
        <p:spPr>
          <a:xfrm>
            <a:off x="4057405" y="226324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191" name="Rectangle 190">
            <a:extLst>
              <a:ext uri="{FF2B5EF4-FFF2-40B4-BE49-F238E27FC236}">
                <a16:creationId xmlns:a16="http://schemas.microsoft.com/office/drawing/2014/main" xmlns="" id="{5A0BB84E-27E7-67F6-6E74-F4EFA582EC55}"/>
              </a:ext>
            </a:extLst>
          </p:cNvPr>
          <p:cNvSpPr/>
          <p:nvPr/>
        </p:nvSpPr>
        <p:spPr>
          <a:xfrm>
            <a:off x="4057405" y="261313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192" name="Rectangle 191">
            <a:extLst>
              <a:ext uri="{FF2B5EF4-FFF2-40B4-BE49-F238E27FC236}">
                <a16:creationId xmlns:a16="http://schemas.microsoft.com/office/drawing/2014/main" xmlns="" id="{4207E819-F5DA-2A73-FAA6-37DE9A6F0CAC}"/>
              </a:ext>
            </a:extLst>
          </p:cNvPr>
          <p:cNvSpPr/>
          <p:nvPr/>
        </p:nvSpPr>
        <p:spPr>
          <a:xfrm>
            <a:off x="4057405" y="294869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193" name="Rectangle 192">
            <a:extLst>
              <a:ext uri="{FF2B5EF4-FFF2-40B4-BE49-F238E27FC236}">
                <a16:creationId xmlns:a16="http://schemas.microsoft.com/office/drawing/2014/main" xmlns="" id="{CCF96A11-2946-25F6-A85A-5A2CC5D0F721}"/>
              </a:ext>
            </a:extLst>
          </p:cNvPr>
          <p:cNvSpPr/>
          <p:nvPr/>
        </p:nvSpPr>
        <p:spPr>
          <a:xfrm>
            <a:off x="4057405" y="328425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198" name="Rectangle 197">
            <a:extLst>
              <a:ext uri="{FF2B5EF4-FFF2-40B4-BE49-F238E27FC236}">
                <a16:creationId xmlns:a16="http://schemas.microsoft.com/office/drawing/2014/main" xmlns="" id="{92604697-C462-D5BA-4751-393685F29CA1}"/>
              </a:ext>
            </a:extLst>
          </p:cNvPr>
          <p:cNvSpPr/>
          <p:nvPr/>
        </p:nvSpPr>
        <p:spPr>
          <a:xfrm>
            <a:off x="4057405" y="4955763"/>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01" name="Rectangle 200">
            <a:extLst>
              <a:ext uri="{FF2B5EF4-FFF2-40B4-BE49-F238E27FC236}">
                <a16:creationId xmlns:a16="http://schemas.microsoft.com/office/drawing/2014/main" xmlns="" id="{F74E9515-BA86-AC4A-D79D-E674058C9FCD}"/>
              </a:ext>
            </a:extLst>
          </p:cNvPr>
          <p:cNvSpPr/>
          <p:nvPr/>
        </p:nvSpPr>
        <p:spPr>
          <a:xfrm>
            <a:off x="4443299" y="122791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03" name="Rectangle 202">
            <a:extLst>
              <a:ext uri="{FF2B5EF4-FFF2-40B4-BE49-F238E27FC236}">
                <a16:creationId xmlns:a16="http://schemas.microsoft.com/office/drawing/2014/main" xmlns="" id="{C2483B72-214B-DD27-F6FD-6D139D869861}"/>
              </a:ext>
            </a:extLst>
          </p:cNvPr>
          <p:cNvSpPr/>
          <p:nvPr/>
        </p:nvSpPr>
        <p:spPr>
          <a:xfrm>
            <a:off x="4443299" y="191336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04" name="Rectangle 203">
            <a:extLst>
              <a:ext uri="{FF2B5EF4-FFF2-40B4-BE49-F238E27FC236}">
                <a16:creationId xmlns:a16="http://schemas.microsoft.com/office/drawing/2014/main" xmlns="" id="{0CEA241B-59FB-19C9-A164-C67B219EB2C8}"/>
              </a:ext>
            </a:extLst>
          </p:cNvPr>
          <p:cNvSpPr/>
          <p:nvPr/>
        </p:nvSpPr>
        <p:spPr>
          <a:xfrm>
            <a:off x="4443299" y="226324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05" name="Rectangle 204">
            <a:extLst>
              <a:ext uri="{FF2B5EF4-FFF2-40B4-BE49-F238E27FC236}">
                <a16:creationId xmlns:a16="http://schemas.microsoft.com/office/drawing/2014/main" xmlns="" id="{0FD87C3C-FC5D-0E3F-DD4E-7C6A8F70B2DB}"/>
              </a:ext>
            </a:extLst>
          </p:cNvPr>
          <p:cNvSpPr/>
          <p:nvPr/>
        </p:nvSpPr>
        <p:spPr>
          <a:xfrm>
            <a:off x="4443299" y="261313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06" name="Rectangle 205">
            <a:extLst>
              <a:ext uri="{FF2B5EF4-FFF2-40B4-BE49-F238E27FC236}">
                <a16:creationId xmlns:a16="http://schemas.microsoft.com/office/drawing/2014/main" xmlns="" id="{7E1D9812-DD55-D022-A89F-3258F294D8F9}"/>
              </a:ext>
            </a:extLst>
          </p:cNvPr>
          <p:cNvSpPr/>
          <p:nvPr/>
        </p:nvSpPr>
        <p:spPr>
          <a:xfrm>
            <a:off x="4443299" y="294869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07" name="Rectangle 206">
            <a:extLst>
              <a:ext uri="{FF2B5EF4-FFF2-40B4-BE49-F238E27FC236}">
                <a16:creationId xmlns:a16="http://schemas.microsoft.com/office/drawing/2014/main" xmlns="" id="{40398111-C033-FF21-039B-124554DF1488}"/>
              </a:ext>
            </a:extLst>
          </p:cNvPr>
          <p:cNvSpPr/>
          <p:nvPr/>
        </p:nvSpPr>
        <p:spPr>
          <a:xfrm>
            <a:off x="4443299" y="328425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10" name="Rectangle 209">
            <a:extLst>
              <a:ext uri="{FF2B5EF4-FFF2-40B4-BE49-F238E27FC236}">
                <a16:creationId xmlns:a16="http://schemas.microsoft.com/office/drawing/2014/main" xmlns="" id="{467BD032-2D6D-305D-5DB5-21E7C4BEFF3D}"/>
              </a:ext>
            </a:extLst>
          </p:cNvPr>
          <p:cNvSpPr/>
          <p:nvPr/>
        </p:nvSpPr>
        <p:spPr>
          <a:xfrm>
            <a:off x="4443299" y="428883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12" name="Rectangle 211">
            <a:extLst>
              <a:ext uri="{FF2B5EF4-FFF2-40B4-BE49-F238E27FC236}">
                <a16:creationId xmlns:a16="http://schemas.microsoft.com/office/drawing/2014/main" xmlns="" id="{5C344AC6-333A-AC9C-79D6-44D70FF215AB}"/>
              </a:ext>
            </a:extLst>
          </p:cNvPr>
          <p:cNvSpPr/>
          <p:nvPr/>
        </p:nvSpPr>
        <p:spPr>
          <a:xfrm>
            <a:off x="4443299" y="4955763"/>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14" name="Rectangle 213">
            <a:extLst>
              <a:ext uri="{FF2B5EF4-FFF2-40B4-BE49-F238E27FC236}">
                <a16:creationId xmlns:a16="http://schemas.microsoft.com/office/drawing/2014/main" xmlns="" id="{1BFAFE6D-A938-8649-4D82-5D9E502599C6}"/>
              </a:ext>
            </a:extLst>
          </p:cNvPr>
          <p:cNvSpPr/>
          <p:nvPr/>
        </p:nvSpPr>
        <p:spPr>
          <a:xfrm>
            <a:off x="4829193" y="89235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15" name="Rectangle 214">
            <a:extLst>
              <a:ext uri="{FF2B5EF4-FFF2-40B4-BE49-F238E27FC236}">
                <a16:creationId xmlns:a16="http://schemas.microsoft.com/office/drawing/2014/main" xmlns="" id="{02990B0B-DFAD-A686-F57A-3BB133778E76}"/>
              </a:ext>
            </a:extLst>
          </p:cNvPr>
          <p:cNvSpPr/>
          <p:nvPr/>
        </p:nvSpPr>
        <p:spPr>
          <a:xfrm>
            <a:off x="4829193" y="122791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16" name="Rectangle 215">
            <a:extLst>
              <a:ext uri="{FF2B5EF4-FFF2-40B4-BE49-F238E27FC236}">
                <a16:creationId xmlns:a16="http://schemas.microsoft.com/office/drawing/2014/main" xmlns="" id="{A0D9599C-5144-34B7-D5E0-09D98E417FE8}"/>
              </a:ext>
            </a:extLst>
          </p:cNvPr>
          <p:cNvSpPr/>
          <p:nvPr/>
        </p:nvSpPr>
        <p:spPr>
          <a:xfrm>
            <a:off x="4829193" y="156347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17" name="Rectangle 216">
            <a:extLst>
              <a:ext uri="{FF2B5EF4-FFF2-40B4-BE49-F238E27FC236}">
                <a16:creationId xmlns:a16="http://schemas.microsoft.com/office/drawing/2014/main" xmlns="" id="{BE5DC34E-3B0C-EA85-3C02-235BA21449B0}"/>
              </a:ext>
            </a:extLst>
          </p:cNvPr>
          <p:cNvSpPr/>
          <p:nvPr/>
        </p:nvSpPr>
        <p:spPr>
          <a:xfrm>
            <a:off x="4829193" y="191336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18" name="Rectangle 217">
            <a:extLst>
              <a:ext uri="{FF2B5EF4-FFF2-40B4-BE49-F238E27FC236}">
                <a16:creationId xmlns:a16="http://schemas.microsoft.com/office/drawing/2014/main" xmlns="" id="{E9909F3F-FF40-AFD6-9533-558A846B3389}"/>
              </a:ext>
            </a:extLst>
          </p:cNvPr>
          <p:cNvSpPr/>
          <p:nvPr/>
        </p:nvSpPr>
        <p:spPr>
          <a:xfrm>
            <a:off x="4829193" y="226324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19" name="Rectangle 218">
            <a:extLst>
              <a:ext uri="{FF2B5EF4-FFF2-40B4-BE49-F238E27FC236}">
                <a16:creationId xmlns:a16="http://schemas.microsoft.com/office/drawing/2014/main" xmlns="" id="{272885DB-DBF7-CE7F-17AC-65D6AA8684D5}"/>
              </a:ext>
            </a:extLst>
          </p:cNvPr>
          <p:cNvSpPr/>
          <p:nvPr/>
        </p:nvSpPr>
        <p:spPr>
          <a:xfrm>
            <a:off x="4829193" y="261313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20" name="Rectangle 219">
            <a:extLst>
              <a:ext uri="{FF2B5EF4-FFF2-40B4-BE49-F238E27FC236}">
                <a16:creationId xmlns:a16="http://schemas.microsoft.com/office/drawing/2014/main" xmlns="" id="{440FD19D-8FFF-D161-905C-2391841CE311}"/>
              </a:ext>
            </a:extLst>
          </p:cNvPr>
          <p:cNvSpPr/>
          <p:nvPr/>
        </p:nvSpPr>
        <p:spPr>
          <a:xfrm>
            <a:off x="4829193" y="294869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21" name="Rectangle 220">
            <a:extLst>
              <a:ext uri="{FF2B5EF4-FFF2-40B4-BE49-F238E27FC236}">
                <a16:creationId xmlns:a16="http://schemas.microsoft.com/office/drawing/2014/main" xmlns="" id="{3A117556-B77B-32D2-82D5-4D8F26011A1B}"/>
              </a:ext>
            </a:extLst>
          </p:cNvPr>
          <p:cNvSpPr/>
          <p:nvPr/>
        </p:nvSpPr>
        <p:spPr>
          <a:xfrm>
            <a:off x="4829193" y="328425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22" name="Rectangle 221">
            <a:extLst>
              <a:ext uri="{FF2B5EF4-FFF2-40B4-BE49-F238E27FC236}">
                <a16:creationId xmlns:a16="http://schemas.microsoft.com/office/drawing/2014/main" xmlns="" id="{EB4132C0-1AC7-7A6B-1A5C-6C1D6B6E8C31}"/>
              </a:ext>
            </a:extLst>
          </p:cNvPr>
          <p:cNvSpPr/>
          <p:nvPr/>
        </p:nvSpPr>
        <p:spPr>
          <a:xfrm>
            <a:off x="4829193" y="361981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23" name="Rectangle 222">
            <a:extLst>
              <a:ext uri="{FF2B5EF4-FFF2-40B4-BE49-F238E27FC236}">
                <a16:creationId xmlns:a16="http://schemas.microsoft.com/office/drawing/2014/main" xmlns="" id="{4BA47717-2BAB-A146-2398-50FA9DE697AD}"/>
              </a:ext>
            </a:extLst>
          </p:cNvPr>
          <p:cNvSpPr/>
          <p:nvPr/>
        </p:nvSpPr>
        <p:spPr>
          <a:xfrm>
            <a:off x="4829193" y="395327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24" name="Rectangle 223">
            <a:extLst>
              <a:ext uri="{FF2B5EF4-FFF2-40B4-BE49-F238E27FC236}">
                <a16:creationId xmlns:a16="http://schemas.microsoft.com/office/drawing/2014/main" xmlns="" id="{42EED357-62CF-D87B-841F-E1579A721EC3}"/>
              </a:ext>
            </a:extLst>
          </p:cNvPr>
          <p:cNvSpPr/>
          <p:nvPr/>
        </p:nvSpPr>
        <p:spPr>
          <a:xfrm>
            <a:off x="4829193" y="428883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25" name="Rectangle 224">
            <a:extLst>
              <a:ext uri="{FF2B5EF4-FFF2-40B4-BE49-F238E27FC236}">
                <a16:creationId xmlns:a16="http://schemas.microsoft.com/office/drawing/2014/main" xmlns="" id="{C43536CB-7D74-C455-9C42-EF3780EC715A}"/>
              </a:ext>
            </a:extLst>
          </p:cNvPr>
          <p:cNvSpPr/>
          <p:nvPr/>
        </p:nvSpPr>
        <p:spPr>
          <a:xfrm>
            <a:off x="4829193" y="4622300"/>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26" name="Rectangle 225">
            <a:extLst>
              <a:ext uri="{FF2B5EF4-FFF2-40B4-BE49-F238E27FC236}">
                <a16:creationId xmlns:a16="http://schemas.microsoft.com/office/drawing/2014/main" xmlns="" id="{124A13A4-8452-EDBF-BAAD-974C8769D5A7}"/>
              </a:ext>
            </a:extLst>
          </p:cNvPr>
          <p:cNvSpPr/>
          <p:nvPr/>
        </p:nvSpPr>
        <p:spPr>
          <a:xfrm>
            <a:off x="4829193" y="4955763"/>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28" name="Rectangle 227">
            <a:extLst>
              <a:ext uri="{FF2B5EF4-FFF2-40B4-BE49-F238E27FC236}">
                <a16:creationId xmlns:a16="http://schemas.microsoft.com/office/drawing/2014/main" xmlns="" id="{33689621-6206-BE58-7649-9E98803393C4}"/>
              </a:ext>
            </a:extLst>
          </p:cNvPr>
          <p:cNvSpPr/>
          <p:nvPr/>
        </p:nvSpPr>
        <p:spPr>
          <a:xfrm>
            <a:off x="5215087" y="89235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29" name="Rectangle 228">
            <a:extLst>
              <a:ext uri="{FF2B5EF4-FFF2-40B4-BE49-F238E27FC236}">
                <a16:creationId xmlns:a16="http://schemas.microsoft.com/office/drawing/2014/main" xmlns="" id="{B4B637C6-6842-66B2-E852-348B744FF451}"/>
              </a:ext>
            </a:extLst>
          </p:cNvPr>
          <p:cNvSpPr/>
          <p:nvPr/>
        </p:nvSpPr>
        <p:spPr>
          <a:xfrm>
            <a:off x="5215087" y="122791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30" name="Rectangle 229">
            <a:extLst>
              <a:ext uri="{FF2B5EF4-FFF2-40B4-BE49-F238E27FC236}">
                <a16:creationId xmlns:a16="http://schemas.microsoft.com/office/drawing/2014/main" xmlns="" id="{ED43AD84-F38B-9616-84FC-B7CBED67C68F}"/>
              </a:ext>
            </a:extLst>
          </p:cNvPr>
          <p:cNvSpPr/>
          <p:nvPr/>
        </p:nvSpPr>
        <p:spPr>
          <a:xfrm>
            <a:off x="5215087" y="156347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31" name="Rectangle 230">
            <a:extLst>
              <a:ext uri="{FF2B5EF4-FFF2-40B4-BE49-F238E27FC236}">
                <a16:creationId xmlns:a16="http://schemas.microsoft.com/office/drawing/2014/main" xmlns="" id="{1373EACC-49E4-9F6C-5605-F60C373C9ACA}"/>
              </a:ext>
            </a:extLst>
          </p:cNvPr>
          <p:cNvSpPr/>
          <p:nvPr/>
        </p:nvSpPr>
        <p:spPr>
          <a:xfrm>
            <a:off x="5215087" y="191336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32" name="Rectangle 231">
            <a:extLst>
              <a:ext uri="{FF2B5EF4-FFF2-40B4-BE49-F238E27FC236}">
                <a16:creationId xmlns:a16="http://schemas.microsoft.com/office/drawing/2014/main" xmlns="" id="{8C04C2AC-3FDF-14C7-18A3-73DEDD8E4B6C}"/>
              </a:ext>
            </a:extLst>
          </p:cNvPr>
          <p:cNvSpPr/>
          <p:nvPr/>
        </p:nvSpPr>
        <p:spPr>
          <a:xfrm>
            <a:off x="5215087" y="226324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33" name="Rectangle 232">
            <a:extLst>
              <a:ext uri="{FF2B5EF4-FFF2-40B4-BE49-F238E27FC236}">
                <a16:creationId xmlns:a16="http://schemas.microsoft.com/office/drawing/2014/main" xmlns="" id="{1653477F-E03C-3EC4-9FC6-8A2468CD573D}"/>
              </a:ext>
            </a:extLst>
          </p:cNvPr>
          <p:cNvSpPr/>
          <p:nvPr/>
        </p:nvSpPr>
        <p:spPr>
          <a:xfrm>
            <a:off x="5215087" y="261313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34" name="Rectangle 233">
            <a:extLst>
              <a:ext uri="{FF2B5EF4-FFF2-40B4-BE49-F238E27FC236}">
                <a16:creationId xmlns:a16="http://schemas.microsoft.com/office/drawing/2014/main" xmlns="" id="{0A5320B6-238D-0C74-746A-6B5875601226}"/>
              </a:ext>
            </a:extLst>
          </p:cNvPr>
          <p:cNvSpPr/>
          <p:nvPr/>
        </p:nvSpPr>
        <p:spPr>
          <a:xfrm>
            <a:off x="5215087" y="294869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35" name="Rectangle 234">
            <a:extLst>
              <a:ext uri="{FF2B5EF4-FFF2-40B4-BE49-F238E27FC236}">
                <a16:creationId xmlns:a16="http://schemas.microsoft.com/office/drawing/2014/main" xmlns="" id="{DD5248DF-7849-D66E-88E4-BC870EC6ADE8}"/>
              </a:ext>
            </a:extLst>
          </p:cNvPr>
          <p:cNvSpPr/>
          <p:nvPr/>
        </p:nvSpPr>
        <p:spPr>
          <a:xfrm>
            <a:off x="5215087" y="328425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36" name="Rectangle 235">
            <a:extLst>
              <a:ext uri="{FF2B5EF4-FFF2-40B4-BE49-F238E27FC236}">
                <a16:creationId xmlns:a16="http://schemas.microsoft.com/office/drawing/2014/main" xmlns="" id="{E9ABBB05-EAA7-94CD-3249-DA0C172FF450}"/>
              </a:ext>
            </a:extLst>
          </p:cNvPr>
          <p:cNvSpPr/>
          <p:nvPr/>
        </p:nvSpPr>
        <p:spPr>
          <a:xfrm>
            <a:off x="5215087" y="361981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37" name="Rectangle 236">
            <a:extLst>
              <a:ext uri="{FF2B5EF4-FFF2-40B4-BE49-F238E27FC236}">
                <a16:creationId xmlns:a16="http://schemas.microsoft.com/office/drawing/2014/main" xmlns="" id="{661AA96F-CF3E-A050-811A-2D573B08F638}"/>
              </a:ext>
            </a:extLst>
          </p:cNvPr>
          <p:cNvSpPr/>
          <p:nvPr/>
        </p:nvSpPr>
        <p:spPr>
          <a:xfrm>
            <a:off x="5215087" y="395327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38" name="Rectangle 237">
            <a:extLst>
              <a:ext uri="{FF2B5EF4-FFF2-40B4-BE49-F238E27FC236}">
                <a16:creationId xmlns:a16="http://schemas.microsoft.com/office/drawing/2014/main" xmlns="" id="{F54D8842-980E-C347-6D4A-33816F8BF4AD}"/>
              </a:ext>
            </a:extLst>
          </p:cNvPr>
          <p:cNvSpPr/>
          <p:nvPr/>
        </p:nvSpPr>
        <p:spPr>
          <a:xfrm>
            <a:off x="5215087" y="428883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39" name="Rectangle 238">
            <a:extLst>
              <a:ext uri="{FF2B5EF4-FFF2-40B4-BE49-F238E27FC236}">
                <a16:creationId xmlns:a16="http://schemas.microsoft.com/office/drawing/2014/main" xmlns="" id="{75E5E921-C045-8D0C-594C-9CDB1E4E580F}"/>
              </a:ext>
            </a:extLst>
          </p:cNvPr>
          <p:cNvSpPr/>
          <p:nvPr/>
        </p:nvSpPr>
        <p:spPr>
          <a:xfrm>
            <a:off x="5215087" y="4622300"/>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42" name="Rectangle 241">
            <a:extLst>
              <a:ext uri="{FF2B5EF4-FFF2-40B4-BE49-F238E27FC236}">
                <a16:creationId xmlns:a16="http://schemas.microsoft.com/office/drawing/2014/main" xmlns="" id="{F50E492B-16A8-31B9-C039-281B04929CC1}"/>
              </a:ext>
            </a:extLst>
          </p:cNvPr>
          <p:cNvSpPr/>
          <p:nvPr/>
        </p:nvSpPr>
        <p:spPr>
          <a:xfrm>
            <a:off x="5600981" y="89235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43" name="Rectangle 242">
            <a:extLst>
              <a:ext uri="{FF2B5EF4-FFF2-40B4-BE49-F238E27FC236}">
                <a16:creationId xmlns:a16="http://schemas.microsoft.com/office/drawing/2014/main" xmlns="" id="{A8C4F2B0-C762-D722-2CAC-5B3EA2C88672}"/>
              </a:ext>
            </a:extLst>
          </p:cNvPr>
          <p:cNvSpPr/>
          <p:nvPr/>
        </p:nvSpPr>
        <p:spPr>
          <a:xfrm>
            <a:off x="5600981" y="122791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44" name="Rectangle 243">
            <a:extLst>
              <a:ext uri="{FF2B5EF4-FFF2-40B4-BE49-F238E27FC236}">
                <a16:creationId xmlns:a16="http://schemas.microsoft.com/office/drawing/2014/main" xmlns="" id="{9E066910-2788-34A2-C4EA-6C5962F1F10A}"/>
              </a:ext>
            </a:extLst>
          </p:cNvPr>
          <p:cNvSpPr/>
          <p:nvPr/>
        </p:nvSpPr>
        <p:spPr>
          <a:xfrm>
            <a:off x="5600981" y="156347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45" name="Rectangle 244">
            <a:extLst>
              <a:ext uri="{FF2B5EF4-FFF2-40B4-BE49-F238E27FC236}">
                <a16:creationId xmlns:a16="http://schemas.microsoft.com/office/drawing/2014/main" xmlns="" id="{6B28F1A7-4CFE-522C-D7E3-A9EF0B33B6A1}"/>
              </a:ext>
            </a:extLst>
          </p:cNvPr>
          <p:cNvSpPr/>
          <p:nvPr/>
        </p:nvSpPr>
        <p:spPr>
          <a:xfrm>
            <a:off x="5600981" y="191336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46" name="Rectangle 245">
            <a:extLst>
              <a:ext uri="{FF2B5EF4-FFF2-40B4-BE49-F238E27FC236}">
                <a16:creationId xmlns:a16="http://schemas.microsoft.com/office/drawing/2014/main" xmlns="" id="{0252F9F6-A71E-EBE5-AEBF-A408A04568F1}"/>
              </a:ext>
            </a:extLst>
          </p:cNvPr>
          <p:cNvSpPr/>
          <p:nvPr/>
        </p:nvSpPr>
        <p:spPr>
          <a:xfrm>
            <a:off x="5600981" y="226324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47" name="Rectangle 246">
            <a:extLst>
              <a:ext uri="{FF2B5EF4-FFF2-40B4-BE49-F238E27FC236}">
                <a16:creationId xmlns:a16="http://schemas.microsoft.com/office/drawing/2014/main" xmlns="" id="{A08914C3-0396-0239-3E0A-6FC8588C6F89}"/>
              </a:ext>
            </a:extLst>
          </p:cNvPr>
          <p:cNvSpPr/>
          <p:nvPr/>
        </p:nvSpPr>
        <p:spPr>
          <a:xfrm>
            <a:off x="5600981" y="261313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48" name="Rectangle 247">
            <a:extLst>
              <a:ext uri="{FF2B5EF4-FFF2-40B4-BE49-F238E27FC236}">
                <a16:creationId xmlns:a16="http://schemas.microsoft.com/office/drawing/2014/main" xmlns="" id="{D87D4D1A-28AA-92BC-6B82-96B51575F8B0}"/>
              </a:ext>
            </a:extLst>
          </p:cNvPr>
          <p:cNvSpPr/>
          <p:nvPr/>
        </p:nvSpPr>
        <p:spPr>
          <a:xfrm>
            <a:off x="5600981" y="294869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49" name="Rectangle 248">
            <a:extLst>
              <a:ext uri="{FF2B5EF4-FFF2-40B4-BE49-F238E27FC236}">
                <a16:creationId xmlns:a16="http://schemas.microsoft.com/office/drawing/2014/main" xmlns="" id="{06188015-3130-AE43-065B-69AE3C95A9A1}"/>
              </a:ext>
            </a:extLst>
          </p:cNvPr>
          <p:cNvSpPr/>
          <p:nvPr/>
        </p:nvSpPr>
        <p:spPr>
          <a:xfrm>
            <a:off x="5600981" y="328425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50" name="Rectangle 249">
            <a:extLst>
              <a:ext uri="{FF2B5EF4-FFF2-40B4-BE49-F238E27FC236}">
                <a16:creationId xmlns:a16="http://schemas.microsoft.com/office/drawing/2014/main" xmlns="" id="{B087B45D-A318-F3D0-B25F-90F5DEF687F8}"/>
              </a:ext>
            </a:extLst>
          </p:cNvPr>
          <p:cNvSpPr/>
          <p:nvPr/>
        </p:nvSpPr>
        <p:spPr>
          <a:xfrm>
            <a:off x="5600981" y="361981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51" name="Rectangle 250">
            <a:extLst>
              <a:ext uri="{FF2B5EF4-FFF2-40B4-BE49-F238E27FC236}">
                <a16:creationId xmlns:a16="http://schemas.microsoft.com/office/drawing/2014/main" xmlns="" id="{02C2B953-A33D-56A7-B2C9-14087DA5F369}"/>
              </a:ext>
            </a:extLst>
          </p:cNvPr>
          <p:cNvSpPr/>
          <p:nvPr/>
        </p:nvSpPr>
        <p:spPr>
          <a:xfrm>
            <a:off x="5600981" y="395327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52" name="Rectangle 251">
            <a:extLst>
              <a:ext uri="{FF2B5EF4-FFF2-40B4-BE49-F238E27FC236}">
                <a16:creationId xmlns:a16="http://schemas.microsoft.com/office/drawing/2014/main" xmlns="" id="{6543B71A-41B9-161D-64CB-250C06F6B77D}"/>
              </a:ext>
            </a:extLst>
          </p:cNvPr>
          <p:cNvSpPr/>
          <p:nvPr/>
        </p:nvSpPr>
        <p:spPr>
          <a:xfrm>
            <a:off x="5600981" y="428883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53" name="Rectangle 252">
            <a:extLst>
              <a:ext uri="{FF2B5EF4-FFF2-40B4-BE49-F238E27FC236}">
                <a16:creationId xmlns:a16="http://schemas.microsoft.com/office/drawing/2014/main" xmlns="" id="{4DB899A5-58EF-6796-0F5B-F53312EC9C6E}"/>
              </a:ext>
            </a:extLst>
          </p:cNvPr>
          <p:cNvSpPr/>
          <p:nvPr/>
        </p:nvSpPr>
        <p:spPr>
          <a:xfrm>
            <a:off x="5600981" y="4622300"/>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56" name="Rectangle 255">
            <a:extLst>
              <a:ext uri="{FF2B5EF4-FFF2-40B4-BE49-F238E27FC236}">
                <a16:creationId xmlns:a16="http://schemas.microsoft.com/office/drawing/2014/main" xmlns="" id="{69B09BEF-3381-937E-E6EF-EA7AE5F3EA03}"/>
              </a:ext>
            </a:extLst>
          </p:cNvPr>
          <p:cNvSpPr/>
          <p:nvPr/>
        </p:nvSpPr>
        <p:spPr>
          <a:xfrm>
            <a:off x="5996657" y="89235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57" name="Rectangle 256">
            <a:extLst>
              <a:ext uri="{FF2B5EF4-FFF2-40B4-BE49-F238E27FC236}">
                <a16:creationId xmlns:a16="http://schemas.microsoft.com/office/drawing/2014/main" xmlns="" id="{519F485D-7ECF-38AD-D44F-6F08B9548BAE}"/>
              </a:ext>
            </a:extLst>
          </p:cNvPr>
          <p:cNvSpPr/>
          <p:nvPr/>
        </p:nvSpPr>
        <p:spPr>
          <a:xfrm>
            <a:off x="5996657" y="122791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58" name="Rectangle 257">
            <a:extLst>
              <a:ext uri="{FF2B5EF4-FFF2-40B4-BE49-F238E27FC236}">
                <a16:creationId xmlns:a16="http://schemas.microsoft.com/office/drawing/2014/main" xmlns="" id="{C95A0394-3CDE-6621-810C-A273C3A6B25D}"/>
              </a:ext>
            </a:extLst>
          </p:cNvPr>
          <p:cNvSpPr/>
          <p:nvPr/>
        </p:nvSpPr>
        <p:spPr>
          <a:xfrm>
            <a:off x="5996657" y="156347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59" name="Rectangle 258">
            <a:extLst>
              <a:ext uri="{FF2B5EF4-FFF2-40B4-BE49-F238E27FC236}">
                <a16:creationId xmlns:a16="http://schemas.microsoft.com/office/drawing/2014/main" xmlns="" id="{86875EF0-6F86-5221-1D71-895C75508867}"/>
              </a:ext>
            </a:extLst>
          </p:cNvPr>
          <p:cNvSpPr/>
          <p:nvPr/>
        </p:nvSpPr>
        <p:spPr>
          <a:xfrm>
            <a:off x="5996657" y="191336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60" name="Rectangle 259">
            <a:extLst>
              <a:ext uri="{FF2B5EF4-FFF2-40B4-BE49-F238E27FC236}">
                <a16:creationId xmlns:a16="http://schemas.microsoft.com/office/drawing/2014/main" xmlns="" id="{952A61A1-9FE7-6A0E-A601-5FA41CA8CCB6}"/>
              </a:ext>
            </a:extLst>
          </p:cNvPr>
          <p:cNvSpPr/>
          <p:nvPr/>
        </p:nvSpPr>
        <p:spPr>
          <a:xfrm>
            <a:off x="5996657" y="226324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61" name="Rectangle 260">
            <a:extLst>
              <a:ext uri="{FF2B5EF4-FFF2-40B4-BE49-F238E27FC236}">
                <a16:creationId xmlns:a16="http://schemas.microsoft.com/office/drawing/2014/main" xmlns="" id="{A1532718-F9AD-E28A-F2D7-ECADC45F4D54}"/>
              </a:ext>
            </a:extLst>
          </p:cNvPr>
          <p:cNvSpPr/>
          <p:nvPr/>
        </p:nvSpPr>
        <p:spPr>
          <a:xfrm>
            <a:off x="5996657" y="261313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63" name="Rectangle 262">
            <a:extLst>
              <a:ext uri="{FF2B5EF4-FFF2-40B4-BE49-F238E27FC236}">
                <a16:creationId xmlns:a16="http://schemas.microsoft.com/office/drawing/2014/main" xmlns="" id="{1924AFF7-40EF-4562-F41A-424CF75ECD76}"/>
              </a:ext>
            </a:extLst>
          </p:cNvPr>
          <p:cNvSpPr/>
          <p:nvPr/>
        </p:nvSpPr>
        <p:spPr>
          <a:xfrm>
            <a:off x="5996657" y="328425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64" name="Rectangle 263">
            <a:extLst>
              <a:ext uri="{FF2B5EF4-FFF2-40B4-BE49-F238E27FC236}">
                <a16:creationId xmlns:a16="http://schemas.microsoft.com/office/drawing/2014/main" xmlns="" id="{B7FAF500-B5B1-31E1-9FBD-F5CFA99D2E6A}"/>
              </a:ext>
            </a:extLst>
          </p:cNvPr>
          <p:cNvSpPr/>
          <p:nvPr/>
        </p:nvSpPr>
        <p:spPr>
          <a:xfrm>
            <a:off x="5996657" y="361981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65" name="Rectangle 264">
            <a:extLst>
              <a:ext uri="{FF2B5EF4-FFF2-40B4-BE49-F238E27FC236}">
                <a16:creationId xmlns:a16="http://schemas.microsoft.com/office/drawing/2014/main" xmlns="" id="{049E3631-7DB1-0A1C-421C-D9DAD3912580}"/>
              </a:ext>
            </a:extLst>
          </p:cNvPr>
          <p:cNvSpPr/>
          <p:nvPr/>
        </p:nvSpPr>
        <p:spPr>
          <a:xfrm>
            <a:off x="5996657" y="395327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66" name="Rectangle 265">
            <a:extLst>
              <a:ext uri="{FF2B5EF4-FFF2-40B4-BE49-F238E27FC236}">
                <a16:creationId xmlns:a16="http://schemas.microsoft.com/office/drawing/2014/main" xmlns="" id="{1C9BF505-27B3-70E1-3F61-35DB9AD321BC}"/>
              </a:ext>
            </a:extLst>
          </p:cNvPr>
          <p:cNvSpPr/>
          <p:nvPr/>
        </p:nvSpPr>
        <p:spPr>
          <a:xfrm>
            <a:off x="5996657" y="428883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67" name="Rectangle 266">
            <a:extLst>
              <a:ext uri="{FF2B5EF4-FFF2-40B4-BE49-F238E27FC236}">
                <a16:creationId xmlns:a16="http://schemas.microsoft.com/office/drawing/2014/main" xmlns="" id="{4B5EBE45-413A-54E4-C591-83B9D04E5C74}"/>
              </a:ext>
            </a:extLst>
          </p:cNvPr>
          <p:cNvSpPr/>
          <p:nvPr/>
        </p:nvSpPr>
        <p:spPr>
          <a:xfrm>
            <a:off x="5996657" y="4622300"/>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71" name="Rectangle 270">
            <a:extLst>
              <a:ext uri="{FF2B5EF4-FFF2-40B4-BE49-F238E27FC236}">
                <a16:creationId xmlns:a16="http://schemas.microsoft.com/office/drawing/2014/main" xmlns="" id="{5D4AD5CB-C3BB-1B03-5D19-2FD380E91D01}"/>
              </a:ext>
            </a:extLst>
          </p:cNvPr>
          <p:cNvSpPr/>
          <p:nvPr/>
        </p:nvSpPr>
        <p:spPr>
          <a:xfrm>
            <a:off x="6392333" y="122791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72" name="Rectangle 271">
            <a:extLst>
              <a:ext uri="{FF2B5EF4-FFF2-40B4-BE49-F238E27FC236}">
                <a16:creationId xmlns:a16="http://schemas.microsoft.com/office/drawing/2014/main" xmlns="" id="{6CCC0FAB-FD99-5BB4-E355-30E865CFC018}"/>
              </a:ext>
            </a:extLst>
          </p:cNvPr>
          <p:cNvSpPr/>
          <p:nvPr/>
        </p:nvSpPr>
        <p:spPr>
          <a:xfrm>
            <a:off x="6392333" y="156347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74" name="Rectangle 273">
            <a:extLst>
              <a:ext uri="{FF2B5EF4-FFF2-40B4-BE49-F238E27FC236}">
                <a16:creationId xmlns:a16="http://schemas.microsoft.com/office/drawing/2014/main" xmlns="" id="{92A8E94D-D88D-E6DD-EBE1-AE9DC6C7CAB8}"/>
              </a:ext>
            </a:extLst>
          </p:cNvPr>
          <p:cNvSpPr/>
          <p:nvPr/>
        </p:nvSpPr>
        <p:spPr>
          <a:xfrm>
            <a:off x="6392333" y="226324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77" name="Rectangle 276">
            <a:extLst>
              <a:ext uri="{FF2B5EF4-FFF2-40B4-BE49-F238E27FC236}">
                <a16:creationId xmlns:a16="http://schemas.microsoft.com/office/drawing/2014/main" xmlns="" id="{D7CF42B8-E325-4D92-4C95-9638011EFFE4}"/>
              </a:ext>
            </a:extLst>
          </p:cNvPr>
          <p:cNvSpPr/>
          <p:nvPr/>
        </p:nvSpPr>
        <p:spPr>
          <a:xfrm>
            <a:off x="6392333" y="328425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78" name="Rectangle 277">
            <a:extLst>
              <a:ext uri="{FF2B5EF4-FFF2-40B4-BE49-F238E27FC236}">
                <a16:creationId xmlns:a16="http://schemas.microsoft.com/office/drawing/2014/main" xmlns="" id="{3EADAEDE-3450-C5DD-2521-7AE90A0F9A41}"/>
              </a:ext>
            </a:extLst>
          </p:cNvPr>
          <p:cNvSpPr/>
          <p:nvPr/>
        </p:nvSpPr>
        <p:spPr>
          <a:xfrm>
            <a:off x="6392333" y="361981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79" name="Rectangle 278">
            <a:extLst>
              <a:ext uri="{FF2B5EF4-FFF2-40B4-BE49-F238E27FC236}">
                <a16:creationId xmlns:a16="http://schemas.microsoft.com/office/drawing/2014/main" xmlns="" id="{5B5E15E1-210B-51C8-E784-375E9ADDFCE9}"/>
              </a:ext>
            </a:extLst>
          </p:cNvPr>
          <p:cNvSpPr/>
          <p:nvPr/>
        </p:nvSpPr>
        <p:spPr>
          <a:xfrm>
            <a:off x="6392333" y="395327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80" name="Rectangle 279">
            <a:extLst>
              <a:ext uri="{FF2B5EF4-FFF2-40B4-BE49-F238E27FC236}">
                <a16:creationId xmlns:a16="http://schemas.microsoft.com/office/drawing/2014/main" xmlns="" id="{5ADE8EEF-AF08-0366-6E75-56239B3D9AB3}"/>
              </a:ext>
            </a:extLst>
          </p:cNvPr>
          <p:cNvSpPr/>
          <p:nvPr/>
        </p:nvSpPr>
        <p:spPr>
          <a:xfrm>
            <a:off x="6392333" y="428883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86" name="Rectangle 285">
            <a:extLst>
              <a:ext uri="{FF2B5EF4-FFF2-40B4-BE49-F238E27FC236}">
                <a16:creationId xmlns:a16="http://schemas.microsoft.com/office/drawing/2014/main" xmlns="" id="{14037ADA-FEFB-40E6-B011-97C68A219E42}"/>
              </a:ext>
            </a:extLst>
          </p:cNvPr>
          <p:cNvSpPr/>
          <p:nvPr/>
        </p:nvSpPr>
        <p:spPr>
          <a:xfrm>
            <a:off x="6788009" y="156347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88" name="Rectangle 287">
            <a:extLst>
              <a:ext uri="{FF2B5EF4-FFF2-40B4-BE49-F238E27FC236}">
                <a16:creationId xmlns:a16="http://schemas.microsoft.com/office/drawing/2014/main" xmlns="" id="{B35250ED-01A5-CFE6-55C7-7B63267D62FB}"/>
              </a:ext>
            </a:extLst>
          </p:cNvPr>
          <p:cNvSpPr/>
          <p:nvPr/>
        </p:nvSpPr>
        <p:spPr>
          <a:xfrm>
            <a:off x="6788009" y="226324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91" name="Rectangle 290">
            <a:extLst>
              <a:ext uri="{FF2B5EF4-FFF2-40B4-BE49-F238E27FC236}">
                <a16:creationId xmlns:a16="http://schemas.microsoft.com/office/drawing/2014/main" xmlns="" id="{17D04F91-3A08-D02B-005A-5A88DB20AA7E}"/>
              </a:ext>
            </a:extLst>
          </p:cNvPr>
          <p:cNvSpPr/>
          <p:nvPr/>
        </p:nvSpPr>
        <p:spPr>
          <a:xfrm>
            <a:off x="6788009" y="328425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92" name="Rectangle 291">
            <a:extLst>
              <a:ext uri="{FF2B5EF4-FFF2-40B4-BE49-F238E27FC236}">
                <a16:creationId xmlns:a16="http://schemas.microsoft.com/office/drawing/2014/main" xmlns="" id="{4C7875B4-113E-A4D9-1367-C42E92D6E840}"/>
              </a:ext>
            </a:extLst>
          </p:cNvPr>
          <p:cNvSpPr/>
          <p:nvPr/>
        </p:nvSpPr>
        <p:spPr>
          <a:xfrm>
            <a:off x="6788009" y="3619814"/>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93" name="Rectangle 292">
            <a:extLst>
              <a:ext uri="{FF2B5EF4-FFF2-40B4-BE49-F238E27FC236}">
                <a16:creationId xmlns:a16="http://schemas.microsoft.com/office/drawing/2014/main" xmlns="" id="{2B85215C-05EB-CAC0-4D9D-1B69A7AFCA11}"/>
              </a:ext>
            </a:extLst>
          </p:cNvPr>
          <p:cNvSpPr/>
          <p:nvPr/>
        </p:nvSpPr>
        <p:spPr>
          <a:xfrm>
            <a:off x="6788009" y="395327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294" name="Rectangle 293">
            <a:extLst>
              <a:ext uri="{FF2B5EF4-FFF2-40B4-BE49-F238E27FC236}">
                <a16:creationId xmlns:a16="http://schemas.microsoft.com/office/drawing/2014/main" xmlns="" id="{AE9DEA27-E390-E639-8A2D-996C2D9978D9}"/>
              </a:ext>
            </a:extLst>
          </p:cNvPr>
          <p:cNvSpPr/>
          <p:nvPr/>
        </p:nvSpPr>
        <p:spPr>
          <a:xfrm>
            <a:off x="6788009" y="428883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300" name="Rectangle 299">
            <a:extLst>
              <a:ext uri="{FF2B5EF4-FFF2-40B4-BE49-F238E27FC236}">
                <a16:creationId xmlns:a16="http://schemas.microsoft.com/office/drawing/2014/main" xmlns="" id="{A62E19DF-91A2-DAD6-72C9-3E001B837CEA}"/>
              </a:ext>
            </a:extLst>
          </p:cNvPr>
          <p:cNvSpPr/>
          <p:nvPr/>
        </p:nvSpPr>
        <p:spPr>
          <a:xfrm>
            <a:off x="7173903" y="156347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302" name="Rectangle 301">
            <a:extLst>
              <a:ext uri="{FF2B5EF4-FFF2-40B4-BE49-F238E27FC236}">
                <a16:creationId xmlns:a16="http://schemas.microsoft.com/office/drawing/2014/main" xmlns="" id="{11167E32-BC2E-A59B-B445-61BE0110360F}"/>
              </a:ext>
            </a:extLst>
          </p:cNvPr>
          <p:cNvSpPr/>
          <p:nvPr/>
        </p:nvSpPr>
        <p:spPr>
          <a:xfrm>
            <a:off x="7173903" y="226324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307" name="Rectangle 306">
            <a:extLst>
              <a:ext uri="{FF2B5EF4-FFF2-40B4-BE49-F238E27FC236}">
                <a16:creationId xmlns:a16="http://schemas.microsoft.com/office/drawing/2014/main" xmlns="" id="{A0901FC0-3930-65BB-3C48-A1435E657936}"/>
              </a:ext>
            </a:extLst>
          </p:cNvPr>
          <p:cNvSpPr/>
          <p:nvPr/>
        </p:nvSpPr>
        <p:spPr>
          <a:xfrm>
            <a:off x="7173903" y="395327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308" name="Rectangle 307">
            <a:extLst>
              <a:ext uri="{FF2B5EF4-FFF2-40B4-BE49-F238E27FC236}">
                <a16:creationId xmlns:a16="http://schemas.microsoft.com/office/drawing/2014/main" xmlns="" id="{BB1609E0-2F3F-80E7-B666-F57B6F438525}"/>
              </a:ext>
            </a:extLst>
          </p:cNvPr>
          <p:cNvSpPr/>
          <p:nvPr/>
        </p:nvSpPr>
        <p:spPr>
          <a:xfrm>
            <a:off x="7173903" y="428883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314" name="Rectangle 313">
            <a:extLst>
              <a:ext uri="{FF2B5EF4-FFF2-40B4-BE49-F238E27FC236}">
                <a16:creationId xmlns:a16="http://schemas.microsoft.com/office/drawing/2014/main" xmlns="" id="{CFDB4D43-D7B3-1681-FA0E-C5CA26DCA320}"/>
              </a:ext>
            </a:extLst>
          </p:cNvPr>
          <p:cNvSpPr/>
          <p:nvPr/>
        </p:nvSpPr>
        <p:spPr>
          <a:xfrm>
            <a:off x="7559797" y="156347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316" name="Rectangle 315">
            <a:extLst>
              <a:ext uri="{FF2B5EF4-FFF2-40B4-BE49-F238E27FC236}">
                <a16:creationId xmlns:a16="http://schemas.microsoft.com/office/drawing/2014/main" xmlns="" id="{6FC43BAF-1469-8E29-FFBF-7AEFCFA7B72E}"/>
              </a:ext>
            </a:extLst>
          </p:cNvPr>
          <p:cNvSpPr/>
          <p:nvPr/>
        </p:nvSpPr>
        <p:spPr>
          <a:xfrm>
            <a:off x="7559797" y="226324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322" name="Rectangle 321">
            <a:extLst>
              <a:ext uri="{FF2B5EF4-FFF2-40B4-BE49-F238E27FC236}">
                <a16:creationId xmlns:a16="http://schemas.microsoft.com/office/drawing/2014/main" xmlns="" id="{6DE0AE66-4C3C-9DD3-CE3C-1CCA7C0F37FA}"/>
              </a:ext>
            </a:extLst>
          </p:cNvPr>
          <p:cNvSpPr/>
          <p:nvPr/>
        </p:nvSpPr>
        <p:spPr>
          <a:xfrm>
            <a:off x="7559797" y="428883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328" name="Rectangle 327">
            <a:extLst>
              <a:ext uri="{FF2B5EF4-FFF2-40B4-BE49-F238E27FC236}">
                <a16:creationId xmlns:a16="http://schemas.microsoft.com/office/drawing/2014/main" xmlns="" id="{9B2C595D-995A-B99E-C00D-D94D14F3F45F}"/>
              </a:ext>
            </a:extLst>
          </p:cNvPr>
          <p:cNvSpPr/>
          <p:nvPr/>
        </p:nvSpPr>
        <p:spPr>
          <a:xfrm>
            <a:off x="7945691" y="1563479"/>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336" name="Rectangle 335">
            <a:extLst>
              <a:ext uri="{FF2B5EF4-FFF2-40B4-BE49-F238E27FC236}">
                <a16:creationId xmlns:a16="http://schemas.microsoft.com/office/drawing/2014/main" xmlns="" id="{2CA3740D-16BE-C831-C18A-FDE5AD31C4BE}"/>
              </a:ext>
            </a:extLst>
          </p:cNvPr>
          <p:cNvSpPr/>
          <p:nvPr/>
        </p:nvSpPr>
        <p:spPr>
          <a:xfrm>
            <a:off x="7945691" y="428883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350" name="Rectangle 349">
            <a:extLst>
              <a:ext uri="{FF2B5EF4-FFF2-40B4-BE49-F238E27FC236}">
                <a16:creationId xmlns:a16="http://schemas.microsoft.com/office/drawing/2014/main" xmlns="" id="{07AFEB54-B42B-F425-FAF0-A8E11773828B}"/>
              </a:ext>
            </a:extLst>
          </p:cNvPr>
          <p:cNvSpPr/>
          <p:nvPr/>
        </p:nvSpPr>
        <p:spPr>
          <a:xfrm>
            <a:off x="8331585" y="428883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364" name="Rectangle 363">
            <a:extLst>
              <a:ext uri="{FF2B5EF4-FFF2-40B4-BE49-F238E27FC236}">
                <a16:creationId xmlns:a16="http://schemas.microsoft.com/office/drawing/2014/main" xmlns="" id="{F4C915D0-2E2A-5BBD-B994-462689DDEC3C}"/>
              </a:ext>
            </a:extLst>
          </p:cNvPr>
          <p:cNvSpPr/>
          <p:nvPr/>
        </p:nvSpPr>
        <p:spPr>
          <a:xfrm>
            <a:off x="8717479" y="428883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378" name="Rectangle 377">
            <a:extLst>
              <a:ext uri="{FF2B5EF4-FFF2-40B4-BE49-F238E27FC236}">
                <a16:creationId xmlns:a16="http://schemas.microsoft.com/office/drawing/2014/main" xmlns="" id="{5FDDE695-1307-AC50-0DB9-5E07C894217E}"/>
              </a:ext>
            </a:extLst>
          </p:cNvPr>
          <p:cNvSpPr/>
          <p:nvPr/>
        </p:nvSpPr>
        <p:spPr>
          <a:xfrm>
            <a:off x="9125674" y="4288837"/>
            <a:ext cx="385894" cy="3355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t>
            </a:r>
          </a:p>
        </p:txBody>
      </p:sp>
      <p:sp>
        <p:nvSpPr>
          <p:cNvPr id="422" name="Rectangle 421">
            <a:extLst>
              <a:ext uri="{FF2B5EF4-FFF2-40B4-BE49-F238E27FC236}">
                <a16:creationId xmlns:a16="http://schemas.microsoft.com/office/drawing/2014/main" xmlns="" id="{AB2E51A9-8280-9B41-9879-E88F8E53BA5A}"/>
              </a:ext>
            </a:extLst>
          </p:cNvPr>
          <p:cNvSpPr/>
          <p:nvPr/>
        </p:nvSpPr>
        <p:spPr>
          <a:xfrm>
            <a:off x="2513831" y="4941438"/>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438" name="Rectangle 437">
            <a:extLst>
              <a:ext uri="{FF2B5EF4-FFF2-40B4-BE49-F238E27FC236}">
                <a16:creationId xmlns:a16="http://schemas.microsoft.com/office/drawing/2014/main" xmlns="" id="{299C68AE-E08E-2D8C-7DC3-70392B630CD0}"/>
              </a:ext>
            </a:extLst>
          </p:cNvPr>
          <p:cNvSpPr/>
          <p:nvPr/>
        </p:nvSpPr>
        <p:spPr>
          <a:xfrm>
            <a:off x="2899725" y="4941438"/>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Ị</a:t>
            </a:r>
          </a:p>
        </p:txBody>
      </p:sp>
      <p:sp>
        <p:nvSpPr>
          <p:cNvPr id="443" name="Rectangle 442">
            <a:extLst>
              <a:ext uri="{FF2B5EF4-FFF2-40B4-BE49-F238E27FC236}">
                <a16:creationId xmlns:a16="http://schemas.microsoft.com/office/drawing/2014/main" xmlns="" id="{CADAF09B-18BB-6994-23DF-18E664F53A61}"/>
              </a:ext>
            </a:extLst>
          </p:cNvPr>
          <p:cNvSpPr/>
          <p:nvPr/>
        </p:nvSpPr>
        <p:spPr>
          <a:xfrm>
            <a:off x="3285619" y="189903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N</a:t>
            </a:r>
          </a:p>
        </p:txBody>
      </p:sp>
      <p:sp>
        <p:nvSpPr>
          <p:cNvPr id="452" name="Rectangle 451">
            <a:extLst>
              <a:ext uri="{FF2B5EF4-FFF2-40B4-BE49-F238E27FC236}">
                <a16:creationId xmlns:a16="http://schemas.microsoft.com/office/drawing/2014/main" xmlns="" id="{3CC45BA0-99D3-CF6E-07EF-F98A2C15DD33}"/>
              </a:ext>
            </a:extLst>
          </p:cNvPr>
          <p:cNvSpPr/>
          <p:nvPr/>
        </p:nvSpPr>
        <p:spPr>
          <a:xfrm>
            <a:off x="3285619" y="4941438"/>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U</a:t>
            </a:r>
          </a:p>
        </p:txBody>
      </p:sp>
      <p:sp>
        <p:nvSpPr>
          <p:cNvPr id="457" name="Rectangle 456">
            <a:extLst>
              <a:ext uri="{FF2B5EF4-FFF2-40B4-BE49-F238E27FC236}">
                <a16:creationId xmlns:a16="http://schemas.microsoft.com/office/drawing/2014/main" xmlns="" id="{8E10E726-B464-528A-E8C5-723668C9AEBE}"/>
              </a:ext>
            </a:extLst>
          </p:cNvPr>
          <p:cNvSpPr/>
          <p:nvPr/>
        </p:nvSpPr>
        <p:spPr>
          <a:xfrm>
            <a:off x="3671513" y="189903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Ử</a:t>
            </a:r>
          </a:p>
        </p:txBody>
      </p:sp>
      <p:sp>
        <p:nvSpPr>
          <p:cNvPr id="460" name="Rectangle 459">
            <a:extLst>
              <a:ext uri="{FF2B5EF4-FFF2-40B4-BE49-F238E27FC236}">
                <a16:creationId xmlns:a16="http://schemas.microsoft.com/office/drawing/2014/main" xmlns="" id="{22FB9ADF-E948-2C11-9AD4-838433539026}"/>
              </a:ext>
            </a:extLst>
          </p:cNvPr>
          <p:cNvSpPr/>
          <p:nvPr/>
        </p:nvSpPr>
        <p:spPr>
          <a:xfrm>
            <a:off x="3671513" y="293436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Đ</a:t>
            </a:r>
          </a:p>
        </p:txBody>
      </p:sp>
      <p:sp>
        <p:nvSpPr>
          <p:cNvPr id="466" name="Rectangle 465">
            <a:extLst>
              <a:ext uri="{FF2B5EF4-FFF2-40B4-BE49-F238E27FC236}">
                <a16:creationId xmlns:a16="http://schemas.microsoft.com/office/drawing/2014/main" xmlns="" id="{677ACEF1-F596-8F01-8D43-3617B3AE176B}"/>
              </a:ext>
            </a:extLst>
          </p:cNvPr>
          <p:cNvSpPr/>
          <p:nvPr/>
        </p:nvSpPr>
        <p:spPr>
          <a:xfrm>
            <a:off x="3671513" y="4941438"/>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471" name="Rectangle 470">
            <a:extLst>
              <a:ext uri="{FF2B5EF4-FFF2-40B4-BE49-F238E27FC236}">
                <a16:creationId xmlns:a16="http://schemas.microsoft.com/office/drawing/2014/main" xmlns="" id="{AE342D42-C617-8C4F-68AC-0FB30D350AD5}"/>
              </a:ext>
            </a:extLst>
          </p:cNvPr>
          <p:cNvSpPr/>
          <p:nvPr/>
        </p:nvSpPr>
        <p:spPr>
          <a:xfrm>
            <a:off x="4057407" y="189903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472" name="Rectangle 471">
            <a:extLst>
              <a:ext uri="{FF2B5EF4-FFF2-40B4-BE49-F238E27FC236}">
                <a16:creationId xmlns:a16="http://schemas.microsoft.com/office/drawing/2014/main" xmlns="" id="{8ED598A6-5A34-C19B-8637-EA321BFBC4F9}"/>
              </a:ext>
            </a:extLst>
          </p:cNvPr>
          <p:cNvSpPr/>
          <p:nvPr/>
        </p:nvSpPr>
        <p:spPr>
          <a:xfrm>
            <a:off x="4057407" y="224892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N</a:t>
            </a:r>
          </a:p>
        </p:txBody>
      </p:sp>
      <p:sp>
        <p:nvSpPr>
          <p:cNvPr id="473" name="Rectangle 472">
            <a:extLst>
              <a:ext uri="{FF2B5EF4-FFF2-40B4-BE49-F238E27FC236}">
                <a16:creationId xmlns:a16="http://schemas.microsoft.com/office/drawing/2014/main" xmlns="" id="{7D37C1D0-2757-8EBA-F224-7FFF245654BC}"/>
              </a:ext>
            </a:extLst>
          </p:cNvPr>
          <p:cNvSpPr/>
          <p:nvPr/>
        </p:nvSpPr>
        <p:spPr>
          <a:xfrm>
            <a:off x="4057407" y="259880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L</a:t>
            </a:r>
          </a:p>
        </p:txBody>
      </p:sp>
      <p:sp>
        <p:nvSpPr>
          <p:cNvPr id="474" name="Rectangle 473">
            <a:extLst>
              <a:ext uri="{FF2B5EF4-FFF2-40B4-BE49-F238E27FC236}">
                <a16:creationId xmlns:a16="http://schemas.microsoft.com/office/drawing/2014/main" xmlns="" id="{B885732A-AAEB-D4FA-49A3-59896BF57999}"/>
              </a:ext>
            </a:extLst>
          </p:cNvPr>
          <p:cNvSpPr/>
          <p:nvPr/>
        </p:nvSpPr>
        <p:spPr>
          <a:xfrm>
            <a:off x="4062295" y="293348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Ọ</a:t>
            </a:r>
          </a:p>
        </p:txBody>
      </p:sp>
      <p:sp>
        <p:nvSpPr>
          <p:cNvPr id="475" name="Rectangle 474">
            <a:extLst>
              <a:ext uri="{FF2B5EF4-FFF2-40B4-BE49-F238E27FC236}">
                <a16:creationId xmlns:a16="http://schemas.microsoft.com/office/drawing/2014/main" xmlns="" id="{0FE22789-2E1E-F637-3A28-64F30C2F047A}"/>
              </a:ext>
            </a:extLst>
          </p:cNvPr>
          <p:cNvSpPr/>
          <p:nvPr/>
        </p:nvSpPr>
        <p:spPr>
          <a:xfrm>
            <a:off x="4057407" y="326992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N</a:t>
            </a:r>
          </a:p>
        </p:txBody>
      </p:sp>
      <p:sp>
        <p:nvSpPr>
          <p:cNvPr id="480" name="Rectangle 479">
            <a:extLst>
              <a:ext uri="{FF2B5EF4-FFF2-40B4-BE49-F238E27FC236}">
                <a16:creationId xmlns:a16="http://schemas.microsoft.com/office/drawing/2014/main" xmlns="" id="{D1A56271-EFDF-4E88-7608-C283E99BE4B1}"/>
              </a:ext>
            </a:extLst>
          </p:cNvPr>
          <p:cNvSpPr/>
          <p:nvPr/>
        </p:nvSpPr>
        <p:spPr>
          <a:xfrm>
            <a:off x="4057407" y="4941438"/>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À</a:t>
            </a:r>
          </a:p>
        </p:txBody>
      </p:sp>
      <p:sp>
        <p:nvSpPr>
          <p:cNvPr id="483" name="Rectangle 482">
            <a:extLst>
              <a:ext uri="{FF2B5EF4-FFF2-40B4-BE49-F238E27FC236}">
                <a16:creationId xmlns:a16="http://schemas.microsoft.com/office/drawing/2014/main" xmlns="" id="{DA2D2B09-F34C-361A-03DE-66BDA170AE8C}"/>
              </a:ext>
            </a:extLst>
          </p:cNvPr>
          <p:cNvSpPr/>
          <p:nvPr/>
        </p:nvSpPr>
        <p:spPr>
          <a:xfrm>
            <a:off x="4443301" y="121359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L</a:t>
            </a:r>
          </a:p>
        </p:txBody>
      </p:sp>
      <p:sp>
        <p:nvSpPr>
          <p:cNvPr id="485" name="Rectangle 484">
            <a:extLst>
              <a:ext uri="{FF2B5EF4-FFF2-40B4-BE49-F238E27FC236}">
                <a16:creationId xmlns:a16="http://schemas.microsoft.com/office/drawing/2014/main" xmlns="" id="{484F085A-81C1-ABBD-EE36-AF6F345B6F74}"/>
              </a:ext>
            </a:extLst>
          </p:cNvPr>
          <p:cNvSpPr/>
          <p:nvPr/>
        </p:nvSpPr>
        <p:spPr>
          <a:xfrm>
            <a:off x="4443301" y="189903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486" name="Rectangle 485">
            <a:extLst>
              <a:ext uri="{FF2B5EF4-FFF2-40B4-BE49-F238E27FC236}">
                <a16:creationId xmlns:a16="http://schemas.microsoft.com/office/drawing/2014/main" xmlns="" id="{B67CEE12-49C7-EAD0-5E48-CE83DF6966D9}"/>
              </a:ext>
            </a:extLst>
          </p:cNvPr>
          <p:cNvSpPr/>
          <p:nvPr/>
        </p:nvSpPr>
        <p:spPr>
          <a:xfrm>
            <a:off x="4443301" y="224892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G</a:t>
            </a:r>
          </a:p>
        </p:txBody>
      </p:sp>
      <p:sp>
        <p:nvSpPr>
          <p:cNvPr id="487" name="Rectangle 486">
            <a:extLst>
              <a:ext uri="{FF2B5EF4-FFF2-40B4-BE49-F238E27FC236}">
                <a16:creationId xmlns:a16="http://schemas.microsoft.com/office/drawing/2014/main" xmlns="" id="{8C112C0D-A113-7045-F97B-E6FFD6E9E79B}"/>
              </a:ext>
            </a:extLst>
          </p:cNvPr>
          <p:cNvSpPr/>
          <p:nvPr/>
        </p:nvSpPr>
        <p:spPr>
          <a:xfrm>
            <a:off x="4443301" y="259880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Ắ</a:t>
            </a:r>
          </a:p>
        </p:txBody>
      </p:sp>
      <p:sp>
        <p:nvSpPr>
          <p:cNvPr id="488" name="Rectangle 487">
            <a:extLst>
              <a:ext uri="{FF2B5EF4-FFF2-40B4-BE49-F238E27FC236}">
                <a16:creationId xmlns:a16="http://schemas.microsoft.com/office/drawing/2014/main" xmlns="" id="{935A3368-763C-22DD-C8DB-7134AD735EAC}"/>
              </a:ext>
            </a:extLst>
          </p:cNvPr>
          <p:cNvSpPr/>
          <p:nvPr/>
        </p:nvSpPr>
        <p:spPr>
          <a:xfrm>
            <a:off x="4438409" y="2925110"/>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I</a:t>
            </a:r>
          </a:p>
        </p:txBody>
      </p:sp>
      <p:sp>
        <p:nvSpPr>
          <p:cNvPr id="489" name="Rectangle 488">
            <a:extLst>
              <a:ext uri="{FF2B5EF4-FFF2-40B4-BE49-F238E27FC236}">
                <a16:creationId xmlns:a16="http://schemas.microsoft.com/office/drawing/2014/main" xmlns="" id="{1205EFC4-1FDD-DC13-C275-5B3753F4C9B2}"/>
              </a:ext>
            </a:extLst>
          </p:cNvPr>
          <p:cNvSpPr/>
          <p:nvPr/>
        </p:nvSpPr>
        <p:spPr>
          <a:xfrm>
            <a:off x="4443301" y="326992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H</a:t>
            </a:r>
          </a:p>
        </p:txBody>
      </p:sp>
      <p:sp>
        <p:nvSpPr>
          <p:cNvPr id="492" name="Rectangle 491">
            <a:extLst>
              <a:ext uri="{FF2B5EF4-FFF2-40B4-BE49-F238E27FC236}">
                <a16:creationId xmlns:a16="http://schemas.microsoft.com/office/drawing/2014/main" xmlns="" id="{06737EDE-A93E-4E17-92DD-80134E80D296}"/>
              </a:ext>
            </a:extLst>
          </p:cNvPr>
          <p:cNvSpPr/>
          <p:nvPr/>
        </p:nvSpPr>
        <p:spPr>
          <a:xfrm>
            <a:off x="4443301" y="4274512"/>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V</a:t>
            </a:r>
          </a:p>
        </p:txBody>
      </p:sp>
      <p:sp>
        <p:nvSpPr>
          <p:cNvPr id="494" name="Rectangle 493">
            <a:extLst>
              <a:ext uri="{FF2B5EF4-FFF2-40B4-BE49-F238E27FC236}">
                <a16:creationId xmlns:a16="http://schemas.microsoft.com/office/drawing/2014/main" xmlns="" id="{1EB64297-F705-39F7-9AE2-0292E102D527}"/>
              </a:ext>
            </a:extLst>
          </p:cNvPr>
          <p:cNvSpPr/>
          <p:nvPr/>
        </p:nvSpPr>
        <p:spPr>
          <a:xfrm>
            <a:off x="4443301" y="4941438"/>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N</a:t>
            </a:r>
          </a:p>
        </p:txBody>
      </p:sp>
      <p:sp>
        <p:nvSpPr>
          <p:cNvPr id="496" name="Rectangle 495">
            <a:extLst>
              <a:ext uri="{FF2B5EF4-FFF2-40B4-BE49-F238E27FC236}">
                <a16:creationId xmlns:a16="http://schemas.microsoft.com/office/drawing/2014/main" xmlns="" id="{50BCD0F5-8EA2-BB7E-ECBD-0BD2338E2A39}"/>
              </a:ext>
            </a:extLst>
          </p:cNvPr>
          <p:cNvSpPr/>
          <p:nvPr/>
        </p:nvSpPr>
        <p:spPr>
          <a:xfrm>
            <a:off x="4829195" y="89235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S</a:t>
            </a:r>
          </a:p>
        </p:txBody>
      </p:sp>
      <p:sp>
        <p:nvSpPr>
          <p:cNvPr id="497" name="Rectangle 496">
            <a:extLst>
              <a:ext uri="{FF2B5EF4-FFF2-40B4-BE49-F238E27FC236}">
                <a16:creationId xmlns:a16="http://schemas.microsoft.com/office/drawing/2014/main" xmlns="" id="{664E13FF-7D6D-F575-916C-434046FCD571}"/>
              </a:ext>
            </a:extLst>
          </p:cNvPr>
          <p:cNvSpPr/>
          <p:nvPr/>
        </p:nvSpPr>
        <p:spPr>
          <a:xfrm>
            <a:off x="4829195" y="122791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Ự</a:t>
            </a:r>
          </a:p>
        </p:txBody>
      </p:sp>
      <p:sp>
        <p:nvSpPr>
          <p:cNvPr id="498" name="Rectangle 497">
            <a:extLst>
              <a:ext uri="{FF2B5EF4-FFF2-40B4-BE49-F238E27FC236}">
                <a16:creationId xmlns:a16="http://schemas.microsoft.com/office/drawing/2014/main" xmlns="" id="{E8181258-8451-35E7-1275-5D488343E126}"/>
              </a:ext>
            </a:extLst>
          </p:cNvPr>
          <p:cNvSpPr/>
          <p:nvPr/>
        </p:nvSpPr>
        <p:spPr>
          <a:xfrm>
            <a:off x="4829195" y="156347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T</a:t>
            </a:r>
          </a:p>
        </p:txBody>
      </p:sp>
      <p:sp>
        <p:nvSpPr>
          <p:cNvPr id="499" name="Rectangle 498">
            <a:extLst>
              <a:ext uri="{FF2B5EF4-FFF2-40B4-BE49-F238E27FC236}">
                <a16:creationId xmlns:a16="http://schemas.microsoft.com/office/drawing/2014/main" xmlns="" id="{298F4D35-A31C-6320-F5C0-130CC686F031}"/>
              </a:ext>
            </a:extLst>
          </p:cNvPr>
          <p:cNvSpPr/>
          <p:nvPr/>
        </p:nvSpPr>
        <p:spPr>
          <a:xfrm>
            <a:off x="4829195" y="191336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H</a:t>
            </a:r>
          </a:p>
        </p:txBody>
      </p:sp>
      <p:sp>
        <p:nvSpPr>
          <p:cNvPr id="500" name="Rectangle 499">
            <a:extLst>
              <a:ext uri="{FF2B5EF4-FFF2-40B4-BE49-F238E27FC236}">
                <a16:creationId xmlns:a16="http://schemas.microsoft.com/office/drawing/2014/main" xmlns="" id="{A3ADEB42-908F-113A-F694-5598F2836CD2}"/>
              </a:ext>
            </a:extLst>
          </p:cNvPr>
          <p:cNvSpPr/>
          <p:nvPr/>
        </p:nvSpPr>
        <p:spPr>
          <a:xfrm>
            <a:off x="4829195" y="226324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Ậ</a:t>
            </a:r>
          </a:p>
        </p:txBody>
      </p:sp>
      <p:sp>
        <p:nvSpPr>
          <p:cNvPr id="501" name="Rectangle 500">
            <a:extLst>
              <a:ext uri="{FF2B5EF4-FFF2-40B4-BE49-F238E27FC236}">
                <a16:creationId xmlns:a16="http://schemas.microsoft.com/office/drawing/2014/main" xmlns="" id="{7299B892-83F3-96AC-DDA8-F47ED99FE26E}"/>
              </a:ext>
            </a:extLst>
          </p:cNvPr>
          <p:cNvSpPr/>
          <p:nvPr/>
        </p:nvSpPr>
        <p:spPr>
          <a:xfrm>
            <a:off x="4829195" y="261313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T</a:t>
            </a:r>
          </a:p>
        </p:txBody>
      </p:sp>
      <p:sp>
        <p:nvSpPr>
          <p:cNvPr id="502" name="Rectangle 501">
            <a:extLst>
              <a:ext uri="{FF2B5EF4-FFF2-40B4-BE49-F238E27FC236}">
                <a16:creationId xmlns:a16="http://schemas.microsoft.com/office/drawing/2014/main" xmlns="" id="{E6D8CF87-2513-19F6-16F9-61EF9F348760}"/>
              </a:ext>
            </a:extLst>
          </p:cNvPr>
          <p:cNvSpPr/>
          <p:nvPr/>
        </p:nvSpPr>
        <p:spPr>
          <a:xfrm>
            <a:off x="4829195" y="294869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M</a:t>
            </a:r>
          </a:p>
        </p:txBody>
      </p:sp>
      <p:sp>
        <p:nvSpPr>
          <p:cNvPr id="503" name="Rectangle 502">
            <a:extLst>
              <a:ext uri="{FF2B5EF4-FFF2-40B4-BE49-F238E27FC236}">
                <a16:creationId xmlns:a16="http://schemas.microsoft.com/office/drawing/2014/main" xmlns="" id="{17620489-6DFB-BF2C-1FFE-9071AD5AFEC3}"/>
              </a:ext>
            </a:extLst>
          </p:cNvPr>
          <p:cNvSpPr/>
          <p:nvPr/>
        </p:nvSpPr>
        <p:spPr>
          <a:xfrm>
            <a:off x="4829195" y="328425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Ấ</a:t>
            </a:r>
          </a:p>
        </p:txBody>
      </p:sp>
      <p:sp>
        <p:nvSpPr>
          <p:cNvPr id="504" name="Rectangle 503">
            <a:extLst>
              <a:ext uri="{FF2B5EF4-FFF2-40B4-BE49-F238E27FC236}">
                <a16:creationId xmlns:a16="http://schemas.microsoft.com/office/drawing/2014/main" xmlns="" id="{7425169A-6DDD-71D6-18B0-A22E76D4BC5C}"/>
              </a:ext>
            </a:extLst>
          </p:cNvPr>
          <p:cNvSpPr/>
          <p:nvPr/>
        </p:nvSpPr>
        <p:spPr>
          <a:xfrm>
            <a:off x="4829195" y="361981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T</a:t>
            </a:r>
          </a:p>
        </p:txBody>
      </p:sp>
      <p:sp>
        <p:nvSpPr>
          <p:cNvPr id="505" name="Rectangle 504">
            <a:extLst>
              <a:ext uri="{FF2B5EF4-FFF2-40B4-BE49-F238E27FC236}">
                <a16:creationId xmlns:a16="http://schemas.microsoft.com/office/drawing/2014/main" xmlns="" id="{DA6678F4-73A8-E739-60F4-AFB6E14EEE4B}"/>
              </a:ext>
            </a:extLst>
          </p:cNvPr>
          <p:cNvSpPr/>
          <p:nvPr/>
        </p:nvSpPr>
        <p:spPr>
          <a:xfrm>
            <a:off x="4829195" y="3953277"/>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L</a:t>
            </a:r>
          </a:p>
        </p:txBody>
      </p:sp>
      <p:sp>
        <p:nvSpPr>
          <p:cNvPr id="506" name="Rectangle 505">
            <a:extLst>
              <a:ext uri="{FF2B5EF4-FFF2-40B4-BE49-F238E27FC236}">
                <a16:creationId xmlns:a16="http://schemas.microsoft.com/office/drawing/2014/main" xmlns="" id="{2CCC312F-AE30-73D9-DBA0-F696134B1E3C}"/>
              </a:ext>
            </a:extLst>
          </p:cNvPr>
          <p:cNvSpPr/>
          <p:nvPr/>
        </p:nvSpPr>
        <p:spPr>
          <a:xfrm>
            <a:off x="4829195" y="4288837"/>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Ò</a:t>
            </a:r>
          </a:p>
        </p:txBody>
      </p:sp>
      <p:sp>
        <p:nvSpPr>
          <p:cNvPr id="507" name="Rectangle 506">
            <a:extLst>
              <a:ext uri="{FF2B5EF4-FFF2-40B4-BE49-F238E27FC236}">
                <a16:creationId xmlns:a16="http://schemas.microsoft.com/office/drawing/2014/main" xmlns="" id="{5E2BD86E-4E38-6776-3978-CA12F08D9BCD}"/>
              </a:ext>
            </a:extLst>
          </p:cNvPr>
          <p:cNvSpPr/>
          <p:nvPr/>
        </p:nvSpPr>
        <p:spPr>
          <a:xfrm>
            <a:off x="4829195" y="4622300"/>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N</a:t>
            </a:r>
          </a:p>
        </p:txBody>
      </p:sp>
      <p:sp>
        <p:nvSpPr>
          <p:cNvPr id="508" name="Rectangle 507">
            <a:extLst>
              <a:ext uri="{FF2B5EF4-FFF2-40B4-BE49-F238E27FC236}">
                <a16:creationId xmlns:a16="http://schemas.microsoft.com/office/drawing/2014/main" xmlns="" id="{2705318F-B56E-44F3-B188-64821E70393A}"/>
              </a:ext>
            </a:extLst>
          </p:cNvPr>
          <p:cNvSpPr/>
          <p:nvPr/>
        </p:nvSpPr>
        <p:spPr>
          <a:xfrm>
            <a:off x="4829195" y="4955763"/>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G</a:t>
            </a:r>
          </a:p>
        </p:txBody>
      </p:sp>
      <p:sp>
        <p:nvSpPr>
          <p:cNvPr id="510" name="Rectangle 509">
            <a:extLst>
              <a:ext uri="{FF2B5EF4-FFF2-40B4-BE49-F238E27FC236}">
                <a16:creationId xmlns:a16="http://schemas.microsoft.com/office/drawing/2014/main" xmlns="" id="{1BA38B42-8395-7330-3813-3E56C0B8B5F9}"/>
              </a:ext>
            </a:extLst>
          </p:cNvPr>
          <p:cNvSpPr/>
          <p:nvPr/>
        </p:nvSpPr>
        <p:spPr>
          <a:xfrm>
            <a:off x="5215089" y="89235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Ó</a:t>
            </a:r>
          </a:p>
        </p:txBody>
      </p:sp>
      <p:sp>
        <p:nvSpPr>
          <p:cNvPr id="511" name="Rectangle 510">
            <a:extLst>
              <a:ext uri="{FF2B5EF4-FFF2-40B4-BE49-F238E27FC236}">
                <a16:creationId xmlns:a16="http://schemas.microsoft.com/office/drawing/2014/main" xmlns="" id="{8583CA1F-2EC5-FC7B-0EB0-465729C750FE}"/>
              </a:ext>
            </a:extLst>
          </p:cNvPr>
          <p:cNvSpPr/>
          <p:nvPr/>
        </p:nvSpPr>
        <p:spPr>
          <a:xfrm>
            <a:off x="5215089" y="122791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512" name="Rectangle 511">
            <a:extLst>
              <a:ext uri="{FF2B5EF4-FFF2-40B4-BE49-F238E27FC236}">
                <a16:creationId xmlns:a16="http://schemas.microsoft.com/office/drawing/2014/main" xmlns="" id="{1CA0FAA0-AE28-16FA-5F78-003AED49346B}"/>
              </a:ext>
            </a:extLst>
          </p:cNvPr>
          <p:cNvSpPr/>
          <p:nvPr/>
        </p:nvSpPr>
        <p:spPr>
          <a:xfrm>
            <a:off x="5215089" y="156347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H</a:t>
            </a:r>
          </a:p>
        </p:txBody>
      </p:sp>
      <p:sp>
        <p:nvSpPr>
          <p:cNvPr id="513" name="Rectangle 512">
            <a:extLst>
              <a:ext uri="{FF2B5EF4-FFF2-40B4-BE49-F238E27FC236}">
                <a16:creationId xmlns:a16="http://schemas.microsoft.com/office/drawing/2014/main" xmlns="" id="{FFFCD6D3-CF54-12F0-5620-4E0DC4654358}"/>
              </a:ext>
            </a:extLst>
          </p:cNvPr>
          <p:cNvSpPr/>
          <p:nvPr/>
        </p:nvSpPr>
        <p:spPr>
          <a:xfrm>
            <a:off x="5215089" y="191336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Ừ</a:t>
            </a:r>
          </a:p>
        </p:txBody>
      </p:sp>
      <p:sp>
        <p:nvSpPr>
          <p:cNvPr id="514" name="Rectangle 513">
            <a:extLst>
              <a:ext uri="{FF2B5EF4-FFF2-40B4-BE49-F238E27FC236}">
                <a16:creationId xmlns:a16="http://schemas.microsoft.com/office/drawing/2014/main" xmlns="" id="{BBFF5BCD-1CF2-B9DD-B83B-3A2A7A6F1410}"/>
              </a:ext>
            </a:extLst>
          </p:cNvPr>
          <p:cNvSpPr/>
          <p:nvPr/>
        </p:nvSpPr>
        <p:spPr>
          <a:xfrm>
            <a:off x="5215089" y="226324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M</a:t>
            </a:r>
          </a:p>
        </p:txBody>
      </p:sp>
      <p:sp>
        <p:nvSpPr>
          <p:cNvPr id="515" name="Rectangle 514">
            <a:extLst>
              <a:ext uri="{FF2B5EF4-FFF2-40B4-BE49-F238E27FC236}">
                <a16:creationId xmlns:a16="http://schemas.microsoft.com/office/drawing/2014/main" xmlns="" id="{C0B505DB-AC61-B0E0-2849-A34282D8BADC}"/>
              </a:ext>
            </a:extLst>
          </p:cNvPr>
          <p:cNvSpPr/>
          <p:nvPr/>
        </p:nvSpPr>
        <p:spPr>
          <a:xfrm>
            <a:off x="5215089" y="261313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L</a:t>
            </a:r>
          </a:p>
        </p:txBody>
      </p:sp>
      <p:sp>
        <p:nvSpPr>
          <p:cNvPr id="516" name="Rectangle 515">
            <a:extLst>
              <a:ext uri="{FF2B5EF4-FFF2-40B4-BE49-F238E27FC236}">
                <a16:creationId xmlns:a16="http://schemas.microsoft.com/office/drawing/2014/main" xmlns="" id="{B6E0545B-2403-92D6-0D64-31CD670D4A0D}"/>
              </a:ext>
            </a:extLst>
          </p:cNvPr>
          <p:cNvSpPr/>
          <p:nvPr/>
        </p:nvSpPr>
        <p:spPr>
          <a:xfrm>
            <a:off x="5215089" y="294869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Á</a:t>
            </a:r>
          </a:p>
        </p:txBody>
      </p:sp>
      <p:sp>
        <p:nvSpPr>
          <p:cNvPr id="517" name="Rectangle 516">
            <a:extLst>
              <a:ext uri="{FF2B5EF4-FFF2-40B4-BE49-F238E27FC236}">
                <a16:creationId xmlns:a16="http://schemas.microsoft.com/office/drawing/2014/main" xmlns="" id="{E887A9D9-087B-BF56-BFFA-D2BB025AB916}"/>
              </a:ext>
            </a:extLst>
          </p:cNvPr>
          <p:cNvSpPr/>
          <p:nvPr/>
        </p:nvSpPr>
        <p:spPr>
          <a:xfrm>
            <a:off x="5215089" y="328425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T</a:t>
            </a:r>
          </a:p>
        </p:txBody>
      </p:sp>
      <p:sp>
        <p:nvSpPr>
          <p:cNvPr id="518" name="Rectangle 517">
            <a:extLst>
              <a:ext uri="{FF2B5EF4-FFF2-40B4-BE49-F238E27FC236}">
                <a16:creationId xmlns:a16="http://schemas.microsoft.com/office/drawing/2014/main" xmlns="" id="{12000E24-774E-0E1A-4DE1-A12E6DAA8A61}"/>
              </a:ext>
            </a:extLst>
          </p:cNvPr>
          <p:cNvSpPr/>
          <p:nvPr/>
        </p:nvSpPr>
        <p:spPr>
          <a:xfrm>
            <a:off x="5215089" y="361981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H</a:t>
            </a:r>
          </a:p>
        </p:txBody>
      </p:sp>
      <p:sp>
        <p:nvSpPr>
          <p:cNvPr id="519" name="Rectangle 518">
            <a:extLst>
              <a:ext uri="{FF2B5EF4-FFF2-40B4-BE49-F238E27FC236}">
                <a16:creationId xmlns:a16="http://schemas.microsoft.com/office/drawing/2014/main" xmlns="" id="{FA387331-D31F-3AE1-0B1F-BC0F9AFFDC38}"/>
              </a:ext>
            </a:extLst>
          </p:cNvPr>
          <p:cNvSpPr/>
          <p:nvPr/>
        </p:nvSpPr>
        <p:spPr>
          <a:xfrm>
            <a:off x="5215089" y="3953277"/>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Ờ</a:t>
            </a:r>
          </a:p>
        </p:txBody>
      </p:sp>
      <p:sp>
        <p:nvSpPr>
          <p:cNvPr id="520" name="Rectangle 519">
            <a:extLst>
              <a:ext uri="{FF2B5EF4-FFF2-40B4-BE49-F238E27FC236}">
                <a16:creationId xmlns:a16="http://schemas.microsoft.com/office/drawing/2014/main" xmlns="" id="{905285BC-F0DD-973C-297D-F8D6E493AF20}"/>
              </a:ext>
            </a:extLst>
          </p:cNvPr>
          <p:cNvSpPr/>
          <p:nvPr/>
        </p:nvSpPr>
        <p:spPr>
          <a:xfrm>
            <a:off x="5215089" y="4288837"/>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N</a:t>
            </a:r>
          </a:p>
        </p:txBody>
      </p:sp>
      <p:sp>
        <p:nvSpPr>
          <p:cNvPr id="521" name="Rectangle 520">
            <a:extLst>
              <a:ext uri="{FF2B5EF4-FFF2-40B4-BE49-F238E27FC236}">
                <a16:creationId xmlns:a16="http://schemas.microsoft.com/office/drawing/2014/main" xmlns="" id="{9D4797C3-E99B-D4ED-F1BA-FD2D42259551}"/>
              </a:ext>
            </a:extLst>
          </p:cNvPr>
          <p:cNvSpPr/>
          <p:nvPr/>
        </p:nvSpPr>
        <p:spPr>
          <a:xfrm>
            <a:off x="5215089" y="4622300"/>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G</a:t>
            </a:r>
          </a:p>
        </p:txBody>
      </p:sp>
      <p:sp>
        <p:nvSpPr>
          <p:cNvPr id="524" name="Rectangle 523">
            <a:extLst>
              <a:ext uri="{FF2B5EF4-FFF2-40B4-BE49-F238E27FC236}">
                <a16:creationId xmlns:a16="http://schemas.microsoft.com/office/drawing/2014/main" xmlns="" id="{5BA91C13-C6B9-D108-B36C-9050EED10DA9}"/>
              </a:ext>
            </a:extLst>
          </p:cNvPr>
          <p:cNvSpPr/>
          <p:nvPr/>
        </p:nvSpPr>
        <p:spPr>
          <a:xfrm>
            <a:off x="5600983" y="89235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N</a:t>
            </a:r>
          </a:p>
        </p:txBody>
      </p:sp>
      <p:sp>
        <p:nvSpPr>
          <p:cNvPr id="525" name="Rectangle 524">
            <a:extLst>
              <a:ext uri="{FF2B5EF4-FFF2-40B4-BE49-F238E27FC236}">
                <a16:creationId xmlns:a16="http://schemas.microsoft.com/office/drawing/2014/main" xmlns="" id="{F07ED35A-2C1E-9FEB-4436-3CA6814EF39F}"/>
              </a:ext>
            </a:extLst>
          </p:cNvPr>
          <p:cNvSpPr/>
          <p:nvPr/>
        </p:nvSpPr>
        <p:spPr>
          <a:xfrm>
            <a:off x="5600983" y="122791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L</a:t>
            </a:r>
          </a:p>
        </p:txBody>
      </p:sp>
      <p:sp>
        <p:nvSpPr>
          <p:cNvPr id="526" name="Rectangle 525">
            <a:extLst>
              <a:ext uri="{FF2B5EF4-FFF2-40B4-BE49-F238E27FC236}">
                <a16:creationId xmlns:a16="http://schemas.microsoft.com/office/drawing/2014/main" xmlns="" id="{4C600351-4C63-7F88-C096-561BB14EF9A3}"/>
              </a:ext>
            </a:extLst>
          </p:cNvPr>
          <p:cNvSpPr/>
          <p:nvPr/>
        </p:nvSpPr>
        <p:spPr>
          <a:xfrm>
            <a:off x="5600983" y="156347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527" name="Rectangle 526">
            <a:extLst>
              <a:ext uri="{FF2B5EF4-FFF2-40B4-BE49-F238E27FC236}">
                <a16:creationId xmlns:a16="http://schemas.microsoft.com/office/drawing/2014/main" xmlns="" id="{AD4AA786-68EC-542F-F00F-2217FF9B3851}"/>
              </a:ext>
            </a:extLst>
          </p:cNvPr>
          <p:cNvSpPr/>
          <p:nvPr/>
        </p:nvSpPr>
        <p:spPr>
          <a:xfrm>
            <a:off x="5600983" y="191336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N</a:t>
            </a:r>
          </a:p>
        </p:txBody>
      </p:sp>
      <p:sp>
        <p:nvSpPr>
          <p:cNvPr id="528" name="Rectangle 527">
            <a:extLst>
              <a:ext uri="{FF2B5EF4-FFF2-40B4-BE49-F238E27FC236}">
                <a16:creationId xmlns:a16="http://schemas.microsoft.com/office/drawing/2014/main" xmlns="" id="{5CBD7B50-337C-0B85-94C9-79F68DFFD74D}"/>
              </a:ext>
            </a:extLst>
          </p:cNvPr>
          <p:cNvSpPr/>
          <p:nvPr/>
        </p:nvSpPr>
        <p:spPr>
          <a:xfrm>
            <a:off x="5600983" y="226324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H</a:t>
            </a:r>
          </a:p>
        </p:txBody>
      </p:sp>
      <p:sp>
        <p:nvSpPr>
          <p:cNvPr id="529" name="Rectangle 528">
            <a:extLst>
              <a:ext uri="{FF2B5EF4-FFF2-40B4-BE49-F238E27FC236}">
                <a16:creationId xmlns:a16="http://schemas.microsoft.com/office/drawing/2014/main" xmlns="" id="{1CD18021-B341-B543-CD3C-B80018AE9FE2}"/>
              </a:ext>
            </a:extLst>
          </p:cNvPr>
          <p:cNvSpPr/>
          <p:nvPr/>
        </p:nvSpPr>
        <p:spPr>
          <a:xfrm>
            <a:off x="5600983" y="261313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É</a:t>
            </a:r>
          </a:p>
        </p:txBody>
      </p:sp>
      <p:sp>
        <p:nvSpPr>
          <p:cNvPr id="530" name="Rectangle 529">
            <a:extLst>
              <a:ext uri="{FF2B5EF4-FFF2-40B4-BE49-F238E27FC236}">
                <a16:creationId xmlns:a16="http://schemas.microsoft.com/office/drawing/2014/main" xmlns="" id="{13A321B5-D894-B242-4FF9-0537AC61C33B}"/>
              </a:ext>
            </a:extLst>
          </p:cNvPr>
          <p:cNvSpPr/>
          <p:nvPr/>
        </p:nvSpPr>
        <p:spPr>
          <a:xfrm>
            <a:off x="5600983" y="294869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U</a:t>
            </a:r>
          </a:p>
        </p:txBody>
      </p:sp>
      <p:sp>
        <p:nvSpPr>
          <p:cNvPr id="531" name="Rectangle 530">
            <a:extLst>
              <a:ext uri="{FF2B5EF4-FFF2-40B4-BE49-F238E27FC236}">
                <a16:creationId xmlns:a16="http://schemas.microsoft.com/office/drawing/2014/main" xmlns="" id="{3A2581F2-E69D-E43C-7AE2-D5B2634DFDEF}"/>
              </a:ext>
            </a:extLst>
          </p:cNvPr>
          <p:cNvSpPr/>
          <p:nvPr/>
        </p:nvSpPr>
        <p:spPr>
          <a:xfrm>
            <a:off x="5600983" y="328425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N</a:t>
            </a:r>
          </a:p>
        </p:txBody>
      </p:sp>
      <p:sp>
        <p:nvSpPr>
          <p:cNvPr id="532" name="Rectangle 531">
            <a:extLst>
              <a:ext uri="{FF2B5EF4-FFF2-40B4-BE49-F238E27FC236}">
                <a16:creationId xmlns:a16="http://schemas.microsoft.com/office/drawing/2014/main" xmlns="" id="{DA577EFB-4929-3730-68EC-4DE6FB03A7A3}"/>
              </a:ext>
            </a:extLst>
          </p:cNvPr>
          <p:cNvSpPr/>
          <p:nvPr/>
        </p:nvSpPr>
        <p:spPr>
          <a:xfrm>
            <a:off x="5600983" y="361981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Ử</a:t>
            </a:r>
          </a:p>
        </p:txBody>
      </p:sp>
      <p:sp>
        <p:nvSpPr>
          <p:cNvPr id="533" name="Rectangle 532">
            <a:extLst>
              <a:ext uri="{FF2B5EF4-FFF2-40B4-BE49-F238E27FC236}">
                <a16:creationId xmlns:a16="http://schemas.microsoft.com/office/drawing/2014/main" xmlns="" id="{197D6D3F-1E92-171B-772F-2620445F7B29}"/>
              </a:ext>
            </a:extLst>
          </p:cNvPr>
          <p:cNvSpPr/>
          <p:nvPr/>
        </p:nvSpPr>
        <p:spPr>
          <a:xfrm>
            <a:off x="5600983" y="3953277"/>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I</a:t>
            </a:r>
          </a:p>
        </p:txBody>
      </p:sp>
      <p:sp>
        <p:nvSpPr>
          <p:cNvPr id="534" name="Rectangle 533">
            <a:extLst>
              <a:ext uri="{FF2B5EF4-FFF2-40B4-BE49-F238E27FC236}">
                <a16:creationId xmlns:a16="http://schemas.microsoft.com/office/drawing/2014/main" xmlns="" id="{458AFD44-0BAD-E36C-E594-C2508C82E3F4}"/>
              </a:ext>
            </a:extLst>
          </p:cNvPr>
          <p:cNvSpPr/>
          <p:nvPr/>
        </p:nvSpPr>
        <p:spPr>
          <a:xfrm>
            <a:off x="5600983" y="4288837"/>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G</a:t>
            </a:r>
          </a:p>
        </p:txBody>
      </p:sp>
      <p:sp>
        <p:nvSpPr>
          <p:cNvPr id="535" name="Rectangle 534">
            <a:extLst>
              <a:ext uri="{FF2B5EF4-FFF2-40B4-BE49-F238E27FC236}">
                <a16:creationId xmlns:a16="http://schemas.microsoft.com/office/drawing/2014/main" xmlns="" id="{7DB1D1BC-4B33-BDC1-84B4-43011D4B099B}"/>
              </a:ext>
            </a:extLst>
          </p:cNvPr>
          <p:cNvSpPr/>
          <p:nvPr/>
        </p:nvSpPr>
        <p:spPr>
          <a:xfrm>
            <a:off x="5600983" y="4622300"/>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H</a:t>
            </a:r>
          </a:p>
        </p:txBody>
      </p:sp>
      <p:sp>
        <p:nvSpPr>
          <p:cNvPr id="538" name="Rectangle 537">
            <a:extLst>
              <a:ext uri="{FF2B5EF4-FFF2-40B4-BE49-F238E27FC236}">
                <a16:creationId xmlns:a16="http://schemas.microsoft.com/office/drawing/2014/main" xmlns="" id="{F2F6A9F0-22F9-BD9E-1055-0A3A6E679F40}"/>
              </a:ext>
            </a:extLst>
          </p:cNvPr>
          <p:cNvSpPr/>
          <p:nvPr/>
        </p:nvSpPr>
        <p:spPr>
          <a:xfrm>
            <a:off x="5986877" y="89235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G</a:t>
            </a:r>
          </a:p>
        </p:txBody>
      </p:sp>
      <p:sp>
        <p:nvSpPr>
          <p:cNvPr id="539" name="Rectangle 538">
            <a:extLst>
              <a:ext uri="{FF2B5EF4-FFF2-40B4-BE49-F238E27FC236}">
                <a16:creationId xmlns:a16="http://schemas.microsoft.com/office/drawing/2014/main" xmlns="" id="{452E8A80-4163-89B0-C767-DA382833CCDA}"/>
              </a:ext>
            </a:extLst>
          </p:cNvPr>
          <p:cNvSpPr/>
          <p:nvPr/>
        </p:nvSpPr>
        <p:spPr>
          <a:xfrm>
            <a:off x="5986877" y="122791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Ờ</a:t>
            </a:r>
          </a:p>
        </p:txBody>
      </p:sp>
      <p:sp>
        <p:nvSpPr>
          <p:cNvPr id="540" name="Rectangle 539">
            <a:extLst>
              <a:ext uri="{FF2B5EF4-FFF2-40B4-BE49-F238E27FC236}">
                <a16:creationId xmlns:a16="http://schemas.microsoft.com/office/drawing/2014/main" xmlns="" id="{75B5D40E-D868-F125-EBCE-D617E4CB4947}"/>
              </a:ext>
            </a:extLst>
          </p:cNvPr>
          <p:cNvSpPr/>
          <p:nvPr/>
        </p:nvSpPr>
        <p:spPr>
          <a:xfrm>
            <a:off x="5986877" y="156347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N</a:t>
            </a:r>
          </a:p>
        </p:txBody>
      </p:sp>
      <p:sp>
        <p:nvSpPr>
          <p:cNvPr id="541" name="Rectangle 540">
            <a:extLst>
              <a:ext uri="{FF2B5EF4-FFF2-40B4-BE49-F238E27FC236}">
                <a16:creationId xmlns:a16="http://schemas.microsoft.com/office/drawing/2014/main" xmlns="" id="{56B5EB4F-7970-208F-8790-EF4990F00EAD}"/>
              </a:ext>
            </a:extLst>
          </p:cNvPr>
          <p:cNvSpPr/>
          <p:nvPr/>
        </p:nvSpPr>
        <p:spPr>
          <a:xfrm>
            <a:off x="5986877" y="191336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G</a:t>
            </a:r>
          </a:p>
        </p:txBody>
      </p:sp>
      <p:sp>
        <p:nvSpPr>
          <p:cNvPr id="542" name="Rectangle 541">
            <a:extLst>
              <a:ext uri="{FF2B5EF4-FFF2-40B4-BE49-F238E27FC236}">
                <a16:creationId xmlns:a16="http://schemas.microsoft.com/office/drawing/2014/main" xmlns="" id="{41AD388A-10C0-A211-1517-86667E0859F2}"/>
              </a:ext>
            </a:extLst>
          </p:cNvPr>
          <p:cNvSpPr/>
          <p:nvPr/>
        </p:nvSpPr>
        <p:spPr>
          <a:xfrm>
            <a:off x="5986877" y="226324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Ộ</a:t>
            </a:r>
          </a:p>
        </p:txBody>
      </p:sp>
      <p:sp>
        <p:nvSpPr>
          <p:cNvPr id="543" name="Rectangle 542">
            <a:extLst>
              <a:ext uri="{FF2B5EF4-FFF2-40B4-BE49-F238E27FC236}">
                <a16:creationId xmlns:a16="http://schemas.microsoft.com/office/drawing/2014/main" xmlns="" id="{A927957C-5E52-348E-8812-87C7618F321C}"/>
              </a:ext>
            </a:extLst>
          </p:cNvPr>
          <p:cNvSpPr/>
          <p:nvPr/>
        </p:nvSpPr>
        <p:spPr>
          <a:xfrm>
            <a:off x="5986877" y="261313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O</a:t>
            </a:r>
          </a:p>
        </p:txBody>
      </p:sp>
      <p:sp>
        <p:nvSpPr>
          <p:cNvPr id="545" name="Rectangle 544">
            <a:extLst>
              <a:ext uri="{FF2B5EF4-FFF2-40B4-BE49-F238E27FC236}">
                <a16:creationId xmlns:a16="http://schemas.microsoft.com/office/drawing/2014/main" xmlns="" id="{F65BA0AC-12BA-CAB8-357D-60FA75EF36FC}"/>
              </a:ext>
            </a:extLst>
          </p:cNvPr>
          <p:cNvSpPr/>
          <p:nvPr/>
        </p:nvSpPr>
        <p:spPr>
          <a:xfrm>
            <a:off x="5986877" y="328425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G</a:t>
            </a:r>
          </a:p>
        </p:txBody>
      </p:sp>
      <p:sp>
        <p:nvSpPr>
          <p:cNvPr id="546" name="Rectangle 545">
            <a:extLst>
              <a:ext uri="{FF2B5EF4-FFF2-40B4-BE49-F238E27FC236}">
                <a16:creationId xmlns:a16="http://schemas.microsoft.com/office/drawing/2014/main" xmlns="" id="{5E60005B-BDB7-1D4A-24A2-7D6381F60F54}"/>
              </a:ext>
            </a:extLst>
          </p:cNvPr>
          <p:cNvSpPr/>
          <p:nvPr/>
        </p:nvSpPr>
        <p:spPr>
          <a:xfrm>
            <a:off x="5986877" y="361981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L</a:t>
            </a:r>
          </a:p>
        </p:txBody>
      </p:sp>
      <p:sp>
        <p:nvSpPr>
          <p:cNvPr id="547" name="Rectangle 546">
            <a:extLst>
              <a:ext uri="{FF2B5EF4-FFF2-40B4-BE49-F238E27FC236}">
                <a16:creationId xmlns:a16="http://schemas.microsoft.com/office/drawing/2014/main" xmlns="" id="{E42D2546-0C66-F053-F7AA-AE5498B19248}"/>
              </a:ext>
            </a:extLst>
          </p:cNvPr>
          <p:cNvSpPr/>
          <p:nvPr/>
        </p:nvSpPr>
        <p:spPr>
          <a:xfrm>
            <a:off x="5986877" y="3953277"/>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548" name="Rectangle 547">
            <a:extLst>
              <a:ext uri="{FF2B5EF4-FFF2-40B4-BE49-F238E27FC236}">
                <a16:creationId xmlns:a16="http://schemas.microsoft.com/office/drawing/2014/main" xmlns="" id="{F3A2F0B3-9FE3-0893-5771-D991DBFDE4B9}"/>
              </a:ext>
            </a:extLst>
          </p:cNvPr>
          <p:cNvSpPr/>
          <p:nvPr/>
        </p:nvSpPr>
        <p:spPr>
          <a:xfrm>
            <a:off x="5986877" y="4288837"/>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V</a:t>
            </a:r>
          </a:p>
        </p:txBody>
      </p:sp>
      <p:sp>
        <p:nvSpPr>
          <p:cNvPr id="549" name="Rectangle 548">
            <a:extLst>
              <a:ext uri="{FF2B5EF4-FFF2-40B4-BE49-F238E27FC236}">
                <a16:creationId xmlns:a16="http://schemas.microsoft.com/office/drawing/2014/main" xmlns="" id="{F816EEBE-A256-2667-20F2-3DCBC3CEF38C}"/>
              </a:ext>
            </a:extLst>
          </p:cNvPr>
          <p:cNvSpPr/>
          <p:nvPr/>
        </p:nvSpPr>
        <p:spPr>
          <a:xfrm>
            <a:off x="5986877" y="4622300"/>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Ĩ</a:t>
            </a:r>
          </a:p>
        </p:txBody>
      </p:sp>
      <p:sp>
        <p:nvSpPr>
          <p:cNvPr id="553" name="Rectangle 552">
            <a:extLst>
              <a:ext uri="{FF2B5EF4-FFF2-40B4-BE49-F238E27FC236}">
                <a16:creationId xmlns:a16="http://schemas.microsoft.com/office/drawing/2014/main" xmlns="" id="{D7FD26D5-E1CC-D9C8-1A8D-918DF44C3C9A}"/>
              </a:ext>
            </a:extLst>
          </p:cNvPr>
          <p:cNvSpPr/>
          <p:nvPr/>
        </p:nvSpPr>
        <p:spPr>
          <a:xfrm>
            <a:off x="6372771" y="122791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I</a:t>
            </a:r>
          </a:p>
        </p:txBody>
      </p:sp>
      <p:sp>
        <p:nvSpPr>
          <p:cNvPr id="554" name="Rectangle 553">
            <a:extLst>
              <a:ext uri="{FF2B5EF4-FFF2-40B4-BE49-F238E27FC236}">
                <a16:creationId xmlns:a16="http://schemas.microsoft.com/office/drawing/2014/main" xmlns="" id="{732D5C07-1ED7-0354-52AB-3138863CD36B}"/>
              </a:ext>
            </a:extLst>
          </p:cNvPr>
          <p:cNvSpPr/>
          <p:nvPr/>
        </p:nvSpPr>
        <p:spPr>
          <a:xfrm>
            <a:off x="6372771" y="156347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H</a:t>
            </a:r>
          </a:p>
        </p:txBody>
      </p:sp>
      <p:sp>
        <p:nvSpPr>
          <p:cNvPr id="556" name="Rectangle 555">
            <a:extLst>
              <a:ext uri="{FF2B5EF4-FFF2-40B4-BE49-F238E27FC236}">
                <a16:creationId xmlns:a16="http://schemas.microsoft.com/office/drawing/2014/main" xmlns="" id="{48211BE8-EDAE-8C8B-5640-3E554A035847}"/>
              </a:ext>
            </a:extLst>
          </p:cNvPr>
          <p:cNvSpPr/>
          <p:nvPr/>
        </p:nvSpPr>
        <p:spPr>
          <a:xfrm>
            <a:off x="6372771" y="226324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T</a:t>
            </a:r>
          </a:p>
        </p:txBody>
      </p:sp>
      <p:sp>
        <p:nvSpPr>
          <p:cNvPr id="559" name="Rectangle 558">
            <a:extLst>
              <a:ext uri="{FF2B5EF4-FFF2-40B4-BE49-F238E27FC236}">
                <a16:creationId xmlns:a16="http://schemas.microsoft.com/office/drawing/2014/main" xmlns="" id="{FEB7D4A9-1755-D46F-79E3-647F8BF110E0}"/>
              </a:ext>
            </a:extLst>
          </p:cNvPr>
          <p:cNvSpPr/>
          <p:nvPr/>
        </p:nvSpPr>
        <p:spPr>
          <a:xfrm>
            <a:off x="6372771" y="328425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Ô</a:t>
            </a:r>
          </a:p>
        </p:txBody>
      </p:sp>
      <p:sp>
        <p:nvSpPr>
          <p:cNvPr id="560" name="Rectangle 559">
            <a:extLst>
              <a:ext uri="{FF2B5EF4-FFF2-40B4-BE49-F238E27FC236}">
                <a16:creationId xmlns:a16="http://schemas.microsoft.com/office/drawing/2014/main" xmlns="" id="{9275FEEB-1B76-C638-DB90-3E20C2B295B7}"/>
              </a:ext>
            </a:extLst>
          </p:cNvPr>
          <p:cNvSpPr/>
          <p:nvPr/>
        </p:nvSpPr>
        <p:spPr>
          <a:xfrm>
            <a:off x="6372771" y="361981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Ờ</a:t>
            </a:r>
          </a:p>
        </p:txBody>
      </p:sp>
      <p:sp>
        <p:nvSpPr>
          <p:cNvPr id="561" name="Rectangle 560">
            <a:extLst>
              <a:ext uri="{FF2B5EF4-FFF2-40B4-BE49-F238E27FC236}">
                <a16:creationId xmlns:a16="http://schemas.microsoft.com/office/drawing/2014/main" xmlns="" id="{86E99F28-6334-3736-4E0A-23FA62509A4C}"/>
              </a:ext>
            </a:extLst>
          </p:cNvPr>
          <p:cNvSpPr/>
          <p:nvPr/>
        </p:nvSpPr>
        <p:spPr>
          <a:xfrm>
            <a:off x="6372771" y="3953277"/>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H</a:t>
            </a:r>
          </a:p>
        </p:txBody>
      </p:sp>
      <p:sp>
        <p:nvSpPr>
          <p:cNvPr id="562" name="Rectangle 561">
            <a:extLst>
              <a:ext uri="{FF2B5EF4-FFF2-40B4-BE49-F238E27FC236}">
                <a16:creationId xmlns:a16="http://schemas.microsoft.com/office/drawing/2014/main" xmlns="" id="{2AE7E2F7-C92B-26C1-D50D-F1BFB906DEA6}"/>
              </a:ext>
            </a:extLst>
          </p:cNvPr>
          <p:cNvSpPr/>
          <p:nvPr/>
        </p:nvSpPr>
        <p:spPr>
          <a:xfrm>
            <a:off x="6372771" y="4288837"/>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O</a:t>
            </a:r>
          </a:p>
        </p:txBody>
      </p:sp>
      <p:sp>
        <p:nvSpPr>
          <p:cNvPr id="568" name="Rectangle 567">
            <a:extLst>
              <a:ext uri="{FF2B5EF4-FFF2-40B4-BE49-F238E27FC236}">
                <a16:creationId xmlns:a16="http://schemas.microsoft.com/office/drawing/2014/main" xmlns="" id="{77EE129B-06E0-265D-A85F-AE84FDA9085D}"/>
              </a:ext>
            </a:extLst>
          </p:cNvPr>
          <p:cNvSpPr/>
          <p:nvPr/>
        </p:nvSpPr>
        <p:spPr>
          <a:xfrm>
            <a:off x="6758665" y="156347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L</a:t>
            </a:r>
          </a:p>
        </p:txBody>
      </p:sp>
      <p:sp>
        <p:nvSpPr>
          <p:cNvPr id="570" name="Rectangle 569">
            <a:extLst>
              <a:ext uri="{FF2B5EF4-FFF2-40B4-BE49-F238E27FC236}">
                <a16:creationId xmlns:a16="http://schemas.microsoft.com/office/drawing/2014/main" xmlns="" id="{24692B90-16EC-BCCA-DE4C-9BA7A0E04828}"/>
              </a:ext>
            </a:extLst>
          </p:cNvPr>
          <p:cNvSpPr/>
          <p:nvPr/>
        </p:nvSpPr>
        <p:spPr>
          <a:xfrm>
            <a:off x="6758665" y="226324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T</a:t>
            </a:r>
          </a:p>
        </p:txBody>
      </p:sp>
      <p:sp>
        <p:nvSpPr>
          <p:cNvPr id="573" name="Rectangle 572">
            <a:extLst>
              <a:ext uri="{FF2B5EF4-FFF2-40B4-BE49-F238E27FC236}">
                <a16:creationId xmlns:a16="http://schemas.microsoft.com/office/drawing/2014/main" xmlns="" id="{B9D81796-D533-D0C6-4BF1-CB87D04703B7}"/>
              </a:ext>
            </a:extLst>
          </p:cNvPr>
          <p:cNvSpPr/>
          <p:nvPr/>
        </p:nvSpPr>
        <p:spPr>
          <a:xfrm>
            <a:off x="6758665" y="328425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N</a:t>
            </a:r>
          </a:p>
        </p:txBody>
      </p:sp>
      <p:sp>
        <p:nvSpPr>
          <p:cNvPr id="574" name="Rectangle 573">
            <a:extLst>
              <a:ext uri="{FF2B5EF4-FFF2-40B4-BE49-F238E27FC236}">
                <a16:creationId xmlns:a16="http://schemas.microsoft.com/office/drawing/2014/main" xmlns="" id="{B7C4E1A4-D48B-D8AF-BAA4-F4E65F4054B2}"/>
              </a:ext>
            </a:extLst>
          </p:cNvPr>
          <p:cNvSpPr/>
          <p:nvPr/>
        </p:nvSpPr>
        <p:spPr>
          <a:xfrm>
            <a:off x="6758665" y="361981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I</a:t>
            </a:r>
          </a:p>
        </p:txBody>
      </p:sp>
      <p:sp>
        <p:nvSpPr>
          <p:cNvPr id="575" name="Rectangle 574">
            <a:extLst>
              <a:ext uri="{FF2B5EF4-FFF2-40B4-BE49-F238E27FC236}">
                <a16:creationId xmlns:a16="http://schemas.microsoft.com/office/drawing/2014/main" xmlns="" id="{C8AA5774-BA5F-D5C5-0372-6B7CA4A72DAC}"/>
              </a:ext>
            </a:extLst>
          </p:cNvPr>
          <p:cNvSpPr/>
          <p:nvPr/>
        </p:nvSpPr>
        <p:spPr>
          <a:xfrm>
            <a:off x="6758665" y="3953277"/>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À</a:t>
            </a:r>
          </a:p>
        </p:txBody>
      </p:sp>
      <p:sp>
        <p:nvSpPr>
          <p:cNvPr id="576" name="Rectangle 575">
            <a:extLst>
              <a:ext uri="{FF2B5EF4-FFF2-40B4-BE49-F238E27FC236}">
                <a16:creationId xmlns:a16="http://schemas.microsoft.com/office/drawing/2014/main" xmlns="" id="{99B771FF-5768-7B20-9C91-AA898DA9B0F1}"/>
              </a:ext>
            </a:extLst>
          </p:cNvPr>
          <p:cNvSpPr/>
          <p:nvPr/>
        </p:nvSpPr>
        <p:spPr>
          <a:xfrm>
            <a:off x="6758665" y="4288837"/>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T</a:t>
            </a:r>
          </a:p>
        </p:txBody>
      </p:sp>
      <p:sp>
        <p:nvSpPr>
          <p:cNvPr id="582" name="Rectangle 581">
            <a:extLst>
              <a:ext uri="{FF2B5EF4-FFF2-40B4-BE49-F238E27FC236}">
                <a16:creationId xmlns:a16="http://schemas.microsoft.com/office/drawing/2014/main" xmlns="" id="{BBF89F5E-DD1E-3374-7D3D-B6BAABA13B16}"/>
              </a:ext>
            </a:extLst>
          </p:cNvPr>
          <p:cNvSpPr/>
          <p:nvPr/>
        </p:nvSpPr>
        <p:spPr>
          <a:xfrm>
            <a:off x="7169860" y="154915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Ị</a:t>
            </a:r>
          </a:p>
        </p:txBody>
      </p:sp>
      <p:sp>
        <p:nvSpPr>
          <p:cNvPr id="584" name="Rectangle 583">
            <a:extLst>
              <a:ext uri="{FF2B5EF4-FFF2-40B4-BE49-F238E27FC236}">
                <a16:creationId xmlns:a16="http://schemas.microsoft.com/office/drawing/2014/main" xmlns="" id="{BDAB9865-1F8D-E8A3-97F7-D61CEFB43CB4}"/>
              </a:ext>
            </a:extLst>
          </p:cNvPr>
          <p:cNvSpPr/>
          <p:nvPr/>
        </p:nvSpPr>
        <p:spPr>
          <a:xfrm>
            <a:off x="7169860" y="2248924"/>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H</a:t>
            </a:r>
          </a:p>
        </p:txBody>
      </p:sp>
      <p:sp>
        <p:nvSpPr>
          <p:cNvPr id="589" name="Rectangle 588">
            <a:extLst>
              <a:ext uri="{FF2B5EF4-FFF2-40B4-BE49-F238E27FC236}">
                <a16:creationId xmlns:a16="http://schemas.microsoft.com/office/drawing/2014/main" xmlns="" id="{F2394D41-42CA-ED4C-35B0-8A3B268B8F5B}"/>
              </a:ext>
            </a:extLst>
          </p:cNvPr>
          <p:cNvSpPr/>
          <p:nvPr/>
        </p:nvSpPr>
        <p:spPr>
          <a:xfrm>
            <a:off x="7169860" y="3938952"/>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O</a:t>
            </a:r>
          </a:p>
        </p:txBody>
      </p:sp>
      <p:sp>
        <p:nvSpPr>
          <p:cNvPr id="590" name="Rectangle 589">
            <a:extLst>
              <a:ext uri="{FF2B5EF4-FFF2-40B4-BE49-F238E27FC236}">
                <a16:creationId xmlns:a16="http://schemas.microsoft.com/office/drawing/2014/main" xmlns="" id="{3EAA3FAC-56DF-E048-408C-E0D2541818D7}"/>
              </a:ext>
            </a:extLst>
          </p:cNvPr>
          <p:cNvSpPr/>
          <p:nvPr/>
        </p:nvSpPr>
        <p:spPr>
          <a:xfrm>
            <a:off x="7169860" y="4274512"/>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596" name="Rectangle 595">
            <a:extLst>
              <a:ext uri="{FF2B5EF4-FFF2-40B4-BE49-F238E27FC236}">
                <a16:creationId xmlns:a16="http://schemas.microsoft.com/office/drawing/2014/main" xmlns="" id="{D9DF1262-1122-A080-8AEB-5C2251157994}"/>
              </a:ext>
            </a:extLst>
          </p:cNvPr>
          <p:cNvSpPr/>
          <p:nvPr/>
        </p:nvSpPr>
        <p:spPr>
          <a:xfrm>
            <a:off x="7555754" y="156347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598" name="Rectangle 597">
            <a:extLst>
              <a:ext uri="{FF2B5EF4-FFF2-40B4-BE49-F238E27FC236}">
                <a16:creationId xmlns:a16="http://schemas.microsoft.com/office/drawing/2014/main" xmlns="" id="{376617BE-9747-9E0D-AC9C-A35852CA3A07}"/>
              </a:ext>
            </a:extLst>
          </p:cNvPr>
          <p:cNvSpPr/>
          <p:nvPr/>
        </p:nvSpPr>
        <p:spPr>
          <a:xfrm>
            <a:off x="7555754" y="226324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Ị</a:t>
            </a:r>
          </a:p>
        </p:txBody>
      </p:sp>
      <p:sp>
        <p:nvSpPr>
          <p:cNvPr id="604" name="Rectangle 603">
            <a:extLst>
              <a:ext uri="{FF2B5EF4-FFF2-40B4-BE49-F238E27FC236}">
                <a16:creationId xmlns:a16="http://schemas.microsoft.com/office/drawing/2014/main" xmlns="" id="{8E70BE5C-CA39-26AF-9DFB-478FA23B6E0C}"/>
              </a:ext>
            </a:extLst>
          </p:cNvPr>
          <p:cNvSpPr/>
          <p:nvPr/>
        </p:nvSpPr>
        <p:spPr>
          <a:xfrm>
            <a:off x="7555754" y="4288837"/>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M</a:t>
            </a:r>
          </a:p>
        </p:txBody>
      </p:sp>
      <p:sp>
        <p:nvSpPr>
          <p:cNvPr id="610" name="Rectangle 609">
            <a:extLst>
              <a:ext uri="{FF2B5EF4-FFF2-40B4-BE49-F238E27FC236}">
                <a16:creationId xmlns:a16="http://schemas.microsoft.com/office/drawing/2014/main" xmlns="" id="{C9BA9548-4259-306A-5FB0-2049B5218CD8}"/>
              </a:ext>
            </a:extLst>
          </p:cNvPr>
          <p:cNvSpPr/>
          <p:nvPr/>
        </p:nvSpPr>
        <p:spPr>
          <a:xfrm>
            <a:off x="7941648" y="1563479"/>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H</a:t>
            </a:r>
          </a:p>
        </p:txBody>
      </p:sp>
      <p:sp>
        <p:nvSpPr>
          <p:cNvPr id="618" name="Rectangle 617">
            <a:extLst>
              <a:ext uri="{FF2B5EF4-FFF2-40B4-BE49-F238E27FC236}">
                <a16:creationId xmlns:a16="http://schemas.microsoft.com/office/drawing/2014/main" xmlns="" id="{A4100290-095B-8CD2-211B-7D3E11E5E97F}"/>
              </a:ext>
            </a:extLst>
          </p:cNvPr>
          <p:cNvSpPr/>
          <p:nvPr/>
        </p:nvSpPr>
        <p:spPr>
          <a:xfrm>
            <a:off x="7941648" y="4288837"/>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Q</a:t>
            </a:r>
          </a:p>
        </p:txBody>
      </p:sp>
      <p:sp>
        <p:nvSpPr>
          <p:cNvPr id="632" name="Rectangle 631">
            <a:extLst>
              <a:ext uri="{FF2B5EF4-FFF2-40B4-BE49-F238E27FC236}">
                <a16:creationId xmlns:a16="http://schemas.microsoft.com/office/drawing/2014/main" xmlns="" id="{56C311D5-8432-05FA-2880-CD0368505365}"/>
              </a:ext>
            </a:extLst>
          </p:cNvPr>
          <p:cNvSpPr/>
          <p:nvPr/>
        </p:nvSpPr>
        <p:spPr>
          <a:xfrm>
            <a:off x="8327542" y="4288837"/>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U</a:t>
            </a:r>
          </a:p>
        </p:txBody>
      </p:sp>
      <p:sp>
        <p:nvSpPr>
          <p:cNvPr id="646" name="Rectangle 645">
            <a:extLst>
              <a:ext uri="{FF2B5EF4-FFF2-40B4-BE49-F238E27FC236}">
                <a16:creationId xmlns:a16="http://schemas.microsoft.com/office/drawing/2014/main" xmlns="" id="{9668EC18-C808-D70D-CD90-07778B5C0C5B}"/>
              </a:ext>
            </a:extLst>
          </p:cNvPr>
          <p:cNvSpPr/>
          <p:nvPr/>
        </p:nvSpPr>
        <p:spPr>
          <a:xfrm>
            <a:off x="8713436" y="4288837"/>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Ố</a:t>
            </a:r>
          </a:p>
        </p:txBody>
      </p:sp>
      <p:sp>
        <p:nvSpPr>
          <p:cNvPr id="660" name="Rectangle 659">
            <a:extLst>
              <a:ext uri="{FF2B5EF4-FFF2-40B4-BE49-F238E27FC236}">
                <a16:creationId xmlns:a16="http://schemas.microsoft.com/office/drawing/2014/main" xmlns="" id="{36F4B5AD-480D-0B96-28E1-05EFC6E888A3}"/>
              </a:ext>
            </a:extLst>
          </p:cNvPr>
          <p:cNvSpPr/>
          <p:nvPr/>
        </p:nvSpPr>
        <p:spPr>
          <a:xfrm>
            <a:off x="9099330" y="4288837"/>
            <a:ext cx="385894" cy="3355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2" name="Rectangle 1">
            <a:hlinkClick r:id="rId17" action="ppaction://hlinksldjump"/>
            <a:extLst>
              <a:ext uri="{FF2B5EF4-FFF2-40B4-BE49-F238E27FC236}">
                <a16:creationId xmlns:a16="http://schemas.microsoft.com/office/drawing/2014/main" xmlns="" id="{19DB33B6-3B25-8D81-3871-6783EC4BE320}"/>
              </a:ext>
            </a:extLst>
          </p:cNvPr>
          <p:cNvSpPr/>
          <p:nvPr/>
        </p:nvSpPr>
        <p:spPr>
          <a:xfrm>
            <a:off x="10013729" y="6316878"/>
            <a:ext cx="1744910" cy="4222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học</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679" name="Rectangle 678">
            <a:extLst>
              <a:ext uri="{FF2B5EF4-FFF2-40B4-BE49-F238E27FC236}">
                <a16:creationId xmlns:a16="http://schemas.microsoft.com/office/drawing/2014/main" xmlns="" id="{4A6C5882-797C-70C4-F7FC-DCFB51E46944}"/>
              </a:ext>
            </a:extLst>
          </p:cNvPr>
          <p:cNvSpPr/>
          <p:nvPr/>
        </p:nvSpPr>
        <p:spPr>
          <a:xfrm>
            <a:off x="827645" y="5954443"/>
            <a:ext cx="1744910" cy="4222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Từ</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khoá</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680" name="Rectangle 679">
            <a:extLst>
              <a:ext uri="{FF2B5EF4-FFF2-40B4-BE49-F238E27FC236}">
                <a16:creationId xmlns:a16="http://schemas.microsoft.com/office/drawing/2014/main" xmlns="" id="{D5A21678-1A1D-84EF-167E-6D5190D3786C}"/>
              </a:ext>
            </a:extLst>
          </p:cNvPr>
          <p:cNvSpPr/>
          <p:nvPr/>
        </p:nvSpPr>
        <p:spPr>
          <a:xfrm>
            <a:off x="3864458" y="5946021"/>
            <a:ext cx="4784592" cy="4222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SỰ THẬT MẤT LÒNG</a:t>
            </a:r>
          </a:p>
        </p:txBody>
      </p:sp>
    </p:spTree>
    <p:extLst>
      <p:ext uri="{BB962C8B-B14F-4D97-AF65-F5344CB8AC3E}">
        <p14:creationId xmlns:p14="http://schemas.microsoft.com/office/powerpoint/2010/main" val="3826616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barn(inVertical)">
                                      <p:cBhvr>
                                        <p:cTn id="15" dur="500"/>
                                        <p:tgtEl>
                                          <p:spTgt spid="10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barn(inVertical)">
                                      <p:cBhvr>
                                        <p:cTn id="18" dur="500"/>
                                        <p:tgtEl>
                                          <p:spTgt spid="10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barn(inVertical)">
                                      <p:cBhvr>
                                        <p:cTn id="21" dur="500"/>
                                        <p:tgtEl>
                                          <p:spTgt spid="10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barn(inVertical)">
                                      <p:cBhvr>
                                        <p:cTn id="24" dur="500"/>
                                        <p:tgtEl>
                                          <p:spTgt spid="10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barn(inVertical)">
                                      <p:cBhvr>
                                        <p:cTn id="27" dur="500"/>
                                        <p:tgtEl>
                                          <p:spTgt spid="10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barn(inVertical)">
                                      <p:cBhvr>
                                        <p:cTn id="30" dur="500"/>
                                        <p:tgtEl>
                                          <p:spTgt spid="10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barn(inVertical)">
                                      <p:cBhvr>
                                        <p:cTn id="33" dur="500"/>
                                        <p:tgtEl>
                                          <p:spTgt spid="10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barn(inVertical)">
                                      <p:cBhvr>
                                        <p:cTn id="36" dur="500"/>
                                        <p:tgtEl>
                                          <p:spTgt spid="10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barn(inVertical)">
                                      <p:cBhvr>
                                        <p:cTn id="39" dur="500"/>
                                        <p:tgtEl>
                                          <p:spTgt spid="1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11"/>
                                        </p:tgtEl>
                                        <p:attrNameLst>
                                          <p:attrName>style.visibility</p:attrName>
                                        </p:attrNameLst>
                                      </p:cBhvr>
                                      <p:to>
                                        <p:strVal val="visible"/>
                                      </p:to>
                                    </p:set>
                                    <p:animEffect transition="in" filter="barn(inVertical)">
                                      <p:cBhvr>
                                        <p:cTn id="42" dur="500"/>
                                        <p:tgtEl>
                                          <p:spTgt spid="111"/>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barn(inVertical)">
                                      <p:cBhvr>
                                        <p:cTn id="45" dur="500"/>
                                        <p:tgtEl>
                                          <p:spTgt spid="11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barn(inVertical)">
                                      <p:cBhvr>
                                        <p:cTn id="48" dur="500"/>
                                        <p:tgtEl>
                                          <p:spTgt spid="113"/>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barn(inVertical)">
                                      <p:cBhvr>
                                        <p:cTn id="51" dur="500"/>
                                        <p:tgtEl>
                                          <p:spTgt spid="114"/>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16"/>
                                        </p:tgtEl>
                                        <p:attrNameLst>
                                          <p:attrName>style.visibility</p:attrName>
                                        </p:attrNameLst>
                                      </p:cBhvr>
                                      <p:to>
                                        <p:strVal val="visible"/>
                                      </p:to>
                                    </p:set>
                                    <p:animEffect transition="in" filter="barn(inVertical)">
                                      <p:cBhvr>
                                        <p:cTn id="54" dur="500"/>
                                        <p:tgtEl>
                                          <p:spTgt spid="11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barn(inVertical)">
                                      <p:cBhvr>
                                        <p:cTn id="57" dur="500"/>
                                        <p:tgtEl>
                                          <p:spTgt spid="117"/>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18"/>
                                        </p:tgtEl>
                                        <p:attrNameLst>
                                          <p:attrName>style.visibility</p:attrName>
                                        </p:attrNameLst>
                                      </p:cBhvr>
                                      <p:to>
                                        <p:strVal val="visible"/>
                                      </p:to>
                                    </p:set>
                                    <p:animEffect transition="in" filter="barn(inVertical)">
                                      <p:cBhvr>
                                        <p:cTn id="60" dur="500"/>
                                        <p:tgtEl>
                                          <p:spTgt spid="1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19"/>
                                        </p:tgtEl>
                                        <p:attrNameLst>
                                          <p:attrName>style.visibility</p:attrName>
                                        </p:attrNameLst>
                                      </p:cBhvr>
                                      <p:to>
                                        <p:strVal val="visible"/>
                                      </p:to>
                                    </p:set>
                                    <p:animEffect transition="in" filter="barn(inVertical)">
                                      <p:cBhvr>
                                        <p:cTn id="63" dur="500"/>
                                        <p:tgtEl>
                                          <p:spTgt spid="11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20"/>
                                        </p:tgtEl>
                                        <p:attrNameLst>
                                          <p:attrName>style.visibility</p:attrName>
                                        </p:attrNameLst>
                                      </p:cBhvr>
                                      <p:to>
                                        <p:strVal val="visible"/>
                                      </p:to>
                                    </p:set>
                                    <p:animEffect transition="in" filter="barn(inVertical)">
                                      <p:cBhvr>
                                        <p:cTn id="66" dur="500"/>
                                        <p:tgtEl>
                                          <p:spTgt spid="12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21"/>
                                        </p:tgtEl>
                                        <p:attrNameLst>
                                          <p:attrName>style.visibility</p:attrName>
                                        </p:attrNameLst>
                                      </p:cBhvr>
                                      <p:to>
                                        <p:strVal val="visible"/>
                                      </p:to>
                                    </p:set>
                                    <p:animEffect transition="in" filter="barn(inVertical)">
                                      <p:cBhvr>
                                        <p:cTn id="69" dur="500"/>
                                        <p:tgtEl>
                                          <p:spTgt spid="12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22"/>
                                        </p:tgtEl>
                                        <p:attrNameLst>
                                          <p:attrName>style.visibility</p:attrName>
                                        </p:attrNameLst>
                                      </p:cBhvr>
                                      <p:to>
                                        <p:strVal val="visible"/>
                                      </p:to>
                                    </p:set>
                                    <p:animEffect transition="in" filter="barn(inVertical)">
                                      <p:cBhvr>
                                        <p:cTn id="72" dur="500"/>
                                        <p:tgtEl>
                                          <p:spTgt spid="12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23"/>
                                        </p:tgtEl>
                                        <p:attrNameLst>
                                          <p:attrName>style.visibility</p:attrName>
                                        </p:attrNameLst>
                                      </p:cBhvr>
                                      <p:to>
                                        <p:strVal val="visible"/>
                                      </p:to>
                                    </p:set>
                                    <p:animEffect transition="in" filter="barn(inVertical)">
                                      <p:cBhvr>
                                        <p:cTn id="75" dur="500"/>
                                        <p:tgtEl>
                                          <p:spTgt spid="12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124"/>
                                        </p:tgtEl>
                                        <p:attrNameLst>
                                          <p:attrName>style.visibility</p:attrName>
                                        </p:attrNameLst>
                                      </p:cBhvr>
                                      <p:to>
                                        <p:strVal val="visible"/>
                                      </p:to>
                                    </p:set>
                                    <p:animEffect transition="in" filter="barn(inVertical)">
                                      <p:cBhvr>
                                        <p:cTn id="78" dur="500"/>
                                        <p:tgtEl>
                                          <p:spTgt spid="12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125"/>
                                        </p:tgtEl>
                                        <p:attrNameLst>
                                          <p:attrName>style.visibility</p:attrName>
                                        </p:attrNameLst>
                                      </p:cBhvr>
                                      <p:to>
                                        <p:strVal val="visible"/>
                                      </p:to>
                                    </p:set>
                                    <p:animEffect transition="in" filter="barn(inVertical)">
                                      <p:cBhvr>
                                        <p:cTn id="81" dur="500"/>
                                        <p:tgtEl>
                                          <p:spTgt spid="12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126"/>
                                        </p:tgtEl>
                                        <p:attrNameLst>
                                          <p:attrName>style.visibility</p:attrName>
                                        </p:attrNameLst>
                                      </p:cBhvr>
                                      <p:to>
                                        <p:strVal val="visible"/>
                                      </p:to>
                                    </p:set>
                                    <p:animEffect transition="in" filter="barn(inVertical)">
                                      <p:cBhvr>
                                        <p:cTn id="84" dur="500"/>
                                        <p:tgtEl>
                                          <p:spTgt spid="126"/>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127"/>
                                        </p:tgtEl>
                                        <p:attrNameLst>
                                          <p:attrName>style.visibility</p:attrName>
                                        </p:attrNameLst>
                                      </p:cBhvr>
                                      <p:to>
                                        <p:strVal val="visible"/>
                                      </p:to>
                                    </p:set>
                                    <p:animEffect transition="in" filter="barn(inVertical)">
                                      <p:cBhvr>
                                        <p:cTn id="87" dur="500"/>
                                        <p:tgtEl>
                                          <p:spTgt spid="127"/>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128"/>
                                        </p:tgtEl>
                                        <p:attrNameLst>
                                          <p:attrName>style.visibility</p:attrName>
                                        </p:attrNameLst>
                                      </p:cBhvr>
                                      <p:to>
                                        <p:strVal val="visible"/>
                                      </p:to>
                                    </p:set>
                                    <p:animEffect transition="in" filter="barn(inVertical)">
                                      <p:cBhvr>
                                        <p:cTn id="90" dur="500"/>
                                        <p:tgtEl>
                                          <p:spTgt spid="128"/>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barn(inVertical)">
                                      <p:cBhvr>
                                        <p:cTn id="93" dur="500"/>
                                        <p:tgtEl>
                                          <p:spTgt spid="142"/>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156"/>
                                        </p:tgtEl>
                                        <p:attrNameLst>
                                          <p:attrName>style.visibility</p:attrName>
                                        </p:attrNameLst>
                                      </p:cBhvr>
                                      <p:to>
                                        <p:strVal val="visible"/>
                                      </p:to>
                                    </p:set>
                                    <p:animEffect transition="in" filter="barn(inVertical)">
                                      <p:cBhvr>
                                        <p:cTn id="96" dur="500"/>
                                        <p:tgtEl>
                                          <p:spTgt spid="156"/>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161"/>
                                        </p:tgtEl>
                                        <p:attrNameLst>
                                          <p:attrName>style.visibility</p:attrName>
                                        </p:attrNameLst>
                                      </p:cBhvr>
                                      <p:to>
                                        <p:strVal val="visible"/>
                                      </p:to>
                                    </p:set>
                                    <p:animEffect transition="in" filter="barn(inVertical)">
                                      <p:cBhvr>
                                        <p:cTn id="99" dur="500"/>
                                        <p:tgtEl>
                                          <p:spTgt spid="161"/>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170"/>
                                        </p:tgtEl>
                                        <p:attrNameLst>
                                          <p:attrName>style.visibility</p:attrName>
                                        </p:attrNameLst>
                                      </p:cBhvr>
                                      <p:to>
                                        <p:strVal val="visible"/>
                                      </p:to>
                                    </p:set>
                                    <p:animEffect transition="in" filter="barn(inVertical)">
                                      <p:cBhvr>
                                        <p:cTn id="102" dur="500"/>
                                        <p:tgtEl>
                                          <p:spTgt spid="170"/>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175"/>
                                        </p:tgtEl>
                                        <p:attrNameLst>
                                          <p:attrName>style.visibility</p:attrName>
                                        </p:attrNameLst>
                                      </p:cBhvr>
                                      <p:to>
                                        <p:strVal val="visible"/>
                                      </p:to>
                                    </p:set>
                                    <p:animEffect transition="in" filter="barn(inVertical)">
                                      <p:cBhvr>
                                        <p:cTn id="105" dur="500"/>
                                        <p:tgtEl>
                                          <p:spTgt spid="175"/>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178"/>
                                        </p:tgtEl>
                                        <p:attrNameLst>
                                          <p:attrName>style.visibility</p:attrName>
                                        </p:attrNameLst>
                                      </p:cBhvr>
                                      <p:to>
                                        <p:strVal val="visible"/>
                                      </p:to>
                                    </p:set>
                                    <p:animEffect transition="in" filter="barn(inVertical)">
                                      <p:cBhvr>
                                        <p:cTn id="108" dur="500"/>
                                        <p:tgtEl>
                                          <p:spTgt spid="178"/>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184"/>
                                        </p:tgtEl>
                                        <p:attrNameLst>
                                          <p:attrName>style.visibility</p:attrName>
                                        </p:attrNameLst>
                                      </p:cBhvr>
                                      <p:to>
                                        <p:strVal val="visible"/>
                                      </p:to>
                                    </p:set>
                                    <p:animEffect transition="in" filter="barn(inVertical)">
                                      <p:cBhvr>
                                        <p:cTn id="111" dur="500"/>
                                        <p:tgtEl>
                                          <p:spTgt spid="184"/>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189"/>
                                        </p:tgtEl>
                                        <p:attrNameLst>
                                          <p:attrName>style.visibility</p:attrName>
                                        </p:attrNameLst>
                                      </p:cBhvr>
                                      <p:to>
                                        <p:strVal val="visible"/>
                                      </p:to>
                                    </p:set>
                                    <p:animEffect transition="in" filter="barn(inVertical)">
                                      <p:cBhvr>
                                        <p:cTn id="114" dur="500"/>
                                        <p:tgtEl>
                                          <p:spTgt spid="189"/>
                                        </p:tgtEl>
                                      </p:cBhvr>
                                    </p:animEffect>
                                  </p:childTnLst>
                                </p:cTn>
                              </p:par>
                              <p:par>
                                <p:cTn id="115" presetID="16" presetClass="entr" presetSubtype="21" fill="hold" grpId="0" nodeType="withEffect">
                                  <p:stCondLst>
                                    <p:cond delay="0"/>
                                  </p:stCondLst>
                                  <p:childTnLst>
                                    <p:set>
                                      <p:cBhvr>
                                        <p:cTn id="116" dur="1" fill="hold">
                                          <p:stCondLst>
                                            <p:cond delay="0"/>
                                          </p:stCondLst>
                                        </p:cTn>
                                        <p:tgtEl>
                                          <p:spTgt spid="190"/>
                                        </p:tgtEl>
                                        <p:attrNameLst>
                                          <p:attrName>style.visibility</p:attrName>
                                        </p:attrNameLst>
                                      </p:cBhvr>
                                      <p:to>
                                        <p:strVal val="visible"/>
                                      </p:to>
                                    </p:set>
                                    <p:animEffect transition="in" filter="barn(inVertical)">
                                      <p:cBhvr>
                                        <p:cTn id="117" dur="500"/>
                                        <p:tgtEl>
                                          <p:spTgt spid="190"/>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191"/>
                                        </p:tgtEl>
                                        <p:attrNameLst>
                                          <p:attrName>style.visibility</p:attrName>
                                        </p:attrNameLst>
                                      </p:cBhvr>
                                      <p:to>
                                        <p:strVal val="visible"/>
                                      </p:to>
                                    </p:set>
                                    <p:animEffect transition="in" filter="barn(inVertical)">
                                      <p:cBhvr>
                                        <p:cTn id="120" dur="500"/>
                                        <p:tgtEl>
                                          <p:spTgt spid="191"/>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193"/>
                                        </p:tgtEl>
                                        <p:attrNameLst>
                                          <p:attrName>style.visibility</p:attrName>
                                        </p:attrNameLst>
                                      </p:cBhvr>
                                      <p:to>
                                        <p:strVal val="visible"/>
                                      </p:to>
                                    </p:set>
                                    <p:animEffect transition="in" filter="barn(inVertical)">
                                      <p:cBhvr>
                                        <p:cTn id="123" dur="500"/>
                                        <p:tgtEl>
                                          <p:spTgt spid="193"/>
                                        </p:tgtEl>
                                      </p:cBhvr>
                                    </p:animEffect>
                                  </p:childTnLst>
                                </p:cTn>
                              </p:par>
                              <p:par>
                                <p:cTn id="124" presetID="16" presetClass="entr" presetSubtype="21" fill="hold" grpId="0" nodeType="withEffect">
                                  <p:stCondLst>
                                    <p:cond delay="0"/>
                                  </p:stCondLst>
                                  <p:childTnLst>
                                    <p:set>
                                      <p:cBhvr>
                                        <p:cTn id="125" dur="1" fill="hold">
                                          <p:stCondLst>
                                            <p:cond delay="0"/>
                                          </p:stCondLst>
                                        </p:cTn>
                                        <p:tgtEl>
                                          <p:spTgt spid="198"/>
                                        </p:tgtEl>
                                        <p:attrNameLst>
                                          <p:attrName>style.visibility</p:attrName>
                                        </p:attrNameLst>
                                      </p:cBhvr>
                                      <p:to>
                                        <p:strVal val="visible"/>
                                      </p:to>
                                    </p:set>
                                    <p:animEffect transition="in" filter="barn(inVertical)">
                                      <p:cBhvr>
                                        <p:cTn id="126" dur="500"/>
                                        <p:tgtEl>
                                          <p:spTgt spid="198"/>
                                        </p:tgtEl>
                                      </p:cBhvr>
                                    </p:animEffect>
                                  </p:childTnLst>
                                </p:cTn>
                              </p:par>
                              <p:par>
                                <p:cTn id="127" presetID="16" presetClass="entr" presetSubtype="21" fill="hold" grpId="0" nodeType="withEffect">
                                  <p:stCondLst>
                                    <p:cond delay="0"/>
                                  </p:stCondLst>
                                  <p:childTnLst>
                                    <p:set>
                                      <p:cBhvr>
                                        <p:cTn id="128" dur="1" fill="hold">
                                          <p:stCondLst>
                                            <p:cond delay="0"/>
                                          </p:stCondLst>
                                        </p:cTn>
                                        <p:tgtEl>
                                          <p:spTgt spid="201"/>
                                        </p:tgtEl>
                                        <p:attrNameLst>
                                          <p:attrName>style.visibility</p:attrName>
                                        </p:attrNameLst>
                                      </p:cBhvr>
                                      <p:to>
                                        <p:strVal val="visible"/>
                                      </p:to>
                                    </p:set>
                                    <p:animEffect transition="in" filter="barn(inVertical)">
                                      <p:cBhvr>
                                        <p:cTn id="129" dur="500"/>
                                        <p:tgtEl>
                                          <p:spTgt spid="201"/>
                                        </p:tgtEl>
                                      </p:cBhvr>
                                    </p:animEffect>
                                  </p:childTnLst>
                                </p:cTn>
                              </p:par>
                              <p:par>
                                <p:cTn id="130" presetID="16" presetClass="entr" presetSubtype="21" fill="hold" grpId="0" nodeType="withEffect">
                                  <p:stCondLst>
                                    <p:cond delay="0"/>
                                  </p:stCondLst>
                                  <p:childTnLst>
                                    <p:set>
                                      <p:cBhvr>
                                        <p:cTn id="131" dur="1" fill="hold">
                                          <p:stCondLst>
                                            <p:cond delay="0"/>
                                          </p:stCondLst>
                                        </p:cTn>
                                        <p:tgtEl>
                                          <p:spTgt spid="203"/>
                                        </p:tgtEl>
                                        <p:attrNameLst>
                                          <p:attrName>style.visibility</p:attrName>
                                        </p:attrNameLst>
                                      </p:cBhvr>
                                      <p:to>
                                        <p:strVal val="visible"/>
                                      </p:to>
                                    </p:set>
                                    <p:animEffect transition="in" filter="barn(inVertical)">
                                      <p:cBhvr>
                                        <p:cTn id="132" dur="500"/>
                                        <p:tgtEl>
                                          <p:spTgt spid="203"/>
                                        </p:tgtEl>
                                      </p:cBhvr>
                                    </p:animEffect>
                                  </p:childTnLst>
                                </p:cTn>
                              </p:par>
                              <p:par>
                                <p:cTn id="133" presetID="16" presetClass="entr" presetSubtype="21" fill="hold" grpId="0" nodeType="withEffect">
                                  <p:stCondLst>
                                    <p:cond delay="0"/>
                                  </p:stCondLst>
                                  <p:childTnLst>
                                    <p:set>
                                      <p:cBhvr>
                                        <p:cTn id="134" dur="1" fill="hold">
                                          <p:stCondLst>
                                            <p:cond delay="0"/>
                                          </p:stCondLst>
                                        </p:cTn>
                                        <p:tgtEl>
                                          <p:spTgt spid="204"/>
                                        </p:tgtEl>
                                        <p:attrNameLst>
                                          <p:attrName>style.visibility</p:attrName>
                                        </p:attrNameLst>
                                      </p:cBhvr>
                                      <p:to>
                                        <p:strVal val="visible"/>
                                      </p:to>
                                    </p:set>
                                    <p:animEffect transition="in" filter="barn(inVertical)">
                                      <p:cBhvr>
                                        <p:cTn id="135" dur="500"/>
                                        <p:tgtEl>
                                          <p:spTgt spid="204"/>
                                        </p:tgtEl>
                                      </p:cBhvr>
                                    </p:animEffect>
                                  </p:childTnLst>
                                </p:cTn>
                              </p:par>
                              <p:par>
                                <p:cTn id="136" presetID="16" presetClass="entr" presetSubtype="21" fill="hold" grpId="0" nodeType="withEffect">
                                  <p:stCondLst>
                                    <p:cond delay="0"/>
                                  </p:stCondLst>
                                  <p:childTnLst>
                                    <p:set>
                                      <p:cBhvr>
                                        <p:cTn id="137" dur="1" fill="hold">
                                          <p:stCondLst>
                                            <p:cond delay="0"/>
                                          </p:stCondLst>
                                        </p:cTn>
                                        <p:tgtEl>
                                          <p:spTgt spid="205"/>
                                        </p:tgtEl>
                                        <p:attrNameLst>
                                          <p:attrName>style.visibility</p:attrName>
                                        </p:attrNameLst>
                                      </p:cBhvr>
                                      <p:to>
                                        <p:strVal val="visible"/>
                                      </p:to>
                                    </p:set>
                                    <p:animEffect transition="in" filter="barn(inVertical)">
                                      <p:cBhvr>
                                        <p:cTn id="138" dur="500"/>
                                        <p:tgtEl>
                                          <p:spTgt spid="205"/>
                                        </p:tgtEl>
                                      </p:cBhvr>
                                    </p:animEffect>
                                  </p:childTnLst>
                                </p:cTn>
                              </p:par>
                              <p:par>
                                <p:cTn id="139" presetID="16" presetClass="entr" presetSubtype="21" fill="hold" grpId="0" nodeType="withEffect">
                                  <p:stCondLst>
                                    <p:cond delay="0"/>
                                  </p:stCondLst>
                                  <p:childTnLst>
                                    <p:set>
                                      <p:cBhvr>
                                        <p:cTn id="140" dur="1" fill="hold">
                                          <p:stCondLst>
                                            <p:cond delay="0"/>
                                          </p:stCondLst>
                                        </p:cTn>
                                        <p:tgtEl>
                                          <p:spTgt spid="207"/>
                                        </p:tgtEl>
                                        <p:attrNameLst>
                                          <p:attrName>style.visibility</p:attrName>
                                        </p:attrNameLst>
                                      </p:cBhvr>
                                      <p:to>
                                        <p:strVal val="visible"/>
                                      </p:to>
                                    </p:set>
                                    <p:animEffect transition="in" filter="barn(inVertical)">
                                      <p:cBhvr>
                                        <p:cTn id="141" dur="500"/>
                                        <p:tgtEl>
                                          <p:spTgt spid="207"/>
                                        </p:tgtEl>
                                      </p:cBhvr>
                                    </p:animEffect>
                                  </p:childTnLst>
                                </p:cTn>
                              </p:par>
                              <p:par>
                                <p:cTn id="142" presetID="16" presetClass="entr" presetSubtype="21" fill="hold" grpId="0" nodeType="withEffect">
                                  <p:stCondLst>
                                    <p:cond delay="0"/>
                                  </p:stCondLst>
                                  <p:childTnLst>
                                    <p:set>
                                      <p:cBhvr>
                                        <p:cTn id="143" dur="1" fill="hold">
                                          <p:stCondLst>
                                            <p:cond delay="0"/>
                                          </p:stCondLst>
                                        </p:cTn>
                                        <p:tgtEl>
                                          <p:spTgt spid="210"/>
                                        </p:tgtEl>
                                        <p:attrNameLst>
                                          <p:attrName>style.visibility</p:attrName>
                                        </p:attrNameLst>
                                      </p:cBhvr>
                                      <p:to>
                                        <p:strVal val="visible"/>
                                      </p:to>
                                    </p:set>
                                    <p:animEffect transition="in" filter="barn(inVertical)">
                                      <p:cBhvr>
                                        <p:cTn id="144" dur="500"/>
                                        <p:tgtEl>
                                          <p:spTgt spid="210"/>
                                        </p:tgtEl>
                                      </p:cBhvr>
                                    </p:animEffect>
                                  </p:childTnLst>
                                </p:cTn>
                              </p:par>
                              <p:par>
                                <p:cTn id="145" presetID="16" presetClass="entr" presetSubtype="21" fill="hold" grpId="0" nodeType="withEffect">
                                  <p:stCondLst>
                                    <p:cond delay="0"/>
                                  </p:stCondLst>
                                  <p:childTnLst>
                                    <p:set>
                                      <p:cBhvr>
                                        <p:cTn id="146" dur="1" fill="hold">
                                          <p:stCondLst>
                                            <p:cond delay="0"/>
                                          </p:stCondLst>
                                        </p:cTn>
                                        <p:tgtEl>
                                          <p:spTgt spid="212"/>
                                        </p:tgtEl>
                                        <p:attrNameLst>
                                          <p:attrName>style.visibility</p:attrName>
                                        </p:attrNameLst>
                                      </p:cBhvr>
                                      <p:to>
                                        <p:strVal val="visible"/>
                                      </p:to>
                                    </p:set>
                                    <p:animEffect transition="in" filter="barn(inVertical)">
                                      <p:cBhvr>
                                        <p:cTn id="147" dur="500"/>
                                        <p:tgtEl>
                                          <p:spTgt spid="212"/>
                                        </p:tgtEl>
                                      </p:cBhvr>
                                    </p:animEffect>
                                  </p:childTnLst>
                                </p:cTn>
                              </p:par>
                              <p:par>
                                <p:cTn id="148" presetID="16" presetClass="entr" presetSubtype="21" fill="hold" grpId="0" nodeType="withEffect">
                                  <p:stCondLst>
                                    <p:cond delay="0"/>
                                  </p:stCondLst>
                                  <p:childTnLst>
                                    <p:set>
                                      <p:cBhvr>
                                        <p:cTn id="149" dur="1" fill="hold">
                                          <p:stCondLst>
                                            <p:cond delay="0"/>
                                          </p:stCondLst>
                                        </p:cTn>
                                        <p:tgtEl>
                                          <p:spTgt spid="214"/>
                                        </p:tgtEl>
                                        <p:attrNameLst>
                                          <p:attrName>style.visibility</p:attrName>
                                        </p:attrNameLst>
                                      </p:cBhvr>
                                      <p:to>
                                        <p:strVal val="visible"/>
                                      </p:to>
                                    </p:set>
                                    <p:animEffect transition="in" filter="barn(inVertical)">
                                      <p:cBhvr>
                                        <p:cTn id="150" dur="500"/>
                                        <p:tgtEl>
                                          <p:spTgt spid="214"/>
                                        </p:tgtEl>
                                      </p:cBhvr>
                                    </p:animEffect>
                                  </p:childTnLst>
                                </p:cTn>
                              </p:par>
                              <p:par>
                                <p:cTn id="151" presetID="16" presetClass="entr" presetSubtype="21" fill="hold" grpId="0" nodeType="withEffect">
                                  <p:stCondLst>
                                    <p:cond delay="0"/>
                                  </p:stCondLst>
                                  <p:childTnLst>
                                    <p:set>
                                      <p:cBhvr>
                                        <p:cTn id="152" dur="1" fill="hold">
                                          <p:stCondLst>
                                            <p:cond delay="0"/>
                                          </p:stCondLst>
                                        </p:cTn>
                                        <p:tgtEl>
                                          <p:spTgt spid="215"/>
                                        </p:tgtEl>
                                        <p:attrNameLst>
                                          <p:attrName>style.visibility</p:attrName>
                                        </p:attrNameLst>
                                      </p:cBhvr>
                                      <p:to>
                                        <p:strVal val="visible"/>
                                      </p:to>
                                    </p:set>
                                    <p:animEffect transition="in" filter="barn(inVertical)">
                                      <p:cBhvr>
                                        <p:cTn id="153" dur="500"/>
                                        <p:tgtEl>
                                          <p:spTgt spid="215"/>
                                        </p:tgtEl>
                                      </p:cBhvr>
                                    </p:animEffect>
                                  </p:childTnLst>
                                </p:cTn>
                              </p:par>
                              <p:par>
                                <p:cTn id="154" presetID="16" presetClass="entr" presetSubtype="21" fill="hold" grpId="0" nodeType="withEffect">
                                  <p:stCondLst>
                                    <p:cond delay="0"/>
                                  </p:stCondLst>
                                  <p:childTnLst>
                                    <p:set>
                                      <p:cBhvr>
                                        <p:cTn id="155" dur="1" fill="hold">
                                          <p:stCondLst>
                                            <p:cond delay="0"/>
                                          </p:stCondLst>
                                        </p:cTn>
                                        <p:tgtEl>
                                          <p:spTgt spid="216"/>
                                        </p:tgtEl>
                                        <p:attrNameLst>
                                          <p:attrName>style.visibility</p:attrName>
                                        </p:attrNameLst>
                                      </p:cBhvr>
                                      <p:to>
                                        <p:strVal val="visible"/>
                                      </p:to>
                                    </p:set>
                                    <p:animEffect transition="in" filter="barn(inVertical)">
                                      <p:cBhvr>
                                        <p:cTn id="156" dur="500"/>
                                        <p:tgtEl>
                                          <p:spTgt spid="216"/>
                                        </p:tgtEl>
                                      </p:cBhvr>
                                    </p:animEffect>
                                  </p:childTnLst>
                                </p:cTn>
                              </p:par>
                              <p:par>
                                <p:cTn id="157" presetID="16" presetClass="entr" presetSubtype="21" fill="hold" grpId="0" nodeType="withEffect">
                                  <p:stCondLst>
                                    <p:cond delay="0"/>
                                  </p:stCondLst>
                                  <p:childTnLst>
                                    <p:set>
                                      <p:cBhvr>
                                        <p:cTn id="158" dur="1" fill="hold">
                                          <p:stCondLst>
                                            <p:cond delay="0"/>
                                          </p:stCondLst>
                                        </p:cTn>
                                        <p:tgtEl>
                                          <p:spTgt spid="217"/>
                                        </p:tgtEl>
                                        <p:attrNameLst>
                                          <p:attrName>style.visibility</p:attrName>
                                        </p:attrNameLst>
                                      </p:cBhvr>
                                      <p:to>
                                        <p:strVal val="visible"/>
                                      </p:to>
                                    </p:set>
                                    <p:animEffect transition="in" filter="barn(inVertical)">
                                      <p:cBhvr>
                                        <p:cTn id="159" dur="500"/>
                                        <p:tgtEl>
                                          <p:spTgt spid="217"/>
                                        </p:tgtEl>
                                      </p:cBhvr>
                                    </p:animEffect>
                                  </p:childTnLst>
                                </p:cTn>
                              </p:par>
                              <p:par>
                                <p:cTn id="160" presetID="16" presetClass="entr" presetSubtype="21" fill="hold" grpId="0" nodeType="withEffect">
                                  <p:stCondLst>
                                    <p:cond delay="0"/>
                                  </p:stCondLst>
                                  <p:childTnLst>
                                    <p:set>
                                      <p:cBhvr>
                                        <p:cTn id="161" dur="1" fill="hold">
                                          <p:stCondLst>
                                            <p:cond delay="0"/>
                                          </p:stCondLst>
                                        </p:cTn>
                                        <p:tgtEl>
                                          <p:spTgt spid="218"/>
                                        </p:tgtEl>
                                        <p:attrNameLst>
                                          <p:attrName>style.visibility</p:attrName>
                                        </p:attrNameLst>
                                      </p:cBhvr>
                                      <p:to>
                                        <p:strVal val="visible"/>
                                      </p:to>
                                    </p:set>
                                    <p:animEffect transition="in" filter="barn(inVertical)">
                                      <p:cBhvr>
                                        <p:cTn id="162" dur="500"/>
                                        <p:tgtEl>
                                          <p:spTgt spid="218"/>
                                        </p:tgtEl>
                                      </p:cBhvr>
                                    </p:animEffect>
                                  </p:childTnLst>
                                </p:cTn>
                              </p:par>
                              <p:par>
                                <p:cTn id="163" presetID="16" presetClass="entr" presetSubtype="21" fill="hold" grpId="0" nodeType="withEffect">
                                  <p:stCondLst>
                                    <p:cond delay="0"/>
                                  </p:stCondLst>
                                  <p:childTnLst>
                                    <p:set>
                                      <p:cBhvr>
                                        <p:cTn id="164" dur="1" fill="hold">
                                          <p:stCondLst>
                                            <p:cond delay="0"/>
                                          </p:stCondLst>
                                        </p:cTn>
                                        <p:tgtEl>
                                          <p:spTgt spid="219"/>
                                        </p:tgtEl>
                                        <p:attrNameLst>
                                          <p:attrName>style.visibility</p:attrName>
                                        </p:attrNameLst>
                                      </p:cBhvr>
                                      <p:to>
                                        <p:strVal val="visible"/>
                                      </p:to>
                                    </p:set>
                                    <p:animEffect transition="in" filter="barn(inVertical)">
                                      <p:cBhvr>
                                        <p:cTn id="165" dur="500"/>
                                        <p:tgtEl>
                                          <p:spTgt spid="219"/>
                                        </p:tgtEl>
                                      </p:cBhvr>
                                    </p:animEffect>
                                  </p:childTnLst>
                                </p:cTn>
                              </p:par>
                              <p:par>
                                <p:cTn id="166" presetID="16" presetClass="entr" presetSubtype="21" fill="hold" grpId="0" nodeType="withEffect">
                                  <p:stCondLst>
                                    <p:cond delay="0"/>
                                  </p:stCondLst>
                                  <p:childTnLst>
                                    <p:set>
                                      <p:cBhvr>
                                        <p:cTn id="167" dur="1" fill="hold">
                                          <p:stCondLst>
                                            <p:cond delay="0"/>
                                          </p:stCondLst>
                                        </p:cTn>
                                        <p:tgtEl>
                                          <p:spTgt spid="220"/>
                                        </p:tgtEl>
                                        <p:attrNameLst>
                                          <p:attrName>style.visibility</p:attrName>
                                        </p:attrNameLst>
                                      </p:cBhvr>
                                      <p:to>
                                        <p:strVal val="visible"/>
                                      </p:to>
                                    </p:set>
                                    <p:animEffect transition="in" filter="barn(inVertical)">
                                      <p:cBhvr>
                                        <p:cTn id="168" dur="500"/>
                                        <p:tgtEl>
                                          <p:spTgt spid="220"/>
                                        </p:tgtEl>
                                      </p:cBhvr>
                                    </p:animEffect>
                                  </p:childTnLst>
                                </p:cTn>
                              </p:par>
                              <p:par>
                                <p:cTn id="169" presetID="16" presetClass="entr" presetSubtype="21" fill="hold" grpId="0" nodeType="withEffect">
                                  <p:stCondLst>
                                    <p:cond delay="0"/>
                                  </p:stCondLst>
                                  <p:childTnLst>
                                    <p:set>
                                      <p:cBhvr>
                                        <p:cTn id="170" dur="1" fill="hold">
                                          <p:stCondLst>
                                            <p:cond delay="0"/>
                                          </p:stCondLst>
                                        </p:cTn>
                                        <p:tgtEl>
                                          <p:spTgt spid="221"/>
                                        </p:tgtEl>
                                        <p:attrNameLst>
                                          <p:attrName>style.visibility</p:attrName>
                                        </p:attrNameLst>
                                      </p:cBhvr>
                                      <p:to>
                                        <p:strVal val="visible"/>
                                      </p:to>
                                    </p:set>
                                    <p:animEffect transition="in" filter="barn(inVertical)">
                                      <p:cBhvr>
                                        <p:cTn id="171" dur="500"/>
                                        <p:tgtEl>
                                          <p:spTgt spid="221"/>
                                        </p:tgtEl>
                                      </p:cBhvr>
                                    </p:animEffect>
                                  </p:childTnLst>
                                </p:cTn>
                              </p:par>
                              <p:par>
                                <p:cTn id="172" presetID="16" presetClass="entr" presetSubtype="21" fill="hold" grpId="0" nodeType="withEffect">
                                  <p:stCondLst>
                                    <p:cond delay="0"/>
                                  </p:stCondLst>
                                  <p:childTnLst>
                                    <p:set>
                                      <p:cBhvr>
                                        <p:cTn id="173" dur="1" fill="hold">
                                          <p:stCondLst>
                                            <p:cond delay="0"/>
                                          </p:stCondLst>
                                        </p:cTn>
                                        <p:tgtEl>
                                          <p:spTgt spid="222"/>
                                        </p:tgtEl>
                                        <p:attrNameLst>
                                          <p:attrName>style.visibility</p:attrName>
                                        </p:attrNameLst>
                                      </p:cBhvr>
                                      <p:to>
                                        <p:strVal val="visible"/>
                                      </p:to>
                                    </p:set>
                                    <p:animEffect transition="in" filter="barn(inVertical)">
                                      <p:cBhvr>
                                        <p:cTn id="174" dur="500"/>
                                        <p:tgtEl>
                                          <p:spTgt spid="222"/>
                                        </p:tgtEl>
                                      </p:cBhvr>
                                    </p:animEffect>
                                  </p:childTnLst>
                                </p:cTn>
                              </p:par>
                              <p:par>
                                <p:cTn id="175" presetID="16" presetClass="entr" presetSubtype="21" fill="hold" grpId="0" nodeType="withEffect">
                                  <p:stCondLst>
                                    <p:cond delay="0"/>
                                  </p:stCondLst>
                                  <p:childTnLst>
                                    <p:set>
                                      <p:cBhvr>
                                        <p:cTn id="176" dur="1" fill="hold">
                                          <p:stCondLst>
                                            <p:cond delay="0"/>
                                          </p:stCondLst>
                                        </p:cTn>
                                        <p:tgtEl>
                                          <p:spTgt spid="223"/>
                                        </p:tgtEl>
                                        <p:attrNameLst>
                                          <p:attrName>style.visibility</p:attrName>
                                        </p:attrNameLst>
                                      </p:cBhvr>
                                      <p:to>
                                        <p:strVal val="visible"/>
                                      </p:to>
                                    </p:set>
                                    <p:animEffect transition="in" filter="barn(inVertical)">
                                      <p:cBhvr>
                                        <p:cTn id="177" dur="500"/>
                                        <p:tgtEl>
                                          <p:spTgt spid="223"/>
                                        </p:tgtEl>
                                      </p:cBhvr>
                                    </p:animEffect>
                                  </p:childTnLst>
                                </p:cTn>
                              </p:par>
                              <p:par>
                                <p:cTn id="178" presetID="16" presetClass="entr" presetSubtype="21" fill="hold" grpId="0" nodeType="withEffect">
                                  <p:stCondLst>
                                    <p:cond delay="0"/>
                                  </p:stCondLst>
                                  <p:childTnLst>
                                    <p:set>
                                      <p:cBhvr>
                                        <p:cTn id="179" dur="1" fill="hold">
                                          <p:stCondLst>
                                            <p:cond delay="0"/>
                                          </p:stCondLst>
                                        </p:cTn>
                                        <p:tgtEl>
                                          <p:spTgt spid="224"/>
                                        </p:tgtEl>
                                        <p:attrNameLst>
                                          <p:attrName>style.visibility</p:attrName>
                                        </p:attrNameLst>
                                      </p:cBhvr>
                                      <p:to>
                                        <p:strVal val="visible"/>
                                      </p:to>
                                    </p:set>
                                    <p:animEffect transition="in" filter="barn(inVertical)">
                                      <p:cBhvr>
                                        <p:cTn id="180" dur="500"/>
                                        <p:tgtEl>
                                          <p:spTgt spid="224"/>
                                        </p:tgtEl>
                                      </p:cBhvr>
                                    </p:animEffect>
                                  </p:childTnLst>
                                </p:cTn>
                              </p:par>
                              <p:par>
                                <p:cTn id="181" presetID="16" presetClass="entr" presetSubtype="21" fill="hold" grpId="0" nodeType="withEffect">
                                  <p:stCondLst>
                                    <p:cond delay="0"/>
                                  </p:stCondLst>
                                  <p:childTnLst>
                                    <p:set>
                                      <p:cBhvr>
                                        <p:cTn id="182" dur="1" fill="hold">
                                          <p:stCondLst>
                                            <p:cond delay="0"/>
                                          </p:stCondLst>
                                        </p:cTn>
                                        <p:tgtEl>
                                          <p:spTgt spid="225"/>
                                        </p:tgtEl>
                                        <p:attrNameLst>
                                          <p:attrName>style.visibility</p:attrName>
                                        </p:attrNameLst>
                                      </p:cBhvr>
                                      <p:to>
                                        <p:strVal val="visible"/>
                                      </p:to>
                                    </p:set>
                                    <p:animEffect transition="in" filter="barn(inVertical)">
                                      <p:cBhvr>
                                        <p:cTn id="183" dur="500"/>
                                        <p:tgtEl>
                                          <p:spTgt spid="225"/>
                                        </p:tgtEl>
                                      </p:cBhvr>
                                    </p:animEffect>
                                  </p:childTnLst>
                                </p:cTn>
                              </p:par>
                              <p:par>
                                <p:cTn id="184" presetID="16" presetClass="entr" presetSubtype="21" fill="hold" grpId="0" nodeType="withEffect">
                                  <p:stCondLst>
                                    <p:cond delay="0"/>
                                  </p:stCondLst>
                                  <p:childTnLst>
                                    <p:set>
                                      <p:cBhvr>
                                        <p:cTn id="185" dur="1" fill="hold">
                                          <p:stCondLst>
                                            <p:cond delay="0"/>
                                          </p:stCondLst>
                                        </p:cTn>
                                        <p:tgtEl>
                                          <p:spTgt spid="226"/>
                                        </p:tgtEl>
                                        <p:attrNameLst>
                                          <p:attrName>style.visibility</p:attrName>
                                        </p:attrNameLst>
                                      </p:cBhvr>
                                      <p:to>
                                        <p:strVal val="visible"/>
                                      </p:to>
                                    </p:set>
                                    <p:animEffect transition="in" filter="barn(inVertical)">
                                      <p:cBhvr>
                                        <p:cTn id="186" dur="500"/>
                                        <p:tgtEl>
                                          <p:spTgt spid="226"/>
                                        </p:tgtEl>
                                      </p:cBhvr>
                                    </p:animEffect>
                                  </p:childTnLst>
                                </p:cTn>
                              </p:par>
                              <p:par>
                                <p:cTn id="187" presetID="16" presetClass="entr" presetSubtype="21" fill="hold" grpId="0" nodeType="withEffect">
                                  <p:stCondLst>
                                    <p:cond delay="0"/>
                                  </p:stCondLst>
                                  <p:childTnLst>
                                    <p:set>
                                      <p:cBhvr>
                                        <p:cTn id="188" dur="1" fill="hold">
                                          <p:stCondLst>
                                            <p:cond delay="0"/>
                                          </p:stCondLst>
                                        </p:cTn>
                                        <p:tgtEl>
                                          <p:spTgt spid="228"/>
                                        </p:tgtEl>
                                        <p:attrNameLst>
                                          <p:attrName>style.visibility</p:attrName>
                                        </p:attrNameLst>
                                      </p:cBhvr>
                                      <p:to>
                                        <p:strVal val="visible"/>
                                      </p:to>
                                    </p:set>
                                    <p:animEffect transition="in" filter="barn(inVertical)">
                                      <p:cBhvr>
                                        <p:cTn id="189" dur="500"/>
                                        <p:tgtEl>
                                          <p:spTgt spid="228"/>
                                        </p:tgtEl>
                                      </p:cBhvr>
                                    </p:animEffect>
                                  </p:childTnLst>
                                </p:cTn>
                              </p:par>
                              <p:par>
                                <p:cTn id="190" presetID="16" presetClass="entr" presetSubtype="21" fill="hold" grpId="0" nodeType="withEffect">
                                  <p:stCondLst>
                                    <p:cond delay="0"/>
                                  </p:stCondLst>
                                  <p:childTnLst>
                                    <p:set>
                                      <p:cBhvr>
                                        <p:cTn id="191" dur="1" fill="hold">
                                          <p:stCondLst>
                                            <p:cond delay="0"/>
                                          </p:stCondLst>
                                        </p:cTn>
                                        <p:tgtEl>
                                          <p:spTgt spid="229"/>
                                        </p:tgtEl>
                                        <p:attrNameLst>
                                          <p:attrName>style.visibility</p:attrName>
                                        </p:attrNameLst>
                                      </p:cBhvr>
                                      <p:to>
                                        <p:strVal val="visible"/>
                                      </p:to>
                                    </p:set>
                                    <p:animEffect transition="in" filter="barn(inVertical)">
                                      <p:cBhvr>
                                        <p:cTn id="192" dur="500"/>
                                        <p:tgtEl>
                                          <p:spTgt spid="229"/>
                                        </p:tgtEl>
                                      </p:cBhvr>
                                    </p:animEffect>
                                  </p:childTnLst>
                                </p:cTn>
                              </p:par>
                              <p:par>
                                <p:cTn id="193" presetID="16" presetClass="entr" presetSubtype="21" fill="hold" grpId="0" nodeType="withEffect">
                                  <p:stCondLst>
                                    <p:cond delay="0"/>
                                  </p:stCondLst>
                                  <p:childTnLst>
                                    <p:set>
                                      <p:cBhvr>
                                        <p:cTn id="194" dur="1" fill="hold">
                                          <p:stCondLst>
                                            <p:cond delay="0"/>
                                          </p:stCondLst>
                                        </p:cTn>
                                        <p:tgtEl>
                                          <p:spTgt spid="230"/>
                                        </p:tgtEl>
                                        <p:attrNameLst>
                                          <p:attrName>style.visibility</p:attrName>
                                        </p:attrNameLst>
                                      </p:cBhvr>
                                      <p:to>
                                        <p:strVal val="visible"/>
                                      </p:to>
                                    </p:set>
                                    <p:animEffect transition="in" filter="barn(inVertical)">
                                      <p:cBhvr>
                                        <p:cTn id="195" dur="500"/>
                                        <p:tgtEl>
                                          <p:spTgt spid="230"/>
                                        </p:tgtEl>
                                      </p:cBhvr>
                                    </p:animEffect>
                                  </p:childTnLst>
                                </p:cTn>
                              </p:par>
                              <p:par>
                                <p:cTn id="196" presetID="16" presetClass="entr" presetSubtype="21" fill="hold" grpId="0" nodeType="withEffect">
                                  <p:stCondLst>
                                    <p:cond delay="0"/>
                                  </p:stCondLst>
                                  <p:childTnLst>
                                    <p:set>
                                      <p:cBhvr>
                                        <p:cTn id="197" dur="1" fill="hold">
                                          <p:stCondLst>
                                            <p:cond delay="0"/>
                                          </p:stCondLst>
                                        </p:cTn>
                                        <p:tgtEl>
                                          <p:spTgt spid="231"/>
                                        </p:tgtEl>
                                        <p:attrNameLst>
                                          <p:attrName>style.visibility</p:attrName>
                                        </p:attrNameLst>
                                      </p:cBhvr>
                                      <p:to>
                                        <p:strVal val="visible"/>
                                      </p:to>
                                    </p:set>
                                    <p:animEffect transition="in" filter="barn(inVertical)">
                                      <p:cBhvr>
                                        <p:cTn id="198" dur="500"/>
                                        <p:tgtEl>
                                          <p:spTgt spid="231"/>
                                        </p:tgtEl>
                                      </p:cBhvr>
                                    </p:animEffect>
                                  </p:childTnLst>
                                </p:cTn>
                              </p:par>
                              <p:par>
                                <p:cTn id="199" presetID="16" presetClass="entr" presetSubtype="21" fill="hold" grpId="0" nodeType="withEffect">
                                  <p:stCondLst>
                                    <p:cond delay="0"/>
                                  </p:stCondLst>
                                  <p:childTnLst>
                                    <p:set>
                                      <p:cBhvr>
                                        <p:cTn id="200" dur="1" fill="hold">
                                          <p:stCondLst>
                                            <p:cond delay="0"/>
                                          </p:stCondLst>
                                        </p:cTn>
                                        <p:tgtEl>
                                          <p:spTgt spid="232"/>
                                        </p:tgtEl>
                                        <p:attrNameLst>
                                          <p:attrName>style.visibility</p:attrName>
                                        </p:attrNameLst>
                                      </p:cBhvr>
                                      <p:to>
                                        <p:strVal val="visible"/>
                                      </p:to>
                                    </p:set>
                                    <p:animEffect transition="in" filter="barn(inVertical)">
                                      <p:cBhvr>
                                        <p:cTn id="201" dur="500"/>
                                        <p:tgtEl>
                                          <p:spTgt spid="232"/>
                                        </p:tgtEl>
                                      </p:cBhvr>
                                    </p:animEffect>
                                  </p:childTnLst>
                                </p:cTn>
                              </p:par>
                              <p:par>
                                <p:cTn id="202" presetID="16" presetClass="entr" presetSubtype="21" fill="hold" grpId="0" nodeType="withEffect">
                                  <p:stCondLst>
                                    <p:cond delay="0"/>
                                  </p:stCondLst>
                                  <p:childTnLst>
                                    <p:set>
                                      <p:cBhvr>
                                        <p:cTn id="203" dur="1" fill="hold">
                                          <p:stCondLst>
                                            <p:cond delay="0"/>
                                          </p:stCondLst>
                                        </p:cTn>
                                        <p:tgtEl>
                                          <p:spTgt spid="233"/>
                                        </p:tgtEl>
                                        <p:attrNameLst>
                                          <p:attrName>style.visibility</p:attrName>
                                        </p:attrNameLst>
                                      </p:cBhvr>
                                      <p:to>
                                        <p:strVal val="visible"/>
                                      </p:to>
                                    </p:set>
                                    <p:animEffect transition="in" filter="barn(inVertical)">
                                      <p:cBhvr>
                                        <p:cTn id="204" dur="500"/>
                                        <p:tgtEl>
                                          <p:spTgt spid="233"/>
                                        </p:tgtEl>
                                      </p:cBhvr>
                                    </p:animEffect>
                                  </p:childTnLst>
                                </p:cTn>
                              </p:par>
                              <p:par>
                                <p:cTn id="205" presetID="16" presetClass="entr" presetSubtype="21" fill="hold" grpId="0" nodeType="withEffect">
                                  <p:stCondLst>
                                    <p:cond delay="0"/>
                                  </p:stCondLst>
                                  <p:childTnLst>
                                    <p:set>
                                      <p:cBhvr>
                                        <p:cTn id="206" dur="1" fill="hold">
                                          <p:stCondLst>
                                            <p:cond delay="0"/>
                                          </p:stCondLst>
                                        </p:cTn>
                                        <p:tgtEl>
                                          <p:spTgt spid="234"/>
                                        </p:tgtEl>
                                        <p:attrNameLst>
                                          <p:attrName>style.visibility</p:attrName>
                                        </p:attrNameLst>
                                      </p:cBhvr>
                                      <p:to>
                                        <p:strVal val="visible"/>
                                      </p:to>
                                    </p:set>
                                    <p:animEffect transition="in" filter="barn(inVertical)">
                                      <p:cBhvr>
                                        <p:cTn id="207" dur="500"/>
                                        <p:tgtEl>
                                          <p:spTgt spid="234"/>
                                        </p:tgtEl>
                                      </p:cBhvr>
                                    </p:animEffect>
                                  </p:childTnLst>
                                </p:cTn>
                              </p:par>
                              <p:par>
                                <p:cTn id="208" presetID="16" presetClass="entr" presetSubtype="21" fill="hold" grpId="0" nodeType="withEffect">
                                  <p:stCondLst>
                                    <p:cond delay="0"/>
                                  </p:stCondLst>
                                  <p:childTnLst>
                                    <p:set>
                                      <p:cBhvr>
                                        <p:cTn id="209" dur="1" fill="hold">
                                          <p:stCondLst>
                                            <p:cond delay="0"/>
                                          </p:stCondLst>
                                        </p:cTn>
                                        <p:tgtEl>
                                          <p:spTgt spid="235"/>
                                        </p:tgtEl>
                                        <p:attrNameLst>
                                          <p:attrName>style.visibility</p:attrName>
                                        </p:attrNameLst>
                                      </p:cBhvr>
                                      <p:to>
                                        <p:strVal val="visible"/>
                                      </p:to>
                                    </p:set>
                                    <p:animEffect transition="in" filter="barn(inVertical)">
                                      <p:cBhvr>
                                        <p:cTn id="210" dur="500"/>
                                        <p:tgtEl>
                                          <p:spTgt spid="235"/>
                                        </p:tgtEl>
                                      </p:cBhvr>
                                    </p:animEffect>
                                  </p:childTnLst>
                                </p:cTn>
                              </p:par>
                              <p:par>
                                <p:cTn id="211" presetID="16" presetClass="entr" presetSubtype="21" fill="hold" grpId="0" nodeType="withEffect">
                                  <p:stCondLst>
                                    <p:cond delay="0"/>
                                  </p:stCondLst>
                                  <p:childTnLst>
                                    <p:set>
                                      <p:cBhvr>
                                        <p:cTn id="212" dur="1" fill="hold">
                                          <p:stCondLst>
                                            <p:cond delay="0"/>
                                          </p:stCondLst>
                                        </p:cTn>
                                        <p:tgtEl>
                                          <p:spTgt spid="236"/>
                                        </p:tgtEl>
                                        <p:attrNameLst>
                                          <p:attrName>style.visibility</p:attrName>
                                        </p:attrNameLst>
                                      </p:cBhvr>
                                      <p:to>
                                        <p:strVal val="visible"/>
                                      </p:to>
                                    </p:set>
                                    <p:animEffect transition="in" filter="barn(inVertical)">
                                      <p:cBhvr>
                                        <p:cTn id="213" dur="500"/>
                                        <p:tgtEl>
                                          <p:spTgt spid="236"/>
                                        </p:tgtEl>
                                      </p:cBhvr>
                                    </p:animEffect>
                                  </p:childTnLst>
                                </p:cTn>
                              </p:par>
                              <p:par>
                                <p:cTn id="214" presetID="16" presetClass="entr" presetSubtype="21" fill="hold" grpId="0" nodeType="withEffect">
                                  <p:stCondLst>
                                    <p:cond delay="0"/>
                                  </p:stCondLst>
                                  <p:childTnLst>
                                    <p:set>
                                      <p:cBhvr>
                                        <p:cTn id="215" dur="1" fill="hold">
                                          <p:stCondLst>
                                            <p:cond delay="0"/>
                                          </p:stCondLst>
                                        </p:cTn>
                                        <p:tgtEl>
                                          <p:spTgt spid="237"/>
                                        </p:tgtEl>
                                        <p:attrNameLst>
                                          <p:attrName>style.visibility</p:attrName>
                                        </p:attrNameLst>
                                      </p:cBhvr>
                                      <p:to>
                                        <p:strVal val="visible"/>
                                      </p:to>
                                    </p:set>
                                    <p:animEffect transition="in" filter="barn(inVertical)">
                                      <p:cBhvr>
                                        <p:cTn id="216" dur="500"/>
                                        <p:tgtEl>
                                          <p:spTgt spid="237"/>
                                        </p:tgtEl>
                                      </p:cBhvr>
                                    </p:animEffect>
                                  </p:childTnLst>
                                </p:cTn>
                              </p:par>
                              <p:par>
                                <p:cTn id="217" presetID="16" presetClass="entr" presetSubtype="21" fill="hold" grpId="0" nodeType="withEffect">
                                  <p:stCondLst>
                                    <p:cond delay="0"/>
                                  </p:stCondLst>
                                  <p:childTnLst>
                                    <p:set>
                                      <p:cBhvr>
                                        <p:cTn id="218" dur="1" fill="hold">
                                          <p:stCondLst>
                                            <p:cond delay="0"/>
                                          </p:stCondLst>
                                        </p:cTn>
                                        <p:tgtEl>
                                          <p:spTgt spid="238"/>
                                        </p:tgtEl>
                                        <p:attrNameLst>
                                          <p:attrName>style.visibility</p:attrName>
                                        </p:attrNameLst>
                                      </p:cBhvr>
                                      <p:to>
                                        <p:strVal val="visible"/>
                                      </p:to>
                                    </p:set>
                                    <p:animEffect transition="in" filter="barn(inVertical)">
                                      <p:cBhvr>
                                        <p:cTn id="219" dur="500"/>
                                        <p:tgtEl>
                                          <p:spTgt spid="238"/>
                                        </p:tgtEl>
                                      </p:cBhvr>
                                    </p:animEffect>
                                  </p:childTnLst>
                                </p:cTn>
                              </p:par>
                              <p:par>
                                <p:cTn id="220" presetID="16" presetClass="entr" presetSubtype="21" fill="hold" grpId="0" nodeType="withEffect">
                                  <p:stCondLst>
                                    <p:cond delay="0"/>
                                  </p:stCondLst>
                                  <p:childTnLst>
                                    <p:set>
                                      <p:cBhvr>
                                        <p:cTn id="221" dur="1" fill="hold">
                                          <p:stCondLst>
                                            <p:cond delay="0"/>
                                          </p:stCondLst>
                                        </p:cTn>
                                        <p:tgtEl>
                                          <p:spTgt spid="239"/>
                                        </p:tgtEl>
                                        <p:attrNameLst>
                                          <p:attrName>style.visibility</p:attrName>
                                        </p:attrNameLst>
                                      </p:cBhvr>
                                      <p:to>
                                        <p:strVal val="visible"/>
                                      </p:to>
                                    </p:set>
                                    <p:animEffect transition="in" filter="barn(inVertical)">
                                      <p:cBhvr>
                                        <p:cTn id="222" dur="500"/>
                                        <p:tgtEl>
                                          <p:spTgt spid="239"/>
                                        </p:tgtEl>
                                      </p:cBhvr>
                                    </p:animEffect>
                                  </p:childTnLst>
                                </p:cTn>
                              </p:par>
                              <p:par>
                                <p:cTn id="223" presetID="16" presetClass="entr" presetSubtype="21" fill="hold" grpId="0" nodeType="withEffect">
                                  <p:stCondLst>
                                    <p:cond delay="0"/>
                                  </p:stCondLst>
                                  <p:childTnLst>
                                    <p:set>
                                      <p:cBhvr>
                                        <p:cTn id="224" dur="1" fill="hold">
                                          <p:stCondLst>
                                            <p:cond delay="0"/>
                                          </p:stCondLst>
                                        </p:cTn>
                                        <p:tgtEl>
                                          <p:spTgt spid="242"/>
                                        </p:tgtEl>
                                        <p:attrNameLst>
                                          <p:attrName>style.visibility</p:attrName>
                                        </p:attrNameLst>
                                      </p:cBhvr>
                                      <p:to>
                                        <p:strVal val="visible"/>
                                      </p:to>
                                    </p:set>
                                    <p:animEffect transition="in" filter="barn(inVertical)">
                                      <p:cBhvr>
                                        <p:cTn id="225" dur="500"/>
                                        <p:tgtEl>
                                          <p:spTgt spid="242"/>
                                        </p:tgtEl>
                                      </p:cBhvr>
                                    </p:animEffect>
                                  </p:childTnLst>
                                </p:cTn>
                              </p:par>
                              <p:par>
                                <p:cTn id="226" presetID="16" presetClass="entr" presetSubtype="21" fill="hold" grpId="0" nodeType="withEffect">
                                  <p:stCondLst>
                                    <p:cond delay="0"/>
                                  </p:stCondLst>
                                  <p:childTnLst>
                                    <p:set>
                                      <p:cBhvr>
                                        <p:cTn id="227" dur="1" fill="hold">
                                          <p:stCondLst>
                                            <p:cond delay="0"/>
                                          </p:stCondLst>
                                        </p:cTn>
                                        <p:tgtEl>
                                          <p:spTgt spid="243"/>
                                        </p:tgtEl>
                                        <p:attrNameLst>
                                          <p:attrName>style.visibility</p:attrName>
                                        </p:attrNameLst>
                                      </p:cBhvr>
                                      <p:to>
                                        <p:strVal val="visible"/>
                                      </p:to>
                                    </p:set>
                                    <p:animEffect transition="in" filter="barn(inVertical)">
                                      <p:cBhvr>
                                        <p:cTn id="228" dur="500"/>
                                        <p:tgtEl>
                                          <p:spTgt spid="243"/>
                                        </p:tgtEl>
                                      </p:cBhvr>
                                    </p:animEffect>
                                  </p:childTnLst>
                                </p:cTn>
                              </p:par>
                              <p:par>
                                <p:cTn id="229" presetID="16" presetClass="entr" presetSubtype="21" fill="hold" grpId="0" nodeType="withEffect">
                                  <p:stCondLst>
                                    <p:cond delay="0"/>
                                  </p:stCondLst>
                                  <p:childTnLst>
                                    <p:set>
                                      <p:cBhvr>
                                        <p:cTn id="230" dur="1" fill="hold">
                                          <p:stCondLst>
                                            <p:cond delay="0"/>
                                          </p:stCondLst>
                                        </p:cTn>
                                        <p:tgtEl>
                                          <p:spTgt spid="244"/>
                                        </p:tgtEl>
                                        <p:attrNameLst>
                                          <p:attrName>style.visibility</p:attrName>
                                        </p:attrNameLst>
                                      </p:cBhvr>
                                      <p:to>
                                        <p:strVal val="visible"/>
                                      </p:to>
                                    </p:set>
                                    <p:animEffect transition="in" filter="barn(inVertical)">
                                      <p:cBhvr>
                                        <p:cTn id="231" dur="500"/>
                                        <p:tgtEl>
                                          <p:spTgt spid="244"/>
                                        </p:tgtEl>
                                      </p:cBhvr>
                                    </p:animEffect>
                                  </p:childTnLst>
                                </p:cTn>
                              </p:par>
                              <p:par>
                                <p:cTn id="232" presetID="16" presetClass="entr" presetSubtype="21" fill="hold" grpId="0" nodeType="withEffect">
                                  <p:stCondLst>
                                    <p:cond delay="0"/>
                                  </p:stCondLst>
                                  <p:childTnLst>
                                    <p:set>
                                      <p:cBhvr>
                                        <p:cTn id="233" dur="1" fill="hold">
                                          <p:stCondLst>
                                            <p:cond delay="0"/>
                                          </p:stCondLst>
                                        </p:cTn>
                                        <p:tgtEl>
                                          <p:spTgt spid="245"/>
                                        </p:tgtEl>
                                        <p:attrNameLst>
                                          <p:attrName>style.visibility</p:attrName>
                                        </p:attrNameLst>
                                      </p:cBhvr>
                                      <p:to>
                                        <p:strVal val="visible"/>
                                      </p:to>
                                    </p:set>
                                    <p:animEffect transition="in" filter="barn(inVertical)">
                                      <p:cBhvr>
                                        <p:cTn id="234" dur="500"/>
                                        <p:tgtEl>
                                          <p:spTgt spid="245"/>
                                        </p:tgtEl>
                                      </p:cBhvr>
                                    </p:animEffect>
                                  </p:childTnLst>
                                </p:cTn>
                              </p:par>
                              <p:par>
                                <p:cTn id="235" presetID="16" presetClass="entr" presetSubtype="21" fill="hold" grpId="0" nodeType="withEffect">
                                  <p:stCondLst>
                                    <p:cond delay="0"/>
                                  </p:stCondLst>
                                  <p:childTnLst>
                                    <p:set>
                                      <p:cBhvr>
                                        <p:cTn id="236" dur="1" fill="hold">
                                          <p:stCondLst>
                                            <p:cond delay="0"/>
                                          </p:stCondLst>
                                        </p:cTn>
                                        <p:tgtEl>
                                          <p:spTgt spid="246"/>
                                        </p:tgtEl>
                                        <p:attrNameLst>
                                          <p:attrName>style.visibility</p:attrName>
                                        </p:attrNameLst>
                                      </p:cBhvr>
                                      <p:to>
                                        <p:strVal val="visible"/>
                                      </p:to>
                                    </p:set>
                                    <p:animEffect transition="in" filter="barn(inVertical)">
                                      <p:cBhvr>
                                        <p:cTn id="237" dur="500"/>
                                        <p:tgtEl>
                                          <p:spTgt spid="246"/>
                                        </p:tgtEl>
                                      </p:cBhvr>
                                    </p:animEffect>
                                  </p:childTnLst>
                                </p:cTn>
                              </p:par>
                              <p:par>
                                <p:cTn id="238" presetID="16" presetClass="entr" presetSubtype="21" fill="hold" grpId="0" nodeType="withEffect">
                                  <p:stCondLst>
                                    <p:cond delay="0"/>
                                  </p:stCondLst>
                                  <p:childTnLst>
                                    <p:set>
                                      <p:cBhvr>
                                        <p:cTn id="239" dur="1" fill="hold">
                                          <p:stCondLst>
                                            <p:cond delay="0"/>
                                          </p:stCondLst>
                                        </p:cTn>
                                        <p:tgtEl>
                                          <p:spTgt spid="247"/>
                                        </p:tgtEl>
                                        <p:attrNameLst>
                                          <p:attrName>style.visibility</p:attrName>
                                        </p:attrNameLst>
                                      </p:cBhvr>
                                      <p:to>
                                        <p:strVal val="visible"/>
                                      </p:to>
                                    </p:set>
                                    <p:animEffect transition="in" filter="barn(inVertical)">
                                      <p:cBhvr>
                                        <p:cTn id="240" dur="500"/>
                                        <p:tgtEl>
                                          <p:spTgt spid="247"/>
                                        </p:tgtEl>
                                      </p:cBhvr>
                                    </p:animEffect>
                                  </p:childTnLst>
                                </p:cTn>
                              </p:par>
                              <p:par>
                                <p:cTn id="241" presetID="16" presetClass="entr" presetSubtype="21" fill="hold" grpId="0" nodeType="withEffect">
                                  <p:stCondLst>
                                    <p:cond delay="0"/>
                                  </p:stCondLst>
                                  <p:childTnLst>
                                    <p:set>
                                      <p:cBhvr>
                                        <p:cTn id="242" dur="1" fill="hold">
                                          <p:stCondLst>
                                            <p:cond delay="0"/>
                                          </p:stCondLst>
                                        </p:cTn>
                                        <p:tgtEl>
                                          <p:spTgt spid="248"/>
                                        </p:tgtEl>
                                        <p:attrNameLst>
                                          <p:attrName>style.visibility</p:attrName>
                                        </p:attrNameLst>
                                      </p:cBhvr>
                                      <p:to>
                                        <p:strVal val="visible"/>
                                      </p:to>
                                    </p:set>
                                    <p:animEffect transition="in" filter="barn(inVertical)">
                                      <p:cBhvr>
                                        <p:cTn id="243" dur="500"/>
                                        <p:tgtEl>
                                          <p:spTgt spid="248"/>
                                        </p:tgtEl>
                                      </p:cBhvr>
                                    </p:animEffect>
                                  </p:childTnLst>
                                </p:cTn>
                              </p:par>
                              <p:par>
                                <p:cTn id="244" presetID="16" presetClass="entr" presetSubtype="21" fill="hold" grpId="0" nodeType="withEffect">
                                  <p:stCondLst>
                                    <p:cond delay="0"/>
                                  </p:stCondLst>
                                  <p:childTnLst>
                                    <p:set>
                                      <p:cBhvr>
                                        <p:cTn id="245" dur="1" fill="hold">
                                          <p:stCondLst>
                                            <p:cond delay="0"/>
                                          </p:stCondLst>
                                        </p:cTn>
                                        <p:tgtEl>
                                          <p:spTgt spid="249"/>
                                        </p:tgtEl>
                                        <p:attrNameLst>
                                          <p:attrName>style.visibility</p:attrName>
                                        </p:attrNameLst>
                                      </p:cBhvr>
                                      <p:to>
                                        <p:strVal val="visible"/>
                                      </p:to>
                                    </p:set>
                                    <p:animEffect transition="in" filter="barn(inVertical)">
                                      <p:cBhvr>
                                        <p:cTn id="246" dur="500"/>
                                        <p:tgtEl>
                                          <p:spTgt spid="249"/>
                                        </p:tgtEl>
                                      </p:cBhvr>
                                    </p:animEffect>
                                  </p:childTnLst>
                                </p:cTn>
                              </p:par>
                              <p:par>
                                <p:cTn id="247" presetID="16" presetClass="entr" presetSubtype="21" fill="hold" grpId="0" nodeType="withEffect">
                                  <p:stCondLst>
                                    <p:cond delay="0"/>
                                  </p:stCondLst>
                                  <p:childTnLst>
                                    <p:set>
                                      <p:cBhvr>
                                        <p:cTn id="248" dur="1" fill="hold">
                                          <p:stCondLst>
                                            <p:cond delay="0"/>
                                          </p:stCondLst>
                                        </p:cTn>
                                        <p:tgtEl>
                                          <p:spTgt spid="250"/>
                                        </p:tgtEl>
                                        <p:attrNameLst>
                                          <p:attrName>style.visibility</p:attrName>
                                        </p:attrNameLst>
                                      </p:cBhvr>
                                      <p:to>
                                        <p:strVal val="visible"/>
                                      </p:to>
                                    </p:set>
                                    <p:animEffect transition="in" filter="barn(inVertical)">
                                      <p:cBhvr>
                                        <p:cTn id="249" dur="500"/>
                                        <p:tgtEl>
                                          <p:spTgt spid="250"/>
                                        </p:tgtEl>
                                      </p:cBhvr>
                                    </p:animEffect>
                                  </p:childTnLst>
                                </p:cTn>
                              </p:par>
                              <p:par>
                                <p:cTn id="250" presetID="16" presetClass="entr" presetSubtype="21" fill="hold" grpId="0" nodeType="withEffect">
                                  <p:stCondLst>
                                    <p:cond delay="0"/>
                                  </p:stCondLst>
                                  <p:childTnLst>
                                    <p:set>
                                      <p:cBhvr>
                                        <p:cTn id="251" dur="1" fill="hold">
                                          <p:stCondLst>
                                            <p:cond delay="0"/>
                                          </p:stCondLst>
                                        </p:cTn>
                                        <p:tgtEl>
                                          <p:spTgt spid="251"/>
                                        </p:tgtEl>
                                        <p:attrNameLst>
                                          <p:attrName>style.visibility</p:attrName>
                                        </p:attrNameLst>
                                      </p:cBhvr>
                                      <p:to>
                                        <p:strVal val="visible"/>
                                      </p:to>
                                    </p:set>
                                    <p:animEffect transition="in" filter="barn(inVertical)">
                                      <p:cBhvr>
                                        <p:cTn id="252" dur="500"/>
                                        <p:tgtEl>
                                          <p:spTgt spid="251"/>
                                        </p:tgtEl>
                                      </p:cBhvr>
                                    </p:animEffect>
                                  </p:childTnLst>
                                </p:cTn>
                              </p:par>
                              <p:par>
                                <p:cTn id="253" presetID="16" presetClass="entr" presetSubtype="21" fill="hold" grpId="0" nodeType="withEffect">
                                  <p:stCondLst>
                                    <p:cond delay="0"/>
                                  </p:stCondLst>
                                  <p:childTnLst>
                                    <p:set>
                                      <p:cBhvr>
                                        <p:cTn id="254" dur="1" fill="hold">
                                          <p:stCondLst>
                                            <p:cond delay="0"/>
                                          </p:stCondLst>
                                        </p:cTn>
                                        <p:tgtEl>
                                          <p:spTgt spid="252"/>
                                        </p:tgtEl>
                                        <p:attrNameLst>
                                          <p:attrName>style.visibility</p:attrName>
                                        </p:attrNameLst>
                                      </p:cBhvr>
                                      <p:to>
                                        <p:strVal val="visible"/>
                                      </p:to>
                                    </p:set>
                                    <p:animEffect transition="in" filter="barn(inVertical)">
                                      <p:cBhvr>
                                        <p:cTn id="255" dur="500"/>
                                        <p:tgtEl>
                                          <p:spTgt spid="252"/>
                                        </p:tgtEl>
                                      </p:cBhvr>
                                    </p:animEffect>
                                  </p:childTnLst>
                                </p:cTn>
                              </p:par>
                              <p:par>
                                <p:cTn id="256" presetID="16" presetClass="entr" presetSubtype="21" fill="hold" grpId="0" nodeType="withEffect">
                                  <p:stCondLst>
                                    <p:cond delay="0"/>
                                  </p:stCondLst>
                                  <p:childTnLst>
                                    <p:set>
                                      <p:cBhvr>
                                        <p:cTn id="257" dur="1" fill="hold">
                                          <p:stCondLst>
                                            <p:cond delay="0"/>
                                          </p:stCondLst>
                                        </p:cTn>
                                        <p:tgtEl>
                                          <p:spTgt spid="253"/>
                                        </p:tgtEl>
                                        <p:attrNameLst>
                                          <p:attrName>style.visibility</p:attrName>
                                        </p:attrNameLst>
                                      </p:cBhvr>
                                      <p:to>
                                        <p:strVal val="visible"/>
                                      </p:to>
                                    </p:set>
                                    <p:animEffect transition="in" filter="barn(inVertical)">
                                      <p:cBhvr>
                                        <p:cTn id="258" dur="500"/>
                                        <p:tgtEl>
                                          <p:spTgt spid="253"/>
                                        </p:tgtEl>
                                      </p:cBhvr>
                                    </p:animEffect>
                                  </p:childTnLst>
                                </p:cTn>
                              </p:par>
                              <p:par>
                                <p:cTn id="259" presetID="16" presetClass="entr" presetSubtype="21" fill="hold" grpId="0" nodeType="withEffect">
                                  <p:stCondLst>
                                    <p:cond delay="0"/>
                                  </p:stCondLst>
                                  <p:childTnLst>
                                    <p:set>
                                      <p:cBhvr>
                                        <p:cTn id="260" dur="1" fill="hold">
                                          <p:stCondLst>
                                            <p:cond delay="0"/>
                                          </p:stCondLst>
                                        </p:cTn>
                                        <p:tgtEl>
                                          <p:spTgt spid="256"/>
                                        </p:tgtEl>
                                        <p:attrNameLst>
                                          <p:attrName>style.visibility</p:attrName>
                                        </p:attrNameLst>
                                      </p:cBhvr>
                                      <p:to>
                                        <p:strVal val="visible"/>
                                      </p:to>
                                    </p:set>
                                    <p:animEffect transition="in" filter="barn(inVertical)">
                                      <p:cBhvr>
                                        <p:cTn id="261" dur="500"/>
                                        <p:tgtEl>
                                          <p:spTgt spid="256"/>
                                        </p:tgtEl>
                                      </p:cBhvr>
                                    </p:animEffect>
                                  </p:childTnLst>
                                </p:cTn>
                              </p:par>
                              <p:par>
                                <p:cTn id="262" presetID="16" presetClass="entr" presetSubtype="21" fill="hold" grpId="0" nodeType="withEffect">
                                  <p:stCondLst>
                                    <p:cond delay="0"/>
                                  </p:stCondLst>
                                  <p:childTnLst>
                                    <p:set>
                                      <p:cBhvr>
                                        <p:cTn id="263" dur="1" fill="hold">
                                          <p:stCondLst>
                                            <p:cond delay="0"/>
                                          </p:stCondLst>
                                        </p:cTn>
                                        <p:tgtEl>
                                          <p:spTgt spid="257"/>
                                        </p:tgtEl>
                                        <p:attrNameLst>
                                          <p:attrName>style.visibility</p:attrName>
                                        </p:attrNameLst>
                                      </p:cBhvr>
                                      <p:to>
                                        <p:strVal val="visible"/>
                                      </p:to>
                                    </p:set>
                                    <p:animEffect transition="in" filter="barn(inVertical)">
                                      <p:cBhvr>
                                        <p:cTn id="264" dur="500"/>
                                        <p:tgtEl>
                                          <p:spTgt spid="257"/>
                                        </p:tgtEl>
                                      </p:cBhvr>
                                    </p:animEffect>
                                  </p:childTnLst>
                                </p:cTn>
                              </p:par>
                              <p:par>
                                <p:cTn id="265" presetID="16" presetClass="entr" presetSubtype="21" fill="hold" grpId="0" nodeType="withEffect">
                                  <p:stCondLst>
                                    <p:cond delay="0"/>
                                  </p:stCondLst>
                                  <p:childTnLst>
                                    <p:set>
                                      <p:cBhvr>
                                        <p:cTn id="266" dur="1" fill="hold">
                                          <p:stCondLst>
                                            <p:cond delay="0"/>
                                          </p:stCondLst>
                                        </p:cTn>
                                        <p:tgtEl>
                                          <p:spTgt spid="258"/>
                                        </p:tgtEl>
                                        <p:attrNameLst>
                                          <p:attrName>style.visibility</p:attrName>
                                        </p:attrNameLst>
                                      </p:cBhvr>
                                      <p:to>
                                        <p:strVal val="visible"/>
                                      </p:to>
                                    </p:set>
                                    <p:animEffect transition="in" filter="barn(inVertical)">
                                      <p:cBhvr>
                                        <p:cTn id="267" dur="500"/>
                                        <p:tgtEl>
                                          <p:spTgt spid="258"/>
                                        </p:tgtEl>
                                      </p:cBhvr>
                                    </p:animEffect>
                                  </p:childTnLst>
                                </p:cTn>
                              </p:par>
                              <p:par>
                                <p:cTn id="268" presetID="16" presetClass="entr" presetSubtype="21" fill="hold" grpId="0" nodeType="withEffect">
                                  <p:stCondLst>
                                    <p:cond delay="0"/>
                                  </p:stCondLst>
                                  <p:childTnLst>
                                    <p:set>
                                      <p:cBhvr>
                                        <p:cTn id="269" dur="1" fill="hold">
                                          <p:stCondLst>
                                            <p:cond delay="0"/>
                                          </p:stCondLst>
                                        </p:cTn>
                                        <p:tgtEl>
                                          <p:spTgt spid="259"/>
                                        </p:tgtEl>
                                        <p:attrNameLst>
                                          <p:attrName>style.visibility</p:attrName>
                                        </p:attrNameLst>
                                      </p:cBhvr>
                                      <p:to>
                                        <p:strVal val="visible"/>
                                      </p:to>
                                    </p:set>
                                    <p:animEffect transition="in" filter="barn(inVertical)">
                                      <p:cBhvr>
                                        <p:cTn id="270" dur="500"/>
                                        <p:tgtEl>
                                          <p:spTgt spid="259"/>
                                        </p:tgtEl>
                                      </p:cBhvr>
                                    </p:animEffect>
                                  </p:childTnLst>
                                </p:cTn>
                              </p:par>
                              <p:par>
                                <p:cTn id="271" presetID="16" presetClass="entr" presetSubtype="21" fill="hold" grpId="0" nodeType="withEffect">
                                  <p:stCondLst>
                                    <p:cond delay="0"/>
                                  </p:stCondLst>
                                  <p:childTnLst>
                                    <p:set>
                                      <p:cBhvr>
                                        <p:cTn id="272" dur="1" fill="hold">
                                          <p:stCondLst>
                                            <p:cond delay="0"/>
                                          </p:stCondLst>
                                        </p:cTn>
                                        <p:tgtEl>
                                          <p:spTgt spid="260"/>
                                        </p:tgtEl>
                                        <p:attrNameLst>
                                          <p:attrName>style.visibility</p:attrName>
                                        </p:attrNameLst>
                                      </p:cBhvr>
                                      <p:to>
                                        <p:strVal val="visible"/>
                                      </p:to>
                                    </p:set>
                                    <p:animEffect transition="in" filter="barn(inVertical)">
                                      <p:cBhvr>
                                        <p:cTn id="273" dur="500"/>
                                        <p:tgtEl>
                                          <p:spTgt spid="260"/>
                                        </p:tgtEl>
                                      </p:cBhvr>
                                    </p:animEffect>
                                  </p:childTnLst>
                                </p:cTn>
                              </p:par>
                              <p:par>
                                <p:cTn id="274" presetID="16" presetClass="entr" presetSubtype="21" fill="hold" grpId="0" nodeType="withEffect">
                                  <p:stCondLst>
                                    <p:cond delay="0"/>
                                  </p:stCondLst>
                                  <p:childTnLst>
                                    <p:set>
                                      <p:cBhvr>
                                        <p:cTn id="275" dur="1" fill="hold">
                                          <p:stCondLst>
                                            <p:cond delay="0"/>
                                          </p:stCondLst>
                                        </p:cTn>
                                        <p:tgtEl>
                                          <p:spTgt spid="261"/>
                                        </p:tgtEl>
                                        <p:attrNameLst>
                                          <p:attrName>style.visibility</p:attrName>
                                        </p:attrNameLst>
                                      </p:cBhvr>
                                      <p:to>
                                        <p:strVal val="visible"/>
                                      </p:to>
                                    </p:set>
                                    <p:animEffect transition="in" filter="barn(inVertical)">
                                      <p:cBhvr>
                                        <p:cTn id="276" dur="500"/>
                                        <p:tgtEl>
                                          <p:spTgt spid="261"/>
                                        </p:tgtEl>
                                      </p:cBhvr>
                                    </p:animEffect>
                                  </p:childTnLst>
                                </p:cTn>
                              </p:par>
                              <p:par>
                                <p:cTn id="277" presetID="16" presetClass="entr" presetSubtype="21" fill="hold" grpId="0" nodeType="withEffect">
                                  <p:stCondLst>
                                    <p:cond delay="0"/>
                                  </p:stCondLst>
                                  <p:childTnLst>
                                    <p:set>
                                      <p:cBhvr>
                                        <p:cTn id="278" dur="1" fill="hold">
                                          <p:stCondLst>
                                            <p:cond delay="0"/>
                                          </p:stCondLst>
                                        </p:cTn>
                                        <p:tgtEl>
                                          <p:spTgt spid="263"/>
                                        </p:tgtEl>
                                        <p:attrNameLst>
                                          <p:attrName>style.visibility</p:attrName>
                                        </p:attrNameLst>
                                      </p:cBhvr>
                                      <p:to>
                                        <p:strVal val="visible"/>
                                      </p:to>
                                    </p:set>
                                    <p:animEffect transition="in" filter="barn(inVertical)">
                                      <p:cBhvr>
                                        <p:cTn id="279" dur="500"/>
                                        <p:tgtEl>
                                          <p:spTgt spid="263"/>
                                        </p:tgtEl>
                                      </p:cBhvr>
                                    </p:animEffect>
                                  </p:childTnLst>
                                </p:cTn>
                              </p:par>
                              <p:par>
                                <p:cTn id="280" presetID="16" presetClass="entr" presetSubtype="21" fill="hold" grpId="0" nodeType="withEffect">
                                  <p:stCondLst>
                                    <p:cond delay="0"/>
                                  </p:stCondLst>
                                  <p:childTnLst>
                                    <p:set>
                                      <p:cBhvr>
                                        <p:cTn id="281" dur="1" fill="hold">
                                          <p:stCondLst>
                                            <p:cond delay="0"/>
                                          </p:stCondLst>
                                        </p:cTn>
                                        <p:tgtEl>
                                          <p:spTgt spid="264"/>
                                        </p:tgtEl>
                                        <p:attrNameLst>
                                          <p:attrName>style.visibility</p:attrName>
                                        </p:attrNameLst>
                                      </p:cBhvr>
                                      <p:to>
                                        <p:strVal val="visible"/>
                                      </p:to>
                                    </p:set>
                                    <p:animEffect transition="in" filter="barn(inVertical)">
                                      <p:cBhvr>
                                        <p:cTn id="282" dur="500"/>
                                        <p:tgtEl>
                                          <p:spTgt spid="264"/>
                                        </p:tgtEl>
                                      </p:cBhvr>
                                    </p:animEffect>
                                  </p:childTnLst>
                                </p:cTn>
                              </p:par>
                              <p:par>
                                <p:cTn id="283" presetID="16" presetClass="entr" presetSubtype="21" fill="hold" grpId="0" nodeType="withEffect">
                                  <p:stCondLst>
                                    <p:cond delay="0"/>
                                  </p:stCondLst>
                                  <p:childTnLst>
                                    <p:set>
                                      <p:cBhvr>
                                        <p:cTn id="284" dur="1" fill="hold">
                                          <p:stCondLst>
                                            <p:cond delay="0"/>
                                          </p:stCondLst>
                                        </p:cTn>
                                        <p:tgtEl>
                                          <p:spTgt spid="265"/>
                                        </p:tgtEl>
                                        <p:attrNameLst>
                                          <p:attrName>style.visibility</p:attrName>
                                        </p:attrNameLst>
                                      </p:cBhvr>
                                      <p:to>
                                        <p:strVal val="visible"/>
                                      </p:to>
                                    </p:set>
                                    <p:animEffect transition="in" filter="barn(inVertical)">
                                      <p:cBhvr>
                                        <p:cTn id="285" dur="500"/>
                                        <p:tgtEl>
                                          <p:spTgt spid="265"/>
                                        </p:tgtEl>
                                      </p:cBhvr>
                                    </p:animEffect>
                                  </p:childTnLst>
                                </p:cTn>
                              </p:par>
                              <p:par>
                                <p:cTn id="286" presetID="16" presetClass="entr" presetSubtype="21" fill="hold" grpId="0" nodeType="withEffect">
                                  <p:stCondLst>
                                    <p:cond delay="0"/>
                                  </p:stCondLst>
                                  <p:childTnLst>
                                    <p:set>
                                      <p:cBhvr>
                                        <p:cTn id="287" dur="1" fill="hold">
                                          <p:stCondLst>
                                            <p:cond delay="0"/>
                                          </p:stCondLst>
                                        </p:cTn>
                                        <p:tgtEl>
                                          <p:spTgt spid="266"/>
                                        </p:tgtEl>
                                        <p:attrNameLst>
                                          <p:attrName>style.visibility</p:attrName>
                                        </p:attrNameLst>
                                      </p:cBhvr>
                                      <p:to>
                                        <p:strVal val="visible"/>
                                      </p:to>
                                    </p:set>
                                    <p:animEffect transition="in" filter="barn(inVertical)">
                                      <p:cBhvr>
                                        <p:cTn id="288" dur="500"/>
                                        <p:tgtEl>
                                          <p:spTgt spid="266"/>
                                        </p:tgtEl>
                                      </p:cBhvr>
                                    </p:animEffect>
                                  </p:childTnLst>
                                </p:cTn>
                              </p:par>
                              <p:par>
                                <p:cTn id="289" presetID="16" presetClass="entr" presetSubtype="21" fill="hold" grpId="0" nodeType="withEffect">
                                  <p:stCondLst>
                                    <p:cond delay="0"/>
                                  </p:stCondLst>
                                  <p:childTnLst>
                                    <p:set>
                                      <p:cBhvr>
                                        <p:cTn id="290" dur="1" fill="hold">
                                          <p:stCondLst>
                                            <p:cond delay="0"/>
                                          </p:stCondLst>
                                        </p:cTn>
                                        <p:tgtEl>
                                          <p:spTgt spid="267"/>
                                        </p:tgtEl>
                                        <p:attrNameLst>
                                          <p:attrName>style.visibility</p:attrName>
                                        </p:attrNameLst>
                                      </p:cBhvr>
                                      <p:to>
                                        <p:strVal val="visible"/>
                                      </p:to>
                                    </p:set>
                                    <p:animEffect transition="in" filter="barn(inVertical)">
                                      <p:cBhvr>
                                        <p:cTn id="291" dur="500"/>
                                        <p:tgtEl>
                                          <p:spTgt spid="267"/>
                                        </p:tgtEl>
                                      </p:cBhvr>
                                    </p:animEffect>
                                  </p:childTnLst>
                                </p:cTn>
                              </p:par>
                              <p:par>
                                <p:cTn id="292" presetID="16" presetClass="entr" presetSubtype="21" fill="hold" grpId="0" nodeType="withEffect">
                                  <p:stCondLst>
                                    <p:cond delay="0"/>
                                  </p:stCondLst>
                                  <p:childTnLst>
                                    <p:set>
                                      <p:cBhvr>
                                        <p:cTn id="293" dur="1" fill="hold">
                                          <p:stCondLst>
                                            <p:cond delay="0"/>
                                          </p:stCondLst>
                                        </p:cTn>
                                        <p:tgtEl>
                                          <p:spTgt spid="271"/>
                                        </p:tgtEl>
                                        <p:attrNameLst>
                                          <p:attrName>style.visibility</p:attrName>
                                        </p:attrNameLst>
                                      </p:cBhvr>
                                      <p:to>
                                        <p:strVal val="visible"/>
                                      </p:to>
                                    </p:set>
                                    <p:animEffect transition="in" filter="barn(inVertical)">
                                      <p:cBhvr>
                                        <p:cTn id="294" dur="500"/>
                                        <p:tgtEl>
                                          <p:spTgt spid="271"/>
                                        </p:tgtEl>
                                      </p:cBhvr>
                                    </p:animEffect>
                                  </p:childTnLst>
                                </p:cTn>
                              </p:par>
                              <p:par>
                                <p:cTn id="295" presetID="16" presetClass="entr" presetSubtype="21" fill="hold" grpId="0" nodeType="withEffect">
                                  <p:stCondLst>
                                    <p:cond delay="0"/>
                                  </p:stCondLst>
                                  <p:childTnLst>
                                    <p:set>
                                      <p:cBhvr>
                                        <p:cTn id="296" dur="1" fill="hold">
                                          <p:stCondLst>
                                            <p:cond delay="0"/>
                                          </p:stCondLst>
                                        </p:cTn>
                                        <p:tgtEl>
                                          <p:spTgt spid="272"/>
                                        </p:tgtEl>
                                        <p:attrNameLst>
                                          <p:attrName>style.visibility</p:attrName>
                                        </p:attrNameLst>
                                      </p:cBhvr>
                                      <p:to>
                                        <p:strVal val="visible"/>
                                      </p:to>
                                    </p:set>
                                    <p:animEffect transition="in" filter="barn(inVertical)">
                                      <p:cBhvr>
                                        <p:cTn id="297" dur="500"/>
                                        <p:tgtEl>
                                          <p:spTgt spid="272"/>
                                        </p:tgtEl>
                                      </p:cBhvr>
                                    </p:animEffect>
                                  </p:childTnLst>
                                </p:cTn>
                              </p:par>
                              <p:par>
                                <p:cTn id="298" presetID="16" presetClass="entr" presetSubtype="21" fill="hold" grpId="0" nodeType="withEffect">
                                  <p:stCondLst>
                                    <p:cond delay="0"/>
                                  </p:stCondLst>
                                  <p:childTnLst>
                                    <p:set>
                                      <p:cBhvr>
                                        <p:cTn id="299" dur="1" fill="hold">
                                          <p:stCondLst>
                                            <p:cond delay="0"/>
                                          </p:stCondLst>
                                        </p:cTn>
                                        <p:tgtEl>
                                          <p:spTgt spid="274"/>
                                        </p:tgtEl>
                                        <p:attrNameLst>
                                          <p:attrName>style.visibility</p:attrName>
                                        </p:attrNameLst>
                                      </p:cBhvr>
                                      <p:to>
                                        <p:strVal val="visible"/>
                                      </p:to>
                                    </p:set>
                                    <p:animEffect transition="in" filter="barn(inVertical)">
                                      <p:cBhvr>
                                        <p:cTn id="300" dur="500"/>
                                        <p:tgtEl>
                                          <p:spTgt spid="274"/>
                                        </p:tgtEl>
                                      </p:cBhvr>
                                    </p:animEffect>
                                  </p:childTnLst>
                                </p:cTn>
                              </p:par>
                              <p:par>
                                <p:cTn id="301" presetID="16" presetClass="entr" presetSubtype="21" fill="hold" grpId="0" nodeType="withEffect">
                                  <p:stCondLst>
                                    <p:cond delay="0"/>
                                  </p:stCondLst>
                                  <p:childTnLst>
                                    <p:set>
                                      <p:cBhvr>
                                        <p:cTn id="302" dur="1" fill="hold">
                                          <p:stCondLst>
                                            <p:cond delay="0"/>
                                          </p:stCondLst>
                                        </p:cTn>
                                        <p:tgtEl>
                                          <p:spTgt spid="277"/>
                                        </p:tgtEl>
                                        <p:attrNameLst>
                                          <p:attrName>style.visibility</p:attrName>
                                        </p:attrNameLst>
                                      </p:cBhvr>
                                      <p:to>
                                        <p:strVal val="visible"/>
                                      </p:to>
                                    </p:set>
                                    <p:animEffect transition="in" filter="barn(inVertical)">
                                      <p:cBhvr>
                                        <p:cTn id="303" dur="500"/>
                                        <p:tgtEl>
                                          <p:spTgt spid="277"/>
                                        </p:tgtEl>
                                      </p:cBhvr>
                                    </p:animEffect>
                                  </p:childTnLst>
                                </p:cTn>
                              </p:par>
                              <p:par>
                                <p:cTn id="304" presetID="16" presetClass="entr" presetSubtype="21" fill="hold" grpId="0" nodeType="withEffect">
                                  <p:stCondLst>
                                    <p:cond delay="0"/>
                                  </p:stCondLst>
                                  <p:childTnLst>
                                    <p:set>
                                      <p:cBhvr>
                                        <p:cTn id="305" dur="1" fill="hold">
                                          <p:stCondLst>
                                            <p:cond delay="0"/>
                                          </p:stCondLst>
                                        </p:cTn>
                                        <p:tgtEl>
                                          <p:spTgt spid="278"/>
                                        </p:tgtEl>
                                        <p:attrNameLst>
                                          <p:attrName>style.visibility</p:attrName>
                                        </p:attrNameLst>
                                      </p:cBhvr>
                                      <p:to>
                                        <p:strVal val="visible"/>
                                      </p:to>
                                    </p:set>
                                    <p:animEffect transition="in" filter="barn(inVertical)">
                                      <p:cBhvr>
                                        <p:cTn id="306" dur="500"/>
                                        <p:tgtEl>
                                          <p:spTgt spid="278"/>
                                        </p:tgtEl>
                                      </p:cBhvr>
                                    </p:animEffect>
                                  </p:childTnLst>
                                </p:cTn>
                              </p:par>
                              <p:par>
                                <p:cTn id="307" presetID="16" presetClass="entr" presetSubtype="21" fill="hold" grpId="0" nodeType="withEffect">
                                  <p:stCondLst>
                                    <p:cond delay="0"/>
                                  </p:stCondLst>
                                  <p:childTnLst>
                                    <p:set>
                                      <p:cBhvr>
                                        <p:cTn id="308" dur="1" fill="hold">
                                          <p:stCondLst>
                                            <p:cond delay="0"/>
                                          </p:stCondLst>
                                        </p:cTn>
                                        <p:tgtEl>
                                          <p:spTgt spid="279"/>
                                        </p:tgtEl>
                                        <p:attrNameLst>
                                          <p:attrName>style.visibility</p:attrName>
                                        </p:attrNameLst>
                                      </p:cBhvr>
                                      <p:to>
                                        <p:strVal val="visible"/>
                                      </p:to>
                                    </p:set>
                                    <p:animEffect transition="in" filter="barn(inVertical)">
                                      <p:cBhvr>
                                        <p:cTn id="309" dur="500"/>
                                        <p:tgtEl>
                                          <p:spTgt spid="279"/>
                                        </p:tgtEl>
                                      </p:cBhvr>
                                    </p:animEffect>
                                  </p:childTnLst>
                                </p:cTn>
                              </p:par>
                              <p:par>
                                <p:cTn id="310" presetID="16" presetClass="entr" presetSubtype="21" fill="hold" grpId="0" nodeType="withEffect">
                                  <p:stCondLst>
                                    <p:cond delay="0"/>
                                  </p:stCondLst>
                                  <p:childTnLst>
                                    <p:set>
                                      <p:cBhvr>
                                        <p:cTn id="311" dur="1" fill="hold">
                                          <p:stCondLst>
                                            <p:cond delay="0"/>
                                          </p:stCondLst>
                                        </p:cTn>
                                        <p:tgtEl>
                                          <p:spTgt spid="280"/>
                                        </p:tgtEl>
                                        <p:attrNameLst>
                                          <p:attrName>style.visibility</p:attrName>
                                        </p:attrNameLst>
                                      </p:cBhvr>
                                      <p:to>
                                        <p:strVal val="visible"/>
                                      </p:to>
                                    </p:set>
                                    <p:animEffect transition="in" filter="barn(inVertical)">
                                      <p:cBhvr>
                                        <p:cTn id="312" dur="500"/>
                                        <p:tgtEl>
                                          <p:spTgt spid="280"/>
                                        </p:tgtEl>
                                      </p:cBhvr>
                                    </p:animEffect>
                                  </p:childTnLst>
                                </p:cTn>
                              </p:par>
                              <p:par>
                                <p:cTn id="313" presetID="16" presetClass="entr" presetSubtype="21" fill="hold" grpId="0" nodeType="withEffect">
                                  <p:stCondLst>
                                    <p:cond delay="0"/>
                                  </p:stCondLst>
                                  <p:childTnLst>
                                    <p:set>
                                      <p:cBhvr>
                                        <p:cTn id="314" dur="1" fill="hold">
                                          <p:stCondLst>
                                            <p:cond delay="0"/>
                                          </p:stCondLst>
                                        </p:cTn>
                                        <p:tgtEl>
                                          <p:spTgt spid="286"/>
                                        </p:tgtEl>
                                        <p:attrNameLst>
                                          <p:attrName>style.visibility</p:attrName>
                                        </p:attrNameLst>
                                      </p:cBhvr>
                                      <p:to>
                                        <p:strVal val="visible"/>
                                      </p:to>
                                    </p:set>
                                    <p:animEffect transition="in" filter="barn(inVertical)">
                                      <p:cBhvr>
                                        <p:cTn id="315" dur="500"/>
                                        <p:tgtEl>
                                          <p:spTgt spid="286"/>
                                        </p:tgtEl>
                                      </p:cBhvr>
                                    </p:animEffect>
                                  </p:childTnLst>
                                </p:cTn>
                              </p:par>
                              <p:par>
                                <p:cTn id="316" presetID="16" presetClass="entr" presetSubtype="21" fill="hold" grpId="0" nodeType="withEffect">
                                  <p:stCondLst>
                                    <p:cond delay="0"/>
                                  </p:stCondLst>
                                  <p:childTnLst>
                                    <p:set>
                                      <p:cBhvr>
                                        <p:cTn id="317" dur="1" fill="hold">
                                          <p:stCondLst>
                                            <p:cond delay="0"/>
                                          </p:stCondLst>
                                        </p:cTn>
                                        <p:tgtEl>
                                          <p:spTgt spid="288"/>
                                        </p:tgtEl>
                                        <p:attrNameLst>
                                          <p:attrName>style.visibility</p:attrName>
                                        </p:attrNameLst>
                                      </p:cBhvr>
                                      <p:to>
                                        <p:strVal val="visible"/>
                                      </p:to>
                                    </p:set>
                                    <p:animEffect transition="in" filter="barn(inVertical)">
                                      <p:cBhvr>
                                        <p:cTn id="318" dur="500"/>
                                        <p:tgtEl>
                                          <p:spTgt spid="288"/>
                                        </p:tgtEl>
                                      </p:cBhvr>
                                    </p:animEffect>
                                  </p:childTnLst>
                                </p:cTn>
                              </p:par>
                              <p:par>
                                <p:cTn id="319" presetID="16" presetClass="entr" presetSubtype="21" fill="hold" grpId="0" nodeType="withEffect">
                                  <p:stCondLst>
                                    <p:cond delay="0"/>
                                  </p:stCondLst>
                                  <p:childTnLst>
                                    <p:set>
                                      <p:cBhvr>
                                        <p:cTn id="320" dur="1" fill="hold">
                                          <p:stCondLst>
                                            <p:cond delay="0"/>
                                          </p:stCondLst>
                                        </p:cTn>
                                        <p:tgtEl>
                                          <p:spTgt spid="291"/>
                                        </p:tgtEl>
                                        <p:attrNameLst>
                                          <p:attrName>style.visibility</p:attrName>
                                        </p:attrNameLst>
                                      </p:cBhvr>
                                      <p:to>
                                        <p:strVal val="visible"/>
                                      </p:to>
                                    </p:set>
                                    <p:animEffect transition="in" filter="barn(inVertical)">
                                      <p:cBhvr>
                                        <p:cTn id="321" dur="500"/>
                                        <p:tgtEl>
                                          <p:spTgt spid="291"/>
                                        </p:tgtEl>
                                      </p:cBhvr>
                                    </p:animEffect>
                                  </p:childTnLst>
                                </p:cTn>
                              </p:par>
                              <p:par>
                                <p:cTn id="322" presetID="16" presetClass="entr" presetSubtype="21" fill="hold" grpId="0" nodeType="withEffect">
                                  <p:stCondLst>
                                    <p:cond delay="0"/>
                                  </p:stCondLst>
                                  <p:childTnLst>
                                    <p:set>
                                      <p:cBhvr>
                                        <p:cTn id="323" dur="1" fill="hold">
                                          <p:stCondLst>
                                            <p:cond delay="0"/>
                                          </p:stCondLst>
                                        </p:cTn>
                                        <p:tgtEl>
                                          <p:spTgt spid="292"/>
                                        </p:tgtEl>
                                        <p:attrNameLst>
                                          <p:attrName>style.visibility</p:attrName>
                                        </p:attrNameLst>
                                      </p:cBhvr>
                                      <p:to>
                                        <p:strVal val="visible"/>
                                      </p:to>
                                    </p:set>
                                    <p:animEffect transition="in" filter="barn(inVertical)">
                                      <p:cBhvr>
                                        <p:cTn id="324" dur="500"/>
                                        <p:tgtEl>
                                          <p:spTgt spid="292"/>
                                        </p:tgtEl>
                                      </p:cBhvr>
                                    </p:animEffect>
                                  </p:childTnLst>
                                </p:cTn>
                              </p:par>
                              <p:par>
                                <p:cTn id="325" presetID="16" presetClass="entr" presetSubtype="21" fill="hold" grpId="0" nodeType="withEffect">
                                  <p:stCondLst>
                                    <p:cond delay="0"/>
                                  </p:stCondLst>
                                  <p:childTnLst>
                                    <p:set>
                                      <p:cBhvr>
                                        <p:cTn id="326" dur="1" fill="hold">
                                          <p:stCondLst>
                                            <p:cond delay="0"/>
                                          </p:stCondLst>
                                        </p:cTn>
                                        <p:tgtEl>
                                          <p:spTgt spid="293"/>
                                        </p:tgtEl>
                                        <p:attrNameLst>
                                          <p:attrName>style.visibility</p:attrName>
                                        </p:attrNameLst>
                                      </p:cBhvr>
                                      <p:to>
                                        <p:strVal val="visible"/>
                                      </p:to>
                                    </p:set>
                                    <p:animEffect transition="in" filter="barn(inVertical)">
                                      <p:cBhvr>
                                        <p:cTn id="327" dur="500"/>
                                        <p:tgtEl>
                                          <p:spTgt spid="293"/>
                                        </p:tgtEl>
                                      </p:cBhvr>
                                    </p:animEffect>
                                  </p:childTnLst>
                                </p:cTn>
                              </p:par>
                              <p:par>
                                <p:cTn id="328" presetID="16" presetClass="entr" presetSubtype="21" fill="hold" grpId="0" nodeType="withEffect">
                                  <p:stCondLst>
                                    <p:cond delay="0"/>
                                  </p:stCondLst>
                                  <p:childTnLst>
                                    <p:set>
                                      <p:cBhvr>
                                        <p:cTn id="329" dur="1" fill="hold">
                                          <p:stCondLst>
                                            <p:cond delay="0"/>
                                          </p:stCondLst>
                                        </p:cTn>
                                        <p:tgtEl>
                                          <p:spTgt spid="294"/>
                                        </p:tgtEl>
                                        <p:attrNameLst>
                                          <p:attrName>style.visibility</p:attrName>
                                        </p:attrNameLst>
                                      </p:cBhvr>
                                      <p:to>
                                        <p:strVal val="visible"/>
                                      </p:to>
                                    </p:set>
                                    <p:animEffect transition="in" filter="barn(inVertical)">
                                      <p:cBhvr>
                                        <p:cTn id="330" dur="500"/>
                                        <p:tgtEl>
                                          <p:spTgt spid="294"/>
                                        </p:tgtEl>
                                      </p:cBhvr>
                                    </p:animEffect>
                                  </p:childTnLst>
                                </p:cTn>
                              </p:par>
                              <p:par>
                                <p:cTn id="331" presetID="16" presetClass="entr" presetSubtype="21" fill="hold" grpId="0" nodeType="withEffect">
                                  <p:stCondLst>
                                    <p:cond delay="0"/>
                                  </p:stCondLst>
                                  <p:childTnLst>
                                    <p:set>
                                      <p:cBhvr>
                                        <p:cTn id="332" dur="1" fill="hold">
                                          <p:stCondLst>
                                            <p:cond delay="0"/>
                                          </p:stCondLst>
                                        </p:cTn>
                                        <p:tgtEl>
                                          <p:spTgt spid="300"/>
                                        </p:tgtEl>
                                        <p:attrNameLst>
                                          <p:attrName>style.visibility</p:attrName>
                                        </p:attrNameLst>
                                      </p:cBhvr>
                                      <p:to>
                                        <p:strVal val="visible"/>
                                      </p:to>
                                    </p:set>
                                    <p:animEffect transition="in" filter="barn(inVertical)">
                                      <p:cBhvr>
                                        <p:cTn id="333" dur="500"/>
                                        <p:tgtEl>
                                          <p:spTgt spid="300"/>
                                        </p:tgtEl>
                                      </p:cBhvr>
                                    </p:animEffect>
                                  </p:childTnLst>
                                </p:cTn>
                              </p:par>
                              <p:par>
                                <p:cTn id="334" presetID="16" presetClass="entr" presetSubtype="21" fill="hold" grpId="0" nodeType="withEffect">
                                  <p:stCondLst>
                                    <p:cond delay="0"/>
                                  </p:stCondLst>
                                  <p:childTnLst>
                                    <p:set>
                                      <p:cBhvr>
                                        <p:cTn id="335" dur="1" fill="hold">
                                          <p:stCondLst>
                                            <p:cond delay="0"/>
                                          </p:stCondLst>
                                        </p:cTn>
                                        <p:tgtEl>
                                          <p:spTgt spid="302"/>
                                        </p:tgtEl>
                                        <p:attrNameLst>
                                          <p:attrName>style.visibility</p:attrName>
                                        </p:attrNameLst>
                                      </p:cBhvr>
                                      <p:to>
                                        <p:strVal val="visible"/>
                                      </p:to>
                                    </p:set>
                                    <p:animEffect transition="in" filter="barn(inVertical)">
                                      <p:cBhvr>
                                        <p:cTn id="336" dur="500"/>
                                        <p:tgtEl>
                                          <p:spTgt spid="302"/>
                                        </p:tgtEl>
                                      </p:cBhvr>
                                    </p:animEffect>
                                  </p:childTnLst>
                                </p:cTn>
                              </p:par>
                              <p:par>
                                <p:cTn id="337" presetID="16" presetClass="entr" presetSubtype="21" fill="hold" grpId="0" nodeType="withEffect">
                                  <p:stCondLst>
                                    <p:cond delay="0"/>
                                  </p:stCondLst>
                                  <p:childTnLst>
                                    <p:set>
                                      <p:cBhvr>
                                        <p:cTn id="338" dur="1" fill="hold">
                                          <p:stCondLst>
                                            <p:cond delay="0"/>
                                          </p:stCondLst>
                                        </p:cTn>
                                        <p:tgtEl>
                                          <p:spTgt spid="307"/>
                                        </p:tgtEl>
                                        <p:attrNameLst>
                                          <p:attrName>style.visibility</p:attrName>
                                        </p:attrNameLst>
                                      </p:cBhvr>
                                      <p:to>
                                        <p:strVal val="visible"/>
                                      </p:to>
                                    </p:set>
                                    <p:animEffect transition="in" filter="barn(inVertical)">
                                      <p:cBhvr>
                                        <p:cTn id="339" dur="500"/>
                                        <p:tgtEl>
                                          <p:spTgt spid="307"/>
                                        </p:tgtEl>
                                      </p:cBhvr>
                                    </p:animEffect>
                                  </p:childTnLst>
                                </p:cTn>
                              </p:par>
                              <p:par>
                                <p:cTn id="340" presetID="16" presetClass="entr" presetSubtype="21" fill="hold" grpId="0" nodeType="withEffect">
                                  <p:stCondLst>
                                    <p:cond delay="0"/>
                                  </p:stCondLst>
                                  <p:childTnLst>
                                    <p:set>
                                      <p:cBhvr>
                                        <p:cTn id="341" dur="1" fill="hold">
                                          <p:stCondLst>
                                            <p:cond delay="0"/>
                                          </p:stCondLst>
                                        </p:cTn>
                                        <p:tgtEl>
                                          <p:spTgt spid="308"/>
                                        </p:tgtEl>
                                        <p:attrNameLst>
                                          <p:attrName>style.visibility</p:attrName>
                                        </p:attrNameLst>
                                      </p:cBhvr>
                                      <p:to>
                                        <p:strVal val="visible"/>
                                      </p:to>
                                    </p:set>
                                    <p:animEffect transition="in" filter="barn(inVertical)">
                                      <p:cBhvr>
                                        <p:cTn id="342" dur="500"/>
                                        <p:tgtEl>
                                          <p:spTgt spid="308"/>
                                        </p:tgtEl>
                                      </p:cBhvr>
                                    </p:animEffect>
                                  </p:childTnLst>
                                </p:cTn>
                              </p:par>
                              <p:par>
                                <p:cTn id="343" presetID="16" presetClass="entr" presetSubtype="21" fill="hold" grpId="0" nodeType="withEffect">
                                  <p:stCondLst>
                                    <p:cond delay="0"/>
                                  </p:stCondLst>
                                  <p:childTnLst>
                                    <p:set>
                                      <p:cBhvr>
                                        <p:cTn id="344" dur="1" fill="hold">
                                          <p:stCondLst>
                                            <p:cond delay="0"/>
                                          </p:stCondLst>
                                        </p:cTn>
                                        <p:tgtEl>
                                          <p:spTgt spid="314"/>
                                        </p:tgtEl>
                                        <p:attrNameLst>
                                          <p:attrName>style.visibility</p:attrName>
                                        </p:attrNameLst>
                                      </p:cBhvr>
                                      <p:to>
                                        <p:strVal val="visible"/>
                                      </p:to>
                                    </p:set>
                                    <p:animEffect transition="in" filter="barn(inVertical)">
                                      <p:cBhvr>
                                        <p:cTn id="345" dur="500"/>
                                        <p:tgtEl>
                                          <p:spTgt spid="314"/>
                                        </p:tgtEl>
                                      </p:cBhvr>
                                    </p:animEffect>
                                  </p:childTnLst>
                                </p:cTn>
                              </p:par>
                              <p:par>
                                <p:cTn id="346" presetID="16" presetClass="entr" presetSubtype="21" fill="hold" grpId="0" nodeType="withEffect">
                                  <p:stCondLst>
                                    <p:cond delay="0"/>
                                  </p:stCondLst>
                                  <p:childTnLst>
                                    <p:set>
                                      <p:cBhvr>
                                        <p:cTn id="347" dur="1" fill="hold">
                                          <p:stCondLst>
                                            <p:cond delay="0"/>
                                          </p:stCondLst>
                                        </p:cTn>
                                        <p:tgtEl>
                                          <p:spTgt spid="316"/>
                                        </p:tgtEl>
                                        <p:attrNameLst>
                                          <p:attrName>style.visibility</p:attrName>
                                        </p:attrNameLst>
                                      </p:cBhvr>
                                      <p:to>
                                        <p:strVal val="visible"/>
                                      </p:to>
                                    </p:set>
                                    <p:animEffect transition="in" filter="barn(inVertical)">
                                      <p:cBhvr>
                                        <p:cTn id="348" dur="500"/>
                                        <p:tgtEl>
                                          <p:spTgt spid="316"/>
                                        </p:tgtEl>
                                      </p:cBhvr>
                                    </p:animEffect>
                                  </p:childTnLst>
                                </p:cTn>
                              </p:par>
                              <p:par>
                                <p:cTn id="349" presetID="16" presetClass="entr" presetSubtype="21" fill="hold" grpId="0" nodeType="withEffect">
                                  <p:stCondLst>
                                    <p:cond delay="0"/>
                                  </p:stCondLst>
                                  <p:childTnLst>
                                    <p:set>
                                      <p:cBhvr>
                                        <p:cTn id="350" dur="1" fill="hold">
                                          <p:stCondLst>
                                            <p:cond delay="0"/>
                                          </p:stCondLst>
                                        </p:cTn>
                                        <p:tgtEl>
                                          <p:spTgt spid="322"/>
                                        </p:tgtEl>
                                        <p:attrNameLst>
                                          <p:attrName>style.visibility</p:attrName>
                                        </p:attrNameLst>
                                      </p:cBhvr>
                                      <p:to>
                                        <p:strVal val="visible"/>
                                      </p:to>
                                    </p:set>
                                    <p:animEffect transition="in" filter="barn(inVertical)">
                                      <p:cBhvr>
                                        <p:cTn id="351" dur="500"/>
                                        <p:tgtEl>
                                          <p:spTgt spid="322"/>
                                        </p:tgtEl>
                                      </p:cBhvr>
                                    </p:animEffect>
                                  </p:childTnLst>
                                </p:cTn>
                              </p:par>
                              <p:par>
                                <p:cTn id="352" presetID="16" presetClass="entr" presetSubtype="21" fill="hold" grpId="0" nodeType="withEffect">
                                  <p:stCondLst>
                                    <p:cond delay="0"/>
                                  </p:stCondLst>
                                  <p:childTnLst>
                                    <p:set>
                                      <p:cBhvr>
                                        <p:cTn id="353" dur="1" fill="hold">
                                          <p:stCondLst>
                                            <p:cond delay="0"/>
                                          </p:stCondLst>
                                        </p:cTn>
                                        <p:tgtEl>
                                          <p:spTgt spid="328"/>
                                        </p:tgtEl>
                                        <p:attrNameLst>
                                          <p:attrName>style.visibility</p:attrName>
                                        </p:attrNameLst>
                                      </p:cBhvr>
                                      <p:to>
                                        <p:strVal val="visible"/>
                                      </p:to>
                                    </p:set>
                                    <p:animEffect transition="in" filter="barn(inVertical)">
                                      <p:cBhvr>
                                        <p:cTn id="354" dur="500"/>
                                        <p:tgtEl>
                                          <p:spTgt spid="328"/>
                                        </p:tgtEl>
                                      </p:cBhvr>
                                    </p:animEffect>
                                  </p:childTnLst>
                                </p:cTn>
                              </p:par>
                              <p:par>
                                <p:cTn id="355" presetID="16" presetClass="entr" presetSubtype="21" fill="hold" grpId="0" nodeType="withEffect">
                                  <p:stCondLst>
                                    <p:cond delay="0"/>
                                  </p:stCondLst>
                                  <p:childTnLst>
                                    <p:set>
                                      <p:cBhvr>
                                        <p:cTn id="356" dur="1" fill="hold">
                                          <p:stCondLst>
                                            <p:cond delay="0"/>
                                          </p:stCondLst>
                                        </p:cTn>
                                        <p:tgtEl>
                                          <p:spTgt spid="336"/>
                                        </p:tgtEl>
                                        <p:attrNameLst>
                                          <p:attrName>style.visibility</p:attrName>
                                        </p:attrNameLst>
                                      </p:cBhvr>
                                      <p:to>
                                        <p:strVal val="visible"/>
                                      </p:to>
                                    </p:set>
                                    <p:animEffect transition="in" filter="barn(inVertical)">
                                      <p:cBhvr>
                                        <p:cTn id="357" dur="500"/>
                                        <p:tgtEl>
                                          <p:spTgt spid="336"/>
                                        </p:tgtEl>
                                      </p:cBhvr>
                                    </p:animEffect>
                                  </p:childTnLst>
                                </p:cTn>
                              </p:par>
                              <p:par>
                                <p:cTn id="358" presetID="16" presetClass="entr" presetSubtype="21" fill="hold" grpId="0" nodeType="withEffect">
                                  <p:stCondLst>
                                    <p:cond delay="0"/>
                                  </p:stCondLst>
                                  <p:childTnLst>
                                    <p:set>
                                      <p:cBhvr>
                                        <p:cTn id="359" dur="1" fill="hold">
                                          <p:stCondLst>
                                            <p:cond delay="0"/>
                                          </p:stCondLst>
                                        </p:cTn>
                                        <p:tgtEl>
                                          <p:spTgt spid="350"/>
                                        </p:tgtEl>
                                        <p:attrNameLst>
                                          <p:attrName>style.visibility</p:attrName>
                                        </p:attrNameLst>
                                      </p:cBhvr>
                                      <p:to>
                                        <p:strVal val="visible"/>
                                      </p:to>
                                    </p:set>
                                    <p:animEffect transition="in" filter="barn(inVertical)">
                                      <p:cBhvr>
                                        <p:cTn id="360" dur="500"/>
                                        <p:tgtEl>
                                          <p:spTgt spid="350"/>
                                        </p:tgtEl>
                                      </p:cBhvr>
                                    </p:animEffect>
                                  </p:childTnLst>
                                </p:cTn>
                              </p:par>
                              <p:par>
                                <p:cTn id="361" presetID="16" presetClass="entr" presetSubtype="21" fill="hold" grpId="0" nodeType="withEffect">
                                  <p:stCondLst>
                                    <p:cond delay="0"/>
                                  </p:stCondLst>
                                  <p:childTnLst>
                                    <p:set>
                                      <p:cBhvr>
                                        <p:cTn id="362" dur="1" fill="hold">
                                          <p:stCondLst>
                                            <p:cond delay="0"/>
                                          </p:stCondLst>
                                        </p:cTn>
                                        <p:tgtEl>
                                          <p:spTgt spid="364"/>
                                        </p:tgtEl>
                                        <p:attrNameLst>
                                          <p:attrName>style.visibility</p:attrName>
                                        </p:attrNameLst>
                                      </p:cBhvr>
                                      <p:to>
                                        <p:strVal val="visible"/>
                                      </p:to>
                                    </p:set>
                                    <p:animEffect transition="in" filter="barn(inVertical)">
                                      <p:cBhvr>
                                        <p:cTn id="363" dur="500"/>
                                        <p:tgtEl>
                                          <p:spTgt spid="364"/>
                                        </p:tgtEl>
                                      </p:cBhvr>
                                    </p:animEffect>
                                  </p:childTnLst>
                                </p:cTn>
                              </p:par>
                              <p:par>
                                <p:cTn id="364" presetID="16" presetClass="entr" presetSubtype="21" fill="hold" grpId="0" nodeType="withEffect">
                                  <p:stCondLst>
                                    <p:cond delay="0"/>
                                  </p:stCondLst>
                                  <p:childTnLst>
                                    <p:set>
                                      <p:cBhvr>
                                        <p:cTn id="365" dur="1" fill="hold">
                                          <p:stCondLst>
                                            <p:cond delay="0"/>
                                          </p:stCondLst>
                                        </p:cTn>
                                        <p:tgtEl>
                                          <p:spTgt spid="378"/>
                                        </p:tgtEl>
                                        <p:attrNameLst>
                                          <p:attrName>style.visibility</p:attrName>
                                        </p:attrNameLst>
                                      </p:cBhvr>
                                      <p:to>
                                        <p:strVal val="visible"/>
                                      </p:to>
                                    </p:set>
                                    <p:animEffect transition="in" filter="barn(inVertical)">
                                      <p:cBhvr>
                                        <p:cTn id="366" dur="500"/>
                                        <p:tgtEl>
                                          <p:spTgt spid="378"/>
                                        </p:tgtEl>
                                      </p:cBhvr>
                                    </p:animEffect>
                                  </p:childTnLst>
                                </p:cTn>
                              </p:par>
                              <p:par>
                                <p:cTn id="367" presetID="16" presetClass="entr" presetSubtype="21" fill="hold" grpId="0" nodeType="withEffect">
                                  <p:stCondLst>
                                    <p:cond delay="0"/>
                                  </p:stCondLst>
                                  <p:childTnLst>
                                    <p:set>
                                      <p:cBhvr>
                                        <p:cTn id="368" dur="1" fill="hold">
                                          <p:stCondLst>
                                            <p:cond delay="0"/>
                                          </p:stCondLst>
                                        </p:cTn>
                                        <p:tgtEl>
                                          <p:spTgt spid="192"/>
                                        </p:tgtEl>
                                        <p:attrNameLst>
                                          <p:attrName>style.visibility</p:attrName>
                                        </p:attrNameLst>
                                      </p:cBhvr>
                                      <p:to>
                                        <p:strVal val="visible"/>
                                      </p:to>
                                    </p:set>
                                    <p:animEffect transition="in" filter="barn(inVertical)">
                                      <p:cBhvr>
                                        <p:cTn id="369" dur="500"/>
                                        <p:tgtEl>
                                          <p:spTgt spid="192"/>
                                        </p:tgtEl>
                                      </p:cBhvr>
                                    </p:animEffect>
                                  </p:childTnLst>
                                  <p:subTnLst>
                                    <p:audio>
                                      <p:cMediaNode vol="0" mute="1">
                                        <p:cTn display="0" masterRel="sameClick">
                                          <p:stCondLst>
                                            <p:cond evt="begin" delay="0">
                                              <p:tn val="367"/>
                                            </p:cond>
                                          </p:stCondLst>
                                          <p:endCondLst>
                                            <p:cond evt="onStopAudio" delay="0">
                                              <p:tgtEl>
                                                <p:sldTgt/>
                                              </p:tgtEl>
                                            </p:cond>
                                          </p:endCondLst>
                                        </p:cTn>
                                        <p:tgtEl>
                                          <p:sndTgt r:embed="rId2" name="applause.wav"/>
                                        </p:tgtEl>
                                      </p:cMediaNode>
                                    </p:audio>
                                  </p:subTnLst>
                                </p:cTn>
                              </p:par>
                              <p:par>
                                <p:cTn id="370" presetID="16" presetClass="entr" presetSubtype="21" fill="hold" grpId="0" nodeType="withEffect">
                                  <p:stCondLst>
                                    <p:cond delay="0"/>
                                  </p:stCondLst>
                                  <p:childTnLst>
                                    <p:set>
                                      <p:cBhvr>
                                        <p:cTn id="371" dur="1" fill="hold">
                                          <p:stCondLst>
                                            <p:cond delay="0"/>
                                          </p:stCondLst>
                                        </p:cTn>
                                        <p:tgtEl>
                                          <p:spTgt spid="206"/>
                                        </p:tgtEl>
                                        <p:attrNameLst>
                                          <p:attrName>style.visibility</p:attrName>
                                        </p:attrNameLst>
                                      </p:cBhvr>
                                      <p:to>
                                        <p:strVal val="visible"/>
                                      </p:to>
                                    </p:set>
                                    <p:animEffect transition="in" filter="barn(inVertical)">
                                      <p:cBhvr>
                                        <p:cTn id="372" dur="500"/>
                                        <p:tgtEl>
                                          <p:spTgt spid="206"/>
                                        </p:tgtEl>
                                      </p:cBhvr>
                                    </p:animEffect>
                                  </p:childTnLst>
                                  <p:subTnLst>
                                    <p:audio>
                                      <p:cMediaNode vol="0" mute="1">
                                        <p:cTn display="0" masterRel="sameClick">
                                          <p:stCondLst>
                                            <p:cond evt="begin" delay="0">
                                              <p:tn val="370"/>
                                            </p:cond>
                                          </p:stCondLst>
                                          <p:endCondLst>
                                            <p:cond evt="onStopAudio" delay="0">
                                              <p:tgtEl>
                                                <p:sldTgt/>
                                              </p:tgtEl>
                                            </p:cond>
                                          </p:endCondLst>
                                        </p:cTn>
                                        <p:tgtEl>
                                          <p:sndTgt r:embed="rId2" name="applause.wav"/>
                                        </p:tgtEl>
                                      </p:cMediaNode>
                                    </p:audio>
                                  </p:subTnLst>
                                </p:cTn>
                              </p:par>
                            </p:childTnLst>
                          </p:cTn>
                        </p:par>
                      </p:childTnLst>
                    </p:cTn>
                  </p:par>
                  <p:par>
                    <p:cTn id="373" fill="hold">
                      <p:stCondLst>
                        <p:cond delay="indefinite"/>
                      </p:stCondLst>
                      <p:childTnLst>
                        <p:par>
                          <p:cTn id="374" fill="hold">
                            <p:stCondLst>
                              <p:cond delay="0"/>
                            </p:stCondLst>
                            <p:childTnLst>
                              <p:par>
                                <p:cTn id="375" presetID="16" presetClass="entr" presetSubtype="21" fill="hold" grpId="0" nodeType="clickEffect">
                                  <p:stCondLst>
                                    <p:cond delay="0"/>
                                  </p:stCondLst>
                                  <p:childTnLst>
                                    <p:set>
                                      <p:cBhvr>
                                        <p:cTn id="376" dur="1" fill="hold">
                                          <p:stCondLst>
                                            <p:cond delay="0"/>
                                          </p:stCondLst>
                                        </p:cTn>
                                        <p:tgtEl>
                                          <p:spTgt spid="679"/>
                                        </p:tgtEl>
                                        <p:attrNameLst>
                                          <p:attrName>style.visibility</p:attrName>
                                        </p:attrNameLst>
                                      </p:cBhvr>
                                      <p:to>
                                        <p:strVal val="visible"/>
                                      </p:to>
                                    </p:set>
                                    <p:animEffect transition="in" filter="barn(inVertical)">
                                      <p:cBhvr>
                                        <p:cTn id="377" dur="500"/>
                                        <p:tgtEl>
                                          <p:spTgt spid="679"/>
                                        </p:tgtEl>
                                      </p:cBhvr>
                                    </p:animEffect>
                                  </p:childTnLst>
                                </p:cTn>
                              </p:par>
                              <p:par>
                                <p:cTn id="378" presetID="16" presetClass="entr" presetSubtype="21" fill="hold" grpId="0" nodeType="withEffect">
                                  <p:stCondLst>
                                    <p:cond delay="0"/>
                                  </p:stCondLst>
                                  <p:childTnLst>
                                    <p:set>
                                      <p:cBhvr>
                                        <p:cTn id="379" dur="1" fill="hold">
                                          <p:stCondLst>
                                            <p:cond delay="0"/>
                                          </p:stCondLst>
                                        </p:cTn>
                                        <p:tgtEl>
                                          <p:spTgt spid="2"/>
                                        </p:tgtEl>
                                        <p:attrNameLst>
                                          <p:attrName>style.visibility</p:attrName>
                                        </p:attrNameLst>
                                      </p:cBhvr>
                                      <p:to>
                                        <p:strVal val="visible"/>
                                      </p:to>
                                    </p:set>
                                    <p:animEffect transition="in" filter="barn(inVertical)">
                                      <p:cBhvr>
                                        <p:cTn id="38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1" restart="whenNotActive" fill="hold" evtFilter="cancelBubble" nodeType="interactiveSeq">
                <p:stCondLst>
                  <p:cond evt="onClick" delay="0">
                    <p:tgtEl>
                      <p:spTgt spid="102"/>
                    </p:tgtEl>
                  </p:cond>
                </p:stCondLst>
                <p:endSync evt="end" delay="0">
                  <p:rtn val="all"/>
                </p:endSync>
                <p:childTnLst>
                  <p:par>
                    <p:cTn id="382" fill="hold">
                      <p:stCondLst>
                        <p:cond delay="0"/>
                      </p:stCondLst>
                      <p:childTnLst>
                        <p:par>
                          <p:cTn id="383" fill="hold">
                            <p:stCondLst>
                              <p:cond delay="0"/>
                            </p:stCondLst>
                            <p:childTnLst>
                              <p:par>
                                <p:cTn id="384" presetID="53" presetClass="entr" presetSubtype="16" fill="hold" grpId="0" nodeType="withEffect">
                                  <p:stCondLst>
                                    <p:cond delay="0"/>
                                  </p:stCondLst>
                                  <p:childTnLst>
                                    <p:set>
                                      <p:cBhvr>
                                        <p:cTn id="385" dur="1" fill="hold">
                                          <p:stCondLst>
                                            <p:cond delay="0"/>
                                          </p:stCondLst>
                                        </p:cTn>
                                        <p:tgtEl>
                                          <p:spTgt spid="496"/>
                                        </p:tgtEl>
                                        <p:attrNameLst>
                                          <p:attrName>style.visibility</p:attrName>
                                        </p:attrNameLst>
                                      </p:cBhvr>
                                      <p:to>
                                        <p:strVal val="visible"/>
                                      </p:to>
                                    </p:set>
                                    <p:anim calcmode="lin" valueType="num">
                                      <p:cBhvr>
                                        <p:cTn id="386" dur="500" fill="hold"/>
                                        <p:tgtEl>
                                          <p:spTgt spid="496"/>
                                        </p:tgtEl>
                                        <p:attrNameLst>
                                          <p:attrName>ppt_w</p:attrName>
                                        </p:attrNameLst>
                                      </p:cBhvr>
                                      <p:tavLst>
                                        <p:tav tm="0">
                                          <p:val>
                                            <p:fltVal val="0"/>
                                          </p:val>
                                        </p:tav>
                                        <p:tav tm="100000">
                                          <p:val>
                                            <p:strVal val="#ppt_w"/>
                                          </p:val>
                                        </p:tav>
                                      </p:tavLst>
                                    </p:anim>
                                    <p:anim calcmode="lin" valueType="num">
                                      <p:cBhvr>
                                        <p:cTn id="387" dur="500" fill="hold"/>
                                        <p:tgtEl>
                                          <p:spTgt spid="496"/>
                                        </p:tgtEl>
                                        <p:attrNameLst>
                                          <p:attrName>ppt_h</p:attrName>
                                        </p:attrNameLst>
                                      </p:cBhvr>
                                      <p:tavLst>
                                        <p:tav tm="0">
                                          <p:val>
                                            <p:fltVal val="0"/>
                                          </p:val>
                                        </p:tav>
                                        <p:tav tm="100000">
                                          <p:val>
                                            <p:strVal val="#ppt_h"/>
                                          </p:val>
                                        </p:tav>
                                      </p:tavLst>
                                    </p:anim>
                                    <p:animEffect transition="in" filter="fade">
                                      <p:cBhvr>
                                        <p:cTn id="388" dur="500"/>
                                        <p:tgtEl>
                                          <p:spTgt spid="496"/>
                                        </p:tgtEl>
                                      </p:cBhvr>
                                    </p:animEffect>
                                  </p:childTnLst>
                                  <p:subTnLst>
                                    <p:audio>
                                      <p:cMediaNode>
                                        <p:cTn display="0" masterRel="sameClick">
                                          <p:stCondLst>
                                            <p:cond evt="begin" delay="0">
                                              <p:tn val="384"/>
                                            </p:cond>
                                          </p:stCondLst>
                                          <p:endCondLst>
                                            <p:cond evt="onStopAudio" delay="0">
                                              <p:tgtEl>
                                                <p:sldTgt/>
                                              </p:tgtEl>
                                            </p:cond>
                                          </p:endCondLst>
                                        </p:cTn>
                                        <p:tgtEl>
                                          <p:sndTgt r:embed="rId2" name="applause.wav"/>
                                        </p:tgtEl>
                                      </p:cMediaNode>
                                    </p:audio>
                                  </p:subTnLst>
                                </p:cTn>
                              </p:par>
                              <p:par>
                                <p:cTn id="389" presetID="53" presetClass="entr" presetSubtype="16" fill="hold" grpId="0" nodeType="withEffect">
                                  <p:stCondLst>
                                    <p:cond delay="0"/>
                                  </p:stCondLst>
                                  <p:childTnLst>
                                    <p:set>
                                      <p:cBhvr>
                                        <p:cTn id="390" dur="1" fill="hold">
                                          <p:stCondLst>
                                            <p:cond delay="0"/>
                                          </p:stCondLst>
                                        </p:cTn>
                                        <p:tgtEl>
                                          <p:spTgt spid="510"/>
                                        </p:tgtEl>
                                        <p:attrNameLst>
                                          <p:attrName>style.visibility</p:attrName>
                                        </p:attrNameLst>
                                      </p:cBhvr>
                                      <p:to>
                                        <p:strVal val="visible"/>
                                      </p:to>
                                    </p:set>
                                    <p:anim calcmode="lin" valueType="num">
                                      <p:cBhvr>
                                        <p:cTn id="391" dur="500" fill="hold"/>
                                        <p:tgtEl>
                                          <p:spTgt spid="510"/>
                                        </p:tgtEl>
                                        <p:attrNameLst>
                                          <p:attrName>ppt_w</p:attrName>
                                        </p:attrNameLst>
                                      </p:cBhvr>
                                      <p:tavLst>
                                        <p:tav tm="0">
                                          <p:val>
                                            <p:fltVal val="0"/>
                                          </p:val>
                                        </p:tav>
                                        <p:tav tm="100000">
                                          <p:val>
                                            <p:strVal val="#ppt_w"/>
                                          </p:val>
                                        </p:tav>
                                      </p:tavLst>
                                    </p:anim>
                                    <p:anim calcmode="lin" valueType="num">
                                      <p:cBhvr>
                                        <p:cTn id="392" dur="500" fill="hold"/>
                                        <p:tgtEl>
                                          <p:spTgt spid="510"/>
                                        </p:tgtEl>
                                        <p:attrNameLst>
                                          <p:attrName>ppt_h</p:attrName>
                                        </p:attrNameLst>
                                      </p:cBhvr>
                                      <p:tavLst>
                                        <p:tav tm="0">
                                          <p:val>
                                            <p:fltVal val="0"/>
                                          </p:val>
                                        </p:tav>
                                        <p:tav tm="100000">
                                          <p:val>
                                            <p:strVal val="#ppt_h"/>
                                          </p:val>
                                        </p:tav>
                                      </p:tavLst>
                                    </p:anim>
                                    <p:animEffect transition="in" filter="fade">
                                      <p:cBhvr>
                                        <p:cTn id="393" dur="500"/>
                                        <p:tgtEl>
                                          <p:spTgt spid="510"/>
                                        </p:tgtEl>
                                      </p:cBhvr>
                                    </p:animEffect>
                                  </p:childTnLst>
                                  <p:subTnLst>
                                    <p:audio>
                                      <p:cMediaNode>
                                        <p:cTn display="0" masterRel="sameClick">
                                          <p:stCondLst>
                                            <p:cond evt="begin" delay="0">
                                              <p:tn val="389"/>
                                            </p:cond>
                                          </p:stCondLst>
                                          <p:endCondLst>
                                            <p:cond evt="onStopAudio" delay="0">
                                              <p:tgtEl>
                                                <p:sldTgt/>
                                              </p:tgtEl>
                                            </p:cond>
                                          </p:endCondLst>
                                        </p:cTn>
                                        <p:tgtEl>
                                          <p:sndTgt r:embed="rId2" name="applause.wav"/>
                                        </p:tgtEl>
                                      </p:cMediaNode>
                                    </p:audio>
                                  </p:subTnLst>
                                </p:cTn>
                              </p:par>
                              <p:par>
                                <p:cTn id="394" presetID="53" presetClass="entr" presetSubtype="16" fill="hold" grpId="0" nodeType="withEffect">
                                  <p:stCondLst>
                                    <p:cond delay="0"/>
                                  </p:stCondLst>
                                  <p:childTnLst>
                                    <p:set>
                                      <p:cBhvr>
                                        <p:cTn id="395" dur="1" fill="hold">
                                          <p:stCondLst>
                                            <p:cond delay="0"/>
                                          </p:stCondLst>
                                        </p:cTn>
                                        <p:tgtEl>
                                          <p:spTgt spid="524"/>
                                        </p:tgtEl>
                                        <p:attrNameLst>
                                          <p:attrName>style.visibility</p:attrName>
                                        </p:attrNameLst>
                                      </p:cBhvr>
                                      <p:to>
                                        <p:strVal val="visible"/>
                                      </p:to>
                                    </p:set>
                                    <p:anim calcmode="lin" valueType="num">
                                      <p:cBhvr>
                                        <p:cTn id="396" dur="500" fill="hold"/>
                                        <p:tgtEl>
                                          <p:spTgt spid="524"/>
                                        </p:tgtEl>
                                        <p:attrNameLst>
                                          <p:attrName>ppt_w</p:attrName>
                                        </p:attrNameLst>
                                      </p:cBhvr>
                                      <p:tavLst>
                                        <p:tav tm="0">
                                          <p:val>
                                            <p:fltVal val="0"/>
                                          </p:val>
                                        </p:tav>
                                        <p:tav tm="100000">
                                          <p:val>
                                            <p:strVal val="#ppt_w"/>
                                          </p:val>
                                        </p:tav>
                                      </p:tavLst>
                                    </p:anim>
                                    <p:anim calcmode="lin" valueType="num">
                                      <p:cBhvr>
                                        <p:cTn id="397" dur="500" fill="hold"/>
                                        <p:tgtEl>
                                          <p:spTgt spid="524"/>
                                        </p:tgtEl>
                                        <p:attrNameLst>
                                          <p:attrName>ppt_h</p:attrName>
                                        </p:attrNameLst>
                                      </p:cBhvr>
                                      <p:tavLst>
                                        <p:tav tm="0">
                                          <p:val>
                                            <p:fltVal val="0"/>
                                          </p:val>
                                        </p:tav>
                                        <p:tav tm="100000">
                                          <p:val>
                                            <p:strVal val="#ppt_h"/>
                                          </p:val>
                                        </p:tav>
                                      </p:tavLst>
                                    </p:anim>
                                    <p:animEffect transition="in" filter="fade">
                                      <p:cBhvr>
                                        <p:cTn id="398" dur="500"/>
                                        <p:tgtEl>
                                          <p:spTgt spid="524"/>
                                        </p:tgtEl>
                                      </p:cBhvr>
                                    </p:animEffect>
                                  </p:childTnLst>
                                  <p:subTnLst>
                                    <p:audio>
                                      <p:cMediaNode>
                                        <p:cTn display="0" masterRel="sameClick">
                                          <p:stCondLst>
                                            <p:cond evt="begin" delay="0">
                                              <p:tn val="394"/>
                                            </p:cond>
                                          </p:stCondLst>
                                          <p:endCondLst>
                                            <p:cond evt="onStopAudio" delay="0">
                                              <p:tgtEl>
                                                <p:sldTgt/>
                                              </p:tgtEl>
                                            </p:cond>
                                          </p:endCondLst>
                                        </p:cTn>
                                        <p:tgtEl>
                                          <p:sndTgt r:embed="rId2" name="applause.wav"/>
                                        </p:tgtEl>
                                      </p:cMediaNode>
                                    </p:audio>
                                  </p:subTnLst>
                                </p:cTn>
                              </p:par>
                              <p:par>
                                <p:cTn id="399" presetID="53" presetClass="entr" presetSubtype="16" fill="hold" grpId="0" nodeType="withEffect">
                                  <p:stCondLst>
                                    <p:cond delay="0"/>
                                  </p:stCondLst>
                                  <p:childTnLst>
                                    <p:set>
                                      <p:cBhvr>
                                        <p:cTn id="400" dur="1" fill="hold">
                                          <p:stCondLst>
                                            <p:cond delay="0"/>
                                          </p:stCondLst>
                                        </p:cTn>
                                        <p:tgtEl>
                                          <p:spTgt spid="538"/>
                                        </p:tgtEl>
                                        <p:attrNameLst>
                                          <p:attrName>style.visibility</p:attrName>
                                        </p:attrNameLst>
                                      </p:cBhvr>
                                      <p:to>
                                        <p:strVal val="visible"/>
                                      </p:to>
                                    </p:set>
                                    <p:anim calcmode="lin" valueType="num">
                                      <p:cBhvr>
                                        <p:cTn id="401" dur="500" fill="hold"/>
                                        <p:tgtEl>
                                          <p:spTgt spid="538"/>
                                        </p:tgtEl>
                                        <p:attrNameLst>
                                          <p:attrName>ppt_w</p:attrName>
                                        </p:attrNameLst>
                                      </p:cBhvr>
                                      <p:tavLst>
                                        <p:tav tm="0">
                                          <p:val>
                                            <p:fltVal val="0"/>
                                          </p:val>
                                        </p:tav>
                                        <p:tav tm="100000">
                                          <p:val>
                                            <p:strVal val="#ppt_w"/>
                                          </p:val>
                                        </p:tav>
                                      </p:tavLst>
                                    </p:anim>
                                    <p:anim calcmode="lin" valueType="num">
                                      <p:cBhvr>
                                        <p:cTn id="402" dur="500" fill="hold"/>
                                        <p:tgtEl>
                                          <p:spTgt spid="538"/>
                                        </p:tgtEl>
                                        <p:attrNameLst>
                                          <p:attrName>ppt_h</p:attrName>
                                        </p:attrNameLst>
                                      </p:cBhvr>
                                      <p:tavLst>
                                        <p:tav tm="0">
                                          <p:val>
                                            <p:fltVal val="0"/>
                                          </p:val>
                                        </p:tav>
                                        <p:tav tm="100000">
                                          <p:val>
                                            <p:strVal val="#ppt_h"/>
                                          </p:val>
                                        </p:tav>
                                      </p:tavLst>
                                    </p:anim>
                                    <p:animEffect transition="in" filter="fade">
                                      <p:cBhvr>
                                        <p:cTn id="403" dur="500"/>
                                        <p:tgtEl>
                                          <p:spTgt spid="538"/>
                                        </p:tgtEl>
                                      </p:cBhvr>
                                    </p:animEffect>
                                  </p:childTnLst>
                                  <p:subTnLst>
                                    <p:audio>
                                      <p:cMediaNode>
                                        <p:cTn display="0" masterRel="sameClick">
                                          <p:stCondLst>
                                            <p:cond evt="begin" delay="0">
                                              <p:tn val="39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2"/>
                  </p:tgtEl>
                </p:cond>
              </p:nextCondLst>
            </p:seq>
            <p:seq concurrent="1" nextAc="seek">
              <p:cTn id="404" restart="whenNotActive" fill="hold" evtFilter="cancelBubble" nodeType="interactiveSeq">
                <p:stCondLst>
                  <p:cond evt="onClick" delay="0">
                    <p:tgtEl>
                      <p:spTgt spid="103"/>
                    </p:tgtEl>
                  </p:cond>
                </p:stCondLst>
                <p:endSync evt="end" delay="0">
                  <p:rtn val="all"/>
                </p:endSync>
                <p:childTnLst>
                  <p:par>
                    <p:cTn id="405" fill="hold">
                      <p:stCondLst>
                        <p:cond delay="0"/>
                      </p:stCondLst>
                      <p:childTnLst>
                        <p:par>
                          <p:cTn id="406" fill="hold">
                            <p:stCondLst>
                              <p:cond delay="0"/>
                            </p:stCondLst>
                            <p:childTnLst>
                              <p:par>
                                <p:cTn id="407" presetID="53" presetClass="entr" presetSubtype="16" fill="hold" grpId="0" nodeType="withEffect">
                                  <p:stCondLst>
                                    <p:cond delay="0"/>
                                  </p:stCondLst>
                                  <p:childTnLst>
                                    <p:set>
                                      <p:cBhvr>
                                        <p:cTn id="408" dur="1" fill="hold">
                                          <p:stCondLst>
                                            <p:cond delay="0"/>
                                          </p:stCondLst>
                                        </p:cTn>
                                        <p:tgtEl>
                                          <p:spTgt spid="483"/>
                                        </p:tgtEl>
                                        <p:attrNameLst>
                                          <p:attrName>style.visibility</p:attrName>
                                        </p:attrNameLst>
                                      </p:cBhvr>
                                      <p:to>
                                        <p:strVal val="visible"/>
                                      </p:to>
                                    </p:set>
                                    <p:anim calcmode="lin" valueType="num">
                                      <p:cBhvr>
                                        <p:cTn id="409" dur="500" fill="hold"/>
                                        <p:tgtEl>
                                          <p:spTgt spid="483"/>
                                        </p:tgtEl>
                                        <p:attrNameLst>
                                          <p:attrName>ppt_w</p:attrName>
                                        </p:attrNameLst>
                                      </p:cBhvr>
                                      <p:tavLst>
                                        <p:tav tm="0">
                                          <p:val>
                                            <p:fltVal val="0"/>
                                          </p:val>
                                        </p:tav>
                                        <p:tav tm="100000">
                                          <p:val>
                                            <p:strVal val="#ppt_w"/>
                                          </p:val>
                                        </p:tav>
                                      </p:tavLst>
                                    </p:anim>
                                    <p:anim calcmode="lin" valueType="num">
                                      <p:cBhvr>
                                        <p:cTn id="410" dur="500" fill="hold"/>
                                        <p:tgtEl>
                                          <p:spTgt spid="483"/>
                                        </p:tgtEl>
                                        <p:attrNameLst>
                                          <p:attrName>ppt_h</p:attrName>
                                        </p:attrNameLst>
                                      </p:cBhvr>
                                      <p:tavLst>
                                        <p:tav tm="0">
                                          <p:val>
                                            <p:fltVal val="0"/>
                                          </p:val>
                                        </p:tav>
                                        <p:tav tm="100000">
                                          <p:val>
                                            <p:strVal val="#ppt_h"/>
                                          </p:val>
                                        </p:tav>
                                      </p:tavLst>
                                    </p:anim>
                                    <p:animEffect transition="in" filter="fade">
                                      <p:cBhvr>
                                        <p:cTn id="411" dur="500"/>
                                        <p:tgtEl>
                                          <p:spTgt spid="483"/>
                                        </p:tgtEl>
                                      </p:cBhvr>
                                    </p:animEffect>
                                  </p:childTnLst>
                                  <p:subTnLst>
                                    <p:audio>
                                      <p:cMediaNode>
                                        <p:cTn display="0" masterRel="sameClick">
                                          <p:stCondLst>
                                            <p:cond evt="begin" delay="0">
                                              <p:tn val="407"/>
                                            </p:cond>
                                          </p:stCondLst>
                                          <p:endCondLst>
                                            <p:cond evt="onStopAudio" delay="0">
                                              <p:tgtEl>
                                                <p:sldTgt/>
                                              </p:tgtEl>
                                            </p:cond>
                                          </p:endCondLst>
                                        </p:cTn>
                                        <p:tgtEl>
                                          <p:sndTgt r:embed="rId2" name="applause.wav"/>
                                        </p:tgtEl>
                                      </p:cMediaNode>
                                    </p:audio>
                                  </p:subTnLst>
                                </p:cTn>
                              </p:par>
                              <p:par>
                                <p:cTn id="412" presetID="53" presetClass="entr" presetSubtype="16" fill="hold" grpId="0" nodeType="withEffect">
                                  <p:stCondLst>
                                    <p:cond delay="0"/>
                                  </p:stCondLst>
                                  <p:childTnLst>
                                    <p:set>
                                      <p:cBhvr>
                                        <p:cTn id="413" dur="1" fill="hold">
                                          <p:stCondLst>
                                            <p:cond delay="0"/>
                                          </p:stCondLst>
                                        </p:cTn>
                                        <p:tgtEl>
                                          <p:spTgt spid="497"/>
                                        </p:tgtEl>
                                        <p:attrNameLst>
                                          <p:attrName>style.visibility</p:attrName>
                                        </p:attrNameLst>
                                      </p:cBhvr>
                                      <p:to>
                                        <p:strVal val="visible"/>
                                      </p:to>
                                    </p:set>
                                    <p:anim calcmode="lin" valueType="num">
                                      <p:cBhvr>
                                        <p:cTn id="414" dur="500" fill="hold"/>
                                        <p:tgtEl>
                                          <p:spTgt spid="497"/>
                                        </p:tgtEl>
                                        <p:attrNameLst>
                                          <p:attrName>ppt_w</p:attrName>
                                        </p:attrNameLst>
                                      </p:cBhvr>
                                      <p:tavLst>
                                        <p:tav tm="0">
                                          <p:val>
                                            <p:fltVal val="0"/>
                                          </p:val>
                                        </p:tav>
                                        <p:tav tm="100000">
                                          <p:val>
                                            <p:strVal val="#ppt_w"/>
                                          </p:val>
                                        </p:tav>
                                      </p:tavLst>
                                    </p:anim>
                                    <p:anim calcmode="lin" valueType="num">
                                      <p:cBhvr>
                                        <p:cTn id="415" dur="500" fill="hold"/>
                                        <p:tgtEl>
                                          <p:spTgt spid="497"/>
                                        </p:tgtEl>
                                        <p:attrNameLst>
                                          <p:attrName>ppt_h</p:attrName>
                                        </p:attrNameLst>
                                      </p:cBhvr>
                                      <p:tavLst>
                                        <p:tav tm="0">
                                          <p:val>
                                            <p:fltVal val="0"/>
                                          </p:val>
                                        </p:tav>
                                        <p:tav tm="100000">
                                          <p:val>
                                            <p:strVal val="#ppt_h"/>
                                          </p:val>
                                        </p:tav>
                                      </p:tavLst>
                                    </p:anim>
                                    <p:animEffect transition="in" filter="fade">
                                      <p:cBhvr>
                                        <p:cTn id="416" dur="500"/>
                                        <p:tgtEl>
                                          <p:spTgt spid="497"/>
                                        </p:tgtEl>
                                      </p:cBhvr>
                                    </p:animEffect>
                                  </p:childTnLst>
                                  <p:subTnLst>
                                    <p:audio>
                                      <p:cMediaNode>
                                        <p:cTn display="0" masterRel="sameClick">
                                          <p:stCondLst>
                                            <p:cond evt="begin" delay="0">
                                              <p:tn val="412"/>
                                            </p:cond>
                                          </p:stCondLst>
                                          <p:endCondLst>
                                            <p:cond evt="onStopAudio" delay="0">
                                              <p:tgtEl>
                                                <p:sldTgt/>
                                              </p:tgtEl>
                                            </p:cond>
                                          </p:endCondLst>
                                        </p:cTn>
                                        <p:tgtEl>
                                          <p:sndTgt r:embed="rId2" name="applause.wav"/>
                                        </p:tgtEl>
                                      </p:cMediaNode>
                                    </p:audio>
                                  </p:subTnLst>
                                </p:cTn>
                              </p:par>
                              <p:par>
                                <p:cTn id="417" presetID="53" presetClass="entr" presetSubtype="16" fill="hold" grpId="0" nodeType="withEffect">
                                  <p:stCondLst>
                                    <p:cond delay="0"/>
                                  </p:stCondLst>
                                  <p:childTnLst>
                                    <p:set>
                                      <p:cBhvr>
                                        <p:cTn id="418" dur="1" fill="hold">
                                          <p:stCondLst>
                                            <p:cond delay="0"/>
                                          </p:stCondLst>
                                        </p:cTn>
                                        <p:tgtEl>
                                          <p:spTgt spid="511"/>
                                        </p:tgtEl>
                                        <p:attrNameLst>
                                          <p:attrName>style.visibility</p:attrName>
                                        </p:attrNameLst>
                                      </p:cBhvr>
                                      <p:to>
                                        <p:strVal val="visible"/>
                                      </p:to>
                                    </p:set>
                                    <p:anim calcmode="lin" valueType="num">
                                      <p:cBhvr>
                                        <p:cTn id="419" dur="500" fill="hold"/>
                                        <p:tgtEl>
                                          <p:spTgt spid="511"/>
                                        </p:tgtEl>
                                        <p:attrNameLst>
                                          <p:attrName>ppt_w</p:attrName>
                                        </p:attrNameLst>
                                      </p:cBhvr>
                                      <p:tavLst>
                                        <p:tav tm="0">
                                          <p:val>
                                            <p:fltVal val="0"/>
                                          </p:val>
                                        </p:tav>
                                        <p:tav tm="100000">
                                          <p:val>
                                            <p:strVal val="#ppt_w"/>
                                          </p:val>
                                        </p:tav>
                                      </p:tavLst>
                                    </p:anim>
                                    <p:anim calcmode="lin" valueType="num">
                                      <p:cBhvr>
                                        <p:cTn id="420" dur="500" fill="hold"/>
                                        <p:tgtEl>
                                          <p:spTgt spid="511"/>
                                        </p:tgtEl>
                                        <p:attrNameLst>
                                          <p:attrName>ppt_h</p:attrName>
                                        </p:attrNameLst>
                                      </p:cBhvr>
                                      <p:tavLst>
                                        <p:tav tm="0">
                                          <p:val>
                                            <p:fltVal val="0"/>
                                          </p:val>
                                        </p:tav>
                                        <p:tav tm="100000">
                                          <p:val>
                                            <p:strVal val="#ppt_h"/>
                                          </p:val>
                                        </p:tav>
                                      </p:tavLst>
                                    </p:anim>
                                    <p:animEffect transition="in" filter="fade">
                                      <p:cBhvr>
                                        <p:cTn id="421" dur="500"/>
                                        <p:tgtEl>
                                          <p:spTgt spid="511"/>
                                        </p:tgtEl>
                                      </p:cBhvr>
                                    </p:animEffect>
                                  </p:childTnLst>
                                  <p:subTnLst>
                                    <p:audio>
                                      <p:cMediaNode>
                                        <p:cTn display="0" masterRel="sameClick">
                                          <p:stCondLst>
                                            <p:cond evt="begin" delay="0">
                                              <p:tn val="417"/>
                                            </p:cond>
                                          </p:stCondLst>
                                          <p:endCondLst>
                                            <p:cond evt="onStopAudio" delay="0">
                                              <p:tgtEl>
                                                <p:sldTgt/>
                                              </p:tgtEl>
                                            </p:cond>
                                          </p:endCondLst>
                                        </p:cTn>
                                        <p:tgtEl>
                                          <p:sndTgt r:embed="rId2" name="applause.wav"/>
                                        </p:tgtEl>
                                      </p:cMediaNode>
                                    </p:audio>
                                  </p:subTnLst>
                                </p:cTn>
                              </p:par>
                              <p:par>
                                <p:cTn id="422" presetID="53" presetClass="entr" presetSubtype="16" fill="hold" grpId="0" nodeType="withEffect">
                                  <p:stCondLst>
                                    <p:cond delay="0"/>
                                  </p:stCondLst>
                                  <p:childTnLst>
                                    <p:set>
                                      <p:cBhvr>
                                        <p:cTn id="423" dur="1" fill="hold">
                                          <p:stCondLst>
                                            <p:cond delay="0"/>
                                          </p:stCondLst>
                                        </p:cTn>
                                        <p:tgtEl>
                                          <p:spTgt spid="525"/>
                                        </p:tgtEl>
                                        <p:attrNameLst>
                                          <p:attrName>style.visibility</p:attrName>
                                        </p:attrNameLst>
                                      </p:cBhvr>
                                      <p:to>
                                        <p:strVal val="visible"/>
                                      </p:to>
                                    </p:set>
                                    <p:anim calcmode="lin" valueType="num">
                                      <p:cBhvr>
                                        <p:cTn id="424" dur="500" fill="hold"/>
                                        <p:tgtEl>
                                          <p:spTgt spid="525"/>
                                        </p:tgtEl>
                                        <p:attrNameLst>
                                          <p:attrName>ppt_w</p:attrName>
                                        </p:attrNameLst>
                                      </p:cBhvr>
                                      <p:tavLst>
                                        <p:tav tm="0">
                                          <p:val>
                                            <p:fltVal val="0"/>
                                          </p:val>
                                        </p:tav>
                                        <p:tav tm="100000">
                                          <p:val>
                                            <p:strVal val="#ppt_w"/>
                                          </p:val>
                                        </p:tav>
                                      </p:tavLst>
                                    </p:anim>
                                    <p:anim calcmode="lin" valueType="num">
                                      <p:cBhvr>
                                        <p:cTn id="425" dur="500" fill="hold"/>
                                        <p:tgtEl>
                                          <p:spTgt spid="525"/>
                                        </p:tgtEl>
                                        <p:attrNameLst>
                                          <p:attrName>ppt_h</p:attrName>
                                        </p:attrNameLst>
                                      </p:cBhvr>
                                      <p:tavLst>
                                        <p:tav tm="0">
                                          <p:val>
                                            <p:fltVal val="0"/>
                                          </p:val>
                                        </p:tav>
                                        <p:tav tm="100000">
                                          <p:val>
                                            <p:strVal val="#ppt_h"/>
                                          </p:val>
                                        </p:tav>
                                      </p:tavLst>
                                    </p:anim>
                                    <p:animEffect transition="in" filter="fade">
                                      <p:cBhvr>
                                        <p:cTn id="426" dur="500"/>
                                        <p:tgtEl>
                                          <p:spTgt spid="525"/>
                                        </p:tgtEl>
                                      </p:cBhvr>
                                    </p:animEffect>
                                  </p:childTnLst>
                                  <p:subTnLst>
                                    <p:audio>
                                      <p:cMediaNode>
                                        <p:cTn display="0" masterRel="sameClick">
                                          <p:stCondLst>
                                            <p:cond evt="begin" delay="0">
                                              <p:tn val="422"/>
                                            </p:cond>
                                          </p:stCondLst>
                                          <p:endCondLst>
                                            <p:cond evt="onStopAudio" delay="0">
                                              <p:tgtEl>
                                                <p:sldTgt/>
                                              </p:tgtEl>
                                            </p:cond>
                                          </p:endCondLst>
                                        </p:cTn>
                                        <p:tgtEl>
                                          <p:sndTgt r:embed="rId2" name="applause.wav"/>
                                        </p:tgtEl>
                                      </p:cMediaNode>
                                    </p:audio>
                                  </p:subTnLst>
                                </p:cTn>
                              </p:par>
                              <p:par>
                                <p:cTn id="427" presetID="53" presetClass="entr" presetSubtype="16" fill="hold" grpId="0" nodeType="withEffect">
                                  <p:stCondLst>
                                    <p:cond delay="0"/>
                                  </p:stCondLst>
                                  <p:childTnLst>
                                    <p:set>
                                      <p:cBhvr>
                                        <p:cTn id="428" dur="1" fill="hold">
                                          <p:stCondLst>
                                            <p:cond delay="0"/>
                                          </p:stCondLst>
                                        </p:cTn>
                                        <p:tgtEl>
                                          <p:spTgt spid="539"/>
                                        </p:tgtEl>
                                        <p:attrNameLst>
                                          <p:attrName>style.visibility</p:attrName>
                                        </p:attrNameLst>
                                      </p:cBhvr>
                                      <p:to>
                                        <p:strVal val="visible"/>
                                      </p:to>
                                    </p:set>
                                    <p:anim calcmode="lin" valueType="num">
                                      <p:cBhvr>
                                        <p:cTn id="429" dur="500" fill="hold"/>
                                        <p:tgtEl>
                                          <p:spTgt spid="539"/>
                                        </p:tgtEl>
                                        <p:attrNameLst>
                                          <p:attrName>ppt_w</p:attrName>
                                        </p:attrNameLst>
                                      </p:cBhvr>
                                      <p:tavLst>
                                        <p:tav tm="0">
                                          <p:val>
                                            <p:fltVal val="0"/>
                                          </p:val>
                                        </p:tav>
                                        <p:tav tm="100000">
                                          <p:val>
                                            <p:strVal val="#ppt_w"/>
                                          </p:val>
                                        </p:tav>
                                      </p:tavLst>
                                    </p:anim>
                                    <p:anim calcmode="lin" valueType="num">
                                      <p:cBhvr>
                                        <p:cTn id="430" dur="500" fill="hold"/>
                                        <p:tgtEl>
                                          <p:spTgt spid="539"/>
                                        </p:tgtEl>
                                        <p:attrNameLst>
                                          <p:attrName>ppt_h</p:attrName>
                                        </p:attrNameLst>
                                      </p:cBhvr>
                                      <p:tavLst>
                                        <p:tav tm="0">
                                          <p:val>
                                            <p:fltVal val="0"/>
                                          </p:val>
                                        </p:tav>
                                        <p:tav tm="100000">
                                          <p:val>
                                            <p:strVal val="#ppt_h"/>
                                          </p:val>
                                        </p:tav>
                                      </p:tavLst>
                                    </p:anim>
                                    <p:animEffect transition="in" filter="fade">
                                      <p:cBhvr>
                                        <p:cTn id="431" dur="500"/>
                                        <p:tgtEl>
                                          <p:spTgt spid="539"/>
                                        </p:tgtEl>
                                      </p:cBhvr>
                                    </p:animEffect>
                                  </p:childTnLst>
                                  <p:subTnLst>
                                    <p:audio>
                                      <p:cMediaNode>
                                        <p:cTn display="0" masterRel="sameClick">
                                          <p:stCondLst>
                                            <p:cond evt="begin" delay="0">
                                              <p:tn val="427"/>
                                            </p:cond>
                                          </p:stCondLst>
                                          <p:endCondLst>
                                            <p:cond evt="onStopAudio" delay="0">
                                              <p:tgtEl>
                                                <p:sldTgt/>
                                              </p:tgtEl>
                                            </p:cond>
                                          </p:endCondLst>
                                        </p:cTn>
                                        <p:tgtEl>
                                          <p:sndTgt r:embed="rId2" name="applause.wav"/>
                                        </p:tgtEl>
                                      </p:cMediaNode>
                                    </p:audio>
                                  </p:subTnLst>
                                </p:cTn>
                              </p:par>
                              <p:par>
                                <p:cTn id="432" presetID="53" presetClass="entr" presetSubtype="16" fill="hold" grpId="0" nodeType="withEffect">
                                  <p:stCondLst>
                                    <p:cond delay="0"/>
                                  </p:stCondLst>
                                  <p:childTnLst>
                                    <p:set>
                                      <p:cBhvr>
                                        <p:cTn id="433" dur="1" fill="hold">
                                          <p:stCondLst>
                                            <p:cond delay="0"/>
                                          </p:stCondLst>
                                        </p:cTn>
                                        <p:tgtEl>
                                          <p:spTgt spid="553"/>
                                        </p:tgtEl>
                                        <p:attrNameLst>
                                          <p:attrName>style.visibility</p:attrName>
                                        </p:attrNameLst>
                                      </p:cBhvr>
                                      <p:to>
                                        <p:strVal val="visible"/>
                                      </p:to>
                                    </p:set>
                                    <p:anim calcmode="lin" valueType="num">
                                      <p:cBhvr>
                                        <p:cTn id="434" dur="500" fill="hold"/>
                                        <p:tgtEl>
                                          <p:spTgt spid="553"/>
                                        </p:tgtEl>
                                        <p:attrNameLst>
                                          <p:attrName>ppt_w</p:attrName>
                                        </p:attrNameLst>
                                      </p:cBhvr>
                                      <p:tavLst>
                                        <p:tav tm="0">
                                          <p:val>
                                            <p:fltVal val="0"/>
                                          </p:val>
                                        </p:tav>
                                        <p:tav tm="100000">
                                          <p:val>
                                            <p:strVal val="#ppt_w"/>
                                          </p:val>
                                        </p:tav>
                                      </p:tavLst>
                                    </p:anim>
                                    <p:anim calcmode="lin" valueType="num">
                                      <p:cBhvr>
                                        <p:cTn id="435" dur="500" fill="hold"/>
                                        <p:tgtEl>
                                          <p:spTgt spid="553"/>
                                        </p:tgtEl>
                                        <p:attrNameLst>
                                          <p:attrName>ppt_h</p:attrName>
                                        </p:attrNameLst>
                                      </p:cBhvr>
                                      <p:tavLst>
                                        <p:tav tm="0">
                                          <p:val>
                                            <p:fltVal val="0"/>
                                          </p:val>
                                        </p:tav>
                                        <p:tav tm="100000">
                                          <p:val>
                                            <p:strVal val="#ppt_h"/>
                                          </p:val>
                                        </p:tav>
                                      </p:tavLst>
                                    </p:anim>
                                    <p:animEffect transition="in" filter="fade">
                                      <p:cBhvr>
                                        <p:cTn id="436" dur="500"/>
                                        <p:tgtEl>
                                          <p:spTgt spid="553"/>
                                        </p:tgtEl>
                                      </p:cBhvr>
                                    </p:animEffect>
                                  </p:childTnLst>
                                  <p:subTnLst>
                                    <p:audio>
                                      <p:cMediaNode>
                                        <p:cTn display="0" masterRel="sameClick">
                                          <p:stCondLst>
                                            <p:cond evt="begin" delay="0">
                                              <p:tn val="43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3"/>
                  </p:tgtEl>
                </p:cond>
              </p:nextCondLst>
            </p:seq>
            <p:seq concurrent="1" nextAc="seek">
              <p:cTn id="437" restart="whenNotActive" fill="hold" evtFilter="cancelBubble" nodeType="interactiveSeq">
                <p:stCondLst>
                  <p:cond evt="onClick" delay="0">
                    <p:tgtEl>
                      <p:spTgt spid="104"/>
                    </p:tgtEl>
                  </p:cond>
                </p:stCondLst>
                <p:endSync evt="end" delay="0">
                  <p:rtn val="all"/>
                </p:endSync>
                <p:childTnLst>
                  <p:par>
                    <p:cTn id="438" fill="hold">
                      <p:stCondLst>
                        <p:cond delay="0"/>
                      </p:stCondLst>
                      <p:childTnLst>
                        <p:par>
                          <p:cTn id="439" fill="hold">
                            <p:stCondLst>
                              <p:cond delay="0"/>
                            </p:stCondLst>
                            <p:childTnLst>
                              <p:par>
                                <p:cTn id="440" presetID="53" presetClass="entr" presetSubtype="16" fill="hold" grpId="0" nodeType="withEffect">
                                  <p:stCondLst>
                                    <p:cond delay="0"/>
                                  </p:stCondLst>
                                  <p:childTnLst>
                                    <p:set>
                                      <p:cBhvr>
                                        <p:cTn id="441" dur="1" fill="hold">
                                          <p:stCondLst>
                                            <p:cond delay="0"/>
                                          </p:stCondLst>
                                        </p:cTn>
                                        <p:tgtEl>
                                          <p:spTgt spid="498"/>
                                        </p:tgtEl>
                                        <p:attrNameLst>
                                          <p:attrName>style.visibility</p:attrName>
                                        </p:attrNameLst>
                                      </p:cBhvr>
                                      <p:to>
                                        <p:strVal val="visible"/>
                                      </p:to>
                                    </p:set>
                                    <p:anim calcmode="lin" valueType="num">
                                      <p:cBhvr>
                                        <p:cTn id="442" dur="500" fill="hold"/>
                                        <p:tgtEl>
                                          <p:spTgt spid="498"/>
                                        </p:tgtEl>
                                        <p:attrNameLst>
                                          <p:attrName>ppt_w</p:attrName>
                                        </p:attrNameLst>
                                      </p:cBhvr>
                                      <p:tavLst>
                                        <p:tav tm="0">
                                          <p:val>
                                            <p:fltVal val="0"/>
                                          </p:val>
                                        </p:tav>
                                        <p:tav tm="100000">
                                          <p:val>
                                            <p:strVal val="#ppt_w"/>
                                          </p:val>
                                        </p:tav>
                                      </p:tavLst>
                                    </p:anim>
                                    <p:anim calcmode="lin" valueType="num">
                                      <p:cBhvr>
                                        <p:cTn id="443" dur="500" fill="hold"/>
                                        <p:tgtEl>
                                          <p:spTgt spid="498"/>
                                        </p:tgtEl>
                                        <p:attrNameLst>
                                          <p:attrName>ppt_h</p:attrName>
                                        </p:attrNameLst>
                                      </p:cBhvr>
                                      <p:tavLst>
                                        <p:tav tm="0">
                                          <p:val>
                                            <p:fltVal val="0"/>
                                          </p:val>
                                        </p:tav>
                                        <p:tav tm="100000">
                                          <p:val>
                                            <p:strVal val="#ppt_h"/>
                                          </p:val>
                                        </p:tav>
                                      </p:tavLst>
                                    </p:anim>
                                    <p:animEffect transition="in" filter="fade">
                                      <p:cBhvr>
                                        <p:cTn id="444" dur="500"/>
                                        <p:tgtEl>
                                          <p:spTgt spid="498"/>
                                        </p:tgtEl>
                                      </p:cBhvr>
                                    </p:animEffect>
                                  </p:childTnLst>
                                  <p:subTnLst>
                                    <p:audio>
                                      <p:cMediaNode>
                                        <p:cTn display="0" masterRel="sameClick">
                                          <p:stCondLst>
                                            <p:cond evt="begin" delay="0">
                                              <p:tn val="440"/>
                                            </p:cond>
                                          </p:stCondLst>
                                          <p:endCondLst>
                                            <p:cond evt="onStopAudio" delay="0">
                                              <p:tgtEl>
                                                <p:sldTgt/>
                                              </p:tgtEl>
                                            </p:cond>
                                          </p:endCondLst>
                                        </p:cTn>
                                        <p:tgtEl>
                                          <p:sndTgt r:embed="rId2" name="applause.wav"/>
                                        </p:tgtEl>
                                      </p:cMediaNode>
                                    </p:audio>
                                  </p:subTnLst>
                                </p:cTn>
                              </p:par>
                              <p:par>
                                <p:cTn id="445" presetID="53" presetClass="entr" presetSubtype="16" fill="hold" grpId="0" nodeType="withEffect">
                                  <p:stCondLst>
                                    <p:cond delay="0"/>
                                  </p:stCondLst>
                                  <p:childTnLst>
                                    <p:set>
                                      <p:cBhvr>
                                        <p:cTn id="446" dur="1" fill="hold">
                                          <p:stCondLst>
                                            <p:cond delay="0"/>
                                          </p:stCondLst>
                                        </p:cTn>
                                        <p:tgtEl>
                                          <p:spTgt spid="512"/>
                                        </p:tgtEl>
                                        <p:attrNameLst>
                                          <p:attrName>style.visibility</p:attrName>
                                        </p:attrNameLst>
                                      </p:cBhvr>
                                      <p:to>
                                        <p:strVal val="visible"/>
                                      </p:to>
                                    </p:set>
                                    <p:anim calcmode="lin" valueType="num">
                                      <p:cBhvr>
                                        <p:cTn id="447" dur="500" fill="hold"/>
                                        <p:tgtEl>
                                          <p:spTgt spid="512"/>
                                        </p:tgtEl>
                                        <p:attrNameLst>
                                          <p:attrName>ppt_w</p:attrName>
                                        </p:attrNameLst>
                                      </p:cBhvr>
                                      <p:tavLst>
                                        <p:tav tm="0">
                                          <p:val>
                                            <p:fltVal val="0"/>
                                          </p:val>
                                        </p:tav>
                                        <p:tav tm="100000">
                                          <p:val>
                                            <p:strVal val="#ppt_w"/>
                                          </p:val>
                                        </p:tav>
                                      </p:tavLst>
                                    </p:anim>
                                    <p:anim calcmode="lin" valueType="num">
                                      <p:cBhvr>
                                        <p:cTn id="448" dur="500" fill="hold"/>
                                        <p:tgtEl>
                                          <p:spTgt spid="512"/>
                                        </p:tgtEl>
                                        <p:attrNameLst>
                                          <p:attrName>ppt_h</p:attrName>
                                        </p:attrNameLst>
                                      </p:cBhvr>
                                      <p:tavLst>
                                        <p:tav tm="0">
                                          <p:val>
                                            <p:fltVal val="0"/>
                                          </p:val>
                                        </p:tav>
                                        <p:tav tm="100000">
                                          <p:val>
                                            <p:strVal val="#ppt_h"/>
                                          </p:val>
                                        </p:tav>
                                      </p:tavLst>
                                    </p:anim>
                                    <p:animEffect transition="in" filter="fade">
                                      <p:cBhvr>
                                        <p:cTn id="449" dur="500"/>
                                        <p:tgtEl>
                                          <p:spTgt spid="512"/>
                                        </p:tgtEl>
                                      </p:cBhvr>
                                    </p:animEffect>
                                  </p:childTnLst>
                                  <p:subTnLst>
                                    <p:audio>
                                      <p:cMediaNode>
                                        <p:cTn display="0" masterRel="sameClick">
                                          <p:stCondLst>
                                            <p:cond evt="begin" delay="0">
                                              <p:tn val="445"/>
                                            </p:cond>
                                          </p:stCondLst>
                                          <p:endCondLst>
                                            <p:cond evt="onStopAudio" delay="0">
                                              <p:tgtEl>
                                                <p:sldTgt/>
                                              </p:tgtEl>
                                            </p:cond>
                                          </p:endCondLst>
                                        </p:cTn>
                                        <p:tgtEl>
                                          <p:sndTgt r:embed="rId2" name="applause.wav"/>
                                        </p:tgtEl>
                                      </p:cMediaNode>
                                    </p:audio>
                                  </p:subTnLst>
                                </p:cTn>
                              </p:par>
                              <p:par>
                                <p:cTn id="450" presetID="53" presetClass="entr" presetSubtype="16" fill="hold" grpId="0" nodeType="withEffect">
                                  <p:stCondLst>
                                    <p:cond delay="0"/>
                                  </p:stCondLst>
                                  <p:childTnLst>
                                    <p:set>
                                      <p:cBhvr>
                                        <p:cTn id="451" dur="1" fill="hold">
                                          <p:stCondLst>
                                            <p:cond delay="0"/>
                                          </p:stCondLst>
                                        </p:cTn>
                                        <p:tgtEl>
                                          <p:spTgt spid="526"/>
                                        </p:tgtEl>
                                        <p:attrNameLst>
                                          <p:attrName>style.visibility</p:attrName>
                                        </p:attrNameLst>
                                      </p:cBhvr>
                                      <p:to>
                                        <p:strVal val="visible"/>
                                      </p:to>
                                    </p:set>
                                    <p:anim calcmode="lin" valueType="num">
                                      <p:cBhvr>
                                        <p:cTn id="452" dur="500" fill="hold"/>
                                        <p:tgtEl>
                                          <p:spTgt spid="526"/>
                                        </p:tgtEl>
                                        <p:attrNameLst>
                                          <p:attrName>ppt_w</p:attrName>
                                        </p:attrNameLst>
                                      </p:cBhvr>
                                      <p:tavLst>
                                        <p:tav tm="0">
                                          <p:val>
                                            <p:fltVal val="0"/>
                                          </p:val>
                                        </p:tav>
                                        <p:tav tm="100000">
                                          <p:val>
                                            <p:strVal val="#ppt_w"/>
                                          </p:val>
                                        </p:tav>
                                      </p:tavLst>
                                    </p:anim>
                                    <p:anim calcmode="lin" valueType="num">
                                      <p:cBhvr>
                                        <p:cTn id="453" dur="500" fill="hold"/>
                                        <p:tgtEl>
                                          <p:spTgt spid="526"/>
                                        </p:tgtEl>
                                        <p:attrNameLst>
                                          <p:attrName>ppt_h</p:attrName>
                                        </p:attrNameLst>
                                      </p:cBhvr>
                                      <p:tavLst>
                                        <p:tav tm="0">
                                          <p:val>
                                            <p:fltVal val="0"/>
                                          </p:val>
                                        </p:tav>
                                        <p:tav tm="100000">
                                          <p:val>
                                            <p:strVal val="#ppt_h"/>
                                          </p:val>
                                        </p:tav>
                                      </p:tavLst>
                                    </p:anim>
                                    <p:animEffect transition="in" filter="fade">
                                      <p:cBhvr>
                                        <p:cTn id="454" dur="500"/>
                                        <p:tgtEl>
                                          <p:spTgt spid="526"/>
                                        </p:tgtEl>
                                      </p:cBhvr>
                                    </p:animEffect>
                                  </p:childTnLst>
                                  <p:subTnLst>
                                    <p:audio>
                                      <p:cMediaNode>
                                        <p:cTn display="0" masterRel="sameClick">
                                          <p:stCondLst>
                                            <p:cond evt="begin" delay="0">
                                              <p:tn val="450"/>
                                            </p:cond>
                                          </p:stCondLst>
                                          <p:endCondLst>
                                            <p:cond evt="onStopAudio" delay="0">
                                              <p:tgtEl>
                                                <p:sldTgt/>
                                              </p:tgtEl>
                                            </p:cond>
                                          </p:endCondLst>
                                        </p:cTn>
                                        <p:tgtEl>
                                          <p:sndTgt r:embed="rId2" name="applause.wav"/>
                                        </p:tgtEl>
                                      </p:cMediaNode>
                                    </p:audio>
                                  </p:subTnLst>
                                </p:cTn>
                              </p:par>
                              <p:par>
                                <p:cTn id="455" presetID="53" presetClass="entr" presetSubtype="16" fill="hold" grpId="0" nodeType="withEffect">
                                  <p:stCondLst>
                                    <p:cond delay="0"/>
                                  </p:stCondLst>
                                  <p:childTnLst>
                                    <p:set>
                                      <p:cBhvr>
                                        <p:cTn id="456" dur="1" fill="hold">
                                          <p:stCondLst>
                                            <p:cond delay="0"/>
                                          </p:stCondLst>
                                        </p:cTn>
                                        <p:tgtEl>
                                          <p:spTgt spid="540"/>
                                        </p:tgtEl>
                                        <p:attrNameLst>
                                          <p:attrName>style.visibility</p:attrName>
                                        </p:attrNameLst>
                                      </p:cBhvr>
                                      <p:to>
                                        <p:strVal val="visible"/>
                                      </p:to>
                                    </p:set>
                                    <p:anim calcmode="lin" valueType="num">
                                      <p:cBhvr>
                                        <p:cTn id="457" dur="500" fill="hold"/>
                                        <p:tgtEl>
                                          <p:spTgt spid="540"/>
                                        </p:tgtEl>
                                        <p:attrNameLst>
                                          <p:attrName>ppt_w</p:attrName>
                                        </p:attrNameLst>
                                      </p:cBhvr>
                                      <p:tavLst>
                                        <p:tav tm="0">
                                          <p:val>
                                            <p:fltVal val="0"/>
                                          </p:val>
                                        </p:tav>
                                        <p:tav tm="100000">
                                          <p:val>
                                            <p:strVal val="#ppt_w"/>
                                          </p:val>
                                        </p:tav>
                                      </p:tavLst>
                                    </p:anim>
                                    <p:anim calcmode="lin" valueType="num">
                                      <p:cBhvr>
                                        <p:cTn id="458" dur="500" fill="hold"/>
                                        <p:tgtEl>
                                          <p:spTgt spid="540"/>
                                        </p:tgtEl>
                                        <p:attrNameLst>
                                          <p:attrName>ppt_h</p:attrName>
                                        </p:attrNameLst>
                                      </p:cBhvr>
                                      <p:tavLst>
                                        <p:tav tm="0">
                                          <p:val>
                                            <p:fltVal val="0"/>
                                          </p:val>
                                        </p:tav>
                                        <p:tav tm="100000">
                                          <p:val>
                                            <p:strVal val="#ppt_h"/>
                                          </p:val>
                                        </p:tav>
                                      </p:tavLst>
                                    </p:anim>
                                    <p:animEffect transition="in" filter="fade">
                                      <p:cBhvr>
                                        <p:cTn id="459" dur="500"/>
                                        <p:tgtEl>
                                          <p:spTgt spid="540"/>
                                        </p:tgtEl>
                                      </p:cBhvr>
                                    </p:animEffect>
                                  </p:childTnLst>
                                  <p:subTnLst>
                                    <p:audio>
                                      <p:cMediaNode>
                                        <p:cTn display="0" masterRel="sameClick">
                                          <p:stCondLst>
                                            <p:cond evt="begin" delay="0">
                                              <p:tn val="455"/>
                                            </p:cond>
                                          </p:stCondLst>
                                          <p:endCondLst>
                                            <p:cond evt="onStopAudio" delay="0">
                                              <p:tgtEl>
                                                <p:sldTgt/>
                                              </p:tgtEl>
                                            </p:cond>
                                          </p:endCondLst>
                                        </p:cTn>
                                        <p:tgtEl>
                                          <p:sndTgt r:embed="rId2" name="applause.wav"/>
                                        </p:tgtEl>
                                      </p:cMediaNode>
                                    </p:audio>
                                  </p:subTnLst>
                                </p:cTn>
                              </p:par>
                              <p:par>
                                <p:cTn id="460" presetID="53" presetClass="entr" presetSubtype="16" fill="hold" grpId="0" nodeType="withEffect">
                                  <p:stCondLst>
                                    <p:cond delay="0"/>
                                  </p:stCondLst>
                                  <p:childTnLst>
                                    <p:set>
                                      <p:cBhvr>
                                        <p:cTn id="461" dur="1" fill="hold">
                                          <p:stCondLst>
                                            <p:cond delay="0"/>
                                          </p:stCondLst>
                                        </p:cTn>
                                        <p:tgtEl>
                                          <p:spTgt spid="554"/>
                                        </p:tgtEl>
                                        <p:attrNameLst>
                                          <p:attrName>style.visibility</p:attrName>
                                        </p:attrNameLst>
                                      </p:cBhvr>
                                      <p:to>
                                        <p:strVal val="visible"/>
                                      </p:to>
                                    </p:set>
                                    <p:anim calcmode="lin" valueType="num">
                                      <p:cBhvr>
                                        <p:cTn id="462" dur="500" fill="hold"/>
                                        <p:tgtEl>
                                          <p:spTgt spid="554"/>
                                        </p:tgtEl>
                                        <p:attrNameLst>
                                          <p:attrName>ppt_w</p:attrName>
                                        </p:attrNameLst>
                                      </p:cBhvr>
                                      <p:tavLst>
                                        <p:tav tm="0">
                                          <p:val>
                                            <p:fltVal val="0"/>
                                          </p:val>
                                        </p:tav>
                                        <p:tav tm="100000">
                                          <p:val>
                                            <p:strVal val="#ppt_w"/>
                                          </p:val>
                                        </p:tav>
                                      </p:tavLst>
                                    </p:anim>
                                    <p:anim calcmode="lin" valueType="num">
                                      <p:cBhvr>
                                        <p:cTn id="463" dur="500" fill="hold"/>
                                        <p:tgtEl>
                                          <p:spTgt spid="554"/>
                                        </p:tgtEl>
                                        <p:attrNameLst>
                                          <p:attrName>ppt_h</p:attrName>
                                        </p:attrNameLst>
                                      </p:cBhvr>
                                      <p:tavLst>
                                        <p:tav tm="0">
                                          <p:val>
                                            <p:fltVal val="0"/>
                                          </p:val>
                                        </p:tav>
                                        <p:tav tm="100000">
                                          <p:val>
                                            <p:strVal val="#ppt_h"/>
                                          </p:val>
                                        </p:tav>
                                      </p:tavLst>
                                    </p:anim>
                                    <p:animEffect transition="in" filter="fade">
                                      <p:cBhvr>
                                        <p:cTn id="464" dur="500"/>
                                        <p:tgtEl>
                                          <p:spTgt spid="554"/>
                                        </p:tgtEl>
                                      </p:cBhvr>
                                    </p:animEffect>
                                  </p:childTnLst>
                                  <p:subTnLst>
                                    <p:audio>
                                      <p:cMediaNode>
                                        <p:cTn display="0" masterRel="sameClick">
                                          <p:stCondLst>
                                            <p:cond evt="begin" delay="0">
                                              <p:tn val="460"/>
                                            </p:cond>
                                          </p:stCondLst>
                                          <p:endCondLst>
                                            <p:cond evt="onStopAudio" delay="0">
                                              <p:tgtEl>
                                                <p:sldTgt/>
                                              </p:tgtEl>
                                            </p:cond>
                                          </p:endCondLst>
                                        </p:cTn>
                                        <p:tgtEl>
                                          <p:sndTgt r:embed="rId2" name="applause.wav"/>
                                        </p:tgtEl>
                                      </p:cMediaNode>
                                    </p:audio>
                                  </p:subTnLst>
                                </p:cTn>
                              </p:par>
                              <p:par>
                                <p:cTn id="465" presetID="53" presetClass="entr" presetSubtype="16" fill="hold" grpId="0" nodeType="withEffect">
                                  <p:stCondLst>
                                    <p:cond delay="0"/>
                                  </p:stCondLst>
                                  <p:childTnLst>
                                    <p:set>
                                      <p:cBhvr>
                                        <p:cTn id="466" dur="1" fill="hold">
                                          <p:stCondLst>
                                            <p:cond delay="0"/>
                                          </p:stCondLst>
                                        </p:cTn>
                                        <p:tgtEl>
                                          <p:spTgt spid="568"/>
                                        </p:tgtEl>
                                        <p:attrNameLst>
                                          <p:attrName>style.visibility</p:attrName>
                                        </p:attrNameLst>
                                      </p:cBhvr>
                                      <p:to>
                                        <p:strVal val="visible"/>
                                      </p:to>
                                    </p:set>
                                    <p:anim calcmode="lin" valueType="num">
                                      <p:cBhvr>
                                        <p:cTn id="467" dur="500" fill="hold"/>
                                        <p:tgtEl>
                                          <p:spTgt spid="568"/>
                                        </p:tgtEl>
                                        <p:attrNameLst>
                                          <p:attrName>ppt_w</p:attrName>
                                        </p:attrNameLst>
                                      </p:cBhvr>
                                      <p:tavLst>
                                        <p:tav tm="0">
                                          <p:val>
                                            <p:fltVal val="0"/>
                                          </p:val>
                                        </p:tav>
                                        <p:tav tm="100000">
                                          <p:val>
                                            <p:strVal val="#ppt_w"/>
                                          </p:val>
                                        </p:tav>
                                      </p:tavLst>
                                    </p:anim>
                                    <p:anim calcmode="lin" valueType="num">
                                      <p:cBhvr>
                                        <p:cTn id="468" dur="500" fill="hold"/>
                                        <p:tgtEl>
                                          <p:spTgt spid="568"/>
                                        </p:tgtEl>
                                        <p:attrNameLst>
                                          <p:attrName>ppt_h</p:attrName>
                                        </p:attrNameLst>
                                      </p:cBhvr>
                                      <p:tavLst>
                                        <p:tav tm="0">
                                          <p:val>
                                            <p:fltVal val="0"/>
                                          </p:val>
                                        </p:tav>
                                        <p:tav tm="100000">
                                          <p:val>
                                            <p:strVal val="#ppt_h"/>
                                          </p:val>
                                        </p:tav>
                                      </p:tavLst>
                                    </p:anim>
                                    <p:animEffect transition="in" filter="fade">
                                      <p:cBhvr>
                                        <p:cTn id="469" dur="500"/>
                                        <p:tgtEl>
                                          <p:spTgt spid="568"/>
                                        </p:tgtEl>
                                      </p:cBhvr>
                                    </p:animEffect>
                                  </p:childTnLst>
                                  <p:subTnLst>
                                    <p:audio>
                                      <p:cMediaNode>
                                        <p:cTn display="0" masterRel="sameClick">
                                          <p:stCondLst>
                                            <p:cond evt="begin" delay="0">
                                              <p:tn val="465"/>
                                            </p:cond>
                                          </p:stCondLst>
                                          <p:endCondLst>
                                            <p:cond evt="onStopAudio" delay="0">
                                              <p:tgtEl>
                                                <p:sldTgt/>
                                              </p:tgtEl>
                                            </p:cond>
                                          </p:endCondLst>
                                        </p:cTn>
                                        <p:tgtEl>
                                          <p:sndTgt r:embed="rId2" name="applause.wav"/>
                                        </p:tgtEl>
                                      </p:cMediaNode>
                                    </p:audio>
                                  </p:subTnLst>
                                </p:cTn>
                              </p:par>
                              <p:par>
                                <p:cTn id="470" presetID="53" presetClass="entr" presetSubtype="16" fill="hold" grpId="0" nodeType="withEffect">
                                  <p:stCondLst>
                                    <p:cond delay="0"/>
                                  </p:stCondLst>
                                  <p:childTnLst>
                                    <p:set>
                                      <p:cBhvr>
                                        <p:cTn id="471" dur="1" fill="hold">
                                          <p:stCondLst>
                                            <p:cond delay="0"/>
                                          </p:stCondLst>
                                        </p:cTn>
                                        <p:tgtEl>
                                          <p:spTgt spid="582"/>
                                        </p:tgtEl>
                                        <p:attrNameLst>
                                          <p:attrName>style.visibility</p:attrName>
                                        </p:attrNameLst>
                                      </p:cBhvr>
                                      <p:to>
                                        <p:strVal val="visible"/>
                                      </p:to>
                                    </p:set>
                                    <p:anim calcmode="lin" valueType="num">
                                      <p:cBhvr>
                                        <p:cTn id="472" dur="500" fill="hold"/>
                                        <p:tgtEl>
                                          <p:spTgt spid="582"/>
                                        </p:tgtEl>
                                        <p:attrNameLst>
                                          <p:attrName>ppt_w</p:attrName>
                                        </p:attrNameLst>
                                      </p:cBhvr>
                                      <p:tavLst>
                                        <p:tav tm="0">
                                          <p:val>
                                            <p:fltVal val="0"/>
                                          </p:val>
                                        </p:tav>
                                        <p:tav tm="100000">
                                          <p:val>
                                            <p:strVal val="#ppt_w"/>
                                          </p:val>
                                        </p:tav>
                                      </p:tavLst>
                                    </p:anim>
                                    <p:anim calcmode="lin" valueType="num">
                                      <p:cBhvr>
                                        <p:cTn id="473" dur="500" fill="hold"/>
                                        <p:tgtEl>
                                          <p:spTgt spid="582"/>
                                        </p:tgtEl>
                                        <p:attrNameLst>
                                          <p:attrName>ppt_h</p:attrName>
                                        </p:attrNameLst>
                                      </p:cBhvr>
                                      <p:tavLst>
                                        <p:tav tm="0">
                                          <p:val>
                                            <p:fltVal val="0"/>
                                          </p:val>
                                        </p:tav>
                                        <p:tav tm="100000">
                                          <p:val>
                                            <p:strVal val="#ppt_h"/>
                                          </p:val>
                                        </p:tav>
                                      </p:tavLst>
                                    </p:anim>
                                    <p:animEffect transition="in" filter="fade">
                                      <p:cBhvr>
                                        <p:cTn id="474" dur="500"/>
                                        <p:tgtEl>
                                          <p:spTgt spid="582"/>
                                        </p:tgtEl>
                                      </p:cBhvr>
                                    </p:animEffect>
                                  </p:childTnLst>
                                  <p:subTnLst>
                                    <p:audio>
                                      <p:cMediaNode>
                                        <p:cTn display="0" masterRel="sameClick">
                                          <p:stCondLst>
                                            <p:cond evt="begin" delay="0">
                                              <p:tn val="470"/>
                                            </p:cond>
                                          </p:stCondLst>
                                          <p:endCondLst>
                                            <p:cond evt="onStopAudio" delay="0">
                                              <p:tgtEl>
                                                <p:sldTgt/>
                                              </p:tgtEl>
                                            </p:cond>
                                          </p:endCondLst>
                                        </p:cTn>
                                        <p:tgtEl>
                                          <p:sndTgt r:embed="rId2" name="applause.wav"/>
                                        </p:tgtEl>
                                      </p:cMediaNode>
                                    </p:audio>
                                  </p:subTnLst>
                                </p:cTn>
                              </p:par>
                              <p:par>
                                <p:cTn id="475" presetID="53" presetClass="entr" presetSubtype="16" fill="hold" grpId="0" nodeType="withEffect">
                                  <p:stCondLst>
                                    <p:cond delay="0"/>
                                  </p:stCondLst>
                                  <p:childTnLst>
                                    <p:set>
                                      <p:cBhvr>
                                        <p:cTn id="476" dur="1" fill="hold">
                                          <p:stCondLst>
                                            <p:cond delay="0"/>
                                          </p:stCondLst>
                                        </p:cTn>
                                        <p:tgtEl>
                                          <p:spTgt spid="596"/>
                                        </p:tgtEl>
                                        <p:attrNameLst>
                                          <p:attrName>style.visibility</p:attrName>
                                        </p:attrNameLst>
                                      </p:cBhvr>
                                      <p:to>
                                        <p:strVal val="visible"/>
                                      </p:to>
                                    </p:set>
                                    <p:anim calcmode="lin" valueType="num">
                                      <p:cBhvr>
                                        <p:cTn id="477" dur="500" fill="hold"/>
                                        <p:tgtEl>
                                          <p:spTgt spid="596"/>
                                        </p:tgtEl>
                                        <p:attrNameLst>
                                          <p:attrName>ppt_w</p:attrName>
                                        </p:attrNameLst>
                                      </p:cBhvr>
                                      <p:tavLst>
                                        <p:tav tm="0">
                                          <p:val>
                                            <p:fltVal val="0"/>
                                          </p:val>
                                        </p:tav>
                                        <p:tav tm="100000">
                                          <p:val>
                                            <p:strVal val="#ppt_w"/>
                                          </p:val>
                                        </p:tav>
                                      </p:tavLst>
                                    </p:anim>
                                    <p:anim calcmode="lin" valueType="num">
                                      <p:cBhvr>
                                        <p:cTn id="478" dur="500" fill="hold"/>
                                        <p:tgtEl>
                                          <p:spTgt spid="596"/>
                                        </p:tgtEl>
                                        <p:attrNameLst>
                                          <p:attrName>ppt_h</p:attrName>
                                        </p:attrNameLst>
                                      </p:cBhvr>
                                      <p:tavLst>
                                        <p:tav tm="0">
                                          <p:val>
                                            <p:fltVal val="0"/>
                                          </p:val>
                                        </p:tav>
                                        <p:tav tm="100000">
                                          <p:val>
                                            <p:strVal val="#ppt_h"/>
                                          </p:val>
                                        </p:tav>
                                      </p:tavLst>
                                    </p:anim>
                                    <p:animEffect transition="in" filter="fade">
                                      <p:cBhvr>
                                        <p:cTn id="479" dur="500"/>
                                        <p:tgtEl>
                                          <p:spTgt spid="596"/>
                                        </p:tgtEl>
                                      </p:cBhvr>
                                    </p:animEffect>
                                  </p:childTnLst>
                                  <p:subTnLst>
                                    <p:audio>
                                      <p:cMediaNode>
                                        <p:cTn display="0" masterRel="sameClick">
                                          <p:stCondLst>
                                            <p:cond evt="begin" delay="0">
                                              <p:tn val="475"/>
                                            </p:cond>
                                          </p:stCondLst>
                                          <p:endCondLst>
                                            <p:cond evt="onStopAudio" delay="0">
                                              <p:tgtEl>
                                                <p:sldTgt/>
                                              </p:tgtEl>
                                            </p:cond>
                                          </p:endCondLst>
                                        </p:cTn>
                                        <p:tgtEl>
                                          <p:sndTgt r:embed="rId2" name="applause.wav"/>
                                        </p:tgtEl>
                                      </p:cMediaNode>
                                    </p:audio>
                                  </p:subTnLst>
                                </p:cTn>
                              </p:par>
                              <p:par>
                                <p:cTn id="480" presetID="53" presetClass="entr" presetSubtype="16" fill="hold" grpId="0" nodeType="withEffect">
                                  <p:stCondLst>
                                    <p:cond delay="0"/>
                                  </p:stCondLst>
                                  <p:childTnLst>
                                    <p:set>
                                      <p:cBhvr>
                                        <p:cTn id="481" dur="1" fill="hold">
                                          <p:stCondLst>
                                            <p:cond delay="0"/>
                                          </p:stCondLst>
                                        </p:cTn>
                                        <p:tgtEl>
                                          <p:spTgt spid="610"/>
                                        </p:tgtEl>
                                        <p:attrNameLst>
                                          <p:attrName>style.visibility</p:attrName>
                                        </p:attrNameLst>
                                      </p:cBhvr>
                                      <p:to>
                                        <p:strVal val="visible"/>
                                      </p:to>
                                    </p:set>
                                    <p:anim calcmode="lin" valueType="num">
                                      <p:cBhvr>
                                        <p:cTn id="482" dur="500" fill="hold"/>
                                        <p:tgtEl>
                                          <p:spTgt spid="610"/>
                                        </p:tgtEl>
                                        <p:attrNameLst>
                                          <p:attrName>ppt_w</p:attrName>
                                        </p:attrNameLst>
                                      </p:cBhvr>
                                      <p:tavLst>
                                        <p:tav tm="0">
                                          <p:val>
                                            <p:fltVal val="0"/>
                                          </p:val>
                                        </p:tav>
                                        <p:tav tm="100000">
                                          <p:val>
                                            <p:strVal val="#ppt_w"/>
                                          </p:val>
                                        </p:tav>
                                      </p:tavLst>
                                    </p:anim>
                                    <p:anim calcmode="lin" valueType="num">
                                      <p:cBhvr>
                                        <p:cTn id="483" dur="500" fill="hold"/>
                                        <p:tgtEl>
                                          <p:spTgt spid="610"/>
                                        </p:tgtEl>
                                        <p:attrNameLst>
                                          <p:attrName>ppt_h</p:attrName>
                                        </p:attrNameLst>
                                      </p:cBhvr>
                                      <p:tavLst>
                                        <p:tav tm="0">
                                          <p:val>
                                            <p:fltVal val="0"/>
                                          </p:val>
                                        </p:tav>
                                        <p:tav tm="100000">
                                          <p:val>
                                            <p:strVal val="#ppt_h"/>
                                          </p:val>
                                        </p:tav>
                                      </p:tavLst>
                                    </p:anim>
                                    <p:animEffect transition="in" filter="fade">
                                      <p:cBhvr>
                                        <p:cTn id="484" dur="500"/>
                                        <p:tgtEl>
                                          <p:spTgt spid="610"/>
                                        </p:tgtEl>
                                      </p:cBhvr>
                                    </p:animEffect>
                                  </p:childTnLst>
                                  <p:subTnLst>
                                    <p:audio>
                                      <p:cMediaNode>
                                        <p:cTn display="0" masterRel="sameClick">
                                          <p:stCondLst>
                                            <p:cond evt="begin" delay="0">
                                              <p:tn val="48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4"/>
                  </p:tgtEl>
                </p:cond>
              </p:nextCondLst>
            </p:seq>
            <p:seq concurrent="1" nextAc="seek">
              <p:cTn id="485" restart="whenNotActive" fill="hold" evtFilter="cancelBubble" nodeType="interactiveSeq">
                <p:stCondLst>
                  <p:cond evt="onClick" delay="0">
                    <p:tgtEl>
                      <p:spTgt spid="105"/>
                    </p:tgtEl>
                  </p:cond>
                </p:stCondLst>
                <p:endSync evt="end" delay="0">
                  <p:rtn val="all"/>
                </p:endSync>
                <p:childTnLst>
                  <p:par>
                    <p:cTn id="486" fill="hold">
                      <p:stCondLst>
                        <p:cond delay="0"/>
                      </p:stCondLst>
                      <p:childTnLst>
                        <p:par>
                          <p:cTn id="487" fill="hold">
                            <p:stCondLst>
                              <p:cond delay="0"/>
                            </p:stCondLst>
                            <p:childTnLst>
                              <p:par>
                                <p:cTn id="488" presetID="53" presetClass="entr" presetSubtype="16" fill="hold" grpId="0" nodeType="withEffect">
                                  <p:stCondLst>
                                    <p:cond delay="0"/>
                                  </p:stCondLst>
                                  <p:childTnLst>
                                    <p:set>
                                      <p:cBhvr>
                                        <p:cTn id="489" dur="1" fill="hold">
                                          <p:stCondLst>
                                            <p:cond delay="0"/>
                                          </p:stCondLst>
                                        </p:cTn>
                                        <p:tgtEl>
                                          <p:spTgt spid="443"/>
                                        </p:tgtEl>
                                        <p:attrNameLst>
                                          <p:attrName>style.visibility</p:attrName>
                                        </p:attrNameLst>
                                      </p:cBhvr>
                                      <p:to>
                                        <p:strVal val="visible"/>
                                      </p:to>
                                    </p:set>
                                    <p:anim calcmode="lin" valueType="num">
                                      <p:cBhvr>
                                        <p:cTn id="490" dur="500" fill="hold"/>
                                        <p:tgtEl>
                                          <p:spTgt spid="443"/>
                                        </p:tgtEl>
                                        <p:attrNameLst>
                                          <p:attrName>ppt_w</p:attrName>
                                        </p:attrNameLst>
                                      </p:cBhvr>
                                      <p:tavLst>
                                        <p:tav tm="0">
                                          <p:val>
                                            <p:fltVal val="0"/>
                                          </p:val>
                                        </p:tav>
                                        <p:tav tm="100000">
                                          <p:val>
                                            <p:strVal val="#ppt_w"/>
                                          </p:val>
                                        </p:tav>
                                      </p:tavLst>
                                    </p:anim>
                                    <p:anim calcmode="lin" valueType="num">
                                      <p:cBhvr>
                                        <p:cTn id="491" dur="500" fill="hold"/>
                                        <p:tgtEl>
                                          <p:spTgt spid="443"/>
                                        </p:tgtEl>
                                        <p:attrNameLst>
                                          <p:attrName>ppt_h</p:attrName>
                                        </p:attrNameLst>
                                      </p:cBhvr>
                                      <p:tavLst>
                                        <p:tav tm="0">
                                          <p:val>
                                            <p:fltVal val="0"/>
                                          </p:val>
                                        </p:tav>
                                        <p:tav tm="100000">
                                          <p:val>
                                            <p:strVal val="#ppt_h"/>
                                          </p:val>
                                        </p:tav>
                                      </p:tavLst>
                                    </p:anim>
                                    <p:animEffect transition="in" filter="fade">
                                      <p:cBhvr>
                                        <p:cTn id="492" dur="500"/>
                                        <p:tgtEl>
                                          <p:spTgt spid="443"/>
                                        </p:tgtEl>
                                      </p:cBhvr>
                                    </p:animEffect>
                                  </p:childTnLst>
                                  <p:subTnLst>
                                    <p:audio>
                                      <p:cMediaNode>
                                        <p:cTn display="0" masterRel="sameClick">
                                          <p:stCondLst>
                                            <p:cond evt="begin" delay="0">
                                              <p:tn val="488"/>
                                            </p:cond>
                                          </p:stCondLst>
                                          <p:endCondLst>
                                            <p:cond evt="onStopAudio" delay="0">
                                              <p:tgtEl>
                                                <p:sldTgt/>
                                              </p:tgtEl>
                                            </p:cond>
                                          </p:endCondLst>
                                        </p:cTn>
                                        <p:tgtEl>
                                          <p:sndTgt r:embed="rId2" name="applause.wav"/>
                                        </p:tgtEl>
                                      </p:cMediaNode>
                                    </p:audio>
                                  </p:subTnLst>
                                </p:cTn>
                              </p:par>
                              <p:par>
                                <p:cTn id="493" presetID="53" presetClass="entr" presetSubtype="16" fill="hold" grpId="0" nodeType="withEffect">
                                  <p:stCondLst>
                                    <p:cond delay="0"/>
                                  </p:stCondLst>
                                  <p:childTnLst>
                                    <p:set>
                                      <p:cBhvr>
                                        <p:cTn id="494" dur="1" fill="hold">
                                          <p:stCondLst>
                                            <p:cond delay="0"/>
                                          </p:stCondLst>
                                        </p:cTn>
                                        <p:tgtEl>
                                          <p:spTgt spid="457"/>
                                        </p:tgtEl>
                                        <p:attrNameLst>
                                          <p:attrName>style.visibility</p:attrName>
                                        </p:attrNameLst>
                                      </p:cBhvr>
                                      <p:to>
                                        <p:strVal val="visible"/>
                                      </p:to>
                                    </p:set>
                                    <p:anim calcmode="lin" valueType="num">
                                      <p:cBhvr>
                                        <p:cTn id="495" dur="500" fill="hold"/>
                                        <p:tgtEl>
                                          <p:spTgt spid="457"/>
                                        </p:tgtEl>
                                        <p:attrNameLst>
                                          <p:attrName>ppt_w</p:attrName>
                                        </p:attrNameLst>
                                      </p:cBhvr>
                                      <p:tavLst>
                                        <p:tav tm="0">
                                          <p:val>
                                            <p:fltVal val="0"/>
                                          </p:val>
                                        </p:tav>
                                        <p:tav tm="100000">
                                          <p:val>
                                            <p:strVal val="#ppt_w"/>
                                          </p:val>
                                        </p:tav>
                                      </p:tavLst>
                                    </p:anim>
                                    <p:anim calcmode="lin" valueType="num">
                                      <p:cBhvr>
                                        <p:cTn id="496" dur="500" fill="hold"/>
                                        <p:tgtEl>
                                          <p:spTgt spid="457"/>
                                        </p:tgtEl>
                                        <p:attrNameLst>
                                          <p:attrName>ppt_h</p:attrName>
                                        </p:attrNameLst>
                                      </p:cBhvr>
                                      <p:tavLst>
                                        <p:tav tm="0">
                                          <p:val>
                                            <p:fltVal val="0"/>
                                          </p:val>
                                        </p:tav>
                                        <p:tav tm="100000">
                                          <p:val>
                                            <p:strVal val="#ppt_h"/>
                                          </p:val>
                                        </p:tav>
                                      </p:tavLst>
                                    </p:anim>
                                    <p:animEffect transition="in" filter="fade">
                                      <p:cBhvr>
                                        <p:cTn id="497" dur="500"/>
                                        <p:tgtEl>
                                          <p:spTgt spid="457"/>
                                        </p:tgtEl>
                                      </p:cBhvr>
                                    </p:animEffect>
                                  </p:childTnLst>
                                  <p:subTnLst>
                                    <p:audio>
                                      <p:cMediaNode>
                                        <p:cTn display="0" masterRel="sameClick">
                                          <p:stCondLst>
                                            <p:cond evt="begin" delay="0">
                                              <p:tn val="493"/>
                                            </p:cond>
                                          </p:stCondLst>
                                          <p:endCondLst>
                                            <p:cond evt="onStopAudio" delay="0">
                                              <p:tgtEl>
                                                <p:sldTgt/>
                                              </p:tgtEl>
                                            </p:cond>
                                          </p:endCondLst>
                                        </p:cTn>
                                        <p:tgtEl>
                                          <p:sndTgt r:embed="rId2" name="applause.wav"/>
                                        </p:tgtEl>
                                      </p:cMediaNode>
                                    </p:audio>
                                  </p:subTnLst>
                                </p:cTn>
                              </p:par>
                              <p:par>
                                <p:cTn id="498" presetID="53" presetClass="entr" presetSubtype="16" fill="hold" grpId="0" nodeType="withEffect">
                                  <p:stCondLst>
                                    <p:cond delay="0"/>
                                  </p:stCondLst>
                                  <p:childTnLst>
                                    <p:set>
                                      <p:cBhvr>
                                        <p:cTn id="499" dur="1" fill="hold">
                                          <p:stCondLst>
                                            <p:cond delay="0"/>
                                          </p:stCondLst>
                                        </p:cTn>
                                        <p:tgtEl>
                                          <p:spTgt spid="471"/>
                                        </p:tgtEl>
                                        <p:attrNameLst>
                                          <p:attrName>style.visibility</p:attrName>
                                        </p:attrNameLst>
                                      </p:cBhvr>
                                      <p:to>
                                        <p:strVal val="visible"/>
                                      </p:to>
                                    </p:set>
                                    <p:anim calcmode="lin" valueType="num">
                                      <p:cBhvr>
                                        <p:cTn id="500" dur="500" fill="hold"/>
                                        <p:tgtEl>
                                          <p:spTgt spid="471"/>
                                        </p:tgtEl>
                                        <p:attrNameLst>
                                          <p:attrName>ppt_w</p:attrName>
                                        </p:attrNameLst>
                                      </p:cBhvr>
                                      <p:tavLst>
                                        <p:tav tm="0">
                                          <p:val>
                                            <p:fltVal val="0"/>
                                          </p:val>
                                        </p:tav>
                                        <p:tav tm="100000">
                                          <p:val>
                                            <p:strVal val="#ppt_w"/>
                                          </p:val>
                                        </p:tav>
                                      </p:tavLst>
                                    </p:anim>
                                    <p:anim calcmode="lin" valueType="num">
                                      <p:cBhvr>
                                        <p:cTn id="501" dur="500" fill="hold"/>
                                        <p:tgtEl>
                                          <p:spTgt spid="471"/>
                                        </p:tgtEl>
                                        <p:attrNameLst>
                                          <p:attrName>ppt_h</p:attrName>
                                        </p:attrNameLst>
                                      </p:cBhvr>
                                      <p:tavLst>
                                        <p:tav tm="0">
                                          <p:val>
                                            <p:fltVal val="0"/>
                                          </p:val>
                                        </p:tav>
                                        <p:tav tm="100000">
                                          <p:val>
                                            <p:strVal val="#ppt_h"/>
                                          </p:val>
                                        </p:tav>
                                      </p:tavLst>
                                    </p:anim>
                                    <p:animEffect transition="in" filter="fade">
                                      <p:cBhvr>
                                        <p:cTn id="502" dur="500"/>
                                        <p:tgtEl>
                                          <p:spTgt spid="471"/>
                                        </p:tgtEl>
                                      </p:cBhvr>
                                    </p:animEffect>
                                  </p:childTnLst>
                                  <p:subTnLst>
                                    <p:audio>
                                      <p:cMediaNode>
                                        <p:cTn display="0" masterRel="sameClick">
                                          <p:stCondLst>
                                            <p:cond evt="begin" delay="0">
                                              <p:tn val="498"/>
                                            </p:cond>
                                          </p:stCondLst>
                                          <p:endCondLst>
                                            <p:cond evt="onStopAudio" delay="0">
                                              <p:tgtEl>
                                                <p:sldTgt/>
                                              </p:tgtEl>
                                            </p:cond>
                                          </p:endCondLst>
                                        </p:cTn>
                                        <p:tgtEl>
                                          <p:sndTgt r:embed="rId2" name="applause.wav"/>
                                        </p:tgtEl>
                                      </p:cMediaNode>
                                    </p:audio>
                                  </p:subTnLst>
                                </p:cTn>
                              </p:par>
                              <p:par>
                                <p:cTn id="503" presetID="53" presetClass="entr" presetSubtype="16" fill="hold" grpId="0" nodeType="withEffect">
                                  <p:stCondLst>
                                    <p:cond delay="0"/>
                                  </p:stCondLst>
                                  <p:childTnLst>
                                    <p:set>
                                      <p:cBhvr>
                                        <p:cTn id="504" dur="1" fill="hold">
                                          <p:stCondLst>
                                            <p:cond delay="0"/>
                                          </p:stCondLst>
                                        </p:cTn>
                                        <p:tgtEl>
                                          <p:spTgt spid="485"/>
                                        </p:tgtEl>
                                        <p:attrNameLst>
                                          <p:attrName>style.visibility</p:attrName>
                                        </p:attrNameLst>
                                      </p:cBhvr>
                                      <p:to>
                                        <p:strVal val="visible"/>
                                      </p:to>
                                    </p:set>
                                    <p:anim calcmode="lin" valueType="num">
                                      <p:cBhvr>
                                        <p:cTn id="505" dur="500" fill="hold"/>
                                        <p:tgtEl>
                                          <p:spTgt spid="485"/>
                                        </p:tgtEl>
                                        <p:attrNameLst>
                                          <p:attrName>ppt_w</p:attrName>
                                        </p:attrNameLst>
                                      </p:cBhvr>
                                      <p:tavLst>
                                        <p:tav tm="0">
                                          <p:val>
                                            <p:fltVal val="0"/>
                                          </p:val>
                                        </p:tav>
                                        <p:tav tm="100000">
                                          <p:val>
                                            <p:strVal val="#ppt_w"/>
                                          </p:val>
                                        </p:tav>
                                      </p:tavLst>
                                    </p:anim>
                                    <p:anim calcmode="lin" valueType="num">
                                      <p:cBhvr>
                                        <p:cTn id="506" dur="500" fill="hold"/>
                                        <p:tgtEl>
                                          <p:spTgt spid="485"/>
                                        </p:tgtEl>
                                        <p:attrNameLst>
                                          <p:attrName>ppt_h</p:attrName>
                                        </p:attrNameLst>
                                      </p:cBhvr>
                                      <p:tavLst>
                                        <p:tav tm="0">
                                          <p:val>
                                            <p:fltVal val="0"/>
                                          </p:val>
                                        </p:tav>
                                        <p:tav tm="100000">
                                          <p:val>
                                            <p:strVal val="#ppt_h"/>
                                          </p:val>
                                        </p:tav>
                                      </p:tavLst>
                                    </p:anim>
                                    <p:animEffect transition="in" filter="fade">
                                      <p:cBhvr>
                                        <p:cTn id="507" dur="500"/>
                                        <p:tgtEl>
                                          <p:spTgt spid="485"/>
                                        </p:tgtEl>
                                      </p:cBhvr>
                                    </p:animEffect>
                                  </p:childTnLst>
                                  <p:subTnLst>
                                    <p:audio>
                                      <p:cMediaNode>
                                        <p:cTn display="0" masterRel="sameClick">
                                          <p:stCondLst>
                                            <p:cond evt="begin" delay="0">
                                              <p:tn val="503"/>
                                            </p:cond>
                                          </p:stCondLst>
                                          <p:endCondLst>
                                            <p:cond evt="onStopAudio" delay="0">
                                              <p:tgtEl>
                                                <p:sldTgt/>
                                              </p:tgtEl>
                                            </p:cond>
                                          </p:endCondLst>
                                        </p:cTn>
                                        <p:tgtEl>
                                          <p:sndTgt r:embed="rId2" name="applause.wav"/>
                                        </p:tgtEl>
                                      </p:cMediaNode>
                                    </p:audio>
                                  </p:subTnLst>
                                </p:cTn>
                              </p:par>
                              <p:par>
                                <p:cTn id="508" presetID="53" presetClass="entr" presetSubtype="16" fill="hold" grpId="0" nodeType="withEffect">
                                  <p:stCondLst>
                                    <p:cond delay="0"/>
                                  </p:stCondLst>
                                  <p:childTnLst>
                                    <p:set>
                                      <p:cBhvr>
                                        <p:cTn id="509" dur="1" fill="hold">
                                          <p:stCondLst>
                                            <p:cond delay="0"/>
                                          </p:stCondLst>
                                        </p:cTn>
                                        <p:tgtEl>
                                          <p:spTgt spid="499"/>
                                        </p:tgtEl>
                                        <p:attrNameLst>
                                          <p:attrName>style.visibility</p:attrName>
                                        </p:attrNameLst>
                                      </p:cBhvr>
                                      <p:to>
                                        <p:strVal val="visible"/>
                                      </p:to>
                                    </p:set>
                                    <p:anim calcmode="lin" valueType="num">
                                      <p:cBhvr>
                                        <p:cTn id="510" dur="500" fill="hold"/>
                                        <p:tgtEl>
                                          <p:spTgt spid="499"/>
                                        </p:tgtEl>
                                        <p:attrNameLst>
                                          <p:attrName>ppt_w</p:attrName>
                                        </p:attrNameLst>
                                      </p:cBhvr>
                                      <p:tavLst>
                                        <p:tav tm="0">
                                          <p:val>
                                            <p:fltVal val="0"/>
                                          </p:val>
                                        </p:tav>
                                        <p:tav tm="100000">
                                          <p:val>
                                            <p:strVal val="#ppt_w"/>
                                          </p:val>
                                        </p:tav>
                                      </p:tavLst>
                                    </p:anim>
                                    <p:anim calcmode="lin" valueType="num">
                                      <p:cBhvr>
                                        <p:cTn id="511" dur="500" fill="hold"/>
                                        <p:tgtEl>
                                          <p:spTgt spid="499"/>
                                        </p:tgtEl>
                                        <p:attrNameLst>
                                          <p:attrName>ppt_h</p:attrName>
                                        </p:attrNameLst>
                                      </p:cBhvr>
                                      <p:tavLst>
                                        <p:tav tm="0">
                                          <p:val>
                                            <p:fltVal val="0"/>
                                          </p:val>
                                        </p:tav>
                                        <p:tav tm="100000">
                                          <p:val>
                                            <p:strVal val="#ppt_h"/>
                                          </p:val>
                                        </p:tav>
                                      </p:tavLst>
                                    </p:anim>
                                    <p:animEffect transition="in" filter="fade">
                                      <p:cBhvr>
                                        <p:cTn id="512" dur="500"/>
                                        <p:tgtEl>
                                          <p:spTgt spid="499"/>
                                        </p:tgtEl>
                                      </p:cBhvr>
                                    </p:animEffect>
                                  </p:childTnLst>
                                  <p:subTnLst>
                                    <p:audio>
                                      <p:cMediaNode>
                                        <p:cTn display="0" masterRel="sameClick">
                                          <p:stCondLst>
                                            <p:cond evt="begin" delay="0">
                                              <p:tn val="508"/>
                                            </p:cond>
                                          </p:stCondLst>
                                          <p:endCondLst>
                                            <p:cond evt="onStopAudio" delay="0">
                                              <p:tgtEl>
                                                <p:sldTgt/>
                                              </p:tgtEl>
                                            </p:cond>
                                          </p:endCondLst>
                                        </p:cTn>
                                        <p:tgtEl>
                                          <p:sndTgt r:embed="rId2" name="applause.wav"/>
                                        </p:tgtEl>
                                      </p:cMediaNode>
                                    </p:audio>
                                  </p:subTnLst>
                                </p:cTn>
                              </p:par>
                              <p:par>
                                <p:cTn id="513" presetID="53" presetClass="entr" presetSubtype="16" fill="hold" grpId="0" nodeType="withEffect">
                                  <p:stCondLst>
                                    <p:cond delay="0"/>
                                  </p:stCondLst>
                                  <p:childTnLst>
                                    <p:set>
                                      <p:cBhvr>
                                        <p:cTn id="514" dur="1" fill="hold">
                                          <p:stCondLst>
                                            <p:cond delay="0"/>
                                          </p:stCondLst>
                                        </p:cTn>
                                        <p:tgtEl>
                                          <p:spTgt spid="513"/>
                                        </p:tgtEl>
                                        <p:attrNameLst>
                                          <p:attrName>style.visibility</p:attrName>
                                        </p:attrNameLst>
                                      </p:cBhvr>
                                      <p:to>
                                        <p:strVal val="visible"/>
                                      </p:to>
                                    </p:set>
                                    <p:anim calcmode="lin" valueType="num">
                                      <p:cBhvr>
                                        <p:cTn id="515" dur="500" fill="hold"/>
                                        <p:tgtEl>
                                          <p:spTgt spid="513"/>
                                        </p:tgtEl>
                                        <p:attrNameLst>
                                          <p:attrName>ppt_w</p:attrName>
                                        </p:attrNameLst>
                                      </p:cBhvr>
                                      <p:tavLst>
                                        <p:tav tm="0">
                                          <p:val>
                                            <p:fltVal val="0"/>
                                          </p:val>
                                        </p:tav>
                                        <p:tav tm="100000">
                                          <p:val>
                                            <p:strVal val="#ppt_w"/>
                                          </p:val>
                                        </p:tav>
                                      </p:tavLst>
                                    </p:anim>
                                    <p:anim calcmode="lin" valueType="num">
                                      <p:cBhvr>
                                        <p:cTn id="516" dur="500" fill="hold"/>
                                        <p:tgtEl>
                                          <p:spTgt spid="513"/>
                                        </p:tgtEl>
                                        <p:attrNameLst>
                                          <p:attrName>ppt_h</p:attrName>
                                        </p:attrNameLst>
                                      </p:cBhvr>
                                      <p:tavLst>
                                        <p:tav tm="0">
                                          <p:val>
                                            <p:fltVal val="0"/>
                                          </p:val>
                                        </p:tav>
                                        <p:tav tm="100000">
                                          <p:val>
                                            <p:strVal val="#ppt_h"/>
                                          </p:val>
                                        </p:tav>
                                      </p:tavLst>
                                    </p:anim>
                                    <p:animEffect transition="in" filter="fade">
                                      <p:cBhvr>
                                        <p:cTn id="517" dur="500"/>
                                        <p:tgtEl>
                                          <p:spTgt spid="513"/>
                                        </p:tgtEl>
                                      </p:cBhvr>
                                    </p:animEffect>
                                  </p:childTnLst>
                                  <p:subTnLst>
                                    <p:audio>
                                      <p:cMediaNode>
                                        <p:cTn display="0" masterRel="sameClick">
                                          <p:stCondLst>
                                            <p:cond evt="begin" delay="0">
                                              <p:tn val="513"/>
                                            </p:cond>
                                          </p:stCondLst>
                                          <p:endCondLst>
                                            <p:cond evt="onStopAudio" delay="0">
                                              <p:tgtEl>
                                                <p:sldTgt/>
                                              </p:tgtEl>
                                            </p:cond>
                                          </p:endCondLst>
                                        </p:cTn>
                                        <p:tgtEl>
                                          <p:sndTgt r:embed="rId2" name="applause.wav"/>
                                        </p:tgtEl>
                                      </p:cMediaNode>
                                    </p:audio>
                                  </p:subTnLst>
                                </p:cTn>
                              </p:par>
                              <p:par>
                                <p:cTn id="518" presetID="53" presetClass="entr" presetSubtype="16" fill="hold" grpId="0" nodeType="withEffect">
                                  <p:stCondLst>
                                    <p:cond delay="0"/>
                                  </p:stCondLst>
                                  <p:childTnLst>
                                    <p:set>
                                      <p:cBhvr>
                                        <p:cTn id="519" dur="1" fill="hold">
                                          <p:stCondLst>
                                            <p:cond delay="0"/>
                                          </p:stCondLst>
                                        </p:cTn>
                                        <p:tgtEl>
                                          <p:spTgt spid="527"/>
                                        </p:tgtEl>
                                        <p:attrNameLst>
                                          <p:attrName>style.visibility</p:attrName>
                                        </p:attrNameLst>
                                      </p:cBhvr>
                                      <p:to>
                                        <p:strVal val="visible"/>
                                      </p:to>
                                    </p:set>
                                    <p:anim calcmode="lin" valueType="num">
                                      <p:cBhvr>
                                        <p:cTn id="520" dur="500" fill="hold"/>
                                        <p:tgtEl>
                                          <p:spTgt spid="527"/>
                                        </p:tgtEl>
                                        <p:attrNameLst>
                                          <p:attrName>ppt_w</p:attrName>
                                        </p:attrNameLst>
                                      </p:cBhvr>
                                      <p:tavLst>
                                        <p:tav tm="0">
                                          <p:val>
                                            <p:fltVal val="0"/>
                                          </p:val>
                                        </p:tav>
                                        <p:tav tm="100000">
                                          <p:val>
                                            <p:strVal val="#ppt_w"/>
                                          </p:val>
                                        </p:tav>
                                      </p:tavLst>
                                    </p:anim>
                                    <p:anim calcmode="lin" valueType="num">
                                      <p:cBhvr>
                                        <p:cTn id="521" dur="500" fill="hold"/>
                                        <p:tgtEl>
                                          <p:spTgt spid="527"/>
                                        </p:tgtEl>
                                        <p:attrNameLst>
                                          <p:attrName>ppt_h</p:attrName>
                                        </p:attrNameLst>
                                      </p:cBhvr>
                                      <p:tavLst>
                                        <p:tav tm="0">
                                          <p:val>
                                            <p:fltVal val="0"/>
                                          </p:val>
                                        </p:tav>
                                        <p:tav tm="100000">
                                          <p:val>
                                            <p:strVal val="#ppt_h"/>
                                          </p:val>
                                        </p:tav>
                                      </p:tavLst>
                                    </p:anim>
                                    <p:animEffect transition="in" filter="fade">
                                      <p:cBhvr>
                                        <p:cTn id="522" dur="500"/>
                                        <p:tgtEl>
                                          <p:spTgt spid="527"/>
                                        </p:tgtEl>
                                      </p:cBhvr>
                                    </p:animEffect>
                                  </p:childTnLst>
                                  <p:subTnLst>
                                    <p:audio>
                                      <p:cMediaNode>
                                        <p:cTn display="0" masterRel="sameClick">
                                          <p:stCondLst>
                                            <p:cond evt="begin" delay="0">
                                              <p:tn val="518"/>
                                            </p:cond>
                                          </p:stCondLst>
                                          <p:endCondLst>
                                            <p:cond evt="onStopAudio" delay="0">
                                              <p:tgtEl>
                                                <p:sldTgt/>
                                              </p:tgtEl>
                                            </p:cond>
                                          </p:endCondLst>
                                        </p:cTn>
                                        <p:tgtEl>
                                          <p:sndTgt r:embed="rId2" name="applause.wav"/>
                                        </p:tgtEl>
                                      </p:cMediaNode>
                                    </p:audio>
                                  </p:subTnLst>
                                </p:cTn>
                              </p:par>
                              <p:par>
                                <p:cTn id="523" presetID="53" presetClass="entr" presetSubtype="16" fill="hold" grpId="0" nodeType="withEffect">
                                  <p:stCondLst>
                                    <p:cond delay="0"/>
                                  </p:stCondLst>
                                  <p:childTnLst>
                                    <p:set>
                                      <p:cBhvr>
                                        <p:cTn id="524" dur="1" fill="hold">
                                          <p:stCondLst>
                                            <p:cond delay="0"/>
                                          </p:stCondLst>
                                        </p:cTn>
                                        <p:tgtEl>
                                          <p:spTgt spid="541"/>
                                        </p:tgtEl>
                                        <p:attrNameLst>
                                          <p:attrName>style.visibility</p:attrName>
                                        </p:attrNameLst>
                                      </p:cBhvr>
                                      <p:to>
                                        <p:strVal val="visible"/>
                                      </p:to>
                                    </p:set>
                                    <p:anim calcmode="lin" valueType="num">
                                      <p:cBhvr>
                                        <p:cTn id="525" dur="500" fill="hold"/>
                                        <p:tgtEl>
                                          <p:spTgt spid="541"/>
                                        </p:tgtEl>
                                        <p:attrNameLst>
                                          <p:attrName>ppt_w</p:attrName>
                                        </p:attrNameLst>
                                      </p:cBhvr>
                                      <p:tavLst>
                                        <p:tav tm="0">
                                          <p:val>
                                            <p:fltVal val="0"/>
                                          </p:val>
                                        </p:tav>
                                        <p:tav tm="100000">
                                          <p:val>
                                            <p:strVal val="#ppt_w"/>
                                          </p:val>
                                        </p:tav>
                                      </p:tavLst>
                                    </p:anim>
                                    <p:anim calcmode="lin" valueType="num">
                                      <p:cBhvr>
                                        <p:cTn id="526" dur="500" fill="hold"/>
                                        <p:tgtEl>
                                          <p:spTgt spid="541"/>
                                        </p:tgtEl>
                                        <p:attrNameLst>
                                          <p:attrName>ppt_h</p:attrName>
                                        </p:attrNameLst>
                                      </p:cBhvr>
                                      <p:tavLst>
                                        <p:tav tm="0">
                                          <p:val>
                                            <p:fltVal val="0"/>
                                          </p:val>
                                        </p:tav>
                                        <p:tav tm="100000">
                                          <p:val>
                                            <p:strVal val="#ppt_h"/>
                                          </p:val>
                                        </p:tav>
                                      </p:tavLst>
                                    </p:anim>
                                    <p:animEffect transition="in" filter="fade">
                                      <p:cBhvr>
                                        <p:cTn id="527" dur="500"/>
                                        <p:tgtEl>
                                          <p:spTgt spid="541"/>
                                        </p:tgtEl>
                                      </p:cBhvr>
                                    </p:animEffect>
                                  </p:childTnLst>
                                  <p:subTnLst>
                                    <p:audio>
                                      <p:cMediaNode>
                                        <p:cTn display="0" masterRel="sameClick">
                                          <p:stCondLst>
                                            <p:cond evt="begin" delay="0">
                                              <p:tn val="52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5"/>
                  </p:tgtEl>
                </p:cond>
              </p:nextCondLst>
            </p:seq>
            <p:seq concurrent="1" nextAc="seek">
              <p:cTn id="528" restart="whenNotActive" fill="hold" evtFilter="cancelBubble" nodeType="interactiveSeq">
                <p:stCondLst>
                  <p:cond evt="onClick" delay="0">
                    <p:tgtEl>
                      <p:spTgt spid="106"/>
                    </p:tgtEl>
                  </p:cond>
                </p:stCondLst>
                <p:endSync evt="end" delay="0">
                  <p:rtn val="all"/>
                </p:endSync>
                <p:childTnLst>
                  <p:par>
                    <p:cTn id="529" fill="hold">
                      <p:stCondLst>
                        <p:cond delay="0"/>
                      </p:stCondLst>
                      <p:childTnLst>
                        <p:par>
                          <p:cTn id="530" fill="hold">
                            <p:stCondLst>
                              <p:cond delay="0"/>
                            </p:stCondLst>
                            <p:childTnLst>
                              <p:par>
                                <p:cTn id="531" presetID="53" presetClass="entr" presetSubtype="16" fill="hold" grpId="0" nodeType="withEffect">
                                  <p:stCondLst>
                                    <p:cond delay="0"/>
                                  </p:stCondLst>
                                  <p:childTnLst>
                                    <p:set>
                                      <p:cBhvr>
                                        <p:cTn id="532" dur="1" fill="hold">
                                          <p:stCondLst>
                                            <p:cond delay="0"/>
                                          </p:stCondLst>
                                        </p:cTn>
                                        <p:tgtEl>
                                          <p:spTgt spid="472"/>
                                        </p:tgtEl>
                                        <p:attrNameLst>
                                          <p:attrName>style.visibility</p:attrName>
                                        </p:attrNameLst>
                                      </p:cBhvr>
                                      <p:to>
                                        <p:strVal val="visible"/>
                                      </p:to>
                                    </p:set>
                                    <p:anim calcmode="lin" valueType="num">
                                      <p:cBhvr>
                                        <p:cTn id="533" dur="500" fill="hold"/>
                                        <p:tgtEl>
                                          <p:spTgt spid="472"/>
                                        </p:tgtEl>
                                        <p:attrNameLst>
                                          <p:attrName>ppt_w</p:attrName>
                                        </p:attrNameLst>
                                      </p:cBhvr>
                                      <p:tavLst>
                                        <p:tav tm="0">
                                          <p:val>
                                            <p:fltVal val="0"/>
                                          </p:val>
                                        </p:tav>
                                        <p:tav tm="100000">
                                          <p:val>
                                            <p:strVal val="#ppt_w"/>
                                          </p:val>
                                        </p:tav>
                                      </p:tavLst>
                                    </p:anim>
                                    <p:anim calcmode="lin" valueType="num">
                                      <p:cBhvr>
                                        <p:cTn id="534" dur="500" fill="hold"/>
                                        <p:tgtEl>
                                          <p:spTgt spid="472"/>
                                        </p:tgtEl>
                                        <p:attrNameLst>
                                          <p:attrName>ppt_h</p:attrName>
                                        </p:attrNameLst>
                                      </p:cBhvr>
                                      <p:tavLst>
                                        <p:tav tm="0">
                                          <p:val>
                                            <p:fltVal val="0"/>
                                          </p:val>
                                        </p:tav>
                                        <p:tav tm="100000">
                                          <p:val>
                                            <p:strVal val="#ppt_h"/>
                                          </p:val>
                                        </p:tav>
                                      </p:tavLst>
                                    </p:anim>
                                    <p:animEffect transition="in" filter="fade">
                                      <p:cBhvr>
                                        <p:cTn id="535" dur="500"/>
                                        <p:tgtEl>
                                          <p:spTgt spid="472"/>
                                        </p:tgtEl>
                                      </p:cBhvr>
                                    </p:animEffect>
                                  </p:childTnLst>
                                  <p:subTnLst>
                                    <p:audio>
                                      <p:cMediaNode>
                                        <p:cTn display="0" masterRel="sameClick">
                                          <p:stCondLst>
                                            <p:cond evt="begin" delay="0">
                                              <p:tn val="531"/>
                                            </p:cond>
                                          </p:stCondLst>
                                          <p:endCondLst>
                                            <p:cond evt="onStopAudio" delay="0">
                                              <p:tgtEl>
                                                <p:sldTgt/>
                                              </p:tgtEl>
                                            </p:cond>
                                          </p:endCondLst>
                                        </p:cTn>
                                        <p:tgtEl>
                                          <p:sndTgt r:embed="rId2" name="applause.wav"/>
                                        </p:tgtEl>
                                      </p:cMediaNode>
                                    </p:audio>
                                  </p:subTnLst>
                                </p:cTn>
                              </p:par>
                              <p:par>
                                <p:cTn id="536" presetID="53" presetClass="entr" presetSubtype="16" fill="hold" grpId="0" nodeType="withEffect">
                                  <p:stCondLst>
                                    <p:cond delay="0"/>
                                  </p:stCondLst>
                                  <p:childTnLst>
                                    <p:set>
                                      <p:cBhvr>
                                        <p:cTn id="537" dur="1" fill="hold">
                                          <p:stCondLst>
                                            <p:cond delay="0"/>
                                          </p:stCondLst>
                                        </p:cTn>
                                        <p:tgtEl>
                                          <p:spTgt spid="486"/>
                                        </p:tgtEl>
                                        <p:attrNameLst>
                                          <p:attrName>style.visibility</p:attrName>
                                        </p:attrNameLst>
                                      </p:cBhvr>
                                      <p:to>
                                        <p:strVal val="visible"/>
                                      </p:to>
                                    </p:set>
                                    <p:anim calcmode="lin" valueType="num">
                                      <p:cBhvr>
                                        <p:cTn id="538" dur="500" fill="hold"/>
                                        <p:tgtEl>
                                          <p:spTgt spid="486"/>
                                        </p:tgtEl>
                                        <p:attrNameLst>
                                          <p:attrName>ppt_w</p:attrName>
                                        </p:attrNameLst>
                                      </p:cBhvr>
                                      <p:tavLst>
                                        <p:tav tm="0">
                                          <p:val>
                                            <p:fltVal val="0"/>
                                          </p:val>
                                        </p:tav>
                                        <p:tav tm="100000">
                                          <p:val>
                                            <p:strVal val="#ppt_w"/>
                                          </p:val>
                                        </p:tav>
                                      </p:tavLst>
                                    </p:anim>
                                    <p:anim calcmode="lin" valueType="num">
                                      <p:cBhvr>
                                        <p:cTn id="539" dur="500" fill="hold"/>
                                        <p:tgtEl>
                                          <p:spTgt spid="486"/>
                                        </p:tgtEl>
                                        <p:attrNameLst>
                                          <p:attrName>ppt_h</p:attrName>
                                        </p:attrNameLst>
                                      </p:cBhvr>
                                      <p:tavLst>
                                        <p:tav tm="0">
                                          <p:val>
                                            <p:fltVal val="0"/>
                                          </p:val>
                                        </p:tav>
                                        <p:tav tm="100000">
                                          <p:val>
                                            <p:strVal val="#ppt_h"/>
                                          </p:val>
                                        </p:tav>
                                      </p:tavLst>
                                    </p:anim>
                                    <p:animEffect transition="in" filter="fade">
                                      <p:cBhvr>
                                        <p:cTn id="540" dur="500"/>
                                        <p:tgtEl>
                                          <p:spTgt spid="486"/>
                                        </p:tgtEl>
                                      </p:cBhvr>
                                    </p:animEffect>
                                  </p:childTnLst>
                                  <p:subTnLst>
                                    <p:audio>
                                      <p:cMediaNode>
                                        <p:cTn display="0" masterRel="sameClick">
                                          <p:stCondLst>
                                            <p:cond evt="begin" delay="0">
                                              <p:tn val="536"/>
                                            </p:cond>
                                          </p:stCondLst>
                                          <p:endCondLst>
                                            <p:cond evt="onStopAudio" delay="0">
                                              <p:tgtEl>
                                                <p:sldTgt/>
                                              </p:tgtEl>
                                            </p:cond>
                                          </p:endCondLst>
                                        </p:cTn>
                                        <p:tgtEl>
                                          <p:sndTgt r:embed="rId2" name="applause.wav"/>
                                        </p:tgtEl>
                                      </p:cMediaNode>
                                    </p:audio>
                                  </p:subTnLst>
                                </p:cTn>
                              </p:par>
                              <p:par>
                                <p:cTn id="541" presetID="53" presetClass="entr" presetSubtype="16" fill="hold" grpId="0" nodeType="withEffect">
                                  <p:stCondLst>
                                    <p:cond delay="0"/>
                                  </p:stCondLst>
                                  <p:childTnLst>
                                    <p:set>
                                      <p:cBhvr>
                                        <p:cTn id="542" dur="1" fill="hold">
                                          <p:stCondLst>
                                            <p:cond delay="0"/>
                                          </p:stCondLst>
                                        </p:cTn>
                                        <p:tgtEl>
                                          <p:spTgt spid="500"/>
                                        </p:tgtEl>
                                        <p:attrNameLst>
                                          <p:attrName>style.visibility</p:attrName>
                                        </p:attrNameLst>
                                      </p:cBhvr>
                                      <p:to>
                                        <p:strVal val="visible"/>
                                      </p:to>
                                    </p:set>
                                    <p:anim calcmode="lin" valueType="num">
                                      <p:cBhvr>
                                        <p:cTn id="543" dur="500" fill="hold"/>
                                        <p:tgtEl>
                                          <p:spTgt spid="500"/>
                                        </p:tgtEl>
                                        <p:attrNameLst>
                                          <p:attrName>ppt_w</p:attrName>
                                        </p:attrNameLst>
                                      </p:cBhvr>
                                      <p:tavLst>
                                        <p:tav tm="0">
                                          <p:val>
                                            <p:fltVal val="0"/>
                                          </p:val>
                                        </p:tav>
                                        <p:tav tm="100000">
                                          <p:val>
                                            <p:strVal val="#ppt_w"/>
                                          </p:val>
                                        </p:tav>
                                      </p:tavLst>
                                    </p:anim>
                                    <p:anim calcmode="lin" valueType="num">
                                      <p:cBhvr>
                                        <p:cTn id="544" dur="500" fill="hold"/>
                                        <p:tgtEl>
                                          <p:spTgt spid="500"/>
                                        </p:tgtEl>
                                        <p:attrNameLst>
                                          <p:attrName>ppt_h</p:attrName>
                                        </p:attrNameLst>
                                      </p:cBhvr>
                                      <p:tavLst>
                                        <p:tav tm="0">
                                          <p:val>
                                            <p:fltVal val="0"/>
                                          </p:val>
                                        </p:tav>
                                        <p:tav tm="100000">
                                          <p:val>
                                            <p:strVal val="#ppt_h"/>
                                          </p:val>
                                        </p:tav>
                                      </p:tavLst>
                                    </p:anim>
                                    <p:animEffect transition="in" filter="fade">
                                      <p:cBhvr>
                                        <p:cTn id="545" dur="500"/>
                                        <p:tgtEl>
                                          <p:spTgt spid="500"/>
                                        </p:tgtEl>
                                      </p:cBhvr>
                                    </p:animEffect>
                                  </p:childTnLst>
                                  <p:subTnLst>
                                    <p:audio>
                                      <p:cMediaNode>
                                        <p:cTn display="0" masterRel="sameClick">
                                          <p:stCondLst>
                                            <p:cond evt="begin" delay="0">
                                              <p:tn val="541"/>
                                            </p:cond>
                                          </p:stCondLst>
                                          <p:endCondLst>
                                            <p:cond evt="onStopAudio" delay="0">
                                              <p:tgtEl>
                                                <p:sldTgt/>
                                              </p:tgtEl>
                                            </p:cond>
                                          </p:endCondLst>
                                        </p:cTn>
                                        <p:tgtEl>
                                          <p:sndTgt r:embed="rId2" name="applause.wav"/>
                                        </p:tgtEl>
                                      </p:cMediaNode>
                                    </p:audio>
                                  </p:subTnLst>
                                </p:cTn>
                              </p:par>
                              <p:par>
                                <p:cTn id="546" presetID="53" presetClass="entr" presetSubtype="16" fill="hold" grpId="0" nodeType="withEffect">
                                  <p:stCondLst>
                                    <p:cond delay="0"/>
                                  </p:stCondLst>
                                  <p:childTnLst>
                                    <p:set>
                                      <p:cBhvr>
                                        <p:cTn id="547" dur="1" fill="hold">
                                          <p:stCondLst>
                                            <p:cond delay="0"/>
                                          </p:stCondLst>
                                        </p:cTn>
                                        <p:tgtEl>
                                          <p:spTgt spid="514"/>
                                        </p:tgtEl>
                                        <p:attrNameLst>
                                          <p:attrName>style.visibility</p:attrName>
                                        </p:attrNameLst>
                                      </p:cBhvr>
                                      <p:to>
                                        <p:strVal val="visible"/>
                                      </p:to>
                                    </p:set>
                                    <p:anim calcmode="lin" valueType="num">
                                      <p:cBhvr>
                                        <p:cTn id="548" dur="500" fill="hold"/>
                                        <p:tgtEl>
                                          <p:spTgt spid="514"/>
                                        </p:tgtEl>
                                        <p:attrNameLst>
                                          <p:attrName>ppt_w</p:attrName>
                                        </p:attrNameLst>
                                      </p:cBhvr>
                                      <p:tavLst>
                                        <p:tav tm="0">
                                          <p:val>
                                            <p:fltVal val="0"/>
                                          </p:val>
                                        </p:tav>
                                        <p:tav tm="100000">
                                          <p:val>
                                            <p:strVal val="#ppt_w"/>
                                          </p:val>
                                        </p:tav>
                                      </p:tavLst>
                                    </p:anim>
                                    <p:anim calcmode="lin" valueType="num">
                                      <p:cBhvr>
                                        <p:cTn id="549" dur="500" fill="hold"/>
                                        <p:tgtEl>
                                          <p:spTgt spid="514"/>
                                        </p:tgtEl>
                                        <p:attrNameLst>
                                          <p:attrName>ppt_h</p:attrName>
                                        </p:attrNameLst>
                                      </p:cBhvr>
                                      <p:tavLst>
                                        <p:tav tm="0">
                                          <p:val>
                                            <p:fltVal val="0"/>
                                          </p:val>
                                        </p:tav>
                                        <p:tav tm="100000">
                                          <p:val>
                                            <p:strVal val="#ppt_h"/>
                                          </p:val>
                                        </p:tav>
                                      </p:tavLst>
                                    </p:anim>
                                    <p:animEffect transition="in" filter="fade">
                                      <p:cBhvr>
                                        <p:cTn id="550" dur="500"/>
                                        <p:tgtEl>
                                          <p:spTgt spid="514"/>
                                        </p:tgtEl>
                                      </p:cBhvr>
                                    </p:animEffect>
                                  </p:childTnLst>
                                  <p:subTnLst>
                                    <p:audio>
                                      <p:cMediaNode>
                                        <p:cTn display="0" masterRel="sameClick">
                                          <p:stCondLst>
                                            <p:cond evt="begin" delay="0">
                                              <p:tn val="546"/>
                                            </p:cond>
                                          </p:stCondLst>
                                          <p:endCondLst>
                                            <p:cond evt="onStopAudio" delay="0">
                                              <p:tgtEl>
                                                <p:sldTgt/>
                                              </p:tgtEl>
                                            </p:cond>
                                          </p:endCondLst>
                                        </p:cTn>
                                        <p:tgtEl>
                                          <p:sndTgt r:embed="rId2" name="applause.wav"/>
                                        </p:tgtEl>
                                      </p:cMediaNode>
                                    </p:audio>
                                  </p:subTnLst>
                                </p:cTn>
                              </p:par>
                              <p:par>
                                <p:cTn id="551" presetID="53" presetClass="entr" presetSubtype="16" fill="hold" grpId="0" nodeType="withEffect">
                                  <p:stCondLst>
                                    <p:cond delay="0"/>
                                  </p:stCondLst>
                                  <p:childTnLst>
                                    <p:set>
                                      <p:cBhvr>
                                        <p:cTn id="552" dur="1" fill="hold">
                                          <p:stCondLst>
                                            <p:cond delay="0"/>
                                          </p:stCondLst>
                                        </p:cTn>
                                        <p:tgtEl>
                                          <p:spTgt spid="528"/>
                                        </p:tgtEl>
                                        <p:attrNameLst>
                                          <p:attrName>style.visibility</p:attrName>
                                        </p:attrNameLst>
                                      </p:cBhvr>
                                      <p:to>
                                        <p:strVal val="visible"/>
                                      </p:to>
                                    </p:set>
                                    <p:anim calcmode="lin" valueType="num">
                                      <p:cBhvr>
                                        <p:cTn id="553" dur="500" fill="hold"/>
                                        <p:tgtEl>
                                          <p:spTgt spid="528"/>
                                        </p:tgtEl>
                                        <p:attrNameLst>
                                          <p:attrName>ppt_w</p:attrName>
                                        </p:attrNameLst>
                                      </p:cBhvr>
                                      <p:tavLst>
                                        <p:tav tm="0">
                                          <p:val>
                                            <p:fltVal val="0"/>
                                          </p:val>
                                        </p:tav>
                                        <p:tav tm="100000">
                                          <p:val>
                                            <p:strVal val="#ppt_w"/>
                                          </p:val>
                                        </p:tav>
                                      </p:tavLst>
                                    </p:anim>
                                    <p:anim calcmode="lin" valueType="num">
                                      <p:cBhvr>
                                        <p:cTn id="554" dur="500" fill="hold"/>
                                        <p:tgtEl>
                                          <p:spTgt spid="528"/>
                                        </p:tgtEl>
                                        <p:attrNameLst>
                                          <p:attrName>ppt_h</p:attrName>
                                        </p:attrNameLst>
                                      </p:cBhvr>
                                      <p:tavLst>
                                        <p:tav tm="0">
                                          <p:val>
                                            <p:fltVal val="0"/>
                                          </p:val>
                                        </p:tav>
                                        <p:tav tm="100000">
                                          <p:val>
                                            <p:strVal val="#ppt_h"/>
                                          </p:val>
                                        </p:tav>
                                      </p:tavLst>
                                    </p:anim>
                                    <p:animEffect transition="in" filter="fade">
                                      <p:cBhvr>
                                        <p:cTn id="555" dur="500"/>
                                        <p:tgtEl>
                                          <p:spTgt spid="528"/>
                                        </p:tgtEl>
                                      </p:cBhvr>
                                    </p:animEffect>
                                  </p:childTnLst>
                                  <p:subTnLst>
                                    <p:audio>
                                      <p:cMediaNode>
                                        <p:cTn display="0" masterRel="sameClick">
                                          <p:stCondLst>
                                            <p:cond evt="begin" delay="0">
                                              <p:tn val="551"/>
                                            </p:cond>
                                          </p:stCondLst>
                                          <p:endCondLst>
                                            <p:cond evt="onStopAudio" delay="0">
                                              <p:tgtEl>
                                                <p:sldTgt/>
                                              </p:tgtEl>
                                            </p:cond>
                                          </p:endCondLst>
                                        </p:cTn>
                                        <p:tgtEl>
                                          <p:sndTgt r:embed="rId2" name="applause.wav"/>
                                        </p:tgtEl>
                                      </p:cMediaNode>
                                    </p:audio>
                                  </p:subTnLst>
                                </p:cTn>
                              </p:par>
                              <p:par>
                                <p:cTn id="556" presetID="53" presetClass="entr" presetSubtype="16" fill="hold" grpId="0" nodeType="withEffect">
                                  <p:stCondLst>
                                    <p:cond delay="0"/>
                                  </p:stCondLst>
                                  <p:childTnLst>
                                    <p:set>
                                      <p:cBhvr>
                                        <p:cTn id="557" dur="1" fill="hold">
                                          <p:stCondLst>
                                            <p:cond delay="0"/>
                                          </p:stCondLst>
                                        </p:cTn>
                                        <p:tgtEl>
                                          <p:spTgt spid="542"/>
                                        </p:tgtEl>
                                        <p:attrNameLst>
                                          <p:attrName>style.visibility</p:attrName>
                                        </p:attrNameLst>
                                      </p:cBhvr>
                                      <p:to>
                                        <p:strVal val="visible"/>
                                      </p:to>
                                    </p:set>
                                    <p:anim calcmode="lin" valueType="num">
                                      <p:cBhvr>
                                        <p:cTn id="558" dur="500" fill="hold"/>
                                        <p:tgtEl>
                                          <p:spTgt spid="542"/>
                                        </p:tgtEl>
                                        <p:attrNameLst>
                                          <p:attrName>ppt_w</p:attrName>
                                        </p:attrNameLst>
                                      </p:cBhvr>
                                      <p:tavLst>
                                        <p:tav tm="0">
                                          <p:val>
                                            <p:fltVal val="0"/>
                                          </p:val>
                                        </p:tav>
                                        <p:tav tm="100000">
                                          <p:val>
                                            <p:strVal val="#ppt_w"/>
                                          </p:val>
                                        </p:tav>
                                      </p:tavLst>
                                    </p:anim>
                                    <p:anim calcmode="lin" valueType="num">
                                      <p:cBhvr>
                                        <p:cTn id="559" dur="500" fill="hold"/>
                                        <p:tgtEl>
                                          <p:spTgt spid="542"/>
                                        </p:tgtEl>
                                        <p:attrNameLst>
                                          <p:attrName>ppt_h</p:attrName>
                                        </p:attrNameLst>
                                      </p:cBhvr>
                                      <p:tavLst>
                                        <p:tav tm="0">
                                          <p:val>
                                            <p:fltVal val="0"/>
                                          </p:val>
                                        </p:tav>
                                        <p:tav tm="100000">
                                          <p:val>
                                            <p:strVal val="#ppt_h"/>
                                          </p:val>
                                        </p:tav>
                                      </p:tavLst>
                                    </p:anim>
                                    <p:animEffect transition="in" filter="fade">
                                      <p:cBhvr>
                                        <p:cTn id="560" dur="500"/>
                                        <p:tgtEl>
                                          <p:spTgt spid="542"/>
                                        </p:tgtEl>
                                      </p:cBhvr>
                                    </p:animEffect>
                                  </p:childTnLst>
                                  <p:subTnLst>
                                    <p:audio>
                                      <p:cMediaNode>
                                        <p:cTn display="0" masterRel="sameClick">
                                          <p:stCondLst>
                                            <p:cond evt="begin" delay="0">
                                              <p:tn val="556"/>
                                            </p:cond>
                                          </p:stCondLst>
                                          <p:endCondLst>
                                            <p:cond evt="onStopAudio" delay="0">
                                              <p:tgtEl>
                                                <p:sldTgt/>
                                              </p:tgtEl>
                                            </p:cond>
                                          </p:endCondLst>
                                        </p:cTn>
                                        <p:tgtEl>
                                          <p:sndTgt r:embed="rId2" name="applause.wav"/>
                                        </p:tgtEl>
                                      </p:cMediaNode>
                                    </p:audio>
                                  </p:subTnLst>
                                </p:cTn>
                              </p:par>
                              <p:par>
                                <p:cTn id="561" presetID="53" presetClass="entr" presetSubtype="16" fill="hold" grpId="0" nodeType="withEffect">
                                  <p:stCondLst>
                                    <p:cond delay="0"/>
                                  </p:stCondLst>
                                  <p:childTnLst>
                                    <p:set>
                                      <p:cBhvr>
                                        <p:cTn id="562" dur="1" fill="hold">
                                          <p:stCondLst>
                                            <p:cond delay="0"/>
                                          </p:stCondLst>
                                        </p:cTn>
                                        <p:tgtEl>
                                          <p:spTgt spid="556"/>
                                        </p:tgtEl>
                                        <p:attrNameLst>
                                          <p:attrName>style.visibility</p:attrName>
                                        </p:attrNameLst>
                                      </p:cBhvr>
                                      <p:to>
                                        <p:strVal val="visible"/>
                                      </p:to>
                                    </p:set>
                                    <p:anim calcmode="lin" valueType="num">
                                      <p:cBhvr>
                                        <p:cTn id="563" dur="500" fill="hold"/>
                                        <p:tgtEl>
                                          <p:spTgt spid="556"/>
                                        </p:tgtEl>
                                        <p:attrNameLst>
                                          <p:attrName>ppt_w</p:attrName>
                                        </p:attrNameLst>
                                      </p:cBhvr>
                                      <p:tavLst>
                                        <p:tav tm="0">
                                          <p:val>
                                            <p:fltVal val="0"/>
                                          </p:val>
                                        </p:tav>
                                        <p:tav tm="100000">
                                          <p:val>
                                            <p:strVal val="#ppt_w"/>
                                          </p:val>
                                        </p:tav>
                                      </p:tavLst>
                                    </p:anim>
                                    <p:anim calcmode="lin" valueType="num">
                                      <p:cBhvr>
                                        <p:cTn id="564" dur="500" fill="hold"/>
                                        <p:tgtEl>
                                          <p:spTgt spid="556"/>
                                        </p:tgtEl>
                                        <p:attrNameLst>
                                          <p:attrName>ppt_h</p:attrName>
                                        </p:attrNameLst>
                                      </p:cBhvr>
                                      <p:tavLst>
                                        <p:tav tm="0">
                                          <p:val>
                                            <p:fltVal val="0"/>
                                          </p:val>
                                        </p:tav>
                                        <p:tav tm="100000">
                                          <p:val>
                                            <p:strVal val="#ppt_h"/>
                                          </p:val>
                                        </p:tav>
                                      </p:tavLst>
                                    </p:anim>
                                    <p:animEffect transition="in" filter="fade">
                                      <p:cBhvr>
                                        <p:cTn id="565" dur="500"/>
                                        <p:tgtEl>
                                          <p:spTgt spid="556"/>
                                        </p:tgtEl>
                                      </p:cBhvr>
                                    </p:animEffect>
                                  </p:childTnLst>
                                  <p:subTnLst>
                                    <p:audio>
                                      <p:cMediaNode>
                                        <p:cTn display="0" masterRel="sameClick">
                                          <p:stCondLst>
                                            <p:cond evt="begin" delay="0">
                                              <p:tn val="561"/>
                                            </p:cond>
                                          </p:stCondLst>
                                          <p:endCondLst>
                                            <p:cond evt="onStopAudio" delay="0">
                                              <p:tgtEl>
                                                <p:sldTgt/>
                                              </p:tgtEl>
                                            </p:cond>
                                          </p:endCondLst>
                                        </p:cTn>
                                        <p:tgtEl>
                                          <p:sndTgt r:embed="rId2" name="applause.wav"/>
                                        </p:tgtEl>
                                      </p:cMediaNode>
                                    </p:audio>
                                  </p:subTnLst>
                                </p:cTn>
                              </p:par>
                              <p:par>
                                <p:cTn id="566" presetID="53" presetClass="entr" presetSubtype="16" fill="hold" grpId="0" nodeType="withEffect">
                                  <p:stCondLst>
                                    <p:cond delay="0"/>
                                  </p:stCondLst>
                                  <p:childTnLst>
                                    <p:set>
                                      <p:cBhvr>
                                        <p:cTn id="567" dur="1" fill="hold">
                                          <p:stCondLst>
                                            <p:cond delay="0"/>
                                          </p:stCondLst>
                                        </p:cTn>
                                        <p:tgtEl>
                                          <p:spTgt spid="570"/>
                                        </p:tgtEl>
                                        <p:attrNameLst>
                                          <p:attrName>style.visibility</p:attrName>
                                        </p:attrNameLst>
                                      </p:cBhvr>
                                      <p:to>
                                        <p:strVal val="visible"/>
                                      </p:to>
                                    </p:set>
                                    <p:anim calcmode="lin" valueType="num">
                                      <p:cBhvr>
                                        <p:cTn id="568" dur="500" fill="hold"/>
                                        <p:tgtEl>
                                          <p:spTgt spid="570"/>
                                        </p:tgtEl>
                                        <p:attrNameLst>
                                          <p:attrName>ppt_w</p:attrName>
                                        </p:attrNameLst>
                                      </p:cBhvr>
                                      <p:tavLst>
                                        <p:tav tm="0">
                                          <p:val>
                                            <p:fltVal val="0"/>
                                          </p:val>
                                        </p:tav>
                                        <p:tav tm="100000">
                                          <p:val>
                                            <p:strVal val="#ppt_w"/>
                                          </p:val>
                                        </p:tav>
                                      </p:tavLst>
                                    </p:anim>
                                    <p:anim calcmode="lin" valueType="num">
                                      <p:cBhvr>
                                        <p:cTn id="569" dur="500" fill="hold"/>
                                        <p:tgtEl>
                                          <p:spTgt spid="570"/>
                                        </p:tgtEl>
                                        <p:attrNameLst>
                                          <p:attrName>ppt_h</p:attrName>
                                        </p:attrNameLst>
                                      </p:cBhvr>
                                      <p:tavLst>
                                        <p:tav tm="0">
                                          <p:val>
                                            <p:fltVal val="0"/>
                                          </p:val>
                                        </p:tav>
                                        <p:tav tm="100000">
                                          <p:val>
                                            <p:strVal val="#ppt_h"/>
                                          </p:val>
                                        </p:tav>
                                      </p:tavLst>
                                    </p:anim>
                                    <p:animEffect transition="in" filter="fade">
                                      <p:cBhvr>
                                        <p:cTn id="570" dur="500"/>
                                        <p:tgtEl>
                                          <p:spTgt spid="570"/>
                                        </p:tgtEl>
                                      </p:cBhvr>
                                    </p:animEffect>
                                  </p:childTnLst>
                                  <p:subTnLst>
                                    <p:audio>
                                      <p:cMediaNode>
                                        <p:cTn display="0" masterRel="sameClick">
                                          <p:stCondLst>
                                            <p:cond evt="begin" delay="0">
                                              <p:tn val="566"/>
                                            </p:cond>
                                          </p:stCondLst>
                                          <p:endCondLst>
                                            <p:cond evt="onStopAudio" delay="0">
                                              <p:tgtEl>
                                                <p:sldTgt/>
                                              </p:tgtEl>
                                            </p:cond>
                                          </p:endCondLst>
                                        </p:cTn>
                                        <p:tgtEl>
                                          <p:sndTgt r:embed="rId2" name="applause.wav"/>
                                        </p:tgtEl>
                                      </p:cMediaNode>
                                    </p:audio>
                                  </p:subTnLst>
                                </p:cTn>
                              </p:par>
                              <p:par>
                                <p:cTn id="571" presetID="53" presetClass="entr" presetSubtype="16" fill="hold" grpId="0" nodeType="withEffect">
                                  <p:stCondLst>
                                    <p:cond delay="0"/>
                                  </p:stCondLst>
                                  <p:childTnLst>
                                    <p:set>
                                      <p:cBhvr>
                                        <p:cTn id="572" dur="1" fill="hold">
                                          <p:stCondLst>
                                            <p:cond delay="0"/>
                                          </p:stCondLst>
                                        </p:cTn>
                                        <p:tgtEl>
                                          <p:spTgt spid="584"/>
                                        </p:tgtEl>
                                        <p:attrNameLst>
                                          <p:attrName>style.visibility</p:attrName>
                                        </p:attrNameLst>
                                      </p:cBhvr>
                                      <p:to>
                                        <p:strVal val="visible"/>
                                      </p:to>
                                    </p:set>
                                    <p:anim calcmode="lin" valueType="num">
                                      <p:cBhvr>
                                        <p:cTn id="573" dur="500" fill="hold"/>
                                        <p:tgtEl>
                                          <p:spTgt spid="584"/>
                                        </p:tgtEl>
                                        <p:attrNameLst>
                                          <p:attrName>ppt_w</p:attrName>
                                        </p:attrNameLst>
                                      </p:cBhvr>
                                      <p:tavLst>
                                        <p:tav tm="0">
                                          <p:val>
                                            <p:fltVal val="0"/>
                                          </p:val>
                                        </p:tav>
                                        <p:tav tm="100000">
                                          <p:val>
                                            <p:strVal val="#ppt_w"/>
                                          </p:val>
                                        </p:tav>
                                      </p:tavLst>
                                    </p:anim>
                                    <p:anim calcmode="lin" valueType="num">
                                      <p:cBhvr>
                                        <p:cTn id="574" dur="500" fill="hold"/>
                                        <p:tgtEl>
                                          <p:spTgt spid="584"/>
                                        </p:tgtEl>
                                        <p:attrNameLst>
                                          <p:attrName>ppt_h</p:attrName>
                                        </p:attrNameLst>
                                      </p:cBhvr>
                                      <p:tavLst>
                                        <p:tav tm="0">
                                          <p:val>
                                            <p:fltVal val="0"/>
                                          </p:val>
                                        </p:tav>
                                        <p:tav tm="100000">
                                          <p:val>
                                            <p:strVal val="#ppt_h"/>
                                          </p:val>
                                        </p:tav>
                                      </p:tavLst>
                                    </p:anim>
                                    <p:animEffect transition="in" filter="fade">
                                      <p:cBhvr>
                                        <p:cTn id="575" dur="500"/>
                                        <p:tgtEl>
                                          <p:spTgt spid="584"/>
                                        </p:tgtEl>
                                      </p:cBhvr>
                                    </p:animEffect>
                                  </p:childTnLst>
                                  <p:subTnLst>
                                    <p:audio>
                                      <p:cMediaNode>
                                        <p:cTn display="0" masterRel="sameClick">
                                          <p:stCondLst>
                                            <p:cond evt="begin" delay="0">
                                              <p:tn val="571"/>
                                            </p:cond>
                                          </p:stCondLst>
                                          <p:endCondLst>
                                            <p:cond evt="onStopAudio" delay="0">
                                              <p:tgtEl>
                                                <p:sldTgt/>
                                              </p:tgtEl>
                                            </p:cond>
                                          </p:endCondLst>
                                        </p:cTn>
                                        <p:tgtEl>
                                          <p:sndTgt r:embed="rId2" name="applause.wav"/>
                                        </p:tgtEl>
                                      </p:cMediaNode>
                                    </p:audio>
                                  </p:subTnLst>
                                </p:cTn>
                              </p:par>
                              <p:par>
                                <p:cTn id="576" presetID="53" presetClass="entr" presetSubtype="16" fill="hold" grpId="0" nodeType="withEffect">
                                  <p:stCondLst>
                                    <p:cond delay="0"/>
                                  </p:stCondLst>
                                  <p:childTnLst>
                                    <p:set>
                                      <p:cBhvr>
                                        <p:cTn id="577" dur="1" fill="hold">
                                          <p:stCondLst>
                                            <p:cond delay="0"/>
                                          </p:stCondLst>
                                        </p:cTn>
                                        <p:tgtEl>
                                          <p:spTgt spid="598"/>
                                        </p:tgtEl>
                                        <p:attrNameLst>
                                          <p:attrName>style.visibility</p:attrName>
                                        </p:attrNameLst>
                                      </p:cBhvr>
                                      <p:to>
                                        <p:strVal val="visible"/>
                                      </p:to>
                                    </p:set>
                                    <p:anim calcmode="lin" valueType="num">
                                      <p:cBhvr>
                                        <p:cTn id="578" dur="500" fill="hold"/>
                                        <p:tgtEl>
                                          <p:spTgt spid="598"/>
                                        </p:tgtEl>
                                        <p:attrNameLst>
                                          <p:attrName>ppt_w</p:attrName>
                                        </p:attrNameLst>
                                      </p:cBhvr>
                                      <p:tavLst>
                                        <p:tav tm="0">
                                          <p:val>
                                            <p:fltVal val="0"/>
                                          </p:val>
                                        </p:tav>
                                        <p:tav tm="100000">
                                          <p:val>
                                            <p:strVal val="#ppt_w"/>
                                          </p:val>
                                        </p:tav>
                                      </p:tavLst>
                                    </p:anim>
                                    <p:anim calcmode="lin" valueType="num">
                                      <p:cBhvr>
                                        <p:cTn id="579" dur="500" fill="hold"/>
                                        <p:tgtEl>
                                          <p:spTgt spid="598"/>
                                        </p:tgtEl>
                                        <p:attrNameLst>
                                          <p:attrName>ppt_h</p:attrName>
                                        </p:attrNameLst>
                                      </p:cBhvr>
                                      <p:tavLst>
                                        <p:tav tm="0">
                                          <p:val>
                                            <p:fltVal val="0"/>
                                          </p:val>
                                        </p:tav>
                                        <p:tav tm="100000">
                                          <p:val>
                                            <p:strVal val="#ppt_h"/>
                                          </p:val>
                                        </p:tav>
                                      </p:tavLst>
                                    </p:anim>
                                    <p:animEffect transition="in" filter="fade">
                                      <p:cBhvr>
                                        <p:cTn id="580" dur="500"/>
                                        <p:tgtEl>
                                          <p:spTgt spid="598"/>
                                        </p:tgtEl>
                                      </p:cBhvr>
                                    </p:animEffect>
                                  </p:childTnLst>
                                  <p:subTnLst>
                                    <p:audio>
                                      <p:cMediaNode>
                                        <p:cTn display="0" masterRel="sameClick">
                                          <p:stCondLst>
                                            <p:cond evt="begin" delay="0">
                                              <p:tn val="57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6"/>
                  </p:tgtEl>
                </p:cond>
              </p:nextCondLst>
            </p:seq>
            <p:seq concurrent="1" nextAc="seek">
              <p:cTn id="581" restart="whenNotActive" fill="hold" evtFilter="cancelBubble" nodeType="interactiveSeq">
                <p:stCondLst>
                  <p:cond evt="onClick" delay="0">
                    <p:tgtEl>
                      <p:spTgt spid="107"/>
                    </p:tgtEl>
                  </p:cond>
                </p:stCondLst>
                <p:endSync evt="end" delay="0">
                  <p:rtn val="all"/>
                </p:endSync>
                <p:childTnLst>
                  <p:par>
                    <p:cTn id="582" fill="hold">
                      <p:stCondLst>
                        <p:cond delay="0"/>
                      </p:stCondLst>
                      <p:childTnLst>
                        <p:par>
                          <p:cTn id="583" fill="hold">
                            <p:stCondLst>
                              <p:cond delay="0"/>
                            </p:stCondLst>
                            <p:childTnLst>
                              <p:par>
                                <p:cTn id="584" presetID="53" presetClass="entr" presetSubtype="16" fill="hold" grpId="0" nodeType="withEffect">
                                  <p:stCondLst>
                                    <p:cond delay="0"/>
                                  </p:stCondLst>
                                  <p:childTnLst>
                                    <p:set>
                                      <p:cBhvr>
                                        <p:cTn id="585" dur="1" fill="hold">
                                          <p:stCondLst>
                                            <p:cond delay="0"/>
                                          </p:stCondLst>
                                        </p:cTn>
                                        <p:tgtEl>
                                          <p:spTgt spid="473"/>
                                        </p:tgtEl>
                                        <p:attrNameLst>
                                          <p:attrName>style.visibility</p:attrName>
                                        </p:attrNameLst>
                                      </p:cBhvr>
                                      <p:to>
                                        <p:strVal val="visible"/>
                                      </p:to>
                                    </p:set>
                                    <p:anim calcmode="lin" valueType="num">
                                      <p:cBhvr>
                                        <p:cTn id="586" dur="500" fill="hold"/>
                                        <p:tgtEl>
                                          <p:spTgt spid="473"/>
                                        </p:tgtEl>
                                        <p:attrNameLst>
                                          <p:attrName>ppt_w</p:attrName>
                                        </p:attrNameLst>
                                      </p:cBhvr>
                                      <p:tavLst>
                                        <p:tav tm="0">
                                          <p:val>
                                            <p:fltVal val="0"/>
                                          </p:val>
                                        </p:tav>
                                        <p:tav tm="100000">
                                          <p:val>
                                            <p:strVal val="#ppt_w"/>
                                          </p:val>
                                        </p:tav>
                                      </p:tavLst>
                                    </p:anim>
                                    <p:anim calcmode="lin" valueType="num">
                                      <p:cBhvr>
                                        <p:cTn id="587" dur="500" fill="hold"/>
                                        <p:tgtEl>
                                          <p:spTgt spid="473"/>
                                        </p:tgtEl>
                                        <p:attrNameLst>
                                          <p:attrName>ppt_h</p:attrName>
                                        </p:attrNameLst>
                                      </p:cBhvr>
                                      <p:tavLst>
                                        <p:tav tm="0">
                                          <p:val>
                                            <p:fltVal val="0"/>
                                          </p:val>
                                        </p:tav>
                                        <p:tav tm="100000">
                                          <p:val>
                                            <p:strVal val="#ppt_h"/>
                                          </p:val>
                                        </p:tav>
                                      </p:tavLst>
                                    </p:anim>
                                    <p:animEffect transition="in" filter="fade">
                                      <p:cBhvr>
                                        <p:cTn id="588" dur="500"/>
                                        <p:tgtEl>
                                          <p:spTgt spid="473"/>
                                        </p:tgtEl>
                                      </p:cBhvr>
                                    </p:animEffect>
                                  </p:childTnLst>
                                  <p:subTnLst>
                                    <p:audio>
                                      <p:cMediaNode>
                                        <p:cTn display="0" masterRel="sameClick">
                                          <p:stCondLst>
                                            <p:cond evt="begin" delay="0">
                                              <p:tn val="584"/>
                                            </p:cond>
                                          </p:stCondLst>
                                          <p:endCondLst>
                                            <p:cond evt="onStopAudio" delay="0">
                                              <p:tgtEl>
                                                <p:sldTgt/>
                                              </p:tgtEl>
                                            </p:cond>
                                          </p:endCondLst>
                                        </p:cTn>
                                        <p:tgtEl>
                                          <p:sndTgt r:embed="rId2" name="applause.wav"/>
                                        </p:tgtEl>
                                      </p:cMediaNode>
                                    </p:audio>
                                  </p:subTnLst>
                                </p:cTn>
                              </p:par>
                              <p:par>
                                <p:cTn id="589" presetID="53" presetClass="entr" presetSubtype="16" fill="hold" grpId="0" nodeType="withEffect">
                                  <p:stCondLst>
                                    <p:cond delay="0"/>
                                  </p:stCondLst>
                                  <p:childTnLst>
                                    <p:set>
                                      <p:cBhvr>
                                        <p:cTn id="590" dur="1" fill="hold">
                                          <p:stCondLst>
                                            <p:cond delay="0"/>
                                          </p:stCondLst>
                                        </p:cTn>
                                        <p:tgtEl>
                                          <p:spTgt spid="487"/>
                                        </p:tgtEl>
                                        <p:attrNameLst>
                                          <p:attrName>style.visibility</p:attrName>
                                        </p:attrNameLst>
                                      </p:cBhvr>
                                      <p:to>
                                        <p:strVal val="visible"/>
                                      </p:to>
                                    </p:set>
                                    <p:anim calcmode="lin" valueType="num">
                                      <p:cBhvr>
                                        <p:cTn id="591" dur="500" fill="hold"/>
                                        <p:tgtEl>
                                          <p:spTgt spid="487"/>
                                        </p:tgtEl>
                                        <p:attrNameLst>
                                          <p:attrName>ppt_w</p:attrName>
                                        </p:attrNameLst>
                                      </p:cBhvr>
                                      <p:tavLst>
                                        <p:tav tm="0">
                                          <p:val>
                                            <p:fltVal val="0"/>
                                          </p:val>
                                        </p:tav>
                                        <p:tav tm="100000">
                                          <p:val>
                                            <p:strVal val="#ppt_w"/>
                                          </p:val>
                                        </p:tav>
                                      </p:tavLst>
                                    </p:anim>
                                    <p:anim calcmode="lin" valueType="num">
                                      <p:cBhvr>
                                        <p:cTn id="592" dur="500" fill="hold"/>
                                        <p:tgtEl>
                                          <p:spTgt spid="487"/>
                                        </p:tgtEl>
                                        <p:attrNameLst>
                                          <p:attrName>ppt_h</p:attrName>
                                        </p:attrNameLst>
                                      </p:cBhvr>
                                      <p:tavLst>
                                        <p:tav tm="0">
                                          <p:val>
                                            <p:fltVal val="0"/>
                                          </p:val>
                                        </p:tav>
                                        <p:tav tm="100000">
                                          <p:val>
                                            <p:strVal val="#ppt_h"/>
                                          </p:val>
                                        </p:tav>
                                      </p:tavLst>
                                    </p:anim>
                                    <p:animEffect transition="in" filter="fade">
                                      <p:cBhvr>
                                        <p:cTn id="593" dur="500"/>
                                        <p:tgtEl>
                                          <p:spTgt spid="487"/>
                                        </p:tgtEl>
                                      </p:cBhvr>
                                    </p:animEffect>
                                  </p:childTnLst>
                                  <p:subTnLst>
                                    <p:audio>
                                      <p:cMediaNode>
                                        <p:cTn display="0" masterRel="sameClick">
                                          <p:stCondLst>
                                            <p:cond evt="begin" delay="0">
                                              <p:tn val="589"/>
                                            </p:cond>
                                          </p:stCondLst>
                                          <p:endCondLst>
                                            <p:cond evt="onStopAudio" delay="0">
                                              <p:tgtEl>
                                                <p:sldTgt/>
                                              </p:tgtEl>
                                            </p:cond>
                                          </p:endCondLst>
                                        </p:cTn>
                                        <p:tgtEl>
                                          <p:sndTgt r:embed="rId2" name="applause.wav"/>
                                        </p:tgtEl>
                                      </p:cMediaNode>
                                    </p:audio>
                                  </p:subTnLst>
                                </p:cTn>
                              </p:par>
                              <p:par>
                                <p:cTn id="594" presetID="53" presetClass="entr" presetSubtype="16" fill="hold" grpId="0" nodeType="withEffect">
                                  <p:stCondLst>
                                    <p:cond delay="0"/>
                                  </p:stCondLst>
                                  <p:childTnLst>
                                    <p:set>
                                      <p:cBhvr>
                                        <p:cTn id="595" dur="1" fill="hold">
                                          <p:stCondLst>
                                            <p:cond delay="0"/>
                                          </p:stCondLst>
                                        </p:cTn>
                                        <p:tgtEl>
                                          <p:spTgt spid="501"/>
                                        </p:tgtEl>
                                        <p:attrNameLst>
                                          <p:attrName>style.visibility</p:attrName>
                                        </p:attrNameLst>
                                      </p:cBhvr>
                                      <p:to>
                                        <p:strVal val="visible"/>
                                      </p:to>
                                    </p:set>
                                    <p:anim calcmode="lin" valueType="num">
                                      <p:cBhvr>
                                        <p:cTn id="596" dur="500" fill="hold"/>
                                        <p:tgtEl>
                                          <p:spTgt spid="501"/>
                                        </p:tgtEl>
                                        <p:attrNameLst>
                                          <p:attrName>ppt_w</p:attrName>
                                        </p:attrNameLst>
                                      </p:cBhvr>
                                      <p:tavLst>
                                        <p:tav tm="0">
                                          <p:val>
                                            <p:fltVal val="0"/>
                                          </p:val>
                                        </p:tav>
                                        <p:tav tm="100000">
                                          <p:val>
                                            <p:strVal val="#ppt_w"/>
                                          </p:val>
                                        </p:tav>
                                      </p:tavLst>
                                    </p:anim>
                                    <p:anim calcmode="lin" valueType="num">
                                      <p:cBhvr>
                                        <p:cTn id="597" dur="500" fill="hold"/>
                                        <p:tgtEl>
                                          <p:spTgt spid="501"/>
                                        </p:tgtEl>
                                        <p:attrNameLst>
                                          <p:attrName>ppt_h</p:attrName>
                                        </p:attrNameLst>
                                      </p:cBhvr>
                                      <p:tavLst>
                                        <p:tav tm="0">
                                          <p:val>
                                            <p:fltVal val="0"/>
                                          </p:val>
                                        </p:tav>
                                        <p:tav tm="100000">
                                          <p:val>
                                            <p:strVal val="#ppt_h"/>
                                          </p:val>
                                        </p:tav>
                                      </p:tavLst>
                                    </p:anim>
                                    <p:animEffect transition="in" filter="fade">
                                      <p:cBhvr>
                                        <p:cTn id="598" dur="500"/>
                                        <p:tgtEl>
                                          <p:spTgt spid="501"/>
                                        </p:tgtEl>
                                      </p:cBhvr>
                                    </p:animEffect>
                                  </p:childTnLst>
                                  <p:subTnLst>
                                    <p:audio>
                                      <p:cMediaNode>
                                        <p:cTn display="0" masterRel="sameClick">
                                          <p:stCondLst>
                                            <p:cond evt="begin" delay="0">
                                              <p:tn val="594"/>
                                            </p:cond>
                                          </p:stCondLst>
                                          <p:endCondLst>
                                            <p:cond evt="onStopAudio" delay="0">
                                              <p:tgtEl>
                                                <p:sldTgt/>
                                              </p:tgtEl>
                                            </p:cond>
                                          </p:endCondLst>
                                        </p:cTn>
                                        <p:tgtEl>
                                          <p:sndTgt r:embed="rId2" name="applause.wav"/>
                                        </p:tgtEl>
                                      </p:cMediaNode>
                                    </p:audio>
                                  </p:subTnLst>
                                </p:cTn>
                              </p:par>
                              <p:par>
                                <p:cTn id="599" presetID="53" presetClass="entr" presetSubtype="16" fill="hold" grpId="0" nodeType="withEffect">
                                  <p:stCondLst>
                                    <p:cond delay="0"/>
                                  </p:stCondLst>
                                  <p:childTnLst>
                                    <p:set>
                                      <p:cBhvr>
                                        <p:cTn id="600" dur="1" fill="hold">
                                          <p:stCondLst>
                                            <p:cond delay="0"/>
                                          </p:stCondLst>
                                        </p:cTn>
                                        <p:tgtEl>
                                          <p:spTgt spid="515"/>
                                        </p:tgtEl>
                                        <p:attrNameLst>
                                          <p:attrName>style.visibility</p:attrName>
                                        </p:attrNameLst>
                                      </p:cBhvr>
                                      <p:to>
                                        <p:strVal val="visible"/>
                                      </p:to>
                                    </p:set>
                                    <p:anim calcmode="lin" valueType="num">
                                      <p:cBhvr>
                                        <p:cTn id="601" dur="500" fill="hold"/>
                                        <p:tgtEl>
                                          <p:spTgt spid="515"/>
                                        </p:tgtEl>
                                        <p:attrNameLst>
                                          <p:attrName>ppt_w</p:attrName>
                                        </p:attrNameLst>
                                      </p:cBhvr>
                                      <p:tavLst>
                                        <p:tav tm="0">
                                          <p:val>
                                            <p:fltVal val="0"/>
                                          </p:val>
                                        </p:tav>
                                        <p:tav tm="100000">
                                          <p:val>
                                            <p:strVal val="#ppt_w"/>
                                          </p:val>
                                        </p:tav>
                                      </p:tavLst>
                                    </p:anim>
                                    <p:anim calcmode="lin" valueType="num">
                                      <p:cBhvr>
                                        <p:cTn id="602" dur="500" fill="hold"/>
                                        <p:tgtEl>
                                          <p:spTgt spid="515"/>
                                        </p:tgtEl>
                                        <p:attrNameLst>
                                          <p:attrName>ppt_h</p:attrName>
                                        </p:attrNameLst>
                                      </p:cBhvr>
                                      <p:tavLst>
                                        <p:tav tm="0">
                                          <p:val>
                                            <p:fltVal val="0"/>
                                          </p:val>
                                        </p:tav>
                                        <p:tav tm="100000">
                                          <p:val>
                                            <p:strVal val="#ppt_h"/>
                                          </p:val>
                                        </p:tav>
                                      </p:tavLst>
                                    </p:anim>
                                    <p:animEffect transition="in" filter="fade">
                                      <p:cBhvr>
                                        <p:cTn id="603" dur="500"/>
                                        <p:tgtEl>
                                          <p:spTgt spid="515"/>
                                        </p:tgtEl>
                                      </p:cBhvr>
                                    </p:animEffect>
                                  </p:childTnLst>
                                  <p:subTnLst>
                                    <p:audio>
                                      <p:cMediaNode>
                                        <p:cTn display="0" masterRel="sameClick">
                                          <p:stCondLst>
                                            <p:cond evt="begin" delay="0">
                                              <p:tn val="599"/>
                                            </p:cond>
                                          </p:stCondLst>
                                          <p:endCondLst>
                                            <p:cond evt="onStopAudio" delay="0">
                                              <p:tgtEl>
                                                <p:sldTgt/>
                                              </p:tgtEl>
                                            </p:cond>
                                          </p:endCondLst>
                                        </p:cTn>
                                        <p:tgtEl>
                                          <p:sndTgt r:embed="rId2" name="applause.wav"/>
                                        </p:tgtEl>
                                      </p:cMediaNode>
                                    </p:audio>
                                  </p:subTnLst>
                                </p:cTn>
                              </p:par>
                              <p:par>
                                <p:cTn id="604" presetID="53" presetClass="entr" presetSubtype="16" fill="hold" grpId="0" nodeType="withEffect">
                                  <p:stCondLst>
                                    <p:cond delay="0"/>
                                  </p:stCondLst>
                                  <p:childTnLst>
                                    <p:set>
                                      <p:cBhvr>
                                        <p:cTn id="605" dur="1" fill="hold">
                                          <p:stCondLst>
                                            <p:cond delay="0"/>
                                          </p:stCondLst>
                                        </p:cTn>
                                        <p:tgtEl>
                                          <p:spTgt spid="529"/>
                                        </p:tgtEl>
                                        <p:attrNameLst>
                                          <p:attrName>style.visibility</p:attrName>
                                        </p:attrNameLst>
                                      </p:cBhvr>
                                      <p:to>
                                        <p:strVal val="visible"/>
                                      </p:to>
                                    </p:set>
                                    <p:anim calcmode="lin" valueType="num">
                                      <p:cBhvr>
                                        <p:cTn id="606" dur="500" fill="hold"/>
                                        <p:tgtEl>
                                          <p:spTgt spid="529"/>
                                        </p:tgtEl>
                                        <p:attrNameLst>
                                          <p:attrName>ppt_w</p:attrName>
                                        </p:attrNameLst>
                                      </p:cBhvr>
                                      <p:tavLst>
                                        <p:tav tm="0">
                                          <p:val>
                                            <p:fltVal val="0"/>
                                          </p:val>
                                        </p:tav>
                                        <p:tav tm="100000">
                                          <p:val>
                                            <p:strVal val="#ppt_w"/>
                                          </p:val>
                                        </p:tav>
                                      </p:tavLst>
                                    </p:anim>
                                    <p:anim calcmode="lin" valueType="num">
                                      <p:cBhvr>
                                        <p:cTn id="607" dur="500" fill="hold"/>
                                        <p:tgtEl>
                                          <p:spTgt spid="529"/>
                                        </p:tgtEl>
                                        <p:attrNameLst>
                                          <p:attrName>ppt_h</p:attrName>
                                        </p:attrNameLst>
                                      </p:cBhvr>
                                      <p:tavLst>
                                        <p:tav tm="0">
                                          <p:val>
                                            <p:fltVal val="0"/>
                                          </p:val>
                                        </p:tav>
                                        <p:tav tm="100000">
                                          <p:val>
                                            <p:strVal val="#ppt_h"/>
                                          </p:val>
                                        </p:tav>
                                      </p:tavLst>
                                    </p:anim>
                                    <p:animEffect transition="in" filter="fade">
                                      <p:cBhvr>
                                        <p:cTn id="608" dur="500"/>
                                        <p:tgtEl>
                                          <p:spTgt spid="529"/>
                                        </p:tgtEl>
                                      </p:cBhvr>
                                    </p:animEffect>
                                  </p:childTnLst>
                                  <p:subTnLst>
                                    <p:audio>
                                      <p:cMediaNode>
                                        <p:cTn display="0" masterRel="sameClick">
                                          <p:stCondLst>
                                            <p:cond evt="begin" delay="0">
                                              <p:tn val="604"/>
                                            </p:cond>
                                          </p:stCondLst>
                                          <p:endCondLst>
                                            <p:cond evt="onStopAudio" delay="0">
                                              <p:tgtEl>
                                                <p:sldTgt/>
                                              </p:tgtEl>
                                            </p:cond>
                                          </p:endCondLst>
                                        </p:cTn>
                                        <p:tgtEl>
                                          <p:sndTgt r:embed="rId2" name="applause.wav"/>
                                        </p:tgtEl>
                                      </p:cMediaNode>
                                    </p:audio>
                                  </p:subTnLst>
                                </p:cTn>
                              </p:par>
                              <p:par>
                                <p:cTn id="609" presetID="53" presetClass="entr" presetSubtype="16" fill="hold" grpId="0" nodeType="withEffect">
                                  <p:stCondLst>
                                    <p:cond delay="0"/>
                                  </p:stCondLst>
                                  <p:childTnLst>
                                    <p:set>
                                      <p:cBhvr>
                                        <p:cTn id="610" dur="1" fill="hold">
                                          <p:stCondLst>
                                            <p:cond delay="0"/>
                                          </p:stCondLst>
                                        </p:cTn>
                                        <p:tgtEl>
                                          <p:spTgt spid="543"/>
                                        </p:tgtEl>
                                        <p:attrNameLst>
                                          <p:attrName>style.visibility</p:attrName>
                                        </p:attrNameLst>
                                      </p:cBhvr>
                                      <p:to>
                                        <p:strVal val="visible"/>
                                      </p:to>
                                    </p:set>
                                    <p:anim calcmode="lin" valueType="num">
                                      <p:cBhvr>
                                        <p:cTn id="611" dur="500" fill="hold"/>
                                        <p:tgtEl>
                                          <p:spTgt spid="543"/>
                                        </p:tgtEl>
                                        <p:attrNameLst>
                                          <p:attrName>ppt_w</p:attrName>
                                        </p:attrNameLst>
                                      </p:cBhvr>
                                      <p:tavLst>
                                        <p:tav tm="0">
                                          <p:val>
                                            <p:fltVal val="0"/>
                                          </p:val>
                                        </p:tav>
                                        <p:tav tm="100000">
                                          <p:val>
                                            <p:strVal val="#ppt_w"/>
                                          </p:val>
                                        </p:tav>
                                      </p:tavLst>
                                    </p:anim>
                                    <p:anim calcmode="lin" valueType="num">
                                      <p:cBhvr>
                                        <p:cTn id="612" dur="500" fill="hold"/>
                                        <p:tgtEl>
                                          <p:spTgt spid="543"/>
                                        </p:tgtEl>
                                        <p:attrNameLst>
                                          <p:attrName>ppt_h</p:attrName>
                                        </p:attrNameLst>
                                      </p:cBhvr>
                                      <p:tavLst>
                                        <p:tav tm="0">
                                          <p:val>
                                            <p:fltVal val="0"/>
                                          </p:val>
                                        </p:tav>
                                        <p:tav tm="100000">
                                          <p:val>
                                            <p:strVal val="#ppt_h"/>
                                          </p:val>
                                        </p:tav>
                                      </p:tavLst>
                                    </p:anim>
                                    <p:animEffect transition="in" filter="fade">
                                      <p:cBhvr>
                                        <p:cTn id="613" dur="500"/>
                                        <p:tgtEl>
                                          <p:spTgt spid="543"/>
                                        </p:tgtEl>
                                      </p:cBhvr>
                                    </p:animEffect>
                                  </p:childTnLst>
                                  <p:subTnLst>
                                    <p:audio>
                                      <p:cMediaNode>
                                        <p:cTn display="0" masterRel="sameClick">
                                          <p:stCondLst>
                                            <p:cond evt="begin" delay="0">
                                              <p:tn val="60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7"/>
                  </p:tgtEl>
                </p:cond>
              </p:nextCondLst>
            </p:seq>
            <p:seq concurrent="1" nextAc="seek">
              <p:cTn id="614" restart="whenNotActive" fill="hold" evtFilter="cancelBubble" nodeType="interactiveSeq">
                <p:stCondLst>
                  <p:cond evt="onClick" delay="0">
                    <p:tgtEl>
                      <p:spTgt spid="108"/>
                    </p:tgtEl>
                  </p:cond>
                </p:stCondLst>
                <p:endSync evt="end" delay="0">
                  <p:rtn val="all"/>
                </p:endSync>
                <p:childTnLst>
                  <p:par>
                    <p:cTn id="615" fill="hold">
                      <p:stCondLst>
                        <p:cond delay="0"/>
                      </p:stCondLst>
                      <p:childTnLst>
                        <p:par>
                          <p:cTn id="616" fill="hold">
                            <p:stCondLst>
                              <p:cond delay="0"/>
                            </p:stCondLst>
                            <p:childTnLst>
                              <p:par>
                                <p:cTn id="617" presetID="53" presetClass="entr" presetSubtype="16" fill="hold" grpId="0" nodeType="clickEffect">
                                  <p:stCondLst>
                                    <p:cond delay="0"/>
                                  </p:stCondLst>
                                  <p:childTnLst>
                                    <p:set>
                                      <p:cBhvr>
                                        <p:cTn id="618" dur="1" fill="hold">
                                          <p:stCondLst>
                                            <p:cond delay="0"/>
                                          </p:stCondLst>
                                        </p:cTn>
                                        <p:tgtEl>
                                          <p:spTgt spid="460"/>
                                        </p:tgtEl>
                                        <p:attrNameLst>
                                          <p:attrName>style.visibility</p:attrName>
                                        </p:attrNameLst>
                                      </p:cBhvr>
                                      <p:to>
                                        <p:strVal val="visible"/>
                                      </p:to>
                                    </p:set>
                                    <p:anim calcmode="lin" valueType="num">
                                      <p:cBhvr>
                                        <p:cTn id="619" dur="500" fill="hold"/>
                                        <p:tgtEl>
                                          <p:spTgt spid="460"/>
                                        </p:tgtEl>
                                        <p:attrNameLst>
                                          <p:attrName>ppt_w</p:attrName>
                                        </p:attrNameLst>
                                      </p:cBhvr>
                                      <p:tavLst>
                                        <p:tav tm="0">
                                          <p:val>
                                            <p:fltVal val="0"/>
                                          </p:val>
                                        </p:tav>
                                        <p:tav tm="100000">
                                          <p:val>
                                            <p:strVal val="#ppt_w"/>
                                          </p:val>
                                        </p:tav>
                                      </p:tavLst>
                                    </p:anim>
                                    <p:anim calcmode="lin" valueType="num">
                                      <p:cBhvr>
                                        <p:cTn id="620" dur="500" fill="hold"/>
                                        <p:tgtEl>
                                          <p:spTgt spid="460"/>
                                        </p:tgtEl>
                                        <p:attrNameLst>
                                          <p:attrName>ppt_h</p:attrName>
                                        </p:attrNameLst>
                                      </p:cBhvr>
                                      <p:tavLst>
                                        <p:tav tm="0">
                                          <p:val>
                                            <p:fltVal val="0"/>
                                          </p:val>
                                        </p:tav>
                                        <p:tav tm="100000">
                                          <p:val>
                                            <p:strVal val="#ppt_h"/>
                                          </p:val>
                                        </p:tav>
                                      </p:tavLst>
                                    </p:anim>
                                    <p:animEffect transition="in" filter="fade">
                                      <p:cBhvr>
                                        <p:cTn id="621" dur="500"/>
                                        <p:tgtEl>
                                          <p:spTgt spid="460"/>
                                        </p:tgtEl>
                                      </p:cBhvr>
                                    </p:animEffect>
                                  </p:childTnLst>
                                  <p:subTnLst>
                                    <p:audio>
                                      <p:cMediaNode>
                                        <p:cTn display="0" masterRel="sameClick">
                                          <p:stCondLst>
                                            <p:cond evt="begin" delay="0">
                                              <p:tn val="617"/>
                                            </p:cond>
                                          </p:stCondLst>
                                          <p:endCondLst>
                                            <p:cond evt="onStopAudio" delay="0">
                                              <p:tgtEl>
                                                <p:sldTgt/>
                                              </p:tgtEl>
                                            </p:cond>
                                          </p:endCondLst>
                                        </p:cTn>
                                        <p:tgtEl>
                                          <p:sndTgt r:embed="rId2" name="applause.wav"/>
                                        </p:tgtEl>
                                      </p:cMediaNode>
                                    </p:audio>
                                  </p:subTnLst>
                                </p:cTn>
                              </p:par>
                              <p:par>
                                <p:cTn id="622" presetID="53" presetClass="entr" presetSubtype="16" fill="hold" grpId="0" nodeType="withEffect">
                                  <p:stCondLst>
                                    <p:cond delay="0"/>
                                  </p:stCondLst>
                                  <p:childTnLst>
                                    <p:set>
                                      <p:cBhvr>
                                        <p:cTn id="623" dur="1" fill="hold">
                                          <p:stCondLst>
                                            <p:cond delay="0"/>
                                          </p:stCondLst>
                                        </p:cTn>
                                        <p:tgtEl>
                                          <p:spTgt spid="502"/>
                                        </p:tgtEl>
                                        <p:attrNameLst>
                                          <p:attrName>style.visibility</p:attrName>
                                        </p:attrNameLst>
                                      </p:cBhvr>
                                      <p:to>
                                        <p:strVal val="visible"/>
                                      </p:to>
                                    </p:set>
                                    <p:anim calcmode="lin" valueType="num">
                                      <p:cBhvr>
                                        <p:cTn id="624" dur="500" fill="hold"/>
                                        <p:tgtEl>
                                          <p:spTgt spid="502"/>
                                        </p:tgtEl>
                                        <p:attrNameLst>
                                          <p:attrName>ppt_w</p:attrName>
                                        </p:attrNameLst>
                                      </p:cBhvr>
                                      <p:tavLst>
                                        <p:tav tm="0">
                                          <p:val>
                                            <p:fltVal val="0"/>
                                          </p:val>
                                        </p:tav>
                                        <p:tav tm="100000">
                                          <p:val>
                                            <p:strVal val="#ppt_w"/>
                                          </p:val>
                                        </p:tav>
                                      </p:tavLst>
                                    </p:anim>
                                    <p:anim calcmode="lin" valueType="num">
                                      <p:cBhvr>
                                        <p:cTn id="625" dur="500" fill="hold"/>
                                        <p:tgtEl>
                                          <p:spTgt spid="502"/>
                                        </p:tgtEl>
                                        <p:attrNameLst>
                                          <p:attrName>ppt_h</p:attrName>
                                        </p:attrNameLst>
                                      </p:cBhvr>
                                      <p:tavLst>
                                        <p:tav tm="0">
                                          <p:val>
                                            <p:fltVal val="0"/>
                                          </p:val>
                                        </p:tav>
                                        <p:tav tm="100000">
                                          <p:val>
                                            <p:strVal val="#ppt_h"/>
                                          </p:val>
                                        </p:tav>
                                      </p:tavLst>
                                    </p:anim>
                                    <p:animEffect transition="in" filter="fade">
                                      <p:cBhvr>
                                        <p:cTn id="626" dur="500"/>
                                        <p:tgtEl>
                                          <p:spTgt spid="502"/>
                                        </p:tgtEl>
                                      </p:cBhvr>
                                    </p:animEffect>
                                  </p:childTnLst>
                                  <p:subTnLst>
                                    <p:audio>
                                      <p:cMediaNode>
                                        <p:cTn display="0" masterRel="sameClick">
                                          <p:stCondLst>
                                            <p:cond evt="begin" delay="0">
                                              <p:tn val="622"/>
                                            </p:cond>
                                          </p:stCondLst>
                                          <p:endCondLst>
                                            <p:cond evt="onStopAudio" delay="0">
                                              <p:tgtEl>
                                                <p:sldTgt/>
                                              </p:tgtEl>
                                            </p:cond>
                                          </p:endCondLst>
                                        </p:cTn>
                                        <p:tgtEl>
                                          <p:sndTgt r:embed="rId2" name="applause.wav"/>
                                        </p:tgtEl>
                                      </p:cMediaNode>
                                    </p:audio>
                                  </p:subTnLst>
                                </p:cTn>
                              </p:par>
                              <p:par>
                                <p:cTn id="627" presetID="53" presetClass="entr" presetSubtype="16" fill="hold" grpId="0" nodeType="withEffect">
                                  <p:stCondLst>
                                    <p:cond delay="0"/>
                                  </p:stCondLst>
                                  <p:childTnLst>
                                    <p:set>
                                      <p:cBhvr>
                                        <p:cTn id="628" dur="1" fill="hold">
                                          <p:stCondLst>
                                            <p:cond delay="0"/>
                                          </p:stCondLst>
                                        </p:cTn>
                                        <p:tgtEl>
                                          <p:spTgt spid="516"/>
                                        </p:tgtEl>
                                        <p:attrNameLst>
                                          <p:attrName>style.visibility</p:attrName>
                                        </p:attrNameLst>
                                      </p:cBhvr>
                                      <p:to>
                                        <p:strVal val="visible"/>
                                      </p:to>
                                    </p:set>
                                    <p:anim calcmode="lin" valueType="num">
                                      <p:cBhvr>
                                        <p:cTn id="629" dur="500" fill="hold"/>
                                        <p:tgtEl>
                                          <p:spTgt spid="516"/>
                                        </p:tgtEl>
                                        <p:attrNameLst>
                                          <p:attrName>ppt_w</p:attrName>
                                        </p:attrNameLst>
                                      </p:cBhvr>
                                      <p:tavLst>
                                        <p:tav tm="0">
                                          <p:val>
                                            <p:fltVal val="0"/>
                                          </p:val>
                                        </p:tav>
                                        <p:tav tm="100000">
                                          <p:val>
                                            <p:strVal val="#ppt_w"/>
                                          </p:val>
                                        </p:tav>
                                      </p:tavLst>
                                    </p:anim>
                                    <p:anim calcmode="lin" valueType="num">
                                      <p:cBhvr>
                                        <p:cTn id="630" dur="500" fill="hold"/>
                                        <p:tgtEl>
                                          <p:spTgt spid="516"/>
                                        </p:tgtEl>
                                        <p:attrNameLst>
                                          <p:attrName>ppt_h</p:attrName>
                                        </p:attrNameLst>
                                      </p:cBhvr>
                                      <p:tavLst>
                                        <p:tav tm="0">
                                          <p:val>
                                            <p:fltVal val="0"/>
                                          </p:val>
                                        </p:tav>
                                        <p:tav tm="100000">
                                          <p:val>
                                            <p:strVal val="#ppt_h"/>
                                          </p:val>
                                        </p:tav>
                                      </p:tavLst>
                                    </p:anim>
                                    <p:animEffect transition="in" filter="fade">
                                      <p:cBhvr>
                                        <p:cTn id="631" dur="500"/>
                                        <p:tgtEl>
                                          <p:spTgt spid="516"/>
                                        </p:tgtEl>
                                      </p:cBhvr>
                                    </p:animEffect>
                                  </p:childTnLst>
                                  <p:subTnLst>
                                    <p:audio>
                                      <p:cMediaNode>
                                        <p:cTn display="0" masterRel="sameClick">
                                          <p:stCondLst>
                                            <p:cond evt="begin" delay="0">
                                              <p:tn val="627"/>
                                            </p:cond>
                                          </p:stCondLst>
                                          <p:endCondLst>
                                            <p:cond evt="onStopAudio" delay="0">
                                              <p:tgtEl>
                                                <p:sldTgt/>
                                              </p:tgtEl>
                                            </p:cond>
                                          </p:endCondLst>
                                        </p:cTn>
                                        <p:tgtEl>
                                          <p:sndTgt r:embed="rId2" name="applause.wav"/>
                                        </p:tgtEl>
                                      </p:cMediaNode>
                                    </p:audio>
                                  </p:subTnLst>
                                </p:cTn>
                              </p:par>
                              <p:par>
                                <p:cTn id="632" presetID="53" presetClass="entr" presetSubtype="16" fill="hold" grpId="0" nodeType="withEffect">
                                  <p:stCondLst>
                                    <p:cond delay="0"/>
                                  </p:stCondLst>
                                  <p:childTnLst>
                                    <p:set>
                                      <p:cBhvr>
                                        <p:cTn id="633" dur="1" fill="hold">
                                          <p:stCondLst>
                                            <p:cond delay="0"/>
                                          </p:stCondLst>
                                        </p:cTn>
                                        <p:tgtEl>
                                          <p:spTgt spid="530"/>
                                        </p:tgtEl>
                                        <p:attrNameLst>
                                          <p:attrName>style.visibility</p:attrName>
                                        </p:attrNameLst>
                                      </p:cBhvr>
                                      <p:to>
                                        <p:strVal val="visible"/>
                                      </p:to>
                                    </p:set>
                                    <p:anim calcmode="lin" valueType="num">
                                      <p:cBhvr>
                                        <p:cTn id="634" dur="500" fill="hold"/>
                                        <p:tgtEl>
                                          <p:spTgt spid="530"/>
                                        </p:tgtEl>
                                        <p:attrNameLst>
                                          <p:attrName>ppt_w</p:attrName>
                                        </p:attrNameLst>
                                      </p:cBhvr>
                                      <p:tavLst>
                                        <p:tav tm="0">
                                          <p:val>
                                            <p:fltVal val="0"/>
                                          </p:val>
                                        </p:tav>
                                        <p:tav tm="100000">
                                          <p:val>
                                            <p:strVal val="#ppt_w"/>
                                          </p:val>
                                        </p:tav>
                                      </p:tavLst>
                                    </p:anim>
                                    <p:anim calcmode="lin" valueType="num">
                                      <p:cBhvr>
                                        <p:cTn id="635" dur="500" fill="hold"/>
                                        <p:tgtEl>
                                          <p:spTgt spid="530"/>
                                        </p:tgtEl>
                                        <p:attrNameLst>
                                          <p:attrName>ppt_h</p:attrName>
                                        </p:attrNameLst>
                                      </p:cBhvr>
                                      <p:tavLst>
                                        <p:tav tm="0">
                                          <p:val>
                                            <p:fltVal val="0"/>
                                          </p:val>
                                        </p:tav>
                                        <p:tav tm="100000">
                                          <p:val>
                                            <p:strVal val="#ppt_h"/>
                                          </p:val>
                                        </p:tav>
                                      </p:tavLst>
                                    </p:anim>
                                    <p:animEffect transition="in" filter="fade">
                                      <p:cBhvr>
                                        <p:cTn id="636" dur="500"/>
                                        <p:tgtEl>
                                          <p:spTgt spid="530"/>
                                        </p:tgtEl>
                                      </p:cBhvr>
                                    </p:animEffect>
                                  </p:childTnLst>
                                  <p:subTnLst>
                                    <p:audio>
                                      <p:cMediaNode>
                                        <p:cTn display="0" masterRel="sameClick">
                                          <p:stCondLst>
                                            <p:cond evt="begin" delay="0">
                                              <p:tn val="632"/>
                                            </p:cond>
                                          </p:stCondLst>
                                          <p:endCondLst>
                                            <p:cond evt="onStopAudio" delay="0">
                                              <p:tgtEl>
                                                <p:sldTgt/>
                                              </p:tgtEl>
                                            </p:cond>
                                          </p:endCondLst>
                                        </p:cTn>
                                        <p:tgtEl>
                                          <p:sndTgt r:embed="rId2" name="applause.wav"/>
                                        </p:tgtEl>
                                      </p:cMediaNode>
                                    </p:audio>
                                  </p:subTnLst>
                                </p:cTn>
                              </p:par>
                              <p:par>
                                <p:cTn id="637" presetID="53" presetClass="entr" presetSubtype="16" fill="hold" grpId="0" nodeType="withEffect">
                                  <p:stCondLst>
                                    <p:cond delay="0"/>
                                  </p:stCondLst>
                                  <p:childTnLst>
                                    <p:set>
                                      <p:cBhvr>
                                        <p:cTn id="638" dur="1" fill="hold">
                                          <p:stCondLst>
                                            <p:cond delay="0"/>
                                          </p:stCondLst>
                                        </p:cTn>
                                        <p:tgtEl>
                                          <p:spTgt spid="474"/>
                                        </p:tgtEl>
                                        <p:attrNameLst>
                                          <p:attrName>style.visibility</p:attrName>
                                        </p:attrNameLst>
                                      </p:cBhvr>
                                      <p:to>
                                        <p:strVal val="visible"/>
                                      </p:to>
                                    </p:set>
                                    <p:anim calcmode="lin" valueType="num">
                                      <p:cBhvr>
                                        <p:cTn id="639" dur="500" fill="hold"/>
                                        <p:tgtEl>
                                          <p:spTgt spid="474"/>
                                        </p:tgtEl>
                                        <p:attrNameLst>
                                          <p:attrName>ppt_w</p:attrName>
                                        </p:attrNameLst>
                                      </p:cBhvr>
                                      <p:tavLst>
                                        <p:tav tm="0">
                                          <p:val>
                                            <p:fltVal val="0"/>
                                          </p:val>
                                        </p:tav>
                                        <p:tav tm="100000">
                                          <p:val>
                                            <p:strVal val="#ppt_w"/>
                                          </p:val>
                                        </p:tav>
                                      </p:tavLst>
                                    </p:anim>
                                    <p:anim calcmode="lin" valueType="num">
                                      <p:cBhvr>
                                        <p:cTn id="640" dur="500" fill="hold"/>
                                        <p:tgtEl>
                                          <p:spTgt spid="474"/>
                                        </p:tgtEl>
                                        <p:attrNameLst>
                                          <p:attrName>ppt_h</p:attrName>
                                        </p:attrNameLst>
                                      </p:cBhvr>
                                      <p:tavLst>
                                        <p:tav tm="0">
                                          <p:val>
                                            <p:fltVal val="0"/>
                                          </p:val>
                                        </p:tav>
                                        <p:tav tm="100000">
                                          <p:val>
                                            <p:strVal val="#ppt_h"/>
                                          </p:val>
                                        </p:tav>
                                      </p:tavLst>
                                    </p:anim>
                                    <p:animEffect transition="in" filter="fade">
                                      <p:cBhvr>
                                        <p:cTn id="641" dur="500"/>
                                        <p:tgtEl>
                                          <p:spTgt spid="474"/>
                                        </p:tgtEl>
                                      </p:cBhvr>
                                    </p:animEffect>
                                  </p:childTnLst>
                                  <p:subTnLst>
                                    <p:audio>
                                      <p:cMediaNode>
                                        <p:cTn display="0" masterRel="sameClick">
                                          <p:stCondLst>
                                            <p:cond evt="begin" delay="0">
                                              <p:tn val="637"/>
                                            </p:cond>
                                          </p:stCondLst>
                                          <p:endCondLst>
                                            <p:cond evt="onStopAudio" delay="0">
                                              <p:tgtEl>
                                                <p:sldTgt/>
                                              </p:tgtEl>
                                            </p:cond>
                                          </p:endCondLst>
                                        </p:cTn>
                                        <p:tgtEl>
                                          <p:sndTgt r:embed="rId2" name="applause.wav"/>
                                        </p:tgtEl>
                                      </p:cMediaNode>
                                    </p:audio>
                                  </p:subTnLst>
                                </p:cTn>
                              </p:par>
                              <p:par>
                                <p:cTn id="642" presetID="53" presetClass="entr" presetSubtype="16" fill="hold" grpId="0" nodeType="withEffect">
                                  <p:stCondLst>
                                    <p:cond delay="0"/>
                                  </p:stCondLst>
                                  <p:childTnLst>
                                    <p:set>
                                      <p:cBhvr>
                                        <p:cTn id="643" dur="1" fill="hold">
                                          <p:stCondLst>
                                            <p:cond delay="0"/>
                                          </p:stCondLst>
                                        </p:cTn>
                                        <p:tgtEl>
                                          <p:spTgt spid="488"/>
                                        </p:tgtEl>
                                        <p:attrNameLst>
                                          <p:attrName>style.visibility</p:attrName>
                                        </p:attrNameLst>
                                      </p:cBhvr>
                                      <p:to>
                                        <p:strVal val="visible"/>
                                      </p:to>
                                    </p:set>
                                    <p:anim calcmode="lin" valueType="num">
                                      <p:cBhvr>
                                        <p:cTn id="644" dur="500" fill="hold"/>
                                        <p:tgtEl>
                                          <p:spTgt spid="488"/>
                                        </p:tgtEl>
                                        <p:attrNameLst>
                                          <p:attrName>ppt_w</p:attrName>
                                        </p:attrNameLst>
                                      </p:cBhvr>
                                      <p:tavLst>
                                        <p:tav tm="0">
                                          <p:val>
                                            <p:fltVal val="0"/>
                                          </p:val>
                                        </p:tav>
                                        <p:tav tm="100000">
                                          <p:val>
                                            <p:strVal val="#ppt_w"/>
                                          </p:val>
                                        </p:tav>
                                      </p:tavLst>
                                    </p:anim>
                                    <p:anim calcmode="lin" valueType="num">
                                      <p:cBhvr>
                                        <p:cTn id="645" dur="500" fill="hold"/>
                                        <p:tgtEl>
                                          <p:spTgt spid="488"/>
                                        </p:tgtEl>
                                        <p:attrNameLst>
                                          <p:attrName>ppt_h</p:attrName>
                                        </p:attrNameLst>
                                      </p:cBhvr>
                                      <p:tavLst>
                                        <p:tav tm="0">
                                          <p:val>
                                            <p:fltVal val="0"/>
                                          </p:val>
                                        </p:tav>
                                        <p:tav tm="100000">
                                          <p:val>
                                            <p:strVal val="#ppt_h"/>
                                          </p:val>
                                        </p:tav>
                                      </p:tavLst>
                                    </p:anim>
                                    <p:animEffect transition="in" filter="fade">
                                      <p:cBhvr>
                                        <p:cTn id="646" dur="500"/>
                                        <p:tgtEl>
                                          <p:spTgt spid="488"/>
                                        </p:tgtEl>
                                      </p:cBhvr>
                                    </p:animEffect>
                                  </p:childTnLst>
                                  <p:subTnLst>
                                    <p:audio>
                                      <p:cMediaNode>
                                        <p:cTn display="0" masterRel="sameClick">
                                          <p:stCondLst>
                                            <p:cond evt="begin" delay="0">
                                              <p:tn val="64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8"/>
                  </p:tgtEl>
                </p:cond>
              </p:nextCondLst>
            </p:seq>
            <p:seq concurrent="1" nextAc="seek">
              <p:cTn id="647" restart="whenNotActive" fill="hold" evtFilter="cancelBubble" nodeType="interactiveSeq">
                <p:stCondLst>
                  <p:cond evt="onClick" delay="0">
                    <p:tgtEl>
                      <p:spTgt spid="109"/>
                    </p:tgtEl>
                  </p:cond>
                </p:stCondLst>
                <p:endSync evt="end" delay="0">
                  <p:rtn val="all"/>
                </p:endSync>
                <p:childTnLst>
                  <p:par>
                    <p:cTn id="648" fill="hold">
                      <p:stCondLst>
                        <p:cond delay="0"/>
                      </p:stCondLst>
                      <p:childTnLst>
                        <p:par>
                          <p:cTn id="649" fill="hold">
                            <p:stCondLst>
                              <p:cond delay="0"/>
                            </p:stCondLst>
                            <p:childTnLst>
                              <p:par>
                                <p:cTn id="650" presetID="53" presetClass="entr" presetSubtype="16" fill="hold" grpId="0" nodeType="withEffect">
                                  <p:stCondLst>
                                    <p:cond delay="0"/>
                                  </p:stCondLst>
                                  <p:childTnLst>
                                    <p:set>
                                      <p:cBhvr>
                                        <p:cTn id="651" dur="1" fill="hold">
                                          <p:stCondLst>
                                            <p:cond delay="0"/>
                                          </p:stCondLst>
                                        </p:cTn>
                                        <p:tgtEl>
                                          <p:spTgt spid="475"/>
                                        </p:tgtEl>
                                        <p:attrNameLst>
                                          <p:attrName>style.visibility</p:attrName>
                                        </p:attrNameLst>
                                      </p:cBhvr>
                                      <p:to>
                                        <p:strVal val="visible"/>
                                      </p:to>
                                    </p:set>
                                    <p:anim calcmode="lin" valueType="num">
                                      <p:cBhvr>
                                        <p:cTn id="652" dur="500" fill="hold"/>
                                        <p:tgtEl>
                                          <p:spTgt spid="475"/>
                                        </p:tgtEl>
                                        <p:attrNameLst>
                                          <p:attrName>ppt_w</p:attrName>
                                        </p:attrNameLst>
                                      </p:cBhvr>
                                      <p:tavLst>
                                        <p:tav tm="0">
                                          <p:val>
                                            <p:fltVal val="0"/>
                                          </p:val>
                                        </p:tav>
                                        <p:tav tm="100000">
                                          <p:val>
                                            <p:strVal val="#ppt_w"/>
                                          </p:val>
                                        </p:tav>
                                      </p:tavLst>
                                    </p:anim>
                                    <p:anim calcmode="lin" valueType="num">
                                      <p:cBhvr>
                                        <p:cTn id="653" dur="500" fill="hold"/>
                                        <p:tgtEl>
                                          <p:spTgt spid="475"/>
                                        </p:tgtEl>
                                        <p:attrNameLst>
                                          <p:attrName>ppt_h</p:attrName>
                                        </p:attrNameLst>
                                      </p:cBhvr>
                                      <p:tavLst>
                                        <p:tav tm="0">
                                          <p:val>
                                            <p:fltVal val="0"/>
                                          </p:val>
                                        </p:tav>
                                        <p:tav tm="100000">
                                          <p:val>
                                            <p:strVal val="#ppt_h"/>
                                          </p:val>
                                        </p:tav>
                                      </p:tavLst>
                                    </p:anim>
                                    <p:animEffect transition="in" filter="fade">
                                      <p:cBhvr>
                                        <p:cTn id="654" dur="500"/>
                                        <p:tgtEl>
                                          <p:spTgt spid="475"/>
                                        </p:tgtEl>
                                      </p:cBhvr>
                                    </p:animEffect>
                                  </p:childTnLst>
                                  <p:subTnLst>
                                    <p:audio>
                                      <p:cMediaNode>
                                        <p:cTn display="0" masterRel="sameClick">
                                          <p:stCondLst>
                                            <p:cond evt="begin" delay="0">
                                              <p:tn val="650"/>
                                            </p:cond>
                                          </p:stCondLst>
                                          <p:endCondLst>
                                            <p:cond evt="onStopAudio" delay="0">
                                              <p:tgtEl>
                                                <p:sldTgt/>
                                              </p:tgtEl>
                                            </p:cond>
                                          </p:endCondLst>
                                        </p:cTn>
                                        <p:tgtEl>
                                          <p:sndTgt r:embed="rId2" name="applause.wav"/>
                                        </p:tgtEl>
                                      </p:cMediaNode>
                                    </p:audio>
                                  </p:subTnLst>
                                </p:cTn>
                              </p:par>
                              <p:par>
                                <p:cTn id="655" presetID="53" presetClass="entr" presetSubtype="16" fill="hold" grpId="0" nodeType="withEffect">
                                  <p:stCondLst>
                                    <p:cond delay="0"/>
                                  </p:stCondLst>
                                  <p:childTnLst>
                                    <p:set>
                                      <p:cBhvr>
                                        <p:cTn id="656" dur="1" fill="hold">
                                          <p:stCondLst>
                                            <p:cond delay="0"/>
                                          </p:stCondLst>
                                        </p:cTn>
                                        <p:tgtEl>
                                          <p:spTgt spid="489"/>
                                        </p:tgtEl>
                                        <p:attrNameLst>
                                          <p:attrName>style.visibility</p:attrName>
                                        </p:attrNameLst>
                                      </p:cBhvr>
                                      <p:to>
                                        <p:strVal val="visible"/>
                                      </p:to>
                                    </p:set>
                                    <p:anim calcmode="lin" valueType="num">
                                      <p:cBhvr>
                                        <p:cTn id="657" dur="500" fill="hold"/>
                                        <p:tgtEl>
                                          <p:spTgt spid="489"/>
                                        </p:tgtEl>
                                        <p:attrNameLst>
                                          <p:attrName>ppt_w</p:attrName>
                                        </p:attrNameLst>
                                      </p:cBhvr>
                                      <p:tavLst>
                                        <p:tav tm="0">
                                          <p:val>
                                            <p:fltVal val="0"/>
                                          </p:val>
                                        </p:tav>
                                        <p:tav tm="100000">
                                          <p:val>
                                            <p:strVal val="#ppt_w"/>
                                          </p:val>
                                        </p:tav>
                                      </p:tavLst>
                                    </p:anim>
                                    <p:anim calcmode="lin" valueType="num">
                                      <p:cBhvr>
                                        <p:cTn id="658" dur="500" fill="hold"/>
                                        <p:tgtEl>
                                          <p:spTgt spid="489"/>
                                        </p:tgtEl>
                                        <p:attrNameLst>
                                          <p:attrName>ppt_h</p:attrName>
                                        </p:attrNameLst>
                                      </p:cBhvr>
                                      <p:tavLst>
                                        <p:tav tm="0">
                                          <p:val>
                                            <p:fltVal val="0"/>
                                          </p:val>
                                        </p:tav>
                                        <p:tav tm="100000">
                                          <p:val>
                                            <p:strVal val="#ppt_h"/>
                                          </p:val>
                                        </p:tav>
                                      </p:tavLst>
                                    </p:anim>
                                    <p:animEffect transition="in" filter="fade">
                                      <p:cBhvr>
                                        <p:cTn id="659" dur="500"/>
                                        <p:tgtEl>
                                          <p:spTgt spid="489"/>
                                        </p:tgtEl>
                                      </p:cBhvr>
                                    </p:animEffect>
                                  </p:childTnLst>
                                  <p:subTnLst>
                                    <p:audio>
                                      <p:cMediaNode>
                                        <p:cTn display="0" masterRel="sameClick">
                                          <p:stCondLst>
                                            <p:cond evt="begin" delay="0">
                                              <p:tn val="655"/>
                                            </p:cond>
                                          </p:stCondLst>
                                          <p:endCondLst>
                                            <p:cond evt="onStopAudio" delay="0">
                                              <p:tgtEl>
                                                <p:sldTgt/>
                                              </p:tgtEl>
                                            </p:cond>
                                          </p:endCondLst>
                                        </p:cTn>
                                        <p:tgtEl>
                                          <p:sndTgt r:embed="rId2" name="applause.wav"/>
                                        </p:tgtEl>
                                      </p:cMediaNode>
                                    </p:audio>
                                  </p:subTnLst>
                                </p:cTn>
                              </p:par>
                              <p:par>
                                <p:cTn id="660" presetID="53" presetClass="entr" presetSubtype="16" fill="hold" grpId="0" nodeType="withEffect">
                                  <p:stCondLst>
                                    <p:cond delay="0"/>
                                  </p:stCondLst>
                                  <p:childTnLst>
                                    <p:set>
                                      <p:cBhvr>
                                        <p:cTn id="661" dur="1" fill="hold">
                                          <p:stCondLst>
                                            <p:cond delay="0"/>
                                          </p:stCondLst>
                                        </p:cTn>
                                        <p:tgtEl>
                                          <p:spTgt spid="503"/>
                                        </p:tgtEl>
                                        <p:attrNameLst>
                                          <p:attrName>style.visibility</p:attrName>
                                        </p:attrNameLst>
                                      </p:cBhvr>
                                      <p:to>
                                        <p:strVal val="visible"/>
                                      </p:to>
                                    </p:set>
                                    <p:anim calcmode="lin" valueType="num">
                                      <p:cBhvr>
                                        <p:cTn id="662" dur="500" fill="hold"/>
                                        <p:tgtEl>
                                          <p:spTgt spid="503"/>
                                        </p:tgtEl>
                                        <p:attrNameLst>
                                          <p:attrName>ppt_w</p:attrName>
                                        </p:attrNameLst>
                                      </p:cBhvr>
                                      <p:tavLst>
                                        <p:tav tm="0">
                                          <p:val>
                                            <p:fltVal val="0"/>
                                          </p:val>
                                        </p:tav>
                                        <p:tav tm="100000">
                                          <p:val>
                                            <p:strVal val="#ppt_w"/>
                                          </p:val>
                                        </p:tav>
                                      </p:tavLst>
                                    </p:anim>
                                    <p:anim calcmode="lin" valueType="num">
                                      <p:cBhvr>
                                        <p:cTn id="663" dur="500" fill="hold"/>
                                        <p:tgtEl>
                                          <p:spTgt spid="503"/>
                                        </p:tgtEl>
                                        <p:attrNameLst>
                                          <p:attrName>ppt_h</p:attrName>
                                        </p:attrNameLst>
                                      </p:cBhvr>
                                      <p:tavLst>
                                        <p:tav tm="0">
                                          <p:val>
                                            <p:fltVal val="0"/>
                                          </p:val>
                                        </p:tav>
                                        <p:tav tm="100000">
                                          <p:val>
                                            <p:strVal val="#ppt_h"/>
                                          </p:val>
                                        </p:tav>
                                      </p:tavLst>
                                    </p:anim>
                                    <p:animEffect transition="in" filter="fade">
                                      <p:cBhvr>
                                        <p:cTn id="664" dur="500"/>
                                        <p:tgtEl>
                                          <p:spTgt spid="503"/>
                                        </p:tgtEl>
                                      </p:cBhvr>
                                    </p:animEffect>
                                  </p:childTnLst>
                                  <p:subTnLst>
                                    <p:audio>
                                      <p:cMediaNode>
                                        <p:cTn display="0" masterRel="sameClick">
                                          <p:stCondLst>
                                            <p:cond evt="begin" delay="0">
                                              <p:tn val="660"/>
                                            </p:cond>
                                          </p:stCondLst>
                                          <p:endCondLst>
                                            <p:cond evt="onStopAudio" delay="0">
                                              <p:tgtEl>
                                                <p:sldTgt/>
                                              </p:tgtEl>
                                            </p:cond>
                                          </p:endCondLst>
                                        </p:cTn>
                                        <p:tgtEl>
                                          <p:sndTgt r:embed="rId2" name="applause.wav"/>
                                        </p:tgtEl>
                                      </p:cMediaNode>
                                    </p:audio>
                                  </p:subTnLst>
                                </p:cTn>
                              </p:par>
                              <p:par>
                                <p:cTn id="665" presetID="53" presetClass="entr" presetSubtype="16" fill="hold" grpId="0" nodeType="withEffect">
                                  <p:stCondLst>
                                    <p:cond delay="0"/>
                                  </p:stCondLst>
                                  <p:childTnLst>
                                    <p:set>
                                      <p:cBhvr>
                                        <p:cTn id="666" dur="1" fill="hold">
                                          <p:stCondLst>
                                            <p:cond delay="0"/>
                                          </p:stCondLst>
                                        </p:cTn>
                                        <p:tgtEl>
                                          <p:spTgt spid="517"/>
                                        </p:tgtEl>
                                        <p:attrNameLst>
                                          <p:attrName>style.visibility</p:attrName>
                                        </p:attrNameLst>
                                      </p:cBhvr>
                                      <p:to>
                                        <p:strVal val="visible"/>
                                      </p:to>
                                    </p:set>
                                    <p:anim calcmode="lin" valueType="num">
                                      <p:cBhvr>
                                        <p:cTn id="667" dur="500" fill="hold"/>
                                        <p:tgtEl>
                                          <p:spTgt spid="517"/>
                                        </p:tgtEl>
                                        <p:attrNameLst>
                                          <p:attrName>ppt_w</p:attrName>
                                        </p:attrNameLst>
                                      </p:cBhvr>
                                      <p:tavLst>
                                        <p:tav tm="0">
                                          <p:val>
                                            <p:fltVal val="0"/>
                                          </p:val>
                                        </p:tav>
                                        <p:tav tm="100000">
                                          <p:val>
                                            <p:strVal val="#ppt_w"/>
                                          </p:val>
                                        </p:tav>
                                      </p:tavLst>
                                    </p:anim>
                                    <p:anim calcmode="lin" valueType="num">
                                      <p:cBhvr>
                                        <p:cTn id="668" dur="500" fill="hold"/>
                                        <p:tgtEl>
                                          <p:spTgt spid="517"/>
                                        </p:tgtEl>
                                        <p:attrNameLst>
                                          <p:attrName>ppt_h</p:attrName>
                                        </p:attrNameLst>
                                      </p:cBhvr>
                                      <p:tavLst>
                                        <p:tav tm="0">
                                          <p:val>
                                            <p:fltVal val="0"/>
                                          </p:val>
                                        </p:tav>
                                        <p:tav tm="100000">
                                          <p:val>
                                            <p:strVal val="#ppt_h"/>
                                          </p:val>
                                        </p:tav>
                                      </p:tavLst>
                                    </p:anim>
                                    <p:animEffect transition="in" filter="fade">
                                      <p:cBhvr>
                                        <p:cTn id="669" dur="500"/>
                                        <p:tgtEl>
                                          <p:spTgt spid="517"/>
                                        </p:tgtEl>
                                      </p:cBhvr>
                                    </p:animEffect>
                                  </p:childTnLst>
                                  <p:subTnLst>
                                    <p:audio>
                                      <p:cMediaNode>
                                        <p:cTn display="0" masterRel="sameClick">
                                          <p:stCondLst>
                                            <p:cond evt="begin" delay="0">
                                              <p:tn val="665"/>
                                            </p:cond>
                                          </p:stCondLst>
                                          <p:endCondLst>
                                            <p:cond evt="onStopAudio" delay="0">
                                              <p:tgtEl>
                                                <p:sldTgt/>
                                              </p:tgtEl>
                                            </p:cond>
                                          </p:endCondLst>
                                        </p:cTn>
                                        <p:tgtEl>
                                          <p:sndTgt r:embed="rId2" name="applause.wav"/>
                                        </p:tgtEl>
                                      </p:cMediaNode>
                                    </p:audio>
                                  </p:subTnLst>
                                </p:cTn>
                              </p:par>
                              <p:par>
                                <p:cTn id="670" presetID="53" presetClass="entr" presetSubtype="16" fill="hold" grpId="0" nodeType="withEffect">
                                  <p:stCondLst>
                                    <p:cond delay="0"/>
                                  </p:stCondLst>
                                  <p:childTnLst>
                                    <p:set>
                                      <p:cBhvr>
                                        <p:cTn id="671" dur="1" fill="hold">
                                          <p:stCondLst>
                                            <p:cond delay="0"/>
                                          </p:stCondLst>
                                        </p:cTn>
                                        <p:tgtEl>
                                          <p:spTgt spid="531"/>
                                        </p:tgtEl>
                                        <p:attrNameLst>
                                          <p:attrName>style.visibility</p:attrName>
                                        </p:attrNameLst>
                                      </p:cBhvr>
                                      <p:to>
                                        <p:strVal val="visible"/>
                                      </p:to>
                                    </p:set>
                                    <p:anim calcmode="lin" valueType="num">
                                      <p:cBhvr>
                                        <p:cTn id="672" dur="500" fill="hold"/>
                                        <p:tgtEl>
                                          <p:spTgt spid="531"/>
                                        </p:tgtEl>
                                        <p:attrNameLst>
                                          <p:attrName>ppt_w</p:attrName>
                                        </p:attrNameLst>
                                      </p:cBhvr>
                                      <p:tavLst>
                                        <p:tav tm="0">
                                          <p:val>
                                            <p:fltVal val="0"/>
                                          </p:val>
                                        </p:tav>
                                        <p:tav tm="100000">
                                          <p:val>
                                            <p:strVal val="#ppt_w"/>
                                          </p:val>
                                        </p:tav>
                                      </p:tavLst>
                                    </p:anim>
                                    <p:anim calcmode="lin" valueType="num">
                                      <p:cBhvr>
                                        <p:cTn id="673" dur="500" fill="hold"/>
                                        <p:tgtEl>
                                          <p:spTgt spid="531"/>
                                        </p:tgtEl>
                                        <p:attrNameLst>
                                          <p:attrName>ppt_h</p:attrName>
                                        </p:attrNameLst>
                                      </p:cBhvr>
                                      <p:tavLst>
                                        <p:tav tm="0">
                                          <p:val>
                                            <p:fltVal val="0"/>
                                          </p:val>
                                        </p:tav>
                                        <p:tav tm="100000">
                                          <p:val>
                                            <p:strVal val="#ppt_h"/>
                                          </p:val>
                                        </p:tav>
                                      </p:tavLst>
                                    </p:anim>
                                    <p:animEffect transition="in" filter="fade">
                                      <p:cBhvr>
                                        <p:cTn id="674" dur="500"/>
                                        <p:tgtEl>
                                          <p:spTgt spid="531"/>
                                        </p:tgtEl>
                                      </p:cBhvr>
                                    </p:animEffect>
                                  </p:childTnLst>
                                  <p:subTnLst>
                                    <p:audio>
                                      <p:cMediaNode>
                                        <p:cTn display="0" masterRel="sameClick">
                                          <p:stCondLst>
                                            <p:cond evt="begin" delay="0">
                                              <p:tn val="670"/>
                                            </p:cond>
                                          </p:stCondLst>
                                          <p:endCondLst>
                                            <p:cond evt="onStopAudio" delay="0">
                                              <p:tgtEl>
                                                <p:sldTgt/>
                                              </p:tgtEl>
                                            </p:cond>
                                          </p:endCondLst>
                                        </p:cTn>
                                        <p:tgtEl>
                                          <p:sndTgt r:embed="rId2" name="applause.wav"/>
                                        </p:tgtEl>
                                      </p:cMediaNode>
                                    </p:audio>
                                  </p:subTnLst>
                                </p:cTn>
                              </p:par>
                              <p:par>
                                <p:cTn id="675" presetID="53" presetClass="entr" presetSubtype="16" fill="hold" grpId="0" nodeType="withEffect">
                                  <p:stCondLst>
                                    <p:cond delay="0"/>
                                  </p:stCondLst>
                                  <p:childTnLst>
                                    <p:set>
                                      <p:cBhvr>
                                        <p:cTn id="676" dur="1" fill="hold">
                                          <p:stCondLst>
                                            <p:cond delay="0"/>
                                          </p:stCondLst>
                                        </p:cTn>
                                        <p:tgtEl>
                                          <p:spTgt spid="545"/>
                                        </p:tgtEl>
                                        <p:attrNameLst>
                                          <p:attrName>style.visibility</p:attrName>
                                        </p:attrNameLst>
                                      </p:cBhvr>
                                      <p:to>
                                        <p:strVal val="visible"/>
                                      </p:to>
                                    </p:set>
                                    <p:anim calcmode="lin" valueType="num">
                                      <p:cBhvr>
                                        <p:cTn id="677" dur="500" fill="hold"/>
                                        <p:tgtEl>
                                          <p:spTgt spid="545"/>
                                        </p:tgtEl>
                                        <p:attrNameLst>
                                          <p:attrName>ppt_w</p:attrName>
                                        </p:attrNameLst>
                                      </p:cBhvr>
                                      <p:tavLst>
                                        <p:tav tm="0">
                                          <p:val>
                                            <p:fltVal val="0"/>
                                          </p:val>
                                        </p:tav>
                                        <p:tav tm="100000">
                                          <p:val>
                                            <p:strVal val="#ppt_w"/>
                                          </p:val>
                                        </p:tav>
                                      </p:tavLst>
                                    </p:anim>
                                    <p:anim calcmode="lin" valueType="num">
                                      <p:cBhvr>
                                        <p:cTn id="678" dur="500" fill="hold"/>
                                        <p:tgtEl>
                                          <p:spTgt spid="545"/>
                                        </p:tgtEl>
                                        <p:attrNameLst>
                                          <p:attrName>ppt_h</p:attrName>
                                        </p:attrNameLst>
                                      </p:cBhvr>
                                      <p:tavLst>
                                        <p:tav tm="0">
                                          <p:val>
                                            <p:fltVal val="0"/>
                                          </p:val>
                                        </p:tav>
                                        <p:tav tm="100000">
                                          <p:val>
                                            <p:strVal val="#ppt_h"/>
                                          </p:val>
                                        </p:tav>
                                      </p:tavLst>
                                    </p:anim>
                                    <p:animEffect transition="in" filter="fade">
                                      <p:cBhvr>
                                        <p:cTn id="679" dur="500"/>
                                        <p:tgtEl>
                                          <p:spTgt spid="545"/>
                                        </p:tgtEl>
                                      </p:cBhvr>
                                    </p:animEffect>
                                  </p:childTnLst>
                                  <p:subTnLst>
                                    <p:audio>
                                      <p:cMediaNode>
                                        <p:cTn display="0" masterRel="sameClick">
                                          <p:stCondLst>
                                            <p:cond evt="begin" delay="0">
                                              <p:tn val="675"/>
                                            </p:cond>
                                          </p:stCondLst>
                                          <p:endCondLst>
                                            <p:cond evt="onStopAudio" delay="0">
                                              <p:tgtEl>
                                                <p:sldTgt/>
                                              </p:tgtEl>
                                            </p:cond>
                                          </p:endCondLst>
                                        </p:cTn>
                                        <p:tgtEl>
                                          <p:sndTgt r:embed="rId2" name="applause.wav"/>
                                        </p:tgtEl>
                                      </p:cMediaNode>
                                    </p:audio>
                                  </p:subTnLst>
                                </p:cTn>
                              </p:par>
                              <p:par>
                                <p:cTn id="680" presetID="53" presetClass="entr" presetSubtype="16" fill="hold" grpId="0" nodeType="withEffect">
                                  <p:stCondLst>
                                    <p:cond delay="0"/>
                                  </p:stCondLst>
                                  <p:childTnLst>
                                    <p:set>
                                      <p:cBhvr>
                                        <p:cTn id="681" dur="1" fill="hold">
                                          <p:stCondLst>
                                            <p:cond delay="0"/>
                                          </p:stCondLst>
                                        </p:cTn>
                                        <p:tgtEl>
                                          <p:spTgt spid="559"/>
                                        </p:tgtEl>
                                        <p:attrNameLst>
                                          <p:attrName>style.visibility</p:attrName>
                                        </p:attrNameLst>
                                      </p:cBhvr>
                                      <p:to>
                                        <p:strVal val="visible"/>
                                      </p:to>
                                    </p:set>
                                    <p:anim calcmode="lin" valueType="num">
                                      <p:cBhvr>
                                        <p:cTn id="682" dur="500" fill="hold"/>
                                        <p:tgtEl>
                                          <p:spTgt spid="559"/>
                                        </p:tgtEl>
                                        <p:attrNameLst>
                                          <p:attrName>ppt_w</p:attrName>
                                        </p:attrNameLst>
                                      </p:cBhvr>
                                      <p:tavLst>
                                        <p:tav tm="0">
                                          <p:val>
                                            <p:fltVal val="0"/>
                                          </p:val>
                                        </p:tav>
                                        <p:tav tm="100000">
                                          <p:val>
                                            <p:strVal val="#ppt_w"/>
                                          </p:val>
                                        </p:tav>
                                      </p:tavLst>
                                    </p:anim>
                                    <p:anim calcmode="lin" valueType="num">
                                      <p:cBhvr>
                                        <p:cTn id="683" dur="500" fill="hold"/>
                                        <p:tgtEl>
                                          <p:spTgt spid="559"/>
                                        </p:tgtEl>
                                        <p:attrNameLst>
                                          <p:attrName>ppt_h</p:attrName>
                                        </p:attrNameLst>
                                      </p:cBhvr>
                                      <p:tavLst>
                                        <p:tav tm="0">
                                          <p:val>
                                            <p:fltVal val="0"/>
                                          </p:val>
                                        </p:tav>
                                        <p:tav tm="100000">
                                          <p:val>
                                            <p:strVal val="#ppt_h"/>
                                          </p:val>
                                        </p:tav>
                                      </p:tavLst>
                                    </p:anim>
                                    <p:animEffect transition="in" filter="fade">
                                      <p:cBhvr>
                                        <p:cTn id="684" dur="500"/>
                                        <p:tgtEl>
                                          <p:spTgt spid="559"/>
                                        </p:tgtEl>
                                      </p:cBhvr>
                                    </p:animEffect>
                                  </p:childTnLst>
                                  <p:subTnLst>
                                    <p:audio>
                                      <p:cMediaNode>
                                        <p:cTn display="0" masterRel="sameClick">
                                          <p:stCondLst>
                                            <p:cond evt="begin" delay="0">
                                              <p:tn val="680"/>
                                            </p:cond>
                                          </p:stCondLst>
                                          <p:endCondLst>
                                            <p:cond evt="onStopAudio" delay="0">
                                              <p:tgtEl>
                                                <p:sldTgt/>
                                              </p:tgtEl>
                                            </p:cond>
                                          </p:endCondLst>
                                        </p:cTn>
                                        <p:tgtEl>
                                          <p:sndTgt r:embed="rId2" name="applause.wav"/>
                                        </p:tgtEl>
                                      </p:cMediaNode>
                                    </p:audio>
                                  </p:subTnLst>
                                </p:cTn>
                              </p:par>
                              <p:par>
                                <p:cTn id="685" presetID="53" presetClass="entr" presetSubtype="16" fill="hold" grpId="0" nodeType="withEffect">
                                  <p:stCondLst>
                                    <p:cond delay="0"/>
                                  </p:stCondLst>
                                  <p:childTnLst>
                                    <p:set>
                                      <p:cBhvr>
                                        <p:cTn id="686" dur="1" fill="hold">
                                          <p:stCondLst>
                                            <p:cond delay="0"/>
                                          </p:stCondLst>
                                        </p:cTn>
                                        <p:tgtEl>
                                          <p:spTgt spid="573"/>
                                        </p:tgtEl>
                                        <p:attrNameLst>
                                          <p:attrName>style.visibility</p:attrName>
                                        </p:attrNameLst>
                                      </p:cBhvr>
                                      <p:to>
                                        <p:strVal val="visible"/>
                                      </p:to>
                                    </p:set>
                                    <p:anim calcmode="lin" valueType="num">
                                      <p:cBhvr>
                                        <p:cTn id="687" dur="500" fill="hold"/>
                                        <p:tgtEl>
                                          <p:spTgt spid="573"/>
                                        </p:tgtEl>
                                        <p:attrNameLst>
                                          <p:attrName>ppt_w</p:attrName>
                                        </p:attrNameLst>
                                      </p:cBhvr>
                                      <p:tavLst>
                                        <p:tav tm="0">
                                          <p:val>
                                            <p:fltVal val="0"/>
                                          </p:val>
                                        </p:tav>
                                        <p:tav tm="100000">
                                          <p:val>
                                            <p:strVal val="#ppt_w"/>
                                          </p:val>
                                        </p:tav>
                                      </p:tavLst>
                                    </p:anim>
                                    <p:anim calcmode="lin" valueType="num">
                                      <p:cBhvr>
                                        <p:cTn id="688" dur="500" fill="hold"/>
                                        <p:tgtEl>
                                          <p:spTgt spid="573"/>
                                        </p:tgtEl>
                                        <p:attrNameLst>
                                          <p:attrName>ppt_h</p:attrName>
                                        </p:attrNameLst>
                                      </p:cBhvr>
                                      <p:tavLst>
                                        <p:tav tm="0">
                                          <p:val>
                                            <p:fltVal val="0"/>
                                          </p:val>
                                        </p:tav>
                                        <p:tav tm="100000">
                                          <p:val>
                                            <p:strVal val="#ppt_h"/>
                                          </p:val>
                                        </p:tav>
                                      </p:tavLst>
                                    </p:anim>
                                    <p:animEffect transition="in" filter="fade">
                                      <p:cBhvr>
                                        <p:cTn id="689" dur="500"/>
                                        <p:tgtEl>
                                          <p:spTgt spid="573"/>
                                        </p:tgtEl>
                                      </p:cBhvr>
                                    </p:animEffect>
                                  </p:childTnLst>
                                  <p:subTnLst>
                                    <p:audio>
                                      <p:cMediaNode>
                                        <p:cTn display="0" masterRel="sameClick">
                                          <p:stCondLst>
                                            <p:cond evt="begin" delay="0">
                                              <p:tn val="68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9"/>
                  </p:tgtEl>
                </p:cond>
              </p:nextCondLst>
            </p:seq>
            <p:seq concurrent="1" nextAc="seek">
              <p:cTn id="690" restart="whenNotActive" fill="hold" evtFilter="cancelBubble" nodeType="interactiveSeq">
                <p:stCondLst>
                  <p:cond evt="onClick" delay="0">
                    <p:tgtEl>
                      <p:spTgt spid="111"/>
                    </p:tgtEl>
                  </p:cond>
                </p:stCondLst>
                <p:endSync evt="end" delay="0">
                  <p:rtn val="all"/>
                </p:endSync>
                <p:childTnLst>
                  <p:par>
                    <p:cTn id="691" fill="hold">
                      <p:stCondLst>
                        <p:cond delay="0"/>
                      </p:stCondLst>
                      <p:childTnLst>
                        <p:par>
                          <p:cTn id="692" fill="hold">
                            <p:stCondLst>
                              <p:cond delay="0"/>
                            </p:stCondLst>
                            <p:childTnLst>
                              <p:par>
                                <p:cTn id="693" presetID="53" presetClass="entr" presetSubtype="16" fill="hold" grpId="0" nodeType="withEffect">
                                  <p:stCondLst>
                                    <p:cond delay="0"/>
                                  </p:stCondLst>
                                  <p:childTnLst>
                                    <p:set>
                                      <p:cBhvr>
                                        <p:cTn id="694" dur="1" fill="hold">
                                          <p:stCondLst>
                                            <p:cond delay="0"/>
                                          </p:stCondLst>
                                        </p:cTn>
                                        <p:tgtEl>
                                          <p:spTgt spid="505"/>
                                        </p:tgtEl>
                                        <p:attrNameLst>
                                          <p:attrName>style.visibility</p:attrName>
                                        </p:attrNameLst>
                                      </p:cBhvr>
                                      <p:to>
                                        <p:strVal val="visible"/>
                                      </p:to>
                                    </p:set>
                                    <p:anim calcmode="lin" valueType="num">
                                      <p:cBhvr>
                                        <p:cTn id="695" dur="500" fill="hold"/>
                                        <p:tgtEl>
                                          <p:spTgt spid="505"/>
                                        </p:tgtEl>
                                        <p:attrNameLst>
                                          <p:attrName>ppt_w</p:attrName>
                                        </p:attrNameLst>
                                      </p:cBhvr>
                                      <p:tavLst>
                                        <p:tav tm="0">
                                          <p:val>
                                            <p:fltVal val="0"/>
                                          </p:val>
                                        </p:tav>
                                        <p:tav tm="100000">
                                          <p:val>
                                            <p:strVal val="#ppt_w"/>
                                          </p:val>
                                        </p:tav>
                                      </p:tavLst>
                                    </p:anim>
                                    <p:anim calcmode="lin" valueType="num">
                                      <p:cBhvr>
                                        <p:cTn id="696" dur="500" fill="hold"/>
                                        <p:tgtEl>
                                          <p:spTgt spid="505"/>
                                        </p:tgtEl>
                                        <p:attrNameLst>
                                          <p:attrName>ppt_h</p:attrName>
                                        </p:attrNameLst>
                                      </p:cBhvr>
                                      <p:tavLst>
                                        <p:tav tm="0">
                                          <p:val>
                                            <p:fltVal val="0"/>
                                          </p:val>
                                        </p:tav>
                                        <p:tav tm="100000">
                                          <p:val>
                                            <p:strVal val="#ppt_h"/>
                                          </p:val>
                                        </p:tav>
                                      </p:tavLst>
                                    </p:anim>
                                    <p:animEffect transition="in" filter="fade">
                                      <p:cBhvr>
                                        <p:cTn id="697" dur="500"/>
                                        <p:tgtEl>
                                          <p:spTgt spid="505"/>
                                        </p:tgtEl>
                                      </p:cBhvr>
                                    </p:animEffect>
                                  </p:childTnLst>
                                  <p:subTnLst>
                                    <p:audio>
                                      <p:cMediaNode>
                                        <p:cTn display="0" masterRel="sameClick">
                                          <p:stCondLst>
                                            <p:cond evt="begin" delay="0">
                                              <p:tn val="693"/>
                                            </p:cond>
                                          </p:stCondLst>
                                          <p:endCondLst>
                                            <p:cond evt="onStopAudio" delay="0">
                                              <p:tgtEl>
                                                <p:sldTgt/>
                                              </p:tgtEl>
                                            </p:cond>
                                          </p:endCondLst>
                                        </p:cTn>
                                        <p:tgtEl>
                                          <p:sndTgt r:embed="rId2" name="applause.wav"/>
                                        </p:tgtEl>
                                      </p:cMediaNode>
                                    </p:audio>
                                  </p:subTnLst>
                                </p:cTn>
                              </p:par>
                              <p:par>
                                <p:cTn id="698" presetID="53" presetClass="entr" presetSubtype="16" fill="hold" grpId="0" nodeType="withEffect">
                                  <p:stCondLst>
                                    <p:cond delay="0"/>
                                  </p:stCondLst>
                                  <p:childTnLst>
                                    <p:set>
                                      <p:cBhvr>
                                        <p:cTn id="699" dur="1" fill="hold">
                                          <p:stCondLst>
                                            <p:cond delay="0"/>
                                          </p:stCondLst>
                                        </p:cTn>
                                        <p:tgtEl>
                                          <p:spTgt spid="519"/>
                                        </p:tgtEl>
                                        <p:attrNameLst>
                                          <p:attrName>style.visibility</p:attrName>
                                        </p:attrNameLst>
                                      </p:cBhvr>
                                      <p:to>
                                        <p:strVal val="visible"/>
                                      </p:to>
                                    </p:set>
                                    <p:anim calcmode="lin" valueType="num">
                                      <p:cBhvr>
                                        <p:cTn id="700" dur="500" fill="hold"/>
                                        <p:tgtEl>
                                          <p:spTgt spid="519"/>
                                        </p:tgtEl>
                                        <p:attrNameLst>
                                          <p:attrName>ppt_w</p:attrName>
                                        </p:attrNameLst>
                                      </p:cBhvr>
                                      <p:tavLst>
                                        <p:tav tm="0">
                                          <p:val>
                                            <p:fltVal val="0"/>
                                          </p:val>
                                        </p:tav>
                                        <p:tav tm="100000">
                                          <p:val>
                                            <p:strVal val="#ppt_w"/>
                                          </p:val>
                                        </p:tav>
                                      </p:tavLst>
                                    </p:anim>
                                    <p:anim calcmode="lin" valueType="num">
                                      <p:cBhvr>
                                        <p:cTn id="701" dur="500" fill="hold"/>
                                        <p:tgtEl>
                                          <p:spTgt spid="519"/>
                                        </p:tgtEl>
                                        <p:attrNameLst>
                                          <p:attrName>ppt_h</p:attrName>
                                        </p:attrNameLst>
                                      </p:cBhvr>
                                      <p:tavLst>
                                        <p:tav tm="0">
                                          <p:val>
                                            <p:fltVal val="0"/>
                                          </p:val>
                                        </p:tav>
                                        <p:tav tm="100000">
                                          <p:val>
                                            <p:strVal val="#ppt_h"/>
                                          </p:val>
                                        </p:tav>
                                      </p:tavLst>
                                    </p:anim>
                                    <p:animEffect transition="in" filter="fade">
                                      <p:cBhvr>
                                        <p:cTn id="702" dur="500"/>
                                        <p:tgtEl>
                                          <p:spTgt spid="519"/>
                                        </p:tgtEl>
                                      </p:cBhvr>
                                    </p:animEffect>
                                  </p:childTnLst>
                                  <p:subTnLst>
                                    <p:audio>
                                      <p:cMediaNode>
                                        <p:cTn display="0" masterRel="sameClick">
                                          <p:stCondLst>
                                            <p:cond evt="begin" delay="0">
                                              <p:tn val="698"/>
                                            </p:cond>
                                          </p:stCondLst>
                                          <p:endCondLst>
                                            <p:cond evt="onStopAudio" delay="0">
                                              <p:tgtEl>
                                                <p:sldTgt/>
                                              </p:tgtEl>
                                            </p:cond>
                                          </p:endCondLst>
                                        </p:cTn>
                                        <p:tgtEl>
                                          <p:sndTgt r:embed="rId2" name="applause.wav"/>
                                        </p:tgtEl>
                                      </p:cMediaNode>
                                    </p:audio>
                                  </p:subTnLst>
                                </p:cTn>
                              </p:par>
                              <p:par>
                                <p:cTn id="703" presetID="53" presetClass="entr" presetSubtype="16" fill="hold" grpId="0" nodeType="withEffect">
                                  <p:stCondLst>
                                    <p:cond delay="0"/>
                                  </p:stCondLst>
                                  <p:childTnLst>
                                    <p:set>
                                      <p:cBhvr>
                                        <p:cTn id="704" dur="1" fill="hold">
                                          <p:stCondLst>
                                            <p:cond delay="0"/>
                                          </p:stCondLst>
                                        </p:cTn>
                                        <p:tgtEl>
                                          <p:spTgt spid="533"/>
                                        </p:tgtEl>
                                        <p:attrNameLst>
                                          <p:attrName>style.visibility</p:attrName>
                                        </p:attrNameLst>
                                      </p:cBhvr>
                                      <p:to>
                                        <p:strVal val="visible"/>
                                      </p:to>
                                    </p:set>
                                    <p:anim calcmode="lin" valueType="num">
                                      <p:cBhvr>
                                        <p:cTn id="705" dur="500" fill="hold"/>
                                        <p:tgtEl>
                                          <p:spTgt spid="533"/>
                                        </p:tgtEl>
                                        <p:attrNameLst>
                                          <p:attrName>ppt_w</p:attrName>
                                        </p:attrNameLst>
                                      </p:cBhvr>
                                      <p:tavLst>
                                        <p:tav tm="0">
                                          <p:val>
                                            <p:fltVal val="0"/>
                                          </p:val>
                                        </p:tav>
                                        <p:tav tm="100000">
                                          <p:val>
                                            <p:strVal val="#ppt_w"/>
                                          </p:val>
                                        </p:tav>
                                      </p:tavLst>
                                    </p:anim>
                                    <p:anim calcmode="lin" valueType="num">
                                      <p:cBhvr>
                                        <p:cTn id="706" dur="500" fill="hold"/>
                                        <p:tgtEl>
                                          <p:spTgt spid="533"/>
                                        </p:tgtEl>
                                        <p:attrNameLst>
                                          <p:attrName>ppt_h</p:attrName>
                                        </p:attrNameLst>
                                      </p:cBhvr>
                                      <p:tavLst>
                                        <p:tav tm="0">
                                          <p:val>
                                            <p:fltVal val="0"/>
                                          </p:val>
                                        </p:tav>
                                        <p:tav tm="100000">
                                          <p:val>
                                            <p:strVal val="#ppt_h"/>
                                          </p:val>
                                        </p:tav>
                                      </p:tavLst>
                                    </p:anim>
                                    <p:animEffect transition="in" filter="fade">
                                      <p:cBhvr>
                                        <p:cTn id="707" dur="500"/>
                                        <p:tgtEl>
                                          <p:spTgt spid="533"/>
                                        </p:tgtEl>
                                      </p:cBhvr>
                                    </p:animEffect>
                                  </p:childTnLst>
                                  <p:subTnLst>
                                    <p:audio>
                                      <p:cMediaNode>
                                        <p:cTn display="0" masterRel="sameClick">
                                          <p:stCondLst>
                                            <p:cond evt="begin" delay="0">
                                              <p:tn val="703"/>
                                            </p:cond>
                                          </p:stCondLst>
                                          <p:endCondLst>
                                            <p:cond evt="onStopAudio" delay="0">
                                              <p:tgtEl>
                                                <p:sldTgt/>
                                              </p:tgtEl>
                                            </p:cond>
                                          </p:endCondLst>
                                        </p:cTn>
                                        <p:tgtEl>
                                          <p:sndTgt r:embed="rId2" name="applause.wav"/>
                                        </p:tgtEl>
                                      </p:cMediaNode>
                                    </p:audio>
                                  </p:subTnLst>
                                </p:cTn>
                              </p:par>
                              <p:par>
                                <p:cTn id="708" presetID="53" presetClass="entr" presetSubtype="16" fill="hold" grpId="0" nodeType="withEffect">
                                  <p:stCondLst>
                                    <p:cond delay="0"/>
                                  </p:stCondLst>
                                  <p:childTnLst>
                                    <p:set>
                                      <p:cBhvr>
                                        <p:cTn id="709" dur="1" fill="hold">
                                          <p:stCondLst>
                                            <p:cond delay="0"/>
                                          </p:stCondLst>
                                        </p:cTn>
                                        <p:tgtEl>
                                          <p:spTgt spid="547"/>
                                        </p:tgtEl>
                                        <p:attrNameLst>
                                          <p:attrName>style.visibility</p:attrName>
                                        </p:attrNameLst>
                                      </p:cBhvr>
                                      <p:to>
                                        <p:strVal val="visible"/>
                                      </p:to>
                                    </p:set>
                                    <p:anim calcmode="lin" valueType="num">
                                      <p:cBhvr>
                                        <p:cTn id="710" dur="500" fill="hold"/>
                                        <p:tgtEl>
                                          <p:spTgt spid="547"/>
                                        </p:tgtEl>
                                        <p:attrNameLst>
                                          <p:attrName>ppt_w</p:attrName>
                                        </p:attrNameLst>
                                      </p:cBhvr>
                                      <p:tavLst>
                                        <p:tav tm="0">
                                          <p:val>
                                            <p:fltVal val="0"/>
                                          </p:val>
                                        </p:tav>
                                        <p:tav tm="100000">
                                          <p:val>
                                            <p:strVal val="#ppt_w"/>
                                          </p:val>
                                        </p:tav>
                                      </p:tavLst>
                                    </p:anim>
                                    <p:anim calcmode="lin" valueType="num">
                                      <p:cBhvr>
                                        <p:cTn id="711" dur="500" fill="hold"/>
                                        <p:tgtEl>
                                          <p:spTgt spid="547"/>
                                        </p:tgtEl>
                                        <p:attrNameLst>
                                          <p:attrName>ppt_h</p:attrName>
                                        </p:attrNameLst>
                                      </p:cBhvr>
                                      <p:tavLst>
                                        <p:tav tm="0">
                                          <p:val>
                                            <p:fltVal val="0"/>
                                          </p:val>
                                        </p:tav>
                                        <p:tav tm="100000">
                                          <p:val>
                                            <p:strVal val="#ppt_h"/>
                                          </p:val>
                                        </p:tav>
                                      </p:tavLst>
                                    </p:anim>
                                    <p:animEffect transition="in" filter="fade">
                                      <p:cBhvr>
                                        <p:cTn id="712" dur="500"/>
                                        <p:tgtEl>
                                          <p:spTgt spid="547"/>
                                        </p:tgtEl>
                                      </p:cBhvr>
                                    </p:animEffect>
                                  </p:childTnLst>
                                  <p:subTnLst>
                                    <p:audio>
                                      <p:cMediaNode>
                                        <p:cTn display="0" masterRel="sameClick">
                                          <p:stCondLst>
                                            <p:cond evt="begin" delay="0">
                                              <p:tn val="708"/>
                                            </p:cond>
                                          </p:stCondLst>
                                          <p:endCondLst>
                                            <p:cond evt="onStopAudio" delay="0">
                                              <p:tgtEl>
                                                <p:sldTgt/>
                                              </p:tgtEl>
                                            </p:cond>
                                          </p:endCondLst>
                                        </p:cTn>
                                        <p:tgtEl>
                                          <p:sndTgt r:embed="rId2" name="applause.wav"/>
                                        </p:tgtEl>
                                      </p:cMediaNode>
                                    </p:audio>
                                  </p:subTnLst>
                                </p:cTn>
                              </p:par>
                              <p:par>
                                <p:cTn id="713" presetID="53" presetClass="entr" presetSubtype="16" fill="hold" grpId="0" nodeType="withEffect">
                                  <p:stCondLst>
                                    <p:cond delay="0"/>
                                  </p:stCondLst>
                                  <p:childTnLst>
                                    <p:set>
                                      <p:cBhvr>
                                        <p:cTn id="714" dur="1" fill="hold">
                                          <p:stCondLst>
                                            <p:cond delay="0"/>
                                          </p:stCondLst>
                                        </p:cTn>
                                        <p:tgtEl>
                                          <p:spTgt spid="561"/>
                                        </p:tgtEl>
                                        <p:attrNameLst>
                                          <p:attrName>style.visibility</p:attrName>
                                        </p:attrNameLst>
                                      </p:cBhvr>
                                      <p:to>
                                        <p:strVal val="visible"/>
                                      </p:to>
                                    </p:set>
                                    <p:anim calcmode="lin" valueType="num">
                                      <p:cBhvr>
                                        <p:cTn id="715" dur="500" fill="hold"/>
                                        <p:tgtEl>
                                          <p:spTgt spid="561"/>
                                        </p:tgtEl>
                                        <p:attrNameLst>
                                          <p:attrName>ppt_w</p:attrName>
                                        </p:attrNameLst>
                                      </p:cBhvr>
                                      <p:tavLst>
                                        <p:tav tm="0">
                                          <p:val>
                                            <p:fltVal val="0"/>
                                          </p:val>
                                        </p:tav>
                                        <p:tav tm="100000">
                                          <p:val>
                                            <p:strVal val="#ppt_w"/>
                                          </p:val>
                                        </p:tav>
                                      </p:tavLst>
                                    </p:anim>
                                    <p:anim calcmode="lin" valueType="num">
                                      <p:cBhvr>
                                        <p:cTn id="716" dur="500" fill="hold"/>
                                        <p:tgtEl>
                                          <p:spTgt spid="561"/>
                                        </p:tgtEl>
                                        <p:attrNameLst>
                                          <p:attrName>ppt_h</p:attrName>
                                        </p:attrNameLst>
                                      </p:cBhvr>
                                      <p:tavLst>
                                        <p:tav tm="0">
                                          <p:val>
                                            <p:fltVal val="0"/>
                                          </p:val>
                                        </p:tav>
                                        <p:tav tm="100000">
                                          <p:val>
                                            <p:strVal val="#ppt_h"/>
                                          </p:val>
                                        </p:tav>
                                      </p:tavLst>
                                    </p:anim>
                                    <p:animEffect transition="in" filter="fade">
                                      <p:cBhvr>
                                        <p:cTn id="717" dur="500"/>
                                        <p:tgtEl>
                                          <p:spTgt spid="561"/>
                                        </p:tgtEl>
                                      </p:cBhvr>
                                    </p:animEffect>
                                  </p:childTnLst>
                                  <p:subTnLst>
                                    <p:audio>
                                      <p:cMediaNode>
                                        <p:cTn display="0" masterRel="sameClick">
                                          <p:stCondLst>
                                            <p:cond evt="begin" delay="0">
                                              <p:tn val="713"/>
                                            </p:cond>
                                          </p:stCondLst>
                                          <p:endCondLst>
                                            <p:cond evt="onStopAudio" delay="0">
                                              <p:tgtEl>
                                                <p:sldTgt/>
                                              </p:tgtEl>
                                            </p:cond>
                                          </p:endCondLst>
                                        </p:cTn>
                                        <p:tgtEl>
                                          <p:sndTgt r:embed="rId2" name="applause.wav"/>
                                        </p:tgtEl>
                                      </p:cMediaNode>
                                    </p:audio>
                                  </p:subTnLst>
                                </p:cTn>
                              </p:par>
                              <p:par>
                                <p:cTn id="718" presetID="53" presetClass="entr" presetSubtype="16" fill="hold" grpId="0" nodeType="withEffect">
                                  <p:stCondLst>
                                    <p:cond delay="0"/>
                                  </p:stCondLst>
                                  <p:childTnLst>
                                    <p:set>
                                      <p:cBhvr>
                                        <p:cTn id="719" dur="1" fill="hold">
                                          <p:stCondLst>
                                            <p:cond delay="0"/>
                                          </p:stCondLst>
                                        </p:cTn>
                                        <p:tgtEl>
                                          <p:spTgt spid="575"/>
                                        </p:tgtEl>
                                        <p:attrNameLst>
                                          <p:attrName>style.visibility</p:attrName>
                                        </p:attrNameLst>
                                      </p:cBhvr>
                                      <p:to>
                                        <p:strVal val="visible"/>
                                      </p:to>
                                    </p:set>
                                    <p:anim calcmode="lin" valueType="num">
                                      <p:cBhvr>
                                        <p:cTn id="720" dur="500" fill="hold"/>
                                        <p:tgtEl>
                                          <p:spTgt spid="575"/>
                                        </p:tgtEl>
                                        <p:attrNameLst>
                                          <p:attrName>ppt_w</p:attrName>
                                        </p:attrNameLst>
                                      </p:cBhvr>
                                      <p:tavLst>
                                        <p:tav tm="0">
                                          <p:val>
                                            <p:fltVal val="0"/>
                                          </p:val>
                                        </p:tav>
                                        <p:tav tm="100000">
                                          <p:val>
                                            <p:strVal val="#ppt_w"/>
                                          </p:val>
                                        </p:tav>
                                      </p:tavLst>
                                    </p:anim>
                                    <p:anim calcmode="lin" valueType="num">
                                      <p:cBhvr>
                                        <p:cTn id="721" dur="500" fill="hold"/>
                                        <p:tgtEl>
                                          <p:spTgt spid="575"/>
                                        </p:tgtEl>
                                        <p:attrNameLst>
                                          <p:attrName>ppt_h</p:attrName>
                                        </p:attrNameLst>
                                      </p:cBhvr>
                                      <p:tavLst>
                                        <p:tav tm="0">
                                          <p:val>
                                            <p:fltVal val="0"/>
                                          </p:val>
                                        </p:tav>
                                        <p:tav tm="100000">
                                          <p:val>
                                            <p:strVal val="#ppt_h"/>
                                          </p:val>
                                        </p:tav>
                                      </p:tavLst>
                                    </p:anim>
                                    <p:animEffect transition="in" filter="fade">
                                      <p:cBhvr>
                                        <p:cTn id="722" dur="500"/>
                                        <p:tgtEl>
                                          <p:spTgt spid="575"/>
                                        </p:tgtEl>
                                      </p:cBhvr>
                                    </p:animEffect>
                                  </p:childTnLst>
                                  <p:subTnLst>
                                    <p:audio>
                                      <p:cMediaNode>
                                        <p:cTn display="0" masterRel="sameClick">
                                          <p:stCondLst>
                                            <p:cond evt="begin" delay="0">
                                              <p:tn val="718"/>
                                            </p:cond>
                                          </p:stCondLst>
                                          <p:endCondLst>
                                            <p:cond evt="onStopAudio" delay="0">
                                              <p:tgtEl>
                                                <p:sldTgt/>
                                              </p:tgtEl>
                                            </p:cond>
                                          </p:endCondLst>
                                        </p:cTn>
                                        <p:tgtEl>
                                          <p:sndTgt r:embed="rId2" name="applause.wav"/>
                                        </p:tgtEl>
                                      </p:cMediaNode>
                                    </p:audio>
                                  </p:subTnLst>
                                </p:cTn>
                              </p:par>
                              <p:par>
                                <p:cTn id="723" presetID="53" presetClass="entr" presetSubtype="16" fill="hold" grpId="0" nodeType="withEffect">
                                  <p:stCondLst>
                                    <p:cond delay="0"/>
                                  </p:stCondLst>
                                  <p:childTnLst>
                                    <p:set>
                                      <p:cBhvr>
                                        <p:cTn id="724" dur="1" fill="hold">
                                          <p:stCondLst>
                                            <p:cond delay="0"/>
                                          </p:stCondLst>
                                        </p:cTn>
                                        <p:tgtEl>
                                          <p:spTgt spid="589"/>
                                        </p:tgtEl>
                                        <p:attrNameLst>
                                          <p:attrName>style.visibility</p:attrName>
                                        </p:attrNameLst>
                                      </p:cBhvr>
                                      <p:to>
                                        <p:strVal val="visible"/>
                                      </p:to>
                                    </p:set>
                                    <p:anim calcmode="lin" valueType="num">
                                      <p:cBhvr>
                                        <p:cTn id="725" dur="500" fill="hold"/>
                                        <p:tgtEl>
                                          <p:spTgt spid="589"/>
                                        </p:tgtEl>
                                        <p:attrNameLst>
                                          <p:attrName>ppt_w</p:attrName>
                                        </p:attrNameLst>
                                      </p:cBhvr>
                                      <p:tavLst>
                                        <p:tav tm="0">
                                          <p:val>
                                            <p:fltVal val="0"/>
                                          </p:val>
                                        </p:tav>
                                        <p:tav tm="100000">
                                          <p:val>
                                            <p:strVal val="#ppt_w"/>
                                          </p:val>
                                        </p:tav>
                                      </p:tavLst>
                                    </p:anim>
                                    <p:anim calcmode="lin" valueType="num">
                                      <p:cBhvr>
                                        <p:cTn id="726" dur="500" fill="hold"/>
                                        <p:tgtEl>
                                          <p:spTgt spid="589"/>
                                        </p:tgtEl>
                                        <p:attrNameLst>
                                          <p:attrName>ppt_h</p:attrName>
                                        </p:attrNameLst>
                                      </p:cBhvr>
                                      <p:tavLst>
                                        <p:tav tm="0">
                                          <p:val>
                                            <p:fltVal val="0"/>
                                          </p:val>
                                        </p:tav>
                                        <p:tav tm="100000">
                                          <p:val>
                                            <p:strVal val="#ppt_h"/>
                                          </p:val>
                                        </p:tav>
                                      </p:tavLst>
                                    </p:anim>
                                    <p:animEffect transition="in" filter="fade">
                                      <p:cBhvr>
                                        <p:cTn id="727" dur="500"/>
                                        <p:tgtEl>
                                          <p:spTgt spid="589"/>
                                        </p:tgtEl>
                                      </p:cBhvr>
                                    </p:animEffect>
                                  </p:childTnLst>
                                  <p:subTnLst>
                                    <p:audio>
                                      <p:cMediaNode>
                                        <p:cTn display="0" masterRel="sameClick">
                                          <p:stCondLst>
                                            <p:cond evt="begin" delay="0">
                                              <p:tn val="72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1"/>
                  </p:tgtEl>
                </p:cond>
              </p:nextCondLst>
            </p:seq>
            <p:seq concurrent="1" nextAc="seek">
              <p:cTn id="728" restart="whenNotActive" fill="hold" evtFilter="cancelBubble" nodeType="interactiveSeq">
                <p:stCondLst>
                  <p:cond evt="onClick" delay="0">
                    <p:tgtEl>
                      <p:spTgt spid="110"/>
                    </p:tgtEl>
                  </p:cond>
                </p:stCondLst>
                <p:endSync evt="end" delay="0">
                  <p:rtn val="all"/>
                </p:endSync>
                <p:childTnLst>
                  <p:par>
                    <p:cTn id="729" fill="hold">
                      <p:stCondLst>
                        <p:cond delay="0"/>
                      </p:stCondLst>
                      <p:childTnLst>
                        <p:par>
                          <p:cTn id="730" fill="hold">
                            <p:stCondLst>
                              <p:cond delay="0"/>
                            </p:stCondLst>
                            <p:childTnLst>
                              <p:par>
                                <p:cTn id="731" presetID="53" presetClass="entr" presetSubtype="16" fill="hold" grpId="0" nodeType="withEffect">
                                  <p:stCondLst>
                                    <p:cond delay="0"/>
                                  </p:stCondLst>
                                  <p:childTnLst>
                                    <p:set>
                                      <p:cBhvr>
                                        <p:cTn id="732" dur="1" fill="hold">
                                          <p:stCondLst>
                                            <p:cond delay="0"/>
                                          </p:stCondLst>
                                        </p:cTn>
                                        <p:tgtEl>
                                          <p:spTgt spid="504"/>
                                        </p:tgtEl>
                                        <p:attrNameLst>
                                          <p:attrName>style.visibility</p:attrName>
                                        </p:attrNameLst>
                                      </p:cBhvr>
                                      <p:to>
                                        <p:strVal val="visible"/>
                                      </p:to>
                                    </p:set>
                                    <p:anim calcmode="lin" valueType="num">
                                      <p:cBhvr>
                                        <p:cTn id="733" dur="500" fill="hold"/>
                                        <p:tgtEl>
                                          <p:spTgt spid="504"/>
                                        </p:tgtEl>
                                        <p:attrNameLst>
                                          <p:attrName>ppt_w</p:attrName>
                                        </p:attrNameLst>
                                      </p:cBhvr>
                                      <p:tavLst>
                                        <p:tav tm="0">
                                          <p:val>
                                            <p:fltVal val="0"/>
                                          </p:val>
                                        </p:tav>
                                        <p:tav tm="100000">
                                          <p:val>
                                            <p:strVal val="#ppt_w"/>
                                          </p:val>
                                        </p:tav>
                                      </p:tavLst>
                                    </p:anim>
                                    <p:anim calcmode="lin" valueType="num">
                                      <p:cBhvr>
                                        <p:cTn id="734" dur="500" fill="hold"/>
                                        <p:tgtEl>
                                          <p:spTgt spid="504"/>
                                        </p:tgtEl>
                                        <p:attrNameLst>
                                          <p:attrName>ppt_h</p:attrName>
                                        </p:attrNameLst>
                                      </p:cBhvr>
                                      <p:tavLst>
                                        <p:tav tm="0">
                                          <p:val>
                                            <p:fltVal val="0"/>
                                          </p:val>
                                        </p:tav>
                                        <p:tav tm="100000">
                                          <p:val>
                                            <p:strVal val="#ppt_h"/>
                                          </p:val>
                                        </p:tav>
                                      </p:tavLst>
                                    </p:anim>
                                    <p:animEffect transition="in" filter="fade">
                                      <p:cBhvr>
                                        <p:cTn id="735" dur="500"/>
                                        <p:tgtEl>
                                          <p:spTgt spid="504"/>
                                        </p:tgtEl>
                                      </p:cBhvr>
                                    </p:animEffect>
                                  </p:childTnLst>
                                  <p:subTnLst>
                                    <p:audio>
                                      <p:cMediaNode>
                                        <p:cTn display="0" masterRel="sameClick">
                                          <p:stCondLst>
                                            <p:cond evt="begin" delay="0">
                                              <p:tn val="731"/>
                                            </p:cond>
                                          </p:stCondLst>
                                          <p:endCondLst>
                                            <p:cond evt="onStopAudio" delay="0">
                                              <p:tgtEl>
                                                <p:sldTgt/>
                                              </p:tgtEl>
                                            </p:cond>
                                          </p:endCondLst>
                                        </p:cTn>
                                        <p:tgtEl>
                                          <p:sndTgt r:embed="rId2" name="applause.wav"/>
                                        </p:tgtEl>
                                      </p:cMediaNode>
                                    </p:audio>
                                  </p:subTnLst>
                                </p:cTn>
                              </p:par>
                              <p:par>
                                <p:cTn id="736" presetID="53" presetClass="entr" presetSubtype="16" fill="hold" grpId="0" nodeType="withEffect">
                                  <p:stCondLst>
                                    <p:cond delay="0"/>
                                  </p:stCondLst>
                                  <p:childTnLst>
                                    <p:set>
                                      <p:cBhvr>
                                        <p:cTn id="737" dur="1" fill="hold">
                                          <p:stCondLst>
                                            <p:cond delay="0"/>
                                          </p:stCondLst>
                                        </p:cTn>
                                        <p:tgtEl>
                                          <p:spTgt spid="518"/>
                                        </p:tgtEl>
                                        <p:attrNameLst>
                                          <p:attrName>style.visibility</p:attrName>
                                        </p:attrNameLst>
                                      </p:cBhvr>
                                      <p:to>
                                        <p:strVal val="visible"/>
                                      </p:to>
                                    </p:set>
                                    <p:anim calcmode="lin" valueType="num">
                                      <p:cBhvr>
                                        <p:cTn id="738" dur="500" fill="hold"/>
                                        <p:tgtEl>
                                          <p:spTgt spid="518"/>
                                        </p:tgtEl>
                                        <p:attrNameLst>
                                          <p:attrName>ppt_w</p:attrName>
                                        </p:attrNameLst>
                                      </p:cBhvr>
                                      <p:tavLst>
                                        <p:tav tm="0">
                                          <p:val>
                                            <p:fltVal val="0"/>
                                          </p:val>
                                        </p:tav>
                                        <p:tav tm="100000">
                                          <p:val>
                                            <p:strVal val="#ppt_w"/>
                                          </p:val>
                                        </p:tav>
                                      </p:tavLst>
                                    </p:anim>
                                    <p:anim calcmode="lin" valueType="num">
                                      <p:cBhvr>
                                        <p:cTn id="739" dur="500" fill="hold"/>
                                        <p:tgtEl>
                                          <p:spTgt spid="518"/>
                                        </p:tgtEl>
                                        <p:attrNameLst>
                                          <p:attrName>ppt_h</p:attrName>
                                        </p:attrNameLst>
                                      </p:cBhvr>
                                      <p:tavLst>
                                        <p:tav tm="0">
                                          <p:val>
                                            <p:fltVal val="0"/>
                                          </p:val>
                                        </p:tav>
                                        <p:tav tm="100000">
                                          <p:val>
                                            <p:strVal val="#ppt_h"/>
                                          </p:val>
                                        </p:tav>
                                      </p:tavLst>
                                    </p:anim>
                                    <p:animEffect transition="in" filter="fade">
                                      <p:cBhvr>
                                        <p:cTn id="740" dur="500"/>
                                        <p:tgtEl>
                                          <p:spTgt spid="518"/>
                                        </p:tgtEl>
                                      </p:cBhvr>
                                    </p:animEffect>
                                  </p:childTnLst>
                                  <p:subTnLst>
                                    <p:audio>
                                      <p:cMediaNode>
                                        <p:cTn display="0" masterRel="sameClick">
                                          <p:stCondLst>
                                            <p:cond evt="begin" delay="0">
                                              <p:tn val="736"/>
                                            </p:cond>
                                          </p:stCondLst>
                                          <p:endCondLst>
                                            <p:cond evt="onStopAudio" delay="0">
                                              <p:tgtEl>
                                                <p:sldTgt/>
                                              </p:tgtEl>
                                            </p:cond>
                                          </p:endCondLst>
                                        </p:cTn>
                                        <p:tgtEl>
                                          <p:sndTgt r:embed="rId2" name="applause.wav"/>
                                        </p:tgtEl>
                                      </p:cMediaNode>
                                    </p:audio>
                                  </p:subTnLst>
                                </p:cTn>
                              </p:par>
                              <p:par>
                                <p:cTn id="741" presetID="53" presetClass="entr" presetSubtype="16" fill="hold" grpId="0" nodeType="withEffect">
                                  <p:stCondLst>
                                    <p:cond delay="0"/>
                                  </p:stCondLst>
                                  <p:childTnLst>
                                    <p:set>
                                      <p:cBhvr>
                                        <p:cTn id="742" dur="1" fill="hold">
                                          <p:stCondLst>
                                            <p:cond delay="0"/>
                                          </p:stCondLst>
                                        </p:cTn>
                                        <p:tgtEl>
                                          <p:spTgt spid="532"/>
                                        </p:tgtEl>
                                        <p:attrNameLst>
                                          <p:attrName>style.visibility</p:attrName>
                                        </p:attrNameLst>
                                      </p:cBhvr>
                                      <p:to>
                                        <p:strVal val="visible"/>
                                      </p:to>
                                    </p:set>
                                    <p:anim calcmode="lin" valueType="num">
                                      <p:cBhvr>
                                        <p:cTn id="743" dur="500" fill="hold"/>
                                        <p:tgtEl>
                                          <p:spTgt spid="532"/>
                                        </p:tgtEl>
                                        <p:attrNameLst>
                                          <p:attrName>ppt_w</p:attrName>
                                        </p:attrNameLst>
                                      </p:cBhvr>
                                      <p:tavLst>
                                        <p:tav tm="0">
                                          <p:val>
                                            <p:fltVal val="0"/>
                                          </p:val>
                                        </p:tav>
                                        <p:tav tm="100000">
                                          <p:val>
                                            <p:strVal val="#ppt_w"/>
                                          </p:val>
                                        </p:tav>
                                      </p:tavLst>
                                    </p:anim>
                                    <p:anim calcmode="lin" valueType="num">
                                      <p:cBhvr>
                                        <p:cTn id="744" dur="500" fill="hold"/>
                                        <p:tgtEl>
                                          <p:spTgt spid="532"/>
                                        </p:tgtEl>
                                        <p:attrNameLst>
                                          <p:attrName>ppt_h</p:attrName>
                                        </p:attrNameLst>
                                      </p:cBhvr>
                                      <p:tavLst>
                                        <p:tav tm="0">
                                          <p:val>
                                            <p:fltVal val="0"/>
                                          </p:val>
                                        </p:tav>
                                        <p:tav tm="100000">
                                          <p:val>
                                            <p:strVal val="#ppt_h"/>
                                          </p:val>
                                        </p:tav>
                                      </p:tavLst>
                                    </p:anim>
                                    <p:animEffect transition="in" filter="fade">
                                      <p:cBhvr>
                                        <p:cTn id="745" dur="500"/>
                                        <p:tgtEl>
                                          <p:spTgt spid="532"/>
                                        </p:tgtEl>
                                      </p:cBhvr>
                                    </p:animEffect>
                                  </p:childTnLst>
                                  <p:subTnLst>
                                    <p:audio>
                                      <p:cMediaNode>
                                        <p:cTn display="0" masterRel="sameClick">
                                          <p:stCondLst>
                                            <p:cond evt="begin" delay="0">
                                              <p:tn val="741"/>
                                            </p:cond>
                                          </p:stCondLst>
                                          <p:endCondLst>
                                            <p:cond evt="onStopAudio" delay="0">
                                              <p:tgtEl>
                                                <p:sldTgt/>
                                              </p:tgtEl>
                                            </p:cond>
                                          </p:endCondLst>
                                        </p:cTn>
                                        <p:tgtEl>
                                          <p:sndTgt r:embed="rId2" name="applause.wav"/>
                                        </p:tgtEl>
                                      </p:cMediaNode>
                                    </p:audio>
                                  </p:subTnLst>
                                </p:cTn>
                              </p:par>
                              <p:par>
                                <p:cTn id="746" presetID="53" presetClass="entr" presetSubtype="16" fill="hold" grpId="0" nodeType="withEffect">
                                  <p:stCondLst>
                                    <p:cond delay="0"/>
                                  </p:stCondLst>
                                  <p:childTnLst>
                                    <p:set>
                                      <p:cBhvr>
                                        <p:cTn id="747" dur="1" fill="hold">
                                          <p:stCondLst>
                                            <p:cond delay="0"/>
                                          </p:stCondLst>
                                        </p:cTn>
                                        <p:tgtEl>
                                          <p:spTgt spid="546"/>
                                        </p:tgtEl>
                                        <p:attrNameLst>
                                          <p:attrName>style.visibility</p:attrName>
                                        </p:attrNameLst>
                                      </p:cBhvr>
                                      <p:to>
                                        <p:strVal val="visible"/>
                                      </p:to>
                                    </p:set>
                                    <p:anim calcmode="lin" valueType="num">
                                      <p:cBhvr>
                                        <p:cTn id="748" dur="500" fill="hold"/>
                                        <p:tgtEl>
                                          <p:spTgt spid="546"/>
                                        </p:tgtEl>
                                        <p:attrNameLst>
                                          <p:attrName>ppt_w</p:attrName>
                                        </p:attrNameLst>
                                      </p:cBhvr>
                                      <p:tavLst>
                                        <p:tav tm="0">
                                          <p:val>
                                            <p:fltVal val="0"/>
                                          </p:val>
                                        </p:tav>
                                        <p:tav tm="100000">
                                          <p:val>
                                            <p:strVal val="#ppt_w"/>
                                          </p:val>
                                        </p:tav>
                                      </p:tavLst>
                                    </p:anim>
                                    <p:anim calcmode="lin" valueType="num">
                                      <p:cBhvr>
                                        <p:cTn id="749" dur="500" fill="hold"/>
                                        <p:tgtEl>
                                          <p:spTgt spid="546"/>
                                        </p:tgtEl>
                                        <p:attrNameLst>
                                          <p:attrName>ppt_h</p:attrName>
                                        </p:attrNameLst>
                                      </p:cBhvr>
                                      <p:tavLst>
                                        <p:tav tm="0">
                                          <p:val>
                                            <p:fltVal val="0"/>
                                          </p:val>
                                        </p:tav>
                                        <p:tav tm="100000">
                                          <p:val>
                                            <p:strVal val="#ppt_h"/>
                                          </p:val>
                                        </p:tav>
                                      </p:tavLst>
                                    </p:anim>
                                    <p:animEffect transition="in" filter="fade">
                                      <p:cBhvr>
                                        <p:cTn id="750" dur="500"/>
                                        <p:tgtEl>
                                          <p:spTgt spid="546"/>
                                        </p:tgtEl>
                                      </p:cBhvr>
                                    </p:animEffect>
                                  </p:childTnLst>
                                  <p:subTnLst>
                                    <p:audio>
                                      <p:cMediaNode>
                                        <p:cTn display="0" masterRel="sameClick">
                                          <p:stCondLst>
                                            <p:cond evt="begin" delay="0">
                                              <p:tn val="746"/>
                                            </p:cond>
                                          </p:stCondLst>
                                          <p:endCondLst>
                                            <p:cond evt="onStopAudio" delay="0">
                                              <p:tgtEl>
                                                <p:sldTgt/>
                                              </p:tgtEl>
                                            </p:cond>
                                          </p:endCondLst>
                                        </p:cTn>
                                        <p:tgtEl>
                                          <p:sndTgt r:embed="rId2" name="applause.wav"/>
                                        </p:tgtEl>
                                      </p:cMediaNode>
                                    </p:audio>
                                  </p:subTnLst>
                                </p:cTn>
                              </p:par>
                              <p:par>
                                <p:cTn id="751" presetID="53" presetClass="entr" presetSubtype="16" fill="hold" grpId="0" nodeType="withEffect">
                                  <p:stCondLst>
                                    <p:cond delay="0"/>
                                  </p:stCondLst>
                                  <p:childTnLst>
                                    <p:set>
                                      <p:cBhvr>
                                        <p:cTn id="752" dur="1" fill="hold">
                                          <p:stCondLst>
                                            <p:cond delay="0"/>
                                          </p:stCondLst>
                                        </p:cTn>
                                        <p:tgtEl>
                                          <p:spTgt spid="560"/>
                                        </p:tgtEl>
                                        <p:attrNameLst>
                                          <p:attrName>style.visibility</p:attrName>
                                        </p:attrNameLst>
                                      </p:cBhvr>
                                      <p:to>
                                        <p:strVal val="visible"/>
                                      </p:to>
                                    </p:set>
                                    <p:anim calcmode="lin" valueType="num">
                                      <p:cBhvr>
                                        <p:cTn id="753" dur="500" fill="hold"/>
                                        <p:tgtEl>
                                          <p:spTgt spid="560"/>
                                        </p:tgtEl>
                                        <p:attrNameLst>
                                          <p:attrName>ppt_w</p:attrName>
                                        </p:attrNameLst>
                                      </p:cBhvr>
                                      <p:tavLst>
                                        <p:tav tm="0">
                                          <p:val>
                                            <p:fltVal val="0"/>
                                          </p:val>
                                        </p:tav>
                                        <p:tav tm="100000">
                                          <p:val>
                                            <p:strVal val="#ppt_w"/>
                                          </p:val>
                                        </p:tav>
                                      </p:tavLst>
                                    </p:anim>
                                    <p:anim calcmode="lin" valueType="num">
                                      <p:cBhvr>
                                        <p:cTn id="754" dur="500" fill="hold"/>
                                        <p:tgtEl>
                                          <p:spTgt spid="560"/>
                                        </p:tgtEl>
                                        <p:attrNameLst>
                                          <p:attrName>ppt_h</p:attrName>
                                        </p:attrNameLst>
                                      </p:cBhvr>
                                      <p:tavLst>
                                        <p:tav tm="0">
                                          <p:val>
                                            <p:fltVal val="0"/>
                                          </p:val>
                                        </p:tav>
                                        <p:tav tm="100000">
                                          <p:val>
                                            <p:strVal val="#ppt_h"/>
                                          </p:val>
                                        </p:tav>
                                      </p:tavLst>
                                    </p:anim>
                                    <p:animEffect transition="in" filter="fade">
                                      <p:cBhvr>
                                        <p:cTn id="755" dur="500"/>
                                        <p:tgtEl>
                                          <p:spTgt spid="560"/>
                                        </p:tgtEl>
                                      </p:cBhvr>
                                    </p:animEffect>
                                  </p:childTnLst>
                                  <p:subTnLst>
                                    <p:audio>
                                      <p:cMediaNode>
                                        <p:cTn display="0" masterRel="sameClick">
                                          <p:stCondLst>
                                            <p:cond evt="begin" delay="0">
                                              <p:tn val="751"/>
                                            </p:cond>
                                          </p:stCondLst>
                                          <p:endCondLst>
                                            <p:cond evt="onStopAudio" delay="0">
                                              <p:tgtEl>
                                                <p:sldTgt/>
                                              </p:tgtEl>
                                            </p:cond>
                                          </p:endCondLst>
                                        </p:cTn>
                                        <p:tgtEl>
                                          <p:sndTgt r:embed="rId2" name="applause.wav"/>
                                        </p:tgtEl>
                                      </p:cMediaNode>
                                    </p:audio>
                                  </p:subTnLst>
                                </p:cTn>
                              </p:par>
                              <p:par>
                                <p:cTn id="756" presetID="53" presetClass="entr" presetSubtype="16" fill="hold" grpId="0" nodeType="withEffect">
                                  <p:stCondLst>
                                    <p:cond delay="0"/>
                                  </p:stCondLst>
                                  <p:childTnLst>
                                    <p:set>
                                      <p:cBhvr>
                                        <p:cTn id="757" dur="1" fill="hold">
                                          <p:stCondLst>
                                            <p:cond delay="0"/>
                                          </p:stCondLst>
                                        </p:cTn>
                                        <p:tgtEl>
                                          <p:spTgt spid="574"/>
                                        </p:tgtEl>
                                        <p:attrNameLst>
                                          <p:attrName>style.visibility</p:attrName>
                                        </p:attrNameLst>
                                      </p:cBhvr>
                                      <p:to>
                                        <p:strVal val="visible"/>
                                      </p:to>
                                    </p:set>
                                    <p:anim calcmode="lin" valueType="num">
                                      <p:cBhvr>
                                        <p:cTn id="758" dur="500" fill="hold"/>
                                        <p:tgtEl>
                                          <p:spTgt spid="574"/>
                                        </p:tgtEl>
                                        <p:attrNameLst>
                                          <p:attrName>ppt_w</p:attrName>
                                        </p:attrNameLst>
                                      </p:cBhvr>
                                      <p:tavLst>
                                        <p:tav tm="0">
                                          <p:val>
                                            <p:fltVal val="0"/>
                                          </p:val>
                                        </p:tav>
                                        <p:tav tm="100000">
                                          <p:val>
                                            <p:strVal val="#ppt_w"/>
                                          </p:val>
                                        </p:tav>
                                      </p:tavLst>
                                    </p:anim>
                                    <p:anim calcmode="lin" valueType="num">
                                      <p:cBhvr>
                                        <p:cTn id="759" dur="500" fill="hold"/>
                                        <p:tgtEl>
                                          <p:spTgt spid="574"/>
                                        </p:tgtEl>
                                        <p:attrNameLst>
                                          <p:attrName>ppt_h</p:attrName>
                                        </p:attrNameLst>
                                      </p:cBhvr>
                                      <p:tavLst>
                                        <p:tav tm="0">
                                          <p:val>
                                            <p:fltVal val="0"/>
                                          </p:val>
                                        </p:tav>
                                        <p:tav tm="100000">
                                          <p:val>
                                            <p:strVal val="#ppt_h"/>
                                          </p:val>
                                        </p:tav>
                                      </p:tavLst>
                                    </p:anim>
                                    <p:animEffect transition="in" filter="fade">
                                      <p:cBhvr>
                                        <p:cTn id="760" dur="500"/>
                                        <p:tgtEl>
                                          <p:spTgt spid="574"/>
                                        </p:tgtEl>
                                      </p:cBhvr>
                                    </p:animEffect>
                                  </p:childTnLst>
                                  <p:subTnLst>
                                    <p:audio>
                                      <p:cMediaNode>
                                        <p:cTn display="0" masterRel="sameClick">
                                          <p:stCondLst>
                                            <p:cond evt="begin" delay="0">
                                              <p:tn val="75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0"/>
                  </p:tgtEl>
                </p:cond>
              </p:nextCondLst>
            </p:seq>
            <p:seq concurrent="1" nextAc="seek">
              <p:cTn id="761" restart="whenNotActive" fill="hold" evtFilter="cancelBubble" nodeType="interactiveSeq">
                <p:stCondLst>
                  <p:cond evt="onClick" delay="0">
                    <p:tgtEl>
                      <p:spTgt spid="113"/>
                    </p:tgtEl>
                  </p:cond>
                </p:stCondLst>
                <p:endSync evt="end" delay="0">
                  <p:rtn val="all"/>
                </p:endSync>
                <p:childTnLst>
                  <p:par>
                    <p:cTn id="762" fill="hold">
                      <p:stCondLst>
                        <p:cond delay="0"/>
                      </p:stCondLst>
                      <p:childTnLst>
                        <p:par>
                          <p:cTn id="763" fill="hold">
                            <p:stCondLst>
                              <p:cond delay="0"/>
                            </p:stCondLst>
                            <p:childTnLst>
                              <p:par>
                                <p:cTn id="764" presetID="53" presetClass="entr" presetSubtype="16" fill="hold" grpId="0" nodeType="withEffect">
                                  <p:stCondLst>
                                    <p:cond delay="0"/>
                                  </p:stCondLst>
                                  <p:childTnLst>
                                    <p:set>
                                      <p:cBhvr>
                                        <p:cTn id="765" dur="1" fill="hold">
                                          <p:stCondLst>
                                            <p:cond delay="0"/>
                                          </p:stCondLst>
                                        </p:cTn>
                                        <p:tgtEl>
                                          <p:spTgt spid="507"/>
                                        </p:tgtEl>
                                        <p:attrNameLst>
                                          <p:attrName>style.visibility</p:attrName>
                                        </p:attrNameLst>
                                      </p:cBhvr>
                                      <p:to>
                                        <p:strVal val="visible"/>
                                      </p:to>
                                    </p:set>
                                    <p:anim calcmode="lin" valueType="num">
                                      <p:cBhvr>
                                        <p:cTn id="766" dur="500" fill="hold"/>
                                        <p:tgtEl>
                                          <p:spTgt spid="507"/>
                                        </p:tgtEl>
                                        <p:attrNameLst>
                                          <p:attrName>ppt_w</p:attrName>
                                        </p:attrNameLst>
                                      </p:cBhvr>
                                      <p:tavLst>
                                        <p:tav tm="0">
                                          <p:val>
                                            <p:fltVal val="0"/>
                                          </p:val>
                                        </p:tav>
                                        <p:tav tm="100000">
                                          <p:val>
                                            <p:strVal val="#ppt_w"/>
                                          </p:val>
                                        </p:tav>
                                      </p:tavLst>
                                    </p:anim>
                                    <p:anim calcmode="lin" valueType="num">
                                      <p:cBhvr>
                                        <p:cTn id="767" dur="500" fill="hold"/>
                                        <p:tgtEl>
                                          <p:spTgt spid="507"/>
                                        </p:tgtEl>
                                        <p:attrNameLst>
                                          <p:attrName>ppt_h</p:attrName>
                                        </p:attrNameLst>
                                      </p:cBhvr>
                                      <p:tavLst>
                                        <p:tav tm="0">
                                          <p:val>
                                            <p:fltVal val="0"/>
                                          </p:val>
                                        </p:tav>
                                        <p:tav tm="100000">
                                          <p:val>
                                            <p:strVal val="#ppt_h"/>
                                          </p:val>
                                        </p:tav>
                                      </p:tavLst>
                                    </p:anim>
                                    <p:animEffect transition="in" filter="fade">
                                      <p:cBhvr>
                                        <p:cTn id="768" dur="500"/>
                                        <p:tgtEl>
                                          <p:spTgt spid="507"/>
                                        </p:tgtEl>
                                      </p:cBhvr>
                                    </p:animEffect>
                                  </p:childTnLst>
                                  <p:subTnLst>
                                    <p:audio>
                                      <p:cMediaNode>
                                        <p:cTn display="0" masterRel="sameClick">
                                          <p:stCondLst>
                                            <p:cond evt="begin" delay="0">
                                              <p:tn val="764"/>
                                            </p:cond>
                                          </p:stCondLst>
                                          <p:endCondLst>
                                            <p:cond evt="onStopAudio" delay="0">
                                              <p:tgtEl>
                                                <p:sldTgt/>
                                              </p:tgtEl>
                                            </p:cond>
                                          </p:endCondLst>
                                        </p:cTn>
                                        <p:tgtEl>
                                          <p:sndTgt r:embed="rId2" name="applause.wav"/>
                                        </p:tgtEl>
                                      </p:cMediaNode>
                                    </p:audio>
                                  </p:subTnLst>
                                </p:cTn>
                              </p:par>
                              <p:par>
                                <p:cTn id="769" presetID="53" presetClass="entr" presetSubtype="16" fill="hold" grpId="0" nodeType="withEffect">
                                  <p:stCondLst>
                                    <p:cond delay="0"/>
                                  </p:stCondLst>
                                  <p:childTnLst>
                                    <p:set>
                                      <p:cBhvr>
                                        <p:cTn id="770" dur="1" fill="hold">
                                          <p:stCondLst>
                                            <p:cond delay="0"/>
                                          </p:stCondLst>
                                        </p:cTn>
                                        <p:tgtEl>
                                          <p:spTgt spid="521"/>
                                        </p:tgtEl>
                                        <p:attrNameLst>
                                          <p:attrName>style.visibility</p:attrName>
                                        </p:attrNameLst>
                                      </p:cBhvr>
                                      <p:to>
                                        <p:strVal val="visible"/>
                                      </p:to>
                                    </p:set>
                                    <p:anim calcmode="lin" valueType="num">
                                      <p:cBhvr>
                                        <p:cTn id="771" dur="500" fill="hold"/>
                                        <p:tgtEl>
                                          <p:spTgt spid="521"/>
                                        </p:tgtEl>
                                        <p:attrNameLst>
                                          <p:attrName>ppt_w</p:attrName>
                                        </p:attrNameLst>
                                      </p:cBhvr>
                                      <p:tavLst>
                                        <p:tav tm="0">
                                          <p:val>
                                            <p:fltVal val="0"/>
                                          </p:val>
                                        </p:tav>
                                        <p:tav tm="100000">
                                          <p:val>
                                            <p:strVal val="#ppt_w"/>
                                          </p:val>
                                        </p:tav>
                                      </p:tavLst>
                                    </p:anim>
                                    <p:anim calcmode="lin" valueType="num">
                                      <p:cBhvr>
                                        <p:cTn id="772" dur="500" fill="hold"/>
                                        <p:tgtEl>
                                          <p:spTgt spid="521"/>
                                        </p:tgtEl>
                                        <p:attrNameLst>
                                          <p:attrName>ppt_h</p:attrName>
                                        </p:attrNameLst>
                                      </p:cBhvr>
                                      <p:tavLst>
                                        <p:tav tm="0">
                                          <p:val>
                                            <p:fltVal val="0"/>
                                          </p:val>
                                        </p:tav>
                                        <p:tav tm="100000">
                                          <p:val>
                                            <p:strVal val="#ppt_h"/>
                                          </p:val>
                                        </p:tav>
                                      </p:tavLst>
                                    </p:anim>
                                    <p:animEffect transition="in" filter="fade">
                                      <p:cBhvr>
                                        <p:cTn id="773" dur="500"/>
                                        <p:tgtEl>
                                          <p:spTgt spid="521"/>
                                        </p:tgtEl>
                                      </p:cBhvr>
                                    </p:animEffect>
                                  </p:childTnLst>
                                  <p:subTnLst>
                                    <p:audio>
                                      <p:cMediaNode>
                                        <p:cTn display="0" masterRel="sameClick">
                                          <p:stCondLst>
                                            <p:cond evt="begin" delay="0">
                                              <p:tn val="769"/>
                                            </p:cond>
                                          </p:stCondLst>
                                          <p:endCondLst>
                                            <p:cond evt="onStopAudio" delay="0">
                                              <p:tgtEl>
                                                <p:sldTgt/>
                                              </p:tgtEl>
                                            </p:cond>
                                          </p:endCondLst>
                                        </p:cTn>
                                        <p:tgtEl>
                                          <p:sndTgt r:embed="rId2" name="applause.wav"/>
                                        </p:tgtEl>
                                      </p:cMediaNode>
                                    </p:audio>
                                  </p:subTnLst>
                                </p:cTn>
                              </p:par>
                              <p:par>
                                <p:cTn id="774" presetID="53" presetClass="entr" presetSubtype="16" fill="hold" grpId="0" nodeType="withEffect">
                                  <p:stCondLst>
                                    <p:cond delay="0"/>
                                  </p:stCondLst>
                                  <p:childTnLst>
                                    <p:set>
                                      <p:cBhvr>
                                        <p:cTn id="775" dur="1" fill="hold">
                                          <p:stCondLst>
                                            <p:cond delay="0"/>
                                          </p:stCondLst>
                                        </p:cTn>
                                        <p:tgtEl>
                                          <p:spTgt spid="535"/>
                                        </p:tgtEl>
                                        <p:attrNameLst>
                                          <p:attrName>style.visibility</p:attrName>
                                        </p:attrNameLst>
                                      </p:cBhvr>
                                      <p:to>
                                        <p:strVal val="visible"/>
                                      </p:to>
                                    </p:set>
                                    <p:anim calcmode="lin" valueType="num">
                                      <p:cBhvr>
                                        <p:cTn id="776" dur="500" fill="hold"/>
                                        <p:tgtEl>
                                          <p:spTgt spid="535"/>
                                        </p:tgtEl>
                                        <p:attrNameLst>
                                          <p:attrName>ppt_w</p:attrName>
                                        </p:attrNameLst>
                                      </p:cBhvr>
                                      <p:tavLst>
                                        <p:tav tm="0">
                                          <p:val>
                                            <p:fltVal val="0"/>
                                          </p:val>
                                        </p:tav>
                                        <p:tav tm="100000">
                                          <p:val>
                                            <p:strVal val="#ppt_w"/>
                                          </p:val>
                                        </p:tav>
                                      </p:tavLst>
                                    </p:anim>
                                    <p:anim calcmode="lin" valueType="num">
                                      <p:cBhvr>
                                        <p:cTn id="777" dur="500" fill="hold"/>
                                        <p:tgtEl>
                                          <p:spTgt spid="535"/>
                                        </p:tgtEl>
                                        <p:attrNameLst>
                                          <p:attrName>ppt_h</p:attrName>
                                        </p:attrNameLst>
                                      </p:cBhvr>
                                      <p:tavLst>
                                        <p:tav tm="0">
                                          <p:val>
                                            <p:fltVal val="0"/>
                                          </p:val>
                                        </p:tav>
                                        <p:tav tm="100000">
                                          <p:val>
                                            <p:strVal val="#ppt_h"/>
                                          </p:val>
                                        </p:tav>
                                      </p:tavLst>
                                    </p:anim>
                                    <p:animEffect transition="in" filter="fade">
                                      <p:cBhvr>
                                        <p:cTn id="778" dur="500"/>
                                        <p:tgtEl>
                                          <p:spTgt spid="535"/>
                                        </p:tgtEl>
                                      </p:cBhvr>
                                    </p:animEffect>
                                  </p:childTnLst>
                                  <p:subTnLst>
                                    <p:audio>
                                      <p:cMediaNode>
                                        <p:cTn display="0" masterRel="sameClick">
                                          <p:stCondLst>
                                            <p:cond evt="begin" delay="0">
                                              <p:tn val="774"/>
                                            </p:cond>
                                          </p:stCondLst>
                                          <p:endCondLst>
                                            <p:cond evt="onStopAudio" delay="0">
                                              <p:tgtEl>
                                                <p:sldTgt/>
                                              </p:tgtEl>
                                            </p:cond>
                                          </p:endCondLst>
                                        </p:cTn>
                                        <p:tgtEl>
                                          <p:sndTgt r:embed="rId2" name="applause.wav"/>
                                        </p:tgtEl>
                                      </p:cMediaNode>
                                    </p:audio>
                                  </p:subTnLst>
                                </p:cTn>
                              </p:par>
                              <p:par>
                                <p:cTn id="779" presetID="53" presetClass="entr" presetSubtype="16" fill="hold" grpId="0" nodeType="withEffect">
                                  <p:stCondLst>
                                    <p:cond delay="0"/>
                                  </p:stCondLst>
                                  <p:childTnLst>
                                    <p:set>
                                      <p:cBhvr>
                                        <p:cTn id="780" dur="1" fill="hold">
                                          <p:stCondLst>
                                            <p:cond delay="0"/>
                                          </p:stCondLst>
                                        </p:cTn>
                                        <p:tgtEl>
                                          <p:spTgt spid="549"/>
                                        </p:tgtEl>
                                        <p:attrNameLst>
                                          <p:attrName>style.visibility</p:attrName>
                                        </p:attrNameLst>
                                      </p:cBhvr>
                                      <p:to>
                                        <p:strVal val="visible"/>
                                      </p:to>
                                    </p:set>
                                    <p:anim calcmode="lin" valueType="num">
                                      <p:cBhvr>
                                        <p:cTn id="781" dur="500" fill="hold"/>
                                        <p:tgtEl>
                                          <p:spTgt spid="549"/>
                                        </p:tgtEl>
                                        <p:attrNameLst>
                                          <p:attrName>ppt_w</p:attrName>
                                        </p:attrNameLst>
                                      </p:cBhvr>
                                      <p:tavLst>
                                        <p:tav tm="0">
                                          <p:val>
                                            <p:fltVal val="0"/>
                                          </p:val>
                                        </p:tav>
                                        <p:tav tm="100000">
                                          <p:val>
                                            <p:strVal val="#ppt_w"/>
                                          </p:val>
                                        </p:tav>
                                      </p:tavLst>
                                    </p:anim>
                                    <p:anim calcmode="lin" valueType="num">
                                      <p:cBhvr>
                                        <p:cTn id="782" dur="500" fill="hold"/>
                                        <p:tgtEl>
                                          <p:spTgt spid="549"/>
                                        </p:tgtEl>
                                        <p:attrNameLst>
                                          <p:attrName>ppt_h</p:attrName>
                                        </p:attrNameLst>
                                      </p:cBhvr>
                                      <p:tavLst>
                                        <p:tav tm="0">
                                          <p:val>
                                            <p:fltVal val="0"/>
                                          </p:val>
                                        </p:tav>
                                        <p:tav tm="100000">
                                          <p:val>
                                            <p:strVal val="#ppt_h"/>
                                          </p:val>
                                        </p:tav>
                                      </p:tavLst>
                                    </p:anim>
                                    <p:animEffect transition="in" filter="fade">
                                      <p:cBhvr>
                                        <p:cTn id="783" dur="500"/>
                                        <p:tgtEl>
                                          <p:spTgt spid="549"/>
                                        </p:tgtEl>
                                      </p:cBhvr>
                                    </p:animEffect>
                                  </p:childTnLst>
                                  <p:subTnLst>
                                    <p:audio>
                                      <p:cMediaNode>
                                        <p:cTn display="0" masterRel="sameClick">
                                          <p:stCondLst>
                                            <p:cond evt="begin" delay="0">
                                              <p:tn val="77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3"/>
                  </p:tgtEl>
                </p:cond>
              </p:nextCondLst>
            </p:seq>
            <p:seq concurrent="1" nextAc="seek">
              <p:cTn id="784" restart="whenNotActive" fill="hold" evtFilter="cancelBubble" nodeType="interactiveSeq">
                <p:stCondLst>
                  <p:cond evt="onClick" delay="0">
                    <p:tgtEl>
                      <p:spTgt spid="114"/>
                    </p:tgtEl>
                  </p:cond>
                </p:stCondLst>
                <p:endSync evt="end" delay="0">
                  <p:rtn val="all"/>
                </p:endSync>
                <p:childTnLst>
                  <p:par>
                    <p:cTn id="785" fill="hold">
                      <p:stCondLst>
                        <p:cond delay="0"/>
                      </p:stCondLst>
                      <p:childTnLst>
                        <p:par>
                          <p:cTn id="786" fill="hold">
                            <p:stCondLst>
                              <p:cond delay="0"/>
                            </p:stCondLst>
                            <p:childTnLst>
                              <p:par>
                                <p:cTn id="787" presetID="53" presetClass="entr" presetSubtype="16" fill="hold" grpId="0" nodeType="withEffect">
                                  <p:stCondLst>
                                    <p:cond delay="0"/>
                                  </p:stCondLst>
                                  <p:childTnLst>
                                    <p:set>
                                      <p:cBhvr>
                                        <p:cTn id="788" dur="1" fill="hold">
                                          <p:stCondLst>
                                            <p:cond delay="0"/>
                                          </p:stCondLst>
                                        </p:cTn>
                                        <p:tgtEl>
                                          <p:spTgt spid="422"/>
                                        </p:tgtEl>
                                        <p:attrNameLst>
                                          <p:attrName>style.visibility</p:attrName>
                                        </p:attrNameLst>
                                      </p:cBhvr>
                                      <p:to>
                                        <p:strVal val="visible"/>
                                      </p:to>
                                    </p:set>
                                    <p:anim calcmode="lin" valueType="num">
                                      <p:cBhvr>
                                        <p:cTn id="789" dur="500" fill="hold"/>
                                        <p:tgtEl>
                                          <p:spTgt spid="422"/>
                                        </p:tgtEl>
                                        <p:attrNameLst>
                                          <p:attrName>ppt_w</p:attrName>
                                        </p:attrNameLst>
                                      </p:cBhvr>
                                      <p:tavLst>
                                        <p:tav tm="0">
                                          <p:val>
                                            <p:fltVal val="0"/>
                                          </p:val>
                                        </p:tav>
                                        <p:tav tm="100000">
                                          <p:val>
                                            <p:strVal val="#ppt_w"/>
                                          </p:val>
                                        </p:tav>
                                      </p:tavLst>
                                    </p:anim>
                                    <p:anim calcmode="lin" valueType="num">
                                      <p:cBhvr>
                                        <p:cTn id="790" dur="500" fill="hold"/>
                                        <p:tgtEl>
                                          <p:spTgt spid="422"/>
                                        </p:tgtEl>
                                        <p:attrNameLst>
                                          <p:attrName>ppt_h</p:attrName>
                                        </p:attrNameLst>
                                      </p:cBhvr>
                                      <p:tavLst>
                                        <p:tav tm="0">
                                          <p:val>
                                            <p:fltVal val="0"/>
                                          </p:val>
                                        </p:tav>
                                        <p:tav tm="100000">
                                          <p:val>
                                            <p:strVal val="#ppt_h"/>
                                          </p:val>
                                        </p:tav>
                                      </p:tavLst>
                                    </p:anim>
                                    <p:animEffect transition="in" filter="fade">
                                      <p:cBhvr>
                                        <p:cTn id="791" dur="500"/>
                                        <p:tgtEl>
                                          <p:spTgt spid="422"/>
                                        </p:tgtEl>
                                      </p:cBhvr>
                                    </p:animEffect>
                                  </p:childTnLst>
                                  <p:subTnLst>
                                    <p:audio>
                                      <p:cMediaNode>
                                        <p:cTn display="0" masterRel="sameClick">
                                          <p:stCondLst>
                                            <p:cond evt="begin" delay="0">
                                              <p:tn val="787"/>
                                            </p:cond>
                                          </p:stCondLst>
                                          <p:endCondLst>
                                            <p:cond evt="onStopAudio" delay="0">
                                              <p:tgtEl>
                                                <p:sldTgt/>
                                              </p:tgtEl>
                                            </p:cond>
                                          </p:endCondLst>
                                        </p:cTn>
                                        <p:tgtEl>
                                          <p:sndTgt r:embed="rId2" name="applause.wav"/>
                                        </p:tgtEl>
                                      </p:cMediaNode>
                                    </p:audio>
                                  </p:subTnLst>
                                </p:cTn>
                              </p:par>
                              <p:par>
                                <p:cTn id="792" presetID="53" presetClass="entr" presetSubtype="16" fill="hold" grpId="0" nodeType="withEffect">
                                  <p:stCondLst>
                                    <p:cond delay="0"/>
                                  </p:stCondLst>
                                  <p:childTnLst>
                                    <p:set>
                                      <p:cBhvr>
                                        <p:cTn id="793" dur="1" fill="hold">
                                          <p:stCondLst>
                                            <p:cond delay="0"/>
                                          </p:stCondLst>
                                        </p:cTn>
                                        <p:tgtEl>
                                          <p:spTgt spid="438"/>
                                        </p:tgtEl>
                                        <p:attrNameLst>
                                          <p:attrName>style.visibility</p:attrName>
                                        </p:attrNameLst>
                                      </p:cBhvr>
                                      <p:to>
                                        <p:strVal val="visible"/>
                                      </p:to>
                                    </p:set>
                                    <p:anim calcmode="lin" valueType="num">
                                      <p:cBhvr>
                                        <p:cTn id="794" dur="500" fill="hold"/>
                                        <p:tgtEl>
                                          <p:spTgt spid="438"/>
                                        </p:tgtEl>
                                        <p:attrNameLst>
                                          <p:attrName>ppt_w</p:attrName>
                                        </p:attrNameLst>
                                      </p:cBhvr>
                                      <p:tavLst>
                                        <p:tav tm="0">
                                          <p:val>
                                            <p:fltVal val="0"/>
                                          </p:val>
                                        </p:tav>
                                        <p:tav tm="100000">
                                          <p:val>
                                            <p:strVal val="#ppt_w"/>
                                          </p:val>
                                        </p:tav>
                                      </p:tavLst>
                                    </p:anim>
                                    <p:anim calcmode="lin" valueType="num">
                                      <p:cBhvr>
                                        <p:cTn id="795" dur="500" fill="hold"/>
                                        <p:tgtEl>
                                          <p:spTgt spid="438"/>
                                        </p:tgtEl>
                                        <p:attrNameLst>
                                          <p:attrName>ppt_h</p:attrName>
                                        </p:attrNameLst>
                                      </p:cBhvr>
                                      <p:tavLst>
                                        <p:tav tm="0">
                                          <p:val>
                                            <p:fltVal val="0"/>
                                          </p:val>
                                        </p:tav>
                                        <p:tav tm="100000">
                                          <p:val>
                                            <p:strVal val="#ppt_h"/>
                                          </p:val>
                                        </p:tav>
                                      </p:tavLst>
                                    </p:anim>
                                    <p:animEffect transition="in" filter="fade">
                                      <p:cBhvr>
                                        <p:cTn id="796" dur="500"/>
                                        <p:tgtEl>
                                          <p:spTgt spid="438"/>
                                        </p:tgtEl>
                                      </p:cBhvr>
                                    </p:animEffect>
                                  </p:childTnLst>
                                  <p:subTnLst>
                                    <p:audio>
                                      <p:cMediaNode>
                                        <p:cTn display="0" masterRel="sameClick">
                                          <p:stCondLst>
                                            <p:cond evt="begin" delay="0">
                                              <p:tn val="792"/>
                                            </p:cond>
                                          </p:stCondLst>
                                          <p:endCondLst>
                                            <p:cond evt="onStopAudio" delay="0">
                                              <p:tgtEl>
                                                <p:sldTgt/>
                                              </p:tgtEl>
                                            </p:cond>
                                          </p:endCondLst>
                                        </p:cTn>
                                        <p:tgtEl>
                                          <p:sndTgt r:embed="rId2" name="applause.wav"/>
                                        </p:tgtEl>
                                      </p:cMediaNode>
                                    </p:audio>
                                  </p:subTnLst>
                                </p:cTn>
                              </p:par>
                              <p:par>
                                <p:cTn id="797" presetID="53" presetClass="entr" presetSubtype="16" fill="hold" grpId="0" nodeType="withEffect">
                                  <p:stCondLst>
                                    <p:cond delay="0"/>
                                  </p:stCondLst>
                                  <p:childTnLst>
                                    <p:set>
                                      <p:cBhvr>
                                        <p:cTn id="798" dur="1" fill="hold">
                                          <p:stCondLst>
                                            <p:cond delay="0"/>
                                          </p:stCondLst>
                                        </p:cTn>
                                        <p:tgtEl>
                                          <p:spTgt spid="452"/>
                                        </p:tgtEl>
                                        <p:attrNameLst>
                                          <p:attrName>style.visibility</p:attrName>
                                        </p:attrNameLst>
                                      </p:cBhvr>
                                      <p:to>
                                        <p:strVal val="visible"/>
                                      </p:to>
                                    </p:set>
                                    <p:anim calcmode="lin" valueType="num">
                                      <p:cBhvr>
                                        <p:cTn id="799" dur="500" fill="hold"/>
                                        <p:tgtEl>
                                          <p:spTgt spid="452"/>
                                        </p:tgtEl>
                                        <p:attrNameLst>
                                          <p:attrName>ppt_w</p:attrName>
                                        </p:attrNameLst>
                                      </p:cBhvr>
                                      <p:tavLst>
                                        <p:tav tm="0">
                                          <p:val>
                                            <p:fltVal val="0"/>
                                          </p:val>
                                        </p:tav>
                                        <p:tav tm="100000">
                                          <p:val>
                                            <p:strVal val="#ppt_w"/>
                                          </p:val>
                                        </p:tav>
                                      </p:tavLst>
                                    </p:anim>
                                    <p:anim calcmode="lin" valueType="num">
                                      <p:cBhvr>
                                        <p:cTn id="800" dur="500" fill="hold"/>
                                        <p:tgtEl>
                                          <p:spTgt spid="452"/>
                                        </p:tgtEl>
                                        <p:attrNameLst>
                                          <p:attrName>ppt_h</p:attrName>
                                        </p:attrNameLst>
                                      </p:cBhvr>
                                      <p:tavLst>
                                        <p:tav tm="0">
                                          <p:val>
                                            <p:fltVal val="0"/>
                                          </p:val>
                                        </p:tav>
                                        <p:tav tm="100000">
                                          <p:val>
                                            <p:strVal val="#ppt_h"/>
                                          </p:val>
                                        </p:tav>
                                      </p:tavLst>
                                    </p:anim>
                                    <p:animEffect transition="in" filter="fade">
                                      <p:cBhvr>
                                        <p:cTn id="801" dur="500"/>
                                        <p:tgtEl>
                                          <p:spTgt spid="452"/>
                                        </p:tgtEl>
                                      </p:cBhvr>
                                    </p:animEffect>
                                  </p:childTnLst>
                                  <p:subTnLst>
                                    <p:audio>
                                      <p:cMediaNode>
                                        <p:cTn display="0" masterRel="sameClick">
                                          <p:stCondLst>
                                            <p:cond evt="begin" delay="0">
                                              <p:tn val="797"/>
                                            </p:cond>
                                          </p:stCondLst>
                                          <p:endCondLst>
                                            <p:cond evt="onStopAudio" delay="0">
                                              <p:tgtEl>
                                                <p:sldTgt/>
                                              </p:tgtEl>
                                            </p:cond>
                                          </p:endCondLst>
                                        </p:cTn>
                                        <p:tgtEl>
                                          <p:sndTgt r:embed="rId2" name="applause.wav"/>
                                        </p:tgtEl>
                                      </p:cMediaNode>
                                    </p:audio>
                                  </p:subTnLst>
                                </p:cTn>
                              </p:par>
                              <p:par>
                                <p:cTn id="802" presetID="53" presetClass="entr" presetSubtype="16" fill="hold" grpId="0" nodeType="withEffect">
                                  <p:stCondLst>
                                    <p:cond delay="0"/>
                                  </p:stCondLst>
                                  <p:childTnLst>
                                    <p:set>
                                      <p:cBhvr>
                                        <p:cTn id="803" dur="1" fill="hold">
                                          <p:stCondLst>
                                            <p:cond delay="0"/>
                                          </p:stCondLst>
                                        </p:cTn>
                                        <p:tgtEl>
                                          <p:spTgt spid="466"/>
                                        </p:tgtEl>
                                        <p:attrNameLst>
                                          <p:attrName>style.visibility</p:attrName>
                                        </p:attrNameLst>
                                      </p:cBhvr>
                                      <p:to>
                                        <p:strVal val="visible"/>
                                      </p:to>
                                    </p:set>
                                    <p:anim calcmode="lin" valueType="num">
                                      <p:cBhvr>
                                        <p:cTn id="804" dur="500" fill="hold"/>
                                        <p:tgtEl>
                                          <p:spTgt spid="466"/>
                                        </p:tgtEl>
                                        <p:attrNameLst>
                                          <p:attrName>ppt_w</p:attrName>
                                        </p:attrNameLst>
                                      </p:cBhvr>
                                      <p:tavLst>
                                        <p:tav tm="0">
                                          <p:val>
                                            <p:fltVal val="0"/>
                                          </p:val>
                                        </p:tav>
                                        <p:tav tm="100000">
                                          <p:val>
                                            <p:strVal val="#ppt_w"/>
                                          </p:val>
                                        </p:tav>
                                      </p:tavLst>
                                    </p:anim>
                                    <p:anim calcmode="lin" valueType="num">
                                      <p:cBhvr>
                                        <p:cTn id="805" dur="500" fill="hold"/>
                                        <p:tgtEl>
                                          <p:spTgt spid="466"/>
                                        </p:tgtEl>
                                        <p:attrNameLst>
                                          <p:attrName>ppt_h</p:attrName>
                                        </p:attrNameLst>
                                      </p:cBhvr>
                                      <p:tavLst>
                                        <p:tav tm="0">
                                          <p:val>
                                            <p:fltVal val="0"/>
                                          </p:val>
                                        </p:tav>
                                        <p:tav tm="100000">
                                          <p:val>
                                            <p:strVal val="#ppt_h"/>
                                          </p:val>
                                        </p:tav>
                                      </p:tavLst>
                                    </p:anim>
                                    <p:animEffect transition="in" filter="fade">
                                      <p:cBhvr>
                                        <p:cTn id="806" dur="500"/>
                                        <p:tgtEl>
                                          <p:spTgt spid="466"/>
                                        </p:tgtEl>
                                      </p:cBhvr>
                                    </p:animEffect>
                                  </p:childTnLst>
                                  <p:subTnLst>
                                    <p:audio>
                                      <p:cMediaNode>
                                        <p:cTn display="0" masterRel="sameClick">
                                          <p:stCondLst>
                                            <p:cond evt="begin" delay="0">
                                              <p:tn val="802"/>
                                            </p:cond>
                                          </p:stCondLst>
                                          <p:endCondLst>
                                            <p:cond evt="onStopAudio" delay="0">
                                              <p:tgtEl>
                                                <p:sldTgt/>
                                              </p:tgtEl>
                                            </p:cond>
                                          </p:endCondLst>
                                        </p:cTn>
                                        <p:tgtEl>
                                          <p:sndTgt r:embed="rId2" name="applause.wav"/>
                                        </p:tgtEl>
                                      </p:cMediaNode>
                                    </p:audio>
                                  </p:subTnLst>
                                </p:cTn>
                              </p:par>
                              <p:par>
                                <p:cTn id="807" presetID="53" presetClass="entr" presetSubtype="16" fill="hold" grpId="0" nodeType="withEffect">
                                  <p:stCondLst>
                                    <p:cond delay="0"/>
                                  </p:stCondLst>
                                  <p:childTnLst>
                                    <p:set>
                                      <p:cBhvr>
                                        <p:cTn id="808" dur="1" fill="hold">
                                          <p:stCondLst>
                                            <p:cond delay="0"/>
                                          </p:stCondLst>
                                        </p:cTn>
                                        <p:tgtEl>
                                          <p:spTgt spid="480"/>
                                        </p:tgtEl>
                                        <p:attrNameLst>
                                          <p:attrName>style.visibility</p:attrName>
                                        </p:attrNameLst>
                                      </p:cBhvr>
                                      <p:to>
                                        <p:strVal val="visible"/>
                                      </p:to>
                                    </p:set>
                                    <p:anim calcmode="lin" valueType="num">
                                      <p:cBhvr>
                                        <p:cTn id="809" dur="500" fill="hold"/>
                                        <p:tgtEl>
                                          <p:spTgt spid="480"/>
                                        </p:tgtEl>
                                        <p:attrNameLst>
                                          <p:attrName>ppt_w</p:attrName>
                                        </p:attrNameLst>
                                      </p:cBhvr>
                                      <p:tavLst>
                                        <p:tav tm="0">
                                          <p:val>
                                            <p:fltVal val="0"/>
                                          </p:val>
                                        </p:tav>
                                        <p:tav tm="100000">
                                          <p:val>
                                            <p:strVal val="#ppt_w"/>
                                          </p:val>
                                        </p:tav>
                                      </p:tavLst>
                                    </p:anim>
                                    <p:anim calcmode="lin" valueType="num">
                                      <p:cBhvr>
                                        <p:cTn id="810" dur="500" fill="hold"/>
                                        <p:tgtEl>
                                          <p:spTgt spid="480"/>
                                        </p:tgtEl>
                                        <p:attrNameLst>
                                          <p:attrName>ppt_h</p:attrName>
                                        </p:attrNameLst>
                                      </p:cBhvr>
                                      <p:tavLst>
                                        <p:tav tm="0">
                                          <p:val>
                                            <p:fltVal val="0"/>
                                          </p:val>
                                        </p:tav>
                                        <p:tav tm="100000">
                                          <p:val>
                                            <p:strVal val="#ppt_h"/>
                                          </p:val>
                                        </p:tav>
                                      </p:tavLst>
                                    </p:anim>
                                    <p:animEffect transition="in" filter="fade">
                                      <p:cBhvr>
                                        <p:cTn id="811" dur="500"/>
                                        <p:tgtEl>
                                          <p:spTgt spid="480"/>
                                        </p:tgtEl>
                                      </p:cBhvr>
                                    </p:animEffect>
                                  </p:childTnLst>
                                  <p:subTnLst>
                                    <p:audio>
                                      <p:cMediaNode>
                                        <p:cTn display="0" masterRel="sameClick">
                                          <p:stCondLst>
                                            <p:cond evt="begin" delay="0">
                                              <p:tn val="807"/>
                                            </p:cond>
                                          </p:stCondLst>
                                          <p:endCondLst>
                                            <p:cond evt="onStopAudio" delay="0">
                                              <p:tgtEl>
                                                <p:sldTgt/>
                                              </p:tgtEl>
                                            </p:cond>
                                          </p:endCondLst>
                                        </p:cTn>
                                        <p:tgtEl>
                                          <p:sndTgt r:embed="rId2" name="applause.wav"/>
                                        </p:tgtEl>
                                      </p:cMediaNode>
                                    </p:audio>
                                  </p:subTnLst>
                                </p:cTn>
                              </p:par>
                              <p:par>
                                <p:cTn id="812" presetID="53" presetClass="entr" presetSubtype="16" fill="hold" grpId="0" nodeType="withEffect">
                                  <p:stCondLst>
                                    <p:cond delay="0"/>
                                  </p:stCondLst>
                                  <p:childTnLst>
                                    <p:set>
                                      <p:cBhvr>
                                        <p:cTn id="813" dur="1" fill="hold">
                                          <p:stCondLst>
                                            <p:cond delay="0"/>
                                          </p:stCondLst>
                                        </p:cTn>
                                        <p:tgtEl>
                                          <p:spTgt spid="494"/>
                                        </p:tgtEl>
                                        <p:attrNameLst>
                                          <p:attrName>style.visibility</p:attrName>
                                        </p:attrNameLst>
                                      </p:cBhvr>
                                      <p:to>
                                        <p:strVal val="visible"/>
                                      </p:to>
                                    </p:set>
                                    <p:anim calcmode="lin" valueType="num">
                                      <p:cBhvr>
                                        <p:cTn id="814" dur="500" fill="hold"/>
                                        <p:tgtEl>
                                          <p:spTgt spid="494"/>
                                        </p:tgtEl>
                                        <p:attrNameLst>
                                          <p:attrName>ppt_w</p:attrName>
                                        </p:attrNameLst>
                                      </p:cBhvr>
                                      <p:tavLst>
                                        <p:tav tm="0">
                                          <p:val>
                                            <p:fltVal val="0"/>
                                          </p:val>
                                        </p:tav>
                                        <p:tav tm="100000">
                                          <p:val>
                                            <p:strVal val="#ppt_w"/>
                                          </p:val>
                                        </p:tav>
                                      </p:tavLst>
                                    </p:anim>
                                    <p:anim calcmode="lin" valueType="num">
                                      <p:cBhvr>
                                        <p:cTn id="815" dur="500" fill="hold"/>
                                        <p:tgtEl>
                                          <p:spTgt spid="494"/>
                                        </p:tgtEl>
                                        <p:attrNameLst>
                                          <p:attrName>ppt_h</p:attrName>
                                        </p:attrNameLst>
                                      </p:cBhvr>
                                      <p:tavLst>
                                        <p:tav tm="0">
                                          <p:val>
                                            <p:fltVal val="0"/>
                                          </p:val>
                                        </p:tav>
                                        <p:tav tm="100000">
                                          <p:val>
                                            <p:strVal val="#ppt_h"/>
                                          </p:val>
                                        </p:tav>
                                      </p:tavLst>
                                    </p:anim>
                                    <p:animEffect transition="in" filter="fade">
                                      <p:cBhvr>
                                        <p:cTn id="816" dur="500"/>
                                        <p:tgtEl>
                                          <p:spTgt spid="494"/>
                                        </p:tgtEl>
                                      </p:cBhvr>
                                    </p:animEffect>
                                  </p:childTnLst>
                                  <p:subTnLst>
                                    <p:audio>
                                      <p:cMediaNode>
                                        <p:cTn display="0" masterRel="sameClick">
                                          <p:stCondLst>
                                            <p:cond evt="begin" delay="0">
                                              <p:tn val="812"/>
                                            </p:cond>
                                          </p:stCondLst>
                                          <p:endCondLst>
                                            <p:cond evt="onStopAudio" delay="0">
                                              <p:tgtEl>
                                                <p:sldTgt/>
                                              </p:tgtEl>
                                            </p:cond>
                                          </p:endCondLst>
                                        </p:cTn>
                                        <p:tgtEl>
                                          <p:sndTgt r:embed="rId2" name="applause.wav"/>
                                        </p:tgtEl>
                                      </p:cMediaNode>
                                    </p:audio>
                                  </p:subTnLst>
                                </p:cTn>
                              </p:par>
                              <p:par>
                                <p:cTn id="817" presetID="53" presetClass="entr" presetSubtype="16" fill="hold" grpId="0" nodeType="withEffect">
                                  <p:stCondLst>
                                    <p:cond delay="0"/>
                                  </p:stCondLst>
                                  <p:childTnLst>
                                    <p:set>
                                      <p:cBhvr>
                                        <p:cTn id="818" dur="1" fill="hold">
                                          <p:stCondLst>
                                            <p:cond delay="0"/>
                                          </p:stCondLst>
                                        </p:cTn>
                                        <p:tgtEl>
                                          <p:spTgt spid="508"/>
                                        </p:tgtEl>
                                        <p:attrNameLst>
                                          <p:attrName>style.visibility</p:attrName>
                                        </p:attrNameLst>
                                      </p:cBhvr>
                                      <p:to>
                                        <p:strVal val="visible"/>
                                      </p:to>
                                    </p:set>
                                    <p:anim calcmode="lin" valueType="num">
                                      <p:cBhvr>
                                        <p:cTn id="819" dur="500" fill="hold"/>
                                        <p:tgtEl>
                                          <p:spTgt spid="508"/>
                                        </p:tgtEl>
                                        <p:attrNameLst>
                                          <p:attrName>ppt_w</p:attrName>
                                        </p:attrNameLst>
                                      </p:cBhvr>
                                      <p:tavLst>
                                        <p:tav tm="0">
                                          <p:val>
                                            <p:fltVal val="0"/>
                                          </p:val>
                                        </p:tav>
                                        <p:tav tm="100000">
                                          <p:val>
                                            <p:strVal val="#ppt_w"/>
                                          </p:val>
                                        </p:tav>
                                      </p:tavLst>
                                    </p:anim>
                                    <p:anim calcmode="lin" valueType="num">
                                      <p:cBhvr>
                                        <p:cTn id="820" dur="500" fill="hold"/>
                                        <p:tgtEl>
                                          <p:spTgt spid="508"/>
                                        </p:tgtEl>
                                        <p:attrNameLst>
                                          <p:attrName>ppt_h</p:attrName>
                                        </p:attrNameLst>
                                      </p:cBhvr>
                                      <p:tavLst>
                                        <p:tav tm="0">
                                          <p:val>
                                            <p:fltVal val="0"/>
                                          </p:val>
                                        </p:tav>
                                        <p:tav tm="100000">
                                          <p:val>
                                            <p:strVal val="#ppt_h"/>
                                          </p:val>
                                        </p:tav>
                                      </p:tavLst>
                                    </p:anim>
                                    <p:animEffect transition="in" filter="fade">
                                      <p:cBhvr>
                                        <p:cTn id="821" dur="500"/>
                                        <p:tgtEl>
                                          <p:spTgt spid="508"/>
                                        </p:tgtEl>
                                      </p:cBhvr>
                                    </p:animEffect>
                                  </p:childTnLst>
                                  <p:subTnLst>
                                    <p:audio>
                                      <p:cMediaNode>
                                        <p:cTn display="0" masterRel="sameClick">
                                          <p:stCondLst>
                                            <p:cond evt="begin" delay="0">
                                              <p:tn val="81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4"/>
                  </p:tgtEl>
                </p:cond>
              </p:nextCondLst>
            </p:seq>
            <p:seq concurrent="1" nextAc="seek">
              <p:cTn id="822" restart="whenNotActive" fill="hold" evtFilter="cancelBubble" nodeType="interactiveSeq">
                <p:stCondLst>
                  <p:cond evt="onClick" delay="0">
                    <p:tgtEl>
                      <p:spTgt spid="126"/>
                    </p:tgtEl>
                  </p:cond>
                </p:stCondLst>
                <p:endSync evt="end" delay="0">
                  <p:rtn val="all"/>
                </p:endSync>
                <p:childTnLst>
                  <p:par>
                    <p:cTn id="823" fill="hold">
                      <p:stCondLst>
                        <p:cond delay="0"/>
                      </p:stCondLst>
                      <p:childTnLst>
                        <p:par>
                          <p:cTn id="824" fill="hold">
                            <p:stCondLst>
                              <p:cond delay="0"/>
                            </p:stCondLst>
                            <p:childTnLst>
                              <p:par>
                                <p:cTn id="825" presetID="53" presetClass="entr" presetSubtype="16" fill="hold" grpId="0" nodeType="withEffect">
                                  <p:stCondLst>
                                    <p:cond delay="0"/>
                                  </p:stCondLst>
                                  <p:childTnLst>
                                    <p:set>
                                      <p:cBhvr>
                                        <p:cTn id="826" dur="1" fill="hold">
                                          <p:stCondLst>
                                            <p:cond delay="0"/>
                                          </p:stCondLst>
                                        </p:cTn>
                                        <p:tgtEl>
                                          <p:spTgt spid="492"/>
                                        </p:tgtEl>
                                        <p:attrNameLst>
                                          <p:attrName>style.visibility</p:attrName>
                                        </p:attrNameLst>
                                      </p:cBhvr>
                                      <p:to>
                                        <p:strVal val="visible"/>
                                      </p:to>
                                    </p:set>
                                    <p:anim calcmode="lin" valueType="num">
                                      <p:cBhvr>
                                        <p:cTn id="827" dur="500" fill="hold"/>
                                        <p:tgtEl>
                                          <p:spTgt spid="492"/>
                                        </p:tgtEl>
                                        <p:attrNameLst>
                                          <p:attrName>ppt_w</p:attrName>
                                        </p:attrNameLst>
                                      </p:cBhvr>
                                      <p:tavLst>
                                        <p:tav tm="0">
                                          <p:val>
                                            <p:fltVal val="0"/>
                                          </p:val>
                                        </p:tav>
                                        <p:tav tm="100000">
                                          <p:val>
                                            <p:strVal val="#ppt_w"/>
                                          </p:val>
                                        </p:tav>
                                      </p:tavLst>
                                    </p:anim>
                                    <p:anim calcmode="lin" valueType="num">
                                      <p:cBhvr>
                                        <p:cTn id="828" dur="500" fill="hold"/>
                                        <p:tgtEl>
                                          <p:spTgt spid="492"/>
                                        </p:tgtEl>
                                        <p:attrNameLst>
                                          <p:attrName>ppt_h</p:attrName>
                                        </p:attrNameLst>
                                      </p:cBhvr>
                                      <p:tavLst>
                                        <p:tav tm="0">
                                          <p:val>
                                            <p:fltVal val="0"/>
                                          </p:val>
                                        </p:tav>
                                        <p:tav tm="100000">
                                          <p:val>
                                            <p:strVal val="#ppt_h"/>
                                          </p:val>
                                        </p:tav>
                                      </p:tavLst>
                                    </p:anim>
                                    <p:animEffect transition="in" filter="fade">
                                      <p:cBhvr>
                                        <p:cTn id="829" dur="500"/>
                                        <p:tgtEl>
                                          <p:spTgt spid="492"/>
                                        </p:tgtEl>
                                      </p:cBhvr>
                                    </p:animEffect>
                                  </p:childTnLst>
                                  <p:subTnLst>
                                    <p:audio>
                                      <p:cMediaNode>
                                        <p:cTn display="0" masterRel="sameClick">
                                          <p:stCondLst>
                                            <p:cond evt="begin" delay="0">
                                              <p:tn val="825"/>
                                            </p:cond>
                                          </p:stCondLst>
                                          <p:endCondLst>
                                            <p:cond evt="onStopAudio" delay="0">
                                              <p:tgtEl>
                                                <p:sldTgt/>
                                              </p:tgtEl>
                                            </p:cond>
                                          </p:endCondLst>
                                        </p:cTn>
                                        <p:tgtEl>
                                          <p:sndTgt r:embed="rId2" name="applause.wav"/>
                                        </p:tgtEl>
                                      </p:cMediaNode>
                                    </p:audio>
                                  </p:subTnLst>
                                </p:cTn>
                              </p:par>
                              <p:par>
                                <p:cTn id="830" presetID="53" presetClass="entr" presetSubtype="16" fill="hold" grpId="0" nodeType="withEffect">
                                  <p:stCondLst>
                                    <p:cond delay="0"/>
                                  </p:stCondLst>
                                  <p:childTnLst>
                                    <p:set>
                                      <p:cBhvr>
                                        <p:cTn id="831" dur="1" fill="hold">
                                          <p:stCondLst>
                                            <p:cond delay="0"/>
                                          </p:stCondLst>
                                        </p:cTn>
                                        <p:tgtEl>
                                          <p:spTgt spid="506"/>
                                        </p:tgtEl>
                                        <p:attrNameLst>
                                          <p:attrName>style.visibility</p:attrName>
                                        </p:attrNameLst>
                                      </p:cBhvr>
                                      <p:to>
                                        <p:strVal val="visible"/>
                                      </p:to>
                                    </p:set>
                                    <p:anim calcmode="lin" valueType="num">
                                      <p:cBhvr>
                                        <p:cTn id="832" dur="500" fill="hold"/>
                                        <p:tgtEl>
                                          <p:spTgt spid="506"/>
                                        </p:tgtEl>
                                        <p:attrNameLst>
                                          <p:attrName>ppt_w</p:attrName>
                                        </p:attrNameLst>
                                      </p:cBhvr>
                                      <p:tavLst>
                                        <p:tav tm="0">
                                          <p:val>
                                            <p:fltVal val="0"/>
                                          </p:val>
                                        </p:tav>
                                        <p:tav tm="100000">
                                          <p:val>
                                            <p:strVal val="#ppt_w"/>
                                          </p:val>
                                        </p:tav>
                                      </p:tavLst>
                                    </p:anim>
                                    <p:anim calcmode="lin" valueType="num">
                                      <p:cBhvr>
                                        <p:cTn id="833" dur="500" fill="hold"/>
                                        <p:tgtEl>
                                          <p:spTgt spid="506"/>
                                        </p:tgtEl>
                                        <p:attrNameLst>
                                          <p:attrName>ppt_h</p:attrName>
                                        </p:attrNameLst>
                                      </p:cBhvr>
                                      <p:tavLst>
                                        <p:tav tm="0">
                                          <p:val>
                                            <p:fltVal val="0"/>
                                          </p:val>
                                        </p:tav>
                                        <p:tav tm="100000">
                                          <p:val>
                                            <p:strVal val="#ppt_h"/>
                                          </p:val>
                                        </p:tav>
                                      </p:tavLst>
                                    </p:anim>
                                    <p:animEffect transition="in" filter="fade">
                                      <p:cBhvr>
                                        <p:cTn id="834" dur="500"/>
                                        <p:tgtEl>
                                          <p:spTgt spid="506"/>
                                        </p:tgtEl>
                                      </p:cBhvr>
                                    </p:animEffect>
                                  </p:childTnLst>
                                  <p:subTnLst>
                                    <p:audio>
                                      <p:cMediaNode>
                                        <p:cTn display="0" masterRel="sameClick">
                                          <p:stCondLst>
                                            <p:cond evt="begin" delay="0">
                                              <p:tn val="830"/>
                                            </p:cond>
                                          </p:stCondLst>
                                          <p:endCondLst>
                                            <p:cond evt="onStopAudio" delay="0">
                                              <p:tgtEl>
                                                <p:sldTgt/>
                                              </p:tgtEl>
                                            </p:cond>
                                          </p:endCondLst>
                                        </p:cTn>
                                        <p:tgtEl>
                                          <p:sndTgt r:embed="rId2" name="applause.wav"/>
                                        </p:tgtEl>
                                      </p:cMediaNode>
                                    </p:audio>
                                  </p:subTnLst>
                                </p:cTn>
                              </p:par>
                              <p:par>
                                <p:cTn id="835" presetID="53" presetClass="entr" presetSubtype="16" fill="hold" grpId="0" nodeType="withEffect">
                                  <p:stCondLst>
                                    <p:cond delay="0"/>
                                  </p:stCondLst>
                                  <p:childTnLst>
                                    <p:set>
                                      <p:cBhvr>
                                        <p:cTn id="836" dur="1" fill="hold">
                                          <p:stCondLst>
                                            <p:cond delay="0"/>
                                          </p:stCondLst>
                                        </p:cTn>
                                        <p:tgtEl>
                                          <p:spTgt spid="520"/>
                                        </p:tgtEl>
                                        <p:attrNameLst>
                                          <p:attrName>style.visibility</p:attrName>
                                        </p:attrNameLst>
                                      </p:cBhvr>
                                      <p:to>
                                        <p:strVal val="visible"/>
                                      </p:to>
                                    </p:set>
                                    <p:anim calcmode="lin" valueType="num">
                                      <p:cBhvr>
                                        <p:cTn id="837" dur="500" fill="hold"/>
                                        <p:tgtEl>
                                          <p:spTgt spid="520"/>
                                        </p:tgtEl>
                                        <p:attrNameLst>
                                          <p:attrName>ppt_w</p:attrName>
                                        </p:attrNameLst>
                                      </p:cBhvr>
                                      <p:tavLst>
                                        <p:tav tm="0">
                                          <p:val>
                                            <p:fltVal val="0"/>
                                          </p:val>
                                        </p:tav>
                                        <p:tav tm="100000">
                                          <p:val>
                                            <p:strVal val="#ppt_w"/>
                                          </p:val>
                                        </p:tav>
                                      </p:tavLst>
                                    </p:anim>
                                    <p:anim calcmode="lin" valueType="num">
                                      <p:cBhvr>
                                        <p:cTn id="838" dur="500" fill="hold"/>
                                        <p:tgtEl>
                                          <p:spTgt spid="520"/>
                                        </p:tgtEl>
                                        <p:attrNameLst>
                                          <p:attrName>ppt_h</p:attrName>
                                        </p:attrNameLst>
                                      </p:cBhvr>
                                      <p:tavLst>
                                        <p:tav tm="0">
                                          <p:val>
                                            <p:fltVal val="0"/>
                                          </p:val>
                                        </p:tav>
                                        <p:tav tm="100000">
                                          <p:val>
                                            <p:strVal val="#ppt_h"/>
                                          </p:val>
                                        </p:tav>
                                      </p:tavLst>
                                    </p:anim>
                                    <p:animEffect transition="in" filter="fade">
                                      <p:cBhvr>
                                        <p:cTn id="839" dur="500"/>
                                        <p:tgtEl>
                                          <p:spTgt spid="520"/>
                                        </p:tgtEl>
                                      </p:cBhvr>
                                    </p:animEffect>
                                  </p:childTnLst>
                                  <p:subTnLst>
                                    <p:audio>
                                      <p:cMediaNode>
                                        <p:cTn display="0" masterRel="sameClick">
                                          <p:stCondLst>
                                            <p:cond evt="begin" delay="0">
                                              <p:tn val="835"/>
                                            </p:cond>
                                          </p:stCondLst>
                                          <p:endCondLst>
                                            <p:cond evt="onStopAudio" delay="0">
                                              <p:tgtEl>
                                                <p:sldTgt/>
                                              </p:tgtEl>
                                            </p:cond>
                                          </p:endCondLst>
                                        </p:cTn>
                                        <p:tgtEl>
                                          <p:sndTgt r:embed="rId2" name="applause.wav"/>
                                        </p:tgtEl>
                                      </p:cMediaNode>
                                    </p:audio>
                                  </p:subTnLst>
                                </p:cTn>
                              </p:par>
                              <p:par>
                                <p:cTn id="840" presetID="53" presetClass="entr" presetSubtype="16" fill="hold" grpId="0" nodeType="withEffect">
                                  <p:stCondLst>
                                    <p:cond delay="0"/>
                                  </p:stCondLst>
                                  <p:childTnLst>
                                    <p:set>
                                      <p:cBhvr>
                                        <p:cTn id="841" dur="1" fill="hold">
                                          <p:stCondLst>
                                            <p:cond delay="0"/>
                                          </p:stCondLst>
                                        </p:cTn>
                                        <p:tgtEl>
                                          <p:spTgt spid="534"/>
                                        </p:tgtEl>
                                        <p:attrNameLst>
                                          <p:attrName>style.visibility</p:attrName>
                                        </p:attrNameLst>
                                      </p:cBhvr>
                                      <p:to>
                                        <p:strVal val="visible"/>
                                      </p:to>
                                    </p:set>
                                    <p:anim calcmode="lin" valueType="num">
                                      <p:cBhvr>
                                        <p:cTn id="842" dur="500" fill="hold"/>
                                        <p:tgtEl>
                                          <p:spTgt spid="534"/>
                                        </p:tgtEl>
                                        <p:attrNameLst>
                                          <p:attrName>ppt_w</p:attrName>
                                        </p:attrNameLst>
                                      </p:cBhvr>
                                      <p:tavLst>
                                        <p:tav tm="0">
                                          <p:val>
                                            <p:fltVal val="0"/>
                                          </p:val>
                                        </p:tav>
                                        <p:tav tm="100000">
                                          <p:val>
                                            <p:strVal val="#ppt_w"/>
                                          </p:val>
                                        </p:tav>
                                      </p:tavLst>
                                    </p:anim>
                                    <p:anim calcmode="lin" valueType="num">
                                      <p:cBhvr>
                                        <p:cTn id="843" dur="500" fill="hold"/>
                                        <p:tgtEl>
                                          <p:spTgt spid="534"/>
                                        </p:tgtEl>
                                        <p:attrNameLst>
                                          <p:attrName>ppt_h</p:attrName>
                                        </p:attrNameLst>
                                      </p:cBhvr>
                                      <p:tavLst>
                                        <p:tav tm="0">
                                          <p:val>
                                            <p:fltVal val="0"/>
                                          </p:val>
                                        </p:tav>
                                        <p:tav tm="100000">
                                          <p:val>
                                            <p:strVal val="#ppt_h"/>
                                          </p:val>
                                        </p:tav>
                                      </p:tavLst>
                                    </p:anim>
                                    <p:animEffect transition="in" filter="fade">
                                      <p:cBhvr>
                                        <p:cTn id="844" dur="500"/>
                                        <p:tgtEl>
                                          <p:spTgt spid="534"/>
                                        </p:tgtEl>
                                      </p:cBhvr>
                                    </p:animEffect>
                                  </p:childTnLst>
                                  <p:subTnLst>
                                    <p:audio>
                                      <p:cMediaNode>
                                        <p:cTn display="0" masterRel="sameClick">
                                          <p:stCondLst>
                                            <p:cond evt="begin" delay="0">
                                              <p:tn val="840"/>
                                            </p:cond>
                                          </p:stCondLst>
                                          <p:endCondLst>
                                            <p:cond evt="onStopAudio" delay="0">
                                              <p:tgtEl>
                                                <p:sldTgt/>
                                              </p:tgtEl>
                                            </p:cond>
                                          </p:endCondLst>
                                        </p:cTn>
                                        <p:tgtEl>
                                          <p:sndTgt r:embed="rId2" name="applause.wav"/>
                                        </p:tgtEl>
                                      </p:cMediaNode>
                                    </p:audio>
                                  </p:subTnLst>
                                </p:cTn>
                              </p:par>
                              <p:par>
                                <p:cTn id="845" presetID="53" presetClass="entr" presetSubtype="16" fill="hold" grpId="0" nodeType="withEffect">
                                  <p:stCondLst>
                                    <p:cond delay="0"/>
                                  </p:stCondLst>
                                  <p:childTnLst>
                                    <p:set>
                                      <p:cBhvr>
                                        <p:cTn id="846" dur="1" fill="hold">
                                          <p:stCondLst>
                                            <p:cond delay="0"/>
                                          </p:stCondLst>
                                        </p:cTn>
                                        <p:tgtEl>
                                          <p:spTgt spid="548"/>
                                        </p:tgtEl>
                                        <p:attrNameLst>
                                          <p:attrName>style.visibility</p:attrName>
                                        </p:attrNameLst>
                                      </p:cBhvr>
                                      <p:to>
                                        <p:strVal val="visible"/>
                                      </p:to>
                                    </p:set>
                                    <p:anim calcmode="lin" valueType="num">
                                      <p:cBhvr>
                                        <p:cTn id="847" dur="500" fill="hold"/>
                                        <p:tgtEl>
                                          <p:spTgt spid="548"/>
                                        </p:tgtEl>
                                        <p:attrNameLst>
                                          <p:attrName>ppt_w</p:attrName>
                                        </p:attrNameLst>
                                      </p:cBhvr>
                                      <p:tavLst>
                                        <p:tav tm="0">
                                          <p:val>
                                            <p:fltVal val="0"/>
                                          </p:val>
                                        </p:tav>
                                        <p:tav tm="100000">
                                          <p:val>
                                            <p:strVal val="#ppt_w"/>
                                          </p:val>
                                        </p:tav>
                                      </p:tavLst>
                                    </p:anim>
                                    <p:anim calcmode="lin" valueType="num">
                                      <p:cBhvr>
                                        <p:cTn id="848" dur="500" fill="hold"/>
                                        <p:tgtEl>
                                          <p:spTgt spid="548"/>
                                        </p:tgtEl>
                                        <p:attrNameLst>
                                          <p:attrName>ppt_h</p:attrName>
                                        </p:attrNameLst>
                                      </p:cBhvr>
                                      <p:tavLst>
                                        <p:tav tm="0">
                                          <p:val>
                                            <p:fltVal val="0"/>
                                          </p:val>
                                        </p:tav>
                                        <p:tav tm="100000">
                                          <p:val>
                                            <p:strVal val="#ppt_h"/>
                                          </p:val>
                                        </p:tav>
                                      </p:tavLst>
                                    </p:anim>
                                    <p:animEffect transition="in" filter="fade">
                                      <p:cBhvr>
                                        <p:cTn id="849" dur="500"/>
                                        <p:tgtEl>
                                          <p:spTgt spid="548"/>
                                        </p:tgtEl>
                                      </p:cBhvr>
                                    </p:animEffect>
                                  </p:childTnLst>
                                  <p:subTnLst>
                                    <p:audio>
                                      <p:cMediaNode>
                                        <p:cTn display="0" masterRel="sameClick">
                                          <p:stCondLst>
                                            <p:cond evt="begin" delay="0">
                                              <p:tn val="845"/>
                                            </p:cond>
                                          </p:stCondLst>
                                          <p:endCondLst>
                                            <p:cond evt="onStopAudio" delay="0">
                                              <p:tgtEl>
                                                <p:sldTgt/>
                                              </p:tgtEl>
                                            </p:cond>
                                          </p:endCondLst>
                                        </p:cTn>
                                        <p:tgtEl>
                                          <p:sndTgt r:embed="rId2" name="applause.wav"/>
                                        </p:tgtEl>
                                      </p:cMediaNode>
                                    </p:audio>
                                  </p:subTnLst>
                                </p:cTn>
                              </p:par>
                              <p:par>
                                <p:cTn id="850" presetID="53" presetClass="entr" presetSubtype="16" fill="hold" grpId="0" nodeType="withEffect">
                                  <p:stCondLst>
                                    <p:cond delay="0"/>
                                  </p:stCondLst>
                                  <p:childTnLst>
                                    <p:set>
                                      <p:cBhvr>
                                        <p:cTn id="851" dur="1" fill="hold">
                                          <p:stCondLst>
                                            <p:cond delay="0"/>
                                          </p:stCondLst>
                                        </p:cTn>
                                        <p:tgtEl>
                                          <p:spTgt spid="562"/>
                                        </p:tgtEl>
                                        <p:attrNameLst>
                                          <p:attrName>style.visibility</p:attrName>
                                        </p:attrNameLst>
                                      </p:cBhvr>
                                      <p:to>
                                        <p:strVal val="visible"/>
                                      </p:to>
                                    </p:set>
                                    <p:anim calcmode="lin" valueType="num">
                                      <p:cBhvr>
                                        <p:cTn id="852" dur="500" fill="hold"/>
                                        <p:tgtEl>
                                          <p:spTgt spid="562"/>
                                        </p:tgtEl>
                                        <p:attrNameLst>
                                          <p:attrName>ppt_w</p:attrName>
                                        </p:attrNameLst>
                                      </p:cBhvr>
                                      <p:tavLst>
                                        <p:tav tm="0">
                                          <p:val>
                                            <p:fltVal val="0"/>
                                          </p:val>
                                        </p:tav>
                                        <p:tav tm="100000">
                                          <p:val>
                                            <p:strVal val="#ppt_w"/>
                                          </p:val>
                                        </p:tav>
                                      </p:tavLst>
                                    </p:anim>
                                    <p:anim calcmode="lin" valueType="num">
                                      <p:cBhvr>
                                        <p:cTn id="853" dur="500" fill="hold"/>
                                        <p:tgtEl>
                                          <p:spTgt spid="562"/>
                                        </p:tgtEl>
                                        <p:attrNameLst>
                                          <p:attrName>ppt_h</p:attrName>
                                        </p:attrNameLst>
                                      </p:cBhvr>
                                      <p:tavLst>
                                        <p:tav tm="0">
                                          <p:val>
                                            <p:fltVal val="0"/>
                                          </p:val>
                                        </p:tav>
                                        <p:tav tm="100000">
                                          <p:val>
                                            <p:strVal val="#ppt_h"/>
                                          </p:val>
                                        </p:tav>
                                      </p:tavLst>
                                    </p:anim>
                                    <p:animEffect transition="in" filter="fade">
                                      <p:cBhvr>
                                        <p:cTn id="854" dur="500"/>
                                        <p:tgtEl>
                                          <p:spTgt spid="562"/>
                                        </p:tgtEl>
                                      </p:cBhvr>
                                    </p:animEffect>
                                  </p:childTnLst>
                                  <p:subTnLst>
                                    <p:audio>
                                      <p:cMediaNode>
                                        <p:cTn display="0" masterRel="sameClick">
                                          <p:stCondLst>
                                            <p:cond evt="begin" delay="0">
                                              <p:tn val="850"/>
                                            </p:cond>
                                          </p:stCondLst>
                                          <p:endCondLst>
                                            <p:cond evt="onStopAudio" delay="0">
                                              <p:tgtEl>
                                                <p:sldTgt/>
                                              </p:tgtEl>
                                            </p:cond>
                                          </p:endCondLst>
                                        </p:cTn>
                                        <p:tgtEl>
                                          <p:sndTgt r:embed="rId2" name="applause.wav"/>
                                        </p:tgtEl>
                                      </p:cMediaNode>
                                    </p:audio>
                                  </p:subTnLst>
                                </p:cTn>
                              </p:par>
                              <p:par>
                                <p:cTn id="855" presetID="53" presetClass="entr" presetSubtype="16" fill="hold" grpId="0" nodeType="withEffect">
                                  <p:stCondLst>
                                    <p:cond delay="0"/>
                                  </p:stCondLst>
                                  <p:childTnLst>
                                    <p:set>
                                      <p:cBhvr>
                                        <p:cTn id="856" dur="1" fill="hold">
                                          <p:stCondLst>
                                            <p:cond delay="0"/>
                                          </p:stCondLst>
                                        </p:cTn>
                                        <p:tgtEl>
                                          <p:spTgt spid="576"/>
                                        </p:tgtEl>
                                        <p:attrNameLst>
                                          <p:attrName>style.visibility</p:attrName>
                                        </p:attrNameLst>
                                      </p:cBhvr>
                                      <p:to>
                                        <p:strVal val="visible"/>
                                      </p:to>
                                    </p:set>
                                    <p:anim calcmode="lin" valueType="num">
                                      <p:cBhvr>
                                        <p:cTn id="857" dur="500" fill="hold"/>
                                        <p:tgtEl>
                                          <p:spTgt spid="576"/>
                                        </p:tgtEl>
                                        <p:attrNameLst>
                                          <p:attrName>ppt_w</p:attrName>
                                        </p:attrNameLst>
                                      </p:cBhvr>
                                      <p:tavLst>
                                        <p:tav tm="0">
                                          <p:val>
                                            <p:fltVal val="0"/>
                                          </p:val>
                                        </p:tav>
                                        <p:tav tm="100000">
                                          <p:val>
                                            <p:strVal val="#ppt_w"/>
                                          </p:val>
                                        </p:tav>
                                      </p:tavLst>
                                    </p:anim>
                                    <p:anim calcmode="lin" valueType="num">
                                      <p:cBhvr>
                                        <p:cTn id="858" dur="500" fill="hold"/>
                                        <p:tgtEl>
                                          <p:spTgt spid="576"/>
                                        </p:tgtEl>
                                        <p:attrNameLst>
                                          <p:attrName>ppt_h</p:attrName>
                                        </p:attrNameLst>
                                      </p:cBhvr>
                                      <p:tavLst>
                                        <p:tav tm="0">
                                          <p:val>
                                            <p:fltVal val="0"/>
                                          </p:val>
                                        </p:tav>
                                        <p:tav tm="100000">
                                          <p:val>
                                            <p:strVal val="#ppt_h"/>
                                          </p:val>
                                        </p:tav>
                                      </p:tavLst>
                                    </p:anim>
                                    <p:animEffect transition="in" filter="fade">
                                      <p:cBhvr>
                                        <p:cTn id="859" dur="500"/>
                                        <p:tgtEl>
                                          <p:spTgt spid="576"/>
                                        </p:tgtEl>
                                      </p:cBhvr>
                                    </p:animEffect>
                                  </p:childTnLst>
                                  <p:subTnLst>
                                    <p:audio>
                                      <p:cMediaNode>
                                        <p:cTn display="0" masterRel="sameClick">
                                          <p:stCondLst>
                                            <p:cond evt="begin" delay="0">
                                              <p:tn val="855"/>
                                            </p:cond>
                                          </p:stCondLst>
                                          <p:endCondLst>
                                            <p:cond evt="onStopAudio" delay="0">
                                              <p:tgtEl>
                                                <p:sldTgt/>
                                              </p:tgtEl>
                                            </p:cond>
                                          </p:endCondLst>
                                        </p:cTn>
                                        <p:tgtEl>
                                          <p:sndTgt r:embed="rId2" name="applause.wav"/>
                                        </p:tgtEl>
                                      </p:cMediaNode>
                                    </p:audio>
                                  </p:subTnLst>
                                </p:cTn>
                              </p:par>
                              <p:par>
                                <p:cTn id="860" presetID="53" presetClass="entr" presetSubtype="16" fill="hold" grpId="0" nodeType="withEffect">
                                  <p:stCondLst>
                                    <p:cond delay="0"/>
                                  </p:stCondLst>
                                  <p:childTnLst>
                                    <p:set>
                                      <p:cBhvr>
                                        <p:cTn id="861" dur="1" fill="hold">
                                          <p:stCondLst>
                                            <p:cond delay="0"/>
                                          </p:stCondLst>
                                        </p:cTn>
                                        <p:tgtEl>
                                          <p:spTgt spid="590"/>
                                        </p:tgtEl>
                                        <p:attrNameLst>
                                          <p:attrName>style.visibility</p:attrName>
                                        </p:attrNameLst>
                                      </p:cBhvr>
                                      <p:to>
                                        <p:strVal val="visible"/>
                                      </p:to>
                                    </p:set>
                                    <p:anim calcmode="lin" valueType="num">
                                      <p:cBhvr>
                                        <p:cTn id="862" dur="500" fill="hold"/>
                                        <p:tgtEl>
                                          <p:spTgt spid="590"/>
                                        </p:tgtEl>
                                        <p:attrNameLst>
                                          <p:attrName>ppt_w</p:attrName>
                                        </p:attrNameLst>
                                      </p:cBhvr>
                                      <p:tavLst>
                                        <p:tav tm="0">
                                          <p:val>
                                            <p:fltVal val="0"/>
                                          </p:val>
                                        </p:tav>
                                        <p:tav tm="100000">
                                          <p:val>
                                            <p:strVal val="#ppt_w"/>
                                          </p:val>
                                        </p:tav>
                                      </p:tavLst>
                                    </p:anim>
                                    <p:anim calcmode="lin" valueType="num">
                                      <p:cBhvr>
                                        <p:cTn id="863" dur="500" fill="hold"/>
                                        <p:tgtEl>
                                          <p:spTgt spid="590"/>
                                        </p:tgtEl>
                                        <p:attrNameLst>
                                          <p:attrName>ppt_h</p:attrName>
                                        </p:attrNameLst>
                                      </p:cBhvr>
                                      <p:tavLst>
                                        <p:tav tm="0">
                                          <p:val>
                                            <p:fltVal val="0"/>
                                          </p:val>
                                        </p:tav>
                                        <p:tav tm="100000">
                                          <p:val>
                                            <p:strVal val="#ppt_h"/>
                                          </p:val>
                                        </p:tav>
                                      </p:tavLst>
                                    </p:anim>
                                    <p:animEffect transition="in" filter="fade">
                                      <p:cBhvr>
                                        <p:cTn id="864" dur="500"/>
                                        <p:tgtEl>
                                          <p:spTgt spid="590"/>
                                        </p:tgtEl>
                                      </p:cBhvr>
                                    </p:animEffect>
                                  </p:childTnLst>
                                  <p:subTnLst>
                                    <p:audio>
                                      <p:cMediaNode>
                                        <p:cTn display="0" masterRel="sameClick">
                                          <p:stCondLst>
                                            <p:cond evt="begin" delay="0">
                                              <p:tn val="860"/>
                                            </p:cond>
                                          </p:stCondLst>
                                          <p:endCondLst>
                                            <p:cond evt="onStopAudio" delay="0">
                                              <p:tgtEl>
                                                <p:sldTgt/>
                                              </p:tgtEl>
                                            </p:cond>
                                          </p:endCondLst>
                                        </p:cTn>
                                        <p:tgtEl>
                                          <p:sndTgt r:embed="rId2" name="applause.wav"/>
                                        </p:tgtEl>
                                      </p:cMediaNode>
                                    </p:audio>
                                  </p:subTnLst>
                                </p:cTn>
                              </p:par>
                              <p:par>
                                <p:cTn id="865" presetID="53" presetClass="entr" presetSubtype="16" fill="hold" grpId="0" nodeType="withEffect">
                                  <p:stCondLst>
                                    <p:cond delay="0"/>
                                  </p:stCondLst>
                                  <p:childTnLst>
                                    <p:set>
                                      <p:cBhvr>
                                        <p:cTn id="866" dur="1" fill="hold">
                                          <p:stCondLst>
                                            <p:cond delay="0"/>
                                          </p:stCondLst>
                                        </p:cTn>
                                        <p:tgtEl>
                                          <p:spTgt spid="604"/>
                                        </p:tgtEl>
                                        <p:attrNameLst>
                                          <p:attrName>style.visibility</p:attrName>
                                        </p:attrNameLst>
                                      </p:cBhvr>
                                      <p:to>
                                        <p:strVal val="visible"/>
                                      </p:to>
                                    </p:set>
                                    <p:anim calcmode="lin" valueType="num">
                                      <p:cBhvr>
                                        <p:cTn id="867" dur="500" fill="hold"/>
                                        <p:tgtEl>
                                          <p:spTgt spid="604"/>
                                        </p:tgtEl>
                                        <p:attrNameLst>
                                          <p:attrName>ppt_w</p:attrName>
                                        </p:attrNameLst>
                                      </p:cBhvr>
                                      <p:tavLst>
                                        <p:tav tm="0">
                                          <p:val>
                                            <p:fltVal val="0"/>
                                          </p:val>
                                        </p:tav>
                                        <p:tav tm="100000">
                                          <p:val>
                                            <p:strVal val="#ppt_w"/>
                                          </p:val>
                                        </p:tav>
                                      </p:tavLst>
                                    </p:anim>
                                    <p:anim calcmode="lin" valueType="num">
                                      <p:cBhvr>
                                        <p:cTn id="868" dur="500" fill="hold"/>
                                        <p:tgtEl>
                                          <p:spTgt spid="604"/>
                                        </p:tgtEl>
                                        <p:attrNameLst>
                                          <p:attrName>ppt_h</p:attrName>
                                        </p:attrNameLst>
                                      </p:cBhvr>
                                      <p:tavLst>
                                        <p:tav tm="0">
                                          <p:val>
                                            <p:fltVal val="0"/>
                                          </p:val>
                                        </p:tav>
                                        <p:tav tm="100000">
                                          <p:val>
                                            <p:strVal val="#ppt_h"/>
                                          </p:val>
                                        </p:tav>
                                      </p:tavLst>
                                    </p:anim>
                                    <p:animEffect transition="in" filter="fade">
                                      <p:cBhvr>
                                        <p:cTn id="869" dur="500"/>
                                        <p:tgtEl>
                                          <p:spTgt spid="604"/>
                                        </p:tgtEl>
                                      </p:cBhvr>
                                    </p:animEffect>
                                  </p:childTnLst>
                                  <p:subTnLst>
                                    <p:audio>
                                      <p:cMediaNode>
                                        <p:cTn display="0" masterRel="sameClick">
                                          <p:stCondLst>
                                            <p:cond evt="begin" delay="0">
                                              <p:tn val="865"/>
                                            </p:cond>
                                          </p:stCondLst>
                                          <p:endCondLst>
                                            <p:cond evt="onStopAudio" delay="0">
                                              <p:tgtEl>
                                                <p:sldTgt/>
                                              </p:tgtEl>
                                            </p:cond>
                                          </p:endCondLst>
                                        </p:cTn>
                                        <p:tgtEl>
                                          <p:sndTgt r:embed="rId2" name="applause.wav"/>
                                        </p:tgtEl>
                                      </p:cMediaNode>
                                    </p:audio>
                                  </p:subTnLst>
                                </p:cTn>
                              </p:par>
                              <p:par>
                                <p:cTn id="870" presetID="53" presetClass="entr" presetSubtype="16" fill="hold" grpId="0" nodeType="withEffect">
                                  <p:stCondLst>
                                    <p:cond delay="0"/>
                                  </p:stCondLst>
                                  <p:childTnLst>
                                    <p:set>
                                      <p:cBhvr>
                                        <p:cTn id="871" dur="1" fill="hold">
                                          <p:stCondLst>
                                            <p:cond delay="0"/>
                                          </p:stCondLst>
                                        </p:cTn>
                                        <p:tgtEl>
                                          <p:spTgt spid="618"/>
                                        </p:tgtEl>
                                        <p:attrNameLst>
                                          <p:attrName>style.visibility</p:attrName>
                                        </p:attrNameLst>
                                      </p:cBhvr>
                                      <p:to>
                                        <p:strVal val="visible"/>
                                      </p:to>
                                    </p:set>
                                    <p:anim calcmode="lin" valueType="num">
                                      <p:cBhvr>
                                        <p:cTn id="872" dur="500" fill="hold"/>
                                        <p:tgtEl>
                                          <p:spTgt spid="618"/>
                                        </p:tgtEl>
                                        <p:attrNameLst>
                                          <p:attrName>ppt_w</p:attrName>
                                        </p:attrNameLst>
                                      </p:cBhvr>
                                      <p:tavLst>
                                        <p:tav tm="0">
                                          <p:val>
                                            <p:fltVal val="0"/>
                                          </p:val>
                                        </p:tav>
                                        <p:tav tm="100000">
                                          <p:val>
                                            <p:strVal val="#ppt_w"/>
                                          </p:val>
                                        </p:tav>
                                      </p:tavLst>
                                    </p:anim>
                                    <p:anim calcmode="lin" valueType="num">
                                      <p:cBhvr>
                                        <p:cTn id="873" dur="500" fill="hold"/>
                                        <p:tgtEl>
                                          <p:spTgt spid="618"/>
                                        </p:tgtEl>
                                        <p:attrNameLst>
                                          <p:attrName>ppt_h</p:attrName>
                                        </p:attrNameLst>
                                      </p:cBhvr>
                                      <p:tavLst>
                                        <p:tav tm="0">
                                          <p:val>
                                            <p:fltVal val="0"/>
                                          </p:val>
                                        </p:tav>
                                        <p:tav tm="100000">
                                          <p:val>
                                            <p:strVal val="#ppt_h"/>
                                          </p:val>
                                        </p:tav>
                                      </p:tavLst>
                                    </p:anim>
                                    <p:animEffect transition="in" filter="fade">
                                      <p:cBhvr>
                                        <p:cTn id="874" dur="500"/>
                                        <p:tgtEl>
                                          <p:spTgt spid="618"/>
                                        </p:tgtEl>
                                      </p:cBhvr>
                                    </p:animEffect>
                                  </p:childTnLst>
                                  <p:subTnLst>
                                    <p:audio>
                                      <p:cMediaNode>
                                        <p:cTn display="0" masterRel="sameClick">
                                          <p:stCondLst>
                                            <p:cond evt="begin" delay="0">
                                              <p:tn val="870"/>
                                            </p:cond>
                                          </p:stCondLst>
                                          <p:endCondLst>
                                            <p:cond evt="onStopAudio" delay="0">
                                              <p:tgtEl>
                                                <p:sldTgt/>
                                              </p:tgtEl>
                                            </p:cond>
                                          </p:endCondLst>
                                        </p:cTn>
                                        <p:tgtEl>
                                          <p:sndTgt r:embed="rId2" name="applause.wav"/>
                                        </p:tgtEl>
                                      </p:cMediaNode>
                                    </p:audio>
                                  </p:subTnLst>
                                </p:cTn>
                              </p:par>
                              <p:par>
                                <p:cTn id="875" presetID="53" presetClass="entr" presetSubtype="16" fill="hold" grpId="0" nodeType="withEffect">
                                  <p:stCondLst>
                                    <p:cond delay="0"/>
                                  </p:stCondLst>
                                  <p:childTnLst>
                                    <p:set>
                                      <p:cBhvr>
                                        <p:cTn id="876" dur="1" fill="hold">
                                          <p:stCondLst>
                                            <p:cond delay="0"/>
                                          </p:stCondLst>
                                        </p:cTn>
                                        <p:tgtEl>
                                          <p:spTgt spid="632"/>
                                        </p:tgtEl>
                                        <p:attrNameLst>
                                          <p:attrName>style.visibility</p:attrName>
                                        </p:attrNameLst>
                                      </p:cBhvr>
                                      <p:to>
                                        <p:strVal val="visible"/>
                                      </p:to>
                                    </p:set>
                                    <p:anim calcmode="lin" valueType="num">
                                      <p:cBhvr>
                                        <p:cTn id="877" dur="500" fill="hold"/>
                                        <p:tgtEl>
                                          <p:spTgt spid="632"/>
                                        </p:tgtEl>
                                        <p:attrNameLst>
                                          <p:attrName>ppt_w</p:attrName>
                                        </p:attrNameLst>
                                      </p:cBhvr>
                                      <p:tavLst>
                                        <p:tav tm="0">
                                          <p:val>
                                            <p:fltVal val="0"/>
                                          </p:val>
                                        </p:tav>
                                        <p:tav tm="100000">
                                          <p:val>
                                            <p:strVal val="#ppt_w"/>
                                          </p:val>
                                        </p:tav>
                                      </p:tavLst>
                                    </p:anim>
                                    <p:anim calcmode="lin" valueType="num">
                                      <p:cBhvr>
                                        <p:cTn id="878" dur="500" fill="hold"/>
                                        <p:tgtEl>
                                          <p:spTgt spid="632"/>
                                        </p:tgtEl>
                                        <p:attrNameLst>
                                          <p:attrName>ppt_h</p:attrName>
                                        </p:attrNameLst>
                                      </p:cBhvr>
                                      <p:tavLst>
                                        <p:tav tm="0">
                                          <p:val>
                                            <p:fltVal val="0"/>
                                          </p:val>
                                        </p:tav>
                                        <p:tav tm="100000">
                                          <p:val>
                                            <p:strVal val="#ppt_h"/>
                                          </p:val>
                                        </p:tav>
                                      </p:tavLst>
                                    </p:anim>
                                    <p:animEffect transition="in" filter="fade">
                                      <p:cBhvr>
                                        <p:cTn id="879" dur="500"/>
                                        <p:tgtEl>
                                          <p:spTgt spid="632"/>
                                        </p:tgtEl>
                                      </p:cBhvr>
                                    </p:animEffect>
                                  </p:childTnLst>
                                  <p:subTnLst>
                                    <p:audio>
                                      <p:cMediaNode>
                                        <p:cTn display="0" masterRel="sameClick">
                                          <p:stCondLst>
                                            <p:cond evt="begin" delay="0">
                                              <p:tn val="875"/>
                                            </p:cond>
                                          </p:stCondLst>
                                          <p:endCondLst>
                                            <p:cond evt="onStopAudio" delay="0">
                                              <p:tgtEl>
                                                <p:sldTgt/>
                                              </p:tgtEl>
                                            </p:cond>
                                          </p:endCondLst>
                                        </p:cTn>
                                        <p:tgtEl>
                                          <p:sndTgt r:embed="rId2" name="applause.wav"/>
                                        </p:tgtEl>
                                      </p:cMediaNode>
                                    </p:audio>
                                  </p:subTnLst>
                                </p:cTn>
                              </p:par>
                              <p:par>
                                <p:cTn id="880" presetID="53" presetClass="entr" presetSubtype="16" fill="hold" grpId="0" nodeType="withEffect">
                                  <p:stCondLst>
                                    <p:cond delay="0"/>
                                  </p:stCondLst>
                                  <p:childTnLst>
                                    <p:set>
                                      <p:cBhvr>
                                        <p:cTn id="881" dur="1" fill="hold">
                                          <p:stCondLst>
                                            <p:cond delay="0"/>
                                          </p:stCondLst>
                                        </p:cTn>
                                        <p:tgtEl>
                                          <p:spTgt spid="646"/>
                                        </p:tgtEl>
                                        <p:attrNameLst>
                                          <p:attrName>style.visibility</p:attrName>
                                        </p:attrNameLst>
                                      </p:cBhvr>
                                      <p:to>
                                        <p:strVal val="visible"/>
                                      </p:to>
                                    </p:set>
                                    <p:anim calcmode="lin" valueType="num">
                                      <p:cBhvr>
                                        <p:cTn id="882" dur="500" fill="hold"/>
                                        <p:tgtEl>
                                          <p:spTgt spid="646"/>
                                        </p:tgtEl>
                                        <p:attrNameLst>
                                          <p:attrName>ppt_w</p:attrName>
                                        </p:attrNameLst>
                                      </p:cBhvr>
                                      <p:tavLst>
                                        <p:tav tm="0">
                                          <p:val>
                                            <p:fltVal val="0"/>
                                          </p:val>
                                        </p:tav>
                                        <p:tav tm="100000">
                                          <p:val>
                                            <p:strVal val="#ppt_w"/>
                                          </p:val>
                                        </p:tav>
                                      </p:tavLst>
                                    </p:anim>
                                    <p:anim calcmode="lin" valueType="num">
                                      <p:cBhvr>
                                        <p:cTn id="883" dur="500" fill="hold"/>
                                        <p:tgtEl>
                                          <p:spTgt spid="646"/>
                                        </p:tgtEl>
                                        <p:attrNameLst>
                                          <p:attrName>ppt_h</p:attrName>
                                        </p:attrNameLst>
                                      </p:cBhvr>
                                      <p:tavLst>
                                        <p:tav tm="0">
                                          <p:val>
                                            <p:fltVal val="0"/>
                                          </p:val>
                                        </p:tav>
                                        <p:tav tm="100000">
                                          <p:val>
                                            <p:strVal val="#ppt_h"/>
                                          </p:val>
                                        </p:tav>
                                      </p:tavLst>
                                    </p:anim>
                                    <p:animEffect transition="in" filter="fade">
                                      <p:cBhvr>
                                        <p:cTn id="884" dur="500"/>
                                        <p:tgtEl>
                                          <p:spTgt spid="646"/>
                                        </p:tgtEl>
                                      </p:cBhvr>
                                    </p:animEffect>
                                  </p:childTnLst>
                                  <p:subTnLst>
                                    <p:audio>
                                      <p:cMediaNode>
                                        <p:cTn display="0" masterRel="sameClick">
                                          <p:stCondLst>
                                            <p:cond evt="begin" delay="0">
                                              <p:tn val="880"/>
                                            </p:cond>
                                          </p:stCondLst>
                                          <p:endCondLst>
                                            <p:cond evt="onStopAudio" delay="0">
                                              <p:tgtEl>
                                                <p:sldTgt/>
                                              </p:tgtEl>
                                            </p:cond>
                                          </p:endCondLst>
                                        </p:cTn>
                                        <p:tgtEl>
                                          <p:sndTgt r:embed="rId2" name="applause.wav"/>
                                        </p:tgtEl>
                                      </p:cMediaNode>
                                    </p:audio>
                                  </p:subTnLst>
                                </p:cTn>
                              </p:par>
                              <p:par>
                                <p:cTn id="885" presetID="53" presetClass="entr" presetSubtype="16" fill="hold" grpId="0" nodeType="withEffect">
                                  <p:stCondLst>
                                    <p:cond delay="0"/>
                                  </p:stCondLst>
                                  <p:childTnLst>
                                    <p:set>
                                      <p:cBhvr>
                                        <p:cTn id="886" dur="1" fill="hold">
                                          <p:stCondLst>
                                            <p:cond delay="0"/>
                                          </p:stCondLst>
                                        </p:cTn>
                                        <p:tgtEl>
                                          <p:spTgt spid="660"/>
                                        </p:tgtEl>
                                        <p:attrNameLst>
                                          <p:attrName>style.visibility</p:attrName>
                                        </p:attrNameLst>
                                      </p:cBhvr>
                                      <p:to>
                                        <p:strVal val="visible"/>
                                      </p:to>
                                    </p:set>
                                    <p:anim calcmode="lin" valueType="num">
                                      <p:cBhvr>
                                        <p:cTn id="887" dur="500" fill="hold"/>
                                        <p:tgtEl>
                                          <p:spTgt spid="660"/>
                                        </p:tgtEl>
                                        <p:attrNameLst>
                                          <p:attrName>ppt_w</p:attrName>
                                        </p:attrNameLst>
                                      </p:cBhvr>
                                      <p:tavLst>
                                        <p:tav tm="0">
                                          <p:val>
                                            <p:fltVal val="0"/>
                                          </p:val>
                                        </p:tav>
                                        <p:tav tm="100000">
                                          <p:val>
                                            <p:strVal val="#ppt_w"/>
                                          </p:val>
                                        </p:tav>
                                      </p:tavLst>
                                    </p:anim>
                                    <p:anim calcmode="lin" valueType="num">
                                      <p:cBhvr>
                                        <p:cTn id="888" dur="500" fill="hold"/>
                                        <p:tgtEl>
                                          <p:spTgt spid="660"/>
                                        </p:tgtEl>
                                        <p:attrNameLst>
                                          <p:attrName>ppt_h</p:attrName>
                                        </p:attrNameLst>
                                      </p:cBhvr>
                                      <p:tavLst>
                                        <p:tav tm="0">
                                          <p:val>
                                            <p:fltVal val="0"/>
                                          </p:val>
                                        </p:tav>
                                        <p:tav tm="100000">
                                          <p:val>
                                            <p:strVal val="#ppt_h"/>
                                          </p:val>
                                        </p:tav>
                                      </p:tavLst>
                                    </p:anim>
                                    <p:animEffect transition="in" filter="fade">
                                      <p:cBhvr>
                                        <p:cTn id="889" dur="500"/>
                                        <p:tgtEl>
                                          <p:spTgt spid="660"/>
                                        </p:tgtEl>
                                      </p:cBhvr>
                                    </p:animEffect>
                                  </p:childTnLst>
                                  <p:subTnLst>
                                    <p:audio>
                                      <p:cMediaNode>
                                        <p:cTn display="0" masterRel="sameClick">
                                          <p:stCondLst>
                                            <p:cond evt="begin" delay="0">
                                              <p:tn val="88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6"/>
                  </p:tgtEl>
                </p:cond>
              </p:nextCondLst>
            </p:seq>
            <p:seq concurrent="1" nextAc="seek">
              <p:cTn id="890" restart="whenNotActive" fill="hold" evtFilter="cancelBubble" nodeType="interactiveSeq">
                <p:stCondLst>
                  <p:cond evt="onClick" delay="0">
                    <p:tgtEl>
                      <p:spTgt spid="679"/>
                    </p:tgtEl>
                  </p:cond>
                </p:stCondLst>
                <p:endSync evt="end" delay="0">
                  <p:rtn val="all"/>
                </p:endSync>
                <p:childTnLst>
                  <p:par>
                    <p:cTn id="891" fill="hold">
                      <p:stCondLst>
                        <p:cond delay="0"/>
                      </p:stCondLst>
                      <p:childTnLst>
                        <p:par>
                          <p:cTn id="892" fill="hold">
                            <p:stCondLst>
                              <p:cond delay="0"/>
                            </p:stCondLst>
                            <p:childTnLst>
                              <p:par>
                                <p:cTn id="893" presetID="16" presetClass="entr" presetSubtype="21" fill="hold" grpId="0" nodeType="clickEffect">
                                  <p:stCondLst>
                                    <p:cond delay="0"/>
                                  </p:stCondLst>
                                  <p:childTnLst>
                                    <p:set>
                                      <p:cBhvr>
                                        <p:cTn id="894" dur="1" fill="hold">
                                          <p:stCondLst>
                                            <p:cond delay="0"/>
                                          </p:stCondLst>
                                        </p:cTn>
                                        <p:tgtEl>
                                          <p:spTgt spid="680"/>
                                        </p:tgtEl>
                                        <p:attrNameLst>
                                          <p:attrName>style.visibility</p:attrName>
                                        </p:attrNameLst>
                                      </p:cBhvr>
                                      <p:to>
                                        <p:strVal val="visible"/>
                                      </p:to>
                                    </p:set>
                                    <p:animEffect transition="in" filter="barn(inVertical)">
                                      <p:cBhvr>
                                        <p:cTn id="895" dur="500"/>
                                        <p:tgtEl>
                                          <p:spTgt spid="680"/>
                                        </p:tgtEl>
                                      </p:cBhvr>
                                    </p:animEffect>
                                  </p:childTnLst>
                                  <p:subTnLst>
                                    <p:audio>
                                      <p:cMediaNode>
                                        <p:cTn display="0" masterRel="sameClick">
                                          <p:stCondLst>
                                            <p:cond evt="begin" delay="0">
                                              <p:tn val="89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79"/>
                  </p:tgtEl>
                </p:cond>
              </p:nextCondLst>
            </p:seq>
          </p:childTnLst>
        </p:cTn>
      </p:par>
    </p:tnLst>
    <p:bldLst>
      <p:bldP spid="5"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42" grpId="0" animBg="1"/>
      <p:bldP spid="156" grpId="0" animBg="1"/>
      <p:bldP spid="161" grpId="0" animBg="1"/>
      <p:bldP spid="170" grpId="0" animBg="1"/>
      <p:bldP spid="175" grpId="0" animBg="1"/>
      <p:bldP spid="178" grpId="0" animBg="1"/>
      <p:bldP spid="184" grpId="0" animBg="1"/>
      <p:bldP spid="189" grpId="0" animBg="1"/>
      <p:bldP spid="190" grpId="0" animBg="1"/>
      <p:bldP spid="191" grpId="0" animBg="1"/>
      <p:bldP spid="192" grpId="0" animBg="1"/>
      <p:bldP spid="193" grpId="0" animBg="1"/>
      <p:bldP spid="198" grpId="0" animBg="1"/>
      <p:bldP spid="201" grpId="0" animBg="1"/>
      <p:bldP spid="203" grpId="0" animBg="1"/>
      <p:bldP spid="204" grpId="0" animBg="1"/>
      <p:bldP spid="205" grpId="0" animBg="1"/>
      <p:bldP spid="206" grpId="0" animBg="1"/>
      <p:bldP spid="207" grpId="0" animBg="1"/>
      <p:bldP spid="210" grpId="0" animBg="1"/>
      <p:bldP spid="212"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6" grpId="0" animBg="1"/>
      <p:bldP spid="257" grpId="0" animBg="1"/>
      <p:bldP spid="258" grpId="0" animBg="1"/>
      <p:bldP spid="259" grpId="0" animBg="1"/>
      <p:bldP spid="260" grpId="0" animBg="1"/>
      <p:bldP spid="261" grpId="0" animBg="1"/>
      <p:bldP spid="263" grpId="0" animBg="1"/>
      <p:bldP spid="264" grpId="0" animBg="1"/>
      <p:bldP spid="265" grpId="0" animBg="1"/>
      <p:bldP spid="266" grpId="0" animBg="1"/>
      <p:bldP spid="267" grpId="0" animBg="1"/>
      <p:bldP spid="271" grpId="0" animBg="1"/>
      <p:bldP spid="272" grpId="0" animBg="1"/>
      <p:bldP spid="274" grpId="0" animBg="1"/>
      <p:bldP spid="277" grpId="0" animBg="1"/>
      <p:bldP spid="278" grpId="0" animBg="1"/>
      <p:bldP spid="279" grpId="0" animBg="1"/>
      <p:bldP spid="280" grpId="0" animBg="1"/>
      <p:bldP spid="286" grpId="0" animBg="1"/>
      <p:bldP spid="288" grpId="0" animBg="1"/>
      <p:bldP spid="291" grpId="0" animBg="1"/>
      <p:bldP spid="292" grpId="0" animBg="1"/>
      <p:bldP spid="293" grpId="0" animBg="1"/>
      <p:bldP spid="294" grpId="0" animBg="1"/>
      <p:bldP spid="300" grpId="0" animBg="1"/>
      <p:bldP spid="302" grpId="0" animBg="1"/>
      <p:bldP spid="307" grpId="0" animBg="1"/>
      <p:bldP spid="308" grpId="0" animBg="1"/>
      <p:bldP spid="314" grpId="0" animBg="1"/>
      <p:bldP spid="316" grpId="0" animBg="1"/>
      <p:bldP spid="322" grpId="0" animBg="1"/>
      <p:bldP spid="328" grpId="0" animBg="1"/>
      <p:bldP spid="336" grpId="0" animBg="1"/>
      <p:bldP spid="350" grpId="0" animBg="1"/>
      <p:bldP spid="364" grpId="0" animBg="1"/>
      <p:bldP spid="378" grpId="0" animBg="1"/>
      <p:bldP spid="422" grpId="0" animBg="1"/>
      <p:bldP spid="438" grpId="0" animBg="1"/>
      <p:bldP spid="443" grpId="0" animBg="1"/>
      <p:bldP spid="452" grpId="0" animBg="1"/>
      <p:bldP spid="457" grpId="0" animBg="1"/>
      <p:bldP spid="460" grpId="0" animBg="1"/>
      <p:bldP spid="466" grpId="0" animBg="1"/>
      <p:bldP spid="471" grpId="0" animBg="1"/>
      <p:bldP spid="472" grpId="0" animBg="1"/>
      <p:bldP spid="473" grpId="0" animBg="1"/>
      <p:bldP spid="474" grpId="0" animBg="1"/>
      <p:bldP spid="475" grpId="0" animBg="1"/>
      <p:bldP spid="480" grpId="0" animBg="1"/>
      <p:bldP spid="483" grpId="0" animBg="1"/>
      <p:bldP spid="485" grpId="0" animBg="1"/>
      <p:bldP spid="486" grpId="0" animBg="1"/>
      <p:bldP spid="487" grpId="0" animBg="1"/>
      <p:bldP spid="488" grpId="0" animBg="1"/>
      <p:bldP spid="489" grpId="0" animBg="1"/>
      <p:bldP spid="492" grpId="0" animBg="1"/>
      <p:bldP spid="494"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8" grpId="0" animBg="1"/>
      <p:bldP spid="539" grpId="0" animBg="1"/>
      <p:bldP spid="540" grpId="0" animBg="1"/>
      <p:bldP spid="541" grpId="0" animBg="1"/>
      <p:bldP spid="542" grpId="0" animBg="1"/>
      <p:bldP spid="543" grpId="0" animBg="1"/>
      <p:bldP spid="545" grpId="0" animBg="1"/>
      <p:bldP spid="546" grpId="0" animBg="1"/>
      <p:bldP spid="547" grpId="0" animBg="1"/>
      <p:bldP spid="548" grpId="0" animBg="1"/>
      <p:bldP spid="549" grpId="0" animBg="1"/>
      <p:bldP spid="553" grpId="0" animBg="1"/>
      <p:bldP spid="554" grpId="0" animBg="1"/>
      <p:bldP spid="556" grpId="0" animBg="1"/>
      <p:bldP spid="559" grpId="0" animBg="1"/>
      <p:bldP spid="560" grpId="0" animBg="1"/>
      <p:bldP spid="561" grpId="0" animBg="1"/>
      <p:bldP spid="562" grpId="0" animBg="1"/>
      <p:bldP spid="568" grpId="0" animBg="1"/>
      <p:bldP spid="570" grpId="0" animBg="1"/>
      <p:bldP spid="573" grpId="0" animBg="1"/>
      <p:bldP spid="574" grpId="0" animBg="1"/>
      <p:bldP spid="575" grpId="0" animBg="1"/>
      <p:bldP spid="576" grpId="0" animBg="1"/>
      <p:bldP spid="582" grpId="0" animBg="1"/>
      <p:bldP spid="584" grpId="0" animBg="1"/>
      <p:bldP spid="589" grpId="0" animBg="1"/>
      <p:bldP spid="590" grpId="0" animBg="1"/>
      <p:bldP spid="596" grpId="0" animBg="1"/>
      <p:bldP spid="598" grpId="0" animBg="1"/>
      <p:bldP spid="604" grpId="0" animBg="1"/>
      <p:bldP spid="610" grpId="0" animBg="1"/>
      <p:bldP spid="618" grpId="0" animBg="1"/>
      <p:bldP spid="632" grpId="0" animBg="1"/>
      <p:bldP spid="646" grpId="0" animBg="1"/>
      <p:bldP spid="660" grpId="0" animBg="1"/>
      <p:bldP spid="2" grpId="0" animBg="1"/>
      <p:bldP spid="679" grpId="0" animBg="1"/>
      <p:bldP spid="68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8CFFB2B1-4FC9-2745-292F-66623E92DA3A}"/>
              </a:ext>
            </a:extLst>
          </p:cNvPr>
          <p:cNvSpPr txBox="1"/>
          <p:nvPr/>
        </p:nvSpPr>
        <p:spPr>
          <a:xfrm>
            <a:off x="1466165" y="776635"/>
            <a:ext cx="7698247"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Hãy tìm thêm một số ví dụ ngoài bài thơ Đồng dao mùa xuân có sử dụng biện pháp tu từ gắn với cụm từ “không về”.</a:t>
            </a:r>
          </a:p>
        </p:txBody>
      </p:sp>
      <p:pic>
        <p:nvPicPr>
          <p:cNvPr id="2" name="Picture 1">
            <a:extLst>
              <a:ext uri="{FF2B5EF4-FFF2-40B4-BE49-F238E27FC236}">
                <a16:creationId xmlns:a16="http://schemas.microsoft.com/office/drawing/2014/main" xmlns="" id="{D2E09022-B0AC-E9E5-4278-150C73C57CA0}"/>
              </a:ext>
            </a:extLst>
          </p:cNvPr>
          <p:cNvPicPr>
            <a:picLocks noChangeAspect="1"/>
          </p:cNvPicPr>
          <p:nvPr/>
        </p:nvPicPr>
        <p:blipFill>
          <a:blip r:embed="rId3"/>
          <a:stretch>
            <a:fillRect/>
          </a:stretch>
        </p:blipFill>
        <p:spPr>
          <a:xfrm>
            <a:off x="7038364" y="4471332"/>
            <a:ext cx="2126048" cy="1895259"/>
          </a:xfrm>
          <a:prstGeom prst="rect">
            <a:avLst/>
          </a:prstGeom>
        </p:spPr>
      </p:pic>
      <p:pic>
        <p:nvPicPr>
          <p:cNvPr id="6" name="Picture 5">
            <a:extLst>
              <a:ext uri="{FF2B5EF4-FFF2-40B4-BE49-F238E27FC236}">
                <a16:creationId xmlns:a16="http://schemas.microsoft.com/office/drawing/2014/main" xmlns="" id="{04350455-19FA-4C91-6DA0-F585B45F4189}"/>
              </a:ext>
            </a:extLst>
          </p:cNvPr>
          <p:cNvPicPr>
            <a:picLocks noChangeAspect="1"/>
          </p:cNvPicPr>
          <p:nvPr/>
        </p:nvPicPr>
        <p:blipFill>
          <a:blip r:embed="rId3"/>
          <a:stretch>
            <a:fillRect/>
          </a:stretch>
        </p:blipFill>
        <p:spPr>
          <a:xfrm>
            <a:off x="3929849" y="4471332"/>
            <a:ext cx="2126048" cy="1895259"/>
          </a:xfrm>
          <a:prstGeom prst="rect">
            <a:avLst/>
          </a:prstGeom>
        </p:spPr>
      </p:pic>
      <p:pic>
        <p:nvPicPr>
          <p:cNvPr id="7" name="Picture 6">
            <a:extLst>
              <a:ext uri="{FF2B5EF4-FFF2-40B4-BE49-F238E27FC236}">
                <a16:creationId xmlns:a16="http://schemas.microsoft.com/office/drawing/2014/main" xmlns="" id="{EC9178B4-F0B2-65D3-A0D7-6860E1438737}"/>
              </a:ext>
            </a:extLst>
          </p:cNvPr>
          <p:cNvPicPr>
            <a:picLocks noChangeAspect="1"/>
          </p:cNvPicPr>
          <p:nvPr/>
        </p:nvPicPr>
        <p:blipFill>
          <a:blip r:embed="rId3"/>
          <a:stretch>
            <a:fillRect/>
          </a:stretch>
        </p:blipFill>
        <p:spPr>
          <a:xfrm>
            <a:off x="1312568" y="4479394"/>
            <a:ext cx="2126048" cy="1895259"/>
          </a:xfrm>
          <a:prstGeom prst="rect">
            <a:avLst/>
          </a:prstGeom>
        </p:spPr>
      </p:pic>
    </p:spTree>
    <p:extLst>
      <p:ext uri="{BB962C8B-B14F-4D97-AF65-F5344CB8AC3E}">
        <p14:creationId xmlns:p14="http://schemas.microsoft.com/office/powerpoint/2010/main" val="953625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8CFFB2B1-4FC9-2745-292F-66623E92DA3A}"/>
              </a:ext>
            </a:extLst>
          </p:cNvPr>
          <p:cNvSpPr txBox="1"/>
          <p:nvPr/>
        </p:nvSpPr>
        <p:spPr>
          <a:xfrm>
            <a:off x="1312569" y="737123"/>
            <a:ext cx="6120078" cy="2554545"/>
          </a:xfrm>
          <a:prstGeom prst="rect">
            <a:avLst/>
          </a:prstGeom>
          <a:noFill/>
        </p:spPr>
        <p:txBody>
          <a:bodyPr wrap="square" rtlCol="0">
            <a:spAutoFit/>
          </a:bodyPr>
          <a:lstStyle/>
          <a:p>
            <a:pPr lvl="0" algn="just">
              <a:defRPr/>
            </a:pPr>
            <a:r>
              <a:rPr lang="vi-VN" sz="4000" b="1" dirty="0">
                <a:solidFill>
                  <a:prstClr val="black"/>
                </a:solidFill>
                <a:latin typeface="Times New Roman" panose="02020603050405020304" pitchFamily="18" charset="0"/>
                <a:cs typeface="Times New Roman" panose="02020603050405020304" pitchFamily="18" charset="0"/>
              </a:rPr>
              <a:t>- VD 1: Có người lính, Mùa xuân ấy ra đi từ đó không về... (Lời bài hát Màu hoa đỏ - Thuận Yến).</a:t>
            </a:r>
          </a:p>
        </p:txBody>
      </p:sp>
      <p:sp>
        <p:nvSpPr>
          <p:cNvPr id="8" name="TextBox 7">
            <a:extLst>
              <a:ext uri="{FF2B5EF4-FFF2-40B4-BE49-F238E27FC236}">
                <a16:creationId xmlns:a16="http://schemas.microsoft.com/office/drawing/2014/main" xmlns="" id="{2704283D-E770-BEF4-E350-DCA3D4D3AFE0}"/>
              </a:ext>
            </a:extLst>
          </p:cNvPr>
          <p:cNvSpPr txBox="1"/>
          <p:nvPr/>
        </p:nvSpPr>
        <p:spPr>
          <a:xfrm>
            <a:off x="1312568" y="3428999"/>
            <a:ext cx="6120079" cy="2554545"/>
          </a:xfrm>
          <a:prstGeom prst="rect">
            <a:avLst/>
          </a:prstGeom>
          <a:noFill/>
        </p:spPr>
        <p:txBody>
          <a:bodyPr wrap="square" rtlCol="0">
            <a:spAutoFit/>
          </a:bodyPr>
          <a:lstStyle/>
          <a:p>
            <a:pPr lvl="0" algn="just">
              <a:defRPr/>
            </a:pPr>
            <a:r>
              <a:rPr lang="vi-VN" sz="4000" b="1" dirty="0">
                <a:solidFill>
                  <a:prstClr val="black"/>
                </a:solidFill>
                <a:latin typeface="Times New Roman" panose="02020603050405020304" pitchFamily="18" charset="0"/>
                <a:cs typeface="Times New Roman" panose="02020603050405020304" pitchFamily="18" charset="0"/>
              </a:rPr>
              <a:t>- VD 2: Sau cơn bạo bệnh, nội tôi đã ra đi mãi mãi và không về với anh em tôi nữa</a:t>
            </a:r>
          </a:p>
        </p:txBody>
      </p:sp>
      <p:pic>
        <p:nvPicPr>
          <p:cNvPr id="4" name="Picture 3">
            <a:extLst>
              <a:ext uri="{FF2B5EF4-FFF2-40B4-BE49-F238E27FC236}">
                <a16:creationId xmlns:a16="http://schemas.microsoft.com/office/drawing/2014/main" xmlns="" id="{80AB4136-8D07-EA70-8518-4C2DBDEC403E}"/>
              </a:ext>
            </a:extLst>
          </p:cNvPr>
          <p:cNvPicPr>
            <a:picLocks noChangeAspect="1"/>
          </p:cNvPicPr>
          <p:nvPr/>
        </p:nvPicPr>
        <p:blipFill>
          <a:blip r:embed="rId3"/>
          <a:stretch>
            <a:fillRect/>
          </a:stretch>
        </p:blipFill>
        <p:spPr>
          <a:xfrm>
            <a:off x="8183487" y="3968433"/>
            <a:ext cx="1805005" cy="2712955"/>
          </a:xfrm>
          <a:prstGeom prst="rect">
            <a:avLst/>
          </a:prstGeom>
        </p:spPr>
      </p:pic>
      <p:pic>
        <p:nvPicPr>
          <p:cNvPr id="9" name="Picture 8">
            <a:extLst>
              <a:ext uri="{FF2B5EF4-FFF2-40B4-BE49-F238E27FC236}">
                <a16:creationId xmlns:a16="http://schemas.microsoft.com/office/drawing/2014/main" xmlns="" id="{6A4717C2-C61F-8D90-05DB-1807E8D9C410}"/>
              </a:ext>
            </a:extLst>
          </p:cNvPr>
          <p:cNvPicPr>
            <a:picLocks noChangeAspect="1"/>
          </p:cNvPicPr>
          <p:nvPr/>
        </p:nvPicPr>
        <p:blipFill>
          <a:blip r:embed="rId3"/>
          <a:stretch>
            <a:fillRect/>
          </a:stretch>
        </p:blipFill>
        <p:spPr>
          <a:xfrm>
            <a:off x="7564786" y="4077489"/>
            <a:ext cx="1805005" cy="2712955"/>
          </a:xfrm>
          <a:prstGeom prst="rect">
            <a:avLst/>
          </a:prstGeom>
        </p:spPr>
      </p:pic>
    </p:spTree>
    <p:extLst>
      <p:ext uri="{BB962C8B-B14F-4D97-AF65-F5344CB8AC3E}">
        <p14:creationId xmlns:p14="http://schemas.microsoft.com/office/powerpoint/2010/main" val="1501718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8CFFB2B1-4FC9-2745-292F-66623E92DA3A}"/>
              </a:ext>
            </a:extLst>
          </p:cNvPr>
          <p:cNvSpPr txBox="1"/>
          <p:nvPr/>
        </p:nvSpPr>
        <p:spPr>
          <a:xfrm>
            <a:off x="4039768" y="273296"/>
            <a:ext cx="190620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8" name="TextBox 7">
            <a:extLst>
              <a:ext uri="{FF2B5EF4-FFF2-40B4-BE49-F238E27FC236}">
                <a16:creationId xmlns:a16="http://schemas.microsoft.com/office/drawing/2014/main" xmlns="" id="{BC57DA96-23F7-F2D2-9242-0CD3CE11D72E}"/>
              </a:ext>
            </a:extLst>
          </p:cNvPr>
          <p:cNvSpPr txBox="1"/>
          <p:nvPr/>
        </p:nvSpPr>
        <p:spPr>
          <a:xfrm>
            <a:off x="486161" y="981182"/>
            <a:ext cx="6904540" cy="2554545"/>
          </a:xfrm>
          <a:prstGeom prst="rect">
            <a:avLst/>
          </a:prstGeom>
          <a:noFill/>
        </p:spPr>
        <p:txBody>
          <a:bodyPr wrap="square" rtlCol="0">
            <a:spAutoFit/>
          </a:bodyPr>
          <a:lstStyle/>
          <a:p>
            <a:pPr lvl="0" algn="just">
              <a:defRPr/>
            </a:pPr>
            <a:r>
              <a:rPr lang="vi-VN" sz="4000" b="1" dirty="0">
                <a:solidFill>
                  <a:prstClr val="black"/>
                </a:solidFill>
                <a:latin typeface="Times New Roman" panose="02020603050405020304" pitchFamily="18" charset="0"/>
                <a:cs typeface="Times New Roman" panose="02020603050405020304" pitchFamily="18" charset="0"/>
              </a:rPr>
              <a:t>a. </a:t>
            </a:r>
          </a:p>
          <a:p>
            <a:pPr lvl="0" algn="just">
              <a:defRPr/>
            </a:pPr>
            <a:r>
              <a:rPr lang="vi-VN" sz="4000" b="1" dirty="0">
                <a:solidFill>
                  <a:prstClr val="black"/>
                </a:solidFill>
                <a:latin typeface="Times New Roman" panose="02020603050405020304" pitchFamily="18" charset="0"/>
                <a:cs typeface="Times New Roman" panose="02020603050405020304" pitchFamily="18" charset="0"/>
              </a:rPr>
              <a:t>- Biện pháp nói giảm nói tránh “nhắm mắt” sử dụng thay cho từ “chết”.</a:t>
            </a:r>
          </a:p>
        </p:txBody>
      </p:sp>
      <p:sp>
        <p:nvSpPr>
          <p:cNvPr id="9" name="TextBox 8">
            <a:extLst>
              <a:ext uri="{FF2B5EF4-FFF2-40B4-BE49-F238E27FC236}">
                <a16:creationId xmlns:a16="http://schemas.microsoft.com/office/drawing/2014/main" xmlns="" id="{877C1C28-914D-E400-AFC8-4618C96907A5}"/>
              </a:ext>
            </a:extLst>
          </p:cNvPr>
          <p:cNvSpPr txBox="1"/>
          <p:nvPr/>
        </p:nvSpPr>
        <p:spPr>
          <a:xfrm>
            <a:off x="754609" y="3937826"/>
            <a:ext cx="6636092" cy="1938992"/>
          </a:xfrm>
          <a:prstGeom prst="rect">
            <a:avLst/>
          </a:prstGeom>
          <a:noFill/>
        </p:spPr>
        <p:txBody>
          <a:bodyPr wrap="square" rtlCol="0">
            <a:spAutoFit/>
          </a:bodyPr>
          <a:lstStyle/>
          <a:p>
            <a:pPr lvl="0" algn="just">
              <a:defRPr/>
            </a:pPr>
            <a:r>
              <a:rPr lang="vi-VN" sz="4000" b="1" dirty="0">
                <a:solidFill>
                  <a:prstClr val="black"/>
                </a:solidFill>
                <a:latin typeface="Times New Roman" panose="02020603050405020304" pitchFamily="18" charset="0"/>
                <a:cs typeface="Times New Roman" panose="02020603050405020304" pitchFamily="18" charset="0"/>
              </a:rPr>
              <a:t>=&gt; Tác dụng: thể hiện cách nói chuyện tế nhị, làm giảm cảm giác đau thương</a:t>
            </a:r>
          </a:p>
        </p:txBody>
      </p:sp>
      <p:pic>
        <p:nvPicPr>
          <p:cNvPr id="10" name="Picture 9">
            <a:extLst>
              <a:ext uri="{FF2B5EF4-FFF2-40B4-BE49-F238E27FC236}">
                <a16:creationId xmlns:a16="http://schemas.microsoft.com/office/drawing/2014/main" xmlns="" id="{5A6DE962-982F-6792-372C-2C8EB190B5AA}"/>
              </a:ext>
            </a:extLst>
          </p:cNvPr>
          <p:cNvPicPr>
            <a:picLocks noChangeAspect="1"/>
          </p:cNvPicPr>
          <p:nvPr/>
        </p:nvPicPr>
        <p:blipFill>
          <a:blip r:embed="rId3"/>
          <a:stretch>
            <a:fillRect/>
          </a:stretch>
        </p:blipFill>
        <p:spPr>
          <a:xfrm>
            <a:off x="9143200" y="5410900"/>
            <a:ext cx="845292" cy="1270488"/>
          </a:xfrm>
          <a:prstGeom prst="rect">
            <a:avLst/>
          </a:prstGeom>
        </p:spPr>
      </p:pic>
      <p:pic>
        <p:nvPicPr>
          <p:cNvPr id="11" name="Picture 10">
            <a:extLst>
              <a:ext uri="{FF2B5EF4-FFF2-40B4-BE49-F238E27FC236}">
                <a16:creationId xmlns:a16="http://schemas.microsoft.com/office/drawing/2014/main" xmlns="" id="{266CB586-28A5-253F-0BAD-016BCA86E65D}"/>
              </a:ext>
            </a:extLst>
          </p:cNvPr>
          <p:cNvPicPr>
            <a:picLocks noChangeAspect="1"/>
          </p:cNvPicPr>
          <p:nvPr/>
        </p:nvPicPr>
        <p:blipFill>
          <a:blip r:embed="rId3"/>
          <a:stretch>
            <a:fillRect/>
          </a:stretch>
        </p:blipFill>
        <p:spPr>
          <a:xfrm>
            <a:off x="8524499" y="5519956"/>
            <a:ext cx="845292" cy="1270488"/>
          </a:xfrm>
          <a:prstGeom prst="rect">
            <a:avLst/>
          </a:prstGeom>
        </p:spPr>
      </p:pic>
      <p:pic>
        <p:nvPicPr>
          <p:cNvPr id="12" name="Picture 11">
            <a:extLst>
              <a:ext uri="{FF2B5EF4-FFF2-40B4-BE49-F238E27FC236}">
                <a16:creationId xmlns:a16="http://schemas.microsoft.com/office/drawing/2014/main" xmlns="" id="{F339C1B4-9D9B-FDB1-B994-2B1265BBAEB3}"/>
              </a:ext>
            </a:extLst>
          </p:cNvPr>
          <p:cNvPicPr>
            <a:picLocks noChangeAspect="1"/>
          </p:cNvPicPr>
          <p:nvPr/>
        </p:nvPicPr>
        <p:blipFill>
          <a:blip r:embed="rId3"/>
          <a:stretch>
            <a:fillRect/>
          </a:stretch>
        </p:blipFill>
        <p:spPr>
          <a:xfrm>
            <a:off x="8101853" y="5478456"/>
            <a:ext cx="845292" cy="1270488"/>
          </a:xfrm>
          <a:prstGeom prst="rect">
            <a:avLst/>
          </a:prstGeom>
        </p:spPr>
      </p:pic>
      <p:pic>
        <p:nvPicPr>
          <p:cNvPr id="13" name="Picture 12">
            <a:extLst>
              <a:ext uri="{FF2B5EF4-FFF2-40B4-BE49-F238E27FC236}">
                <a16:creationId xmlns:a16="http://schemas.microsoft.com/office/drawing/2014/main" xmlns="" id="{0EBAFE93-774D-2969-0D2B-0282DDD9C573}"/>
              </a:ext>
            </a:extLst>
          </p:cNvPr>
          <p:cNvPicPr>
            <a:picLocks noChangeAspect="1"/>
          </p:cNvPicPr>
          <p:nvPr/>
        </p:nvPicPr>
        <p:blipFill>
          <a:blip r:embed="rId3"/>
          <a:stretch>
            <a:fillRect/>
          </a:stretch>
        </p:blipFill>
        <p:spPr>
          <a:xfrm>
            <a:off x="7483152" y="5587512"/>
            <a:ext cx="845292" cy="1270488"/>
          </a:xfrm>
          <a:prstGeom prst="rect">
            <a:avLst/>
          </a:prstGeom>
        </p:spPr>
      </p:pic>
    </p:spTree>
    <p:extLst>
      <p:ext uri="{BB962C8B-B14F-4D97-AF65-F5344CB8AC3E}">
        <p14:creationId xmlns:p14="http://schemas.microsoft.com/office/powerpoint/2010/main" val="2400329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8CFFB2B1-4FC9-2745-292F-66623E92DA3A}"/>
              </a:ext>
            </a:extLst>
          </p:cNvPr>
          <p:cNvSpPr txBox="1"/>
          <p:nvPr/>
        </p:nvSpPr>
        <p:spPr>
          <a:xfrm>
            <a:off x="4039768" y="273296"/>
            <a:ext cx="190620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8" name="TextBox 7">
            <a:extLst>
              <a:ext uri="{FF2B5EF4-FFF2-40B4-BE49-F238E27FC236}">
                <a16:creationId xmlns:a16="http://schemas.microsoft.com/office/drawing/2014/main" xmlns="" id="{BC57DA96-23F7-F2D2-9242-0CD3CE11D72E}"/>
              </a:ext>
            </a:extLst>
          </p:cNvPr>
          <p:cNvSpPr txBox="1"/>
          <p:nvPr/>
        </p:nvSpPr>
        <p:spPr>
          <a:xfrm>
            <a:off x="486161" y="981182"/>
            <a:ext cx="6904540" cy="2554545"/>
          </a:xfrm>
          <a:prstGeom prst="rect">
            <a:avLst/>
          </a:prstGeom>
          <a:noFill/>
        </p:spPr>
        <p:txBody>
          <a:bodyPr wrap="square" rtlCol="0">
            <a:spAutoFit/>
          </a:bodyPr>
          <a:lstStyle/>
          <a:p>
            <a:pPr lvl="0" algn="just">
              <a:defRPr/>
            </a:pPr>
            <a:r>
              <a:rPr lang="vi-VN" sz="4000" b="1" dirty="0">
                <a:solidFill>
                  <a:prstClr val="black"/>
                </a:solidFill>
                <a:latin typeface="Times New Roman" panose="02020603050405020304" pitchFamily="18" charset="0"/>
                <a:cs typeface="Times New Roman" panose="02020603050405020304" pitchFamily="18" charset="0"/>
              </a:rPr>
              <a:t>b.</a:t>
            </a:r>
          </a:p>
          <a:p>
            <a:pPr lvl="0" algn="just">
              <a:defRPr/>
            </a:pPr>
            <a:r>
              <a:rPr lang="vi-VN" sz="4000" b="1" dirty="0">
                <a:solidFill>
                  <a:prstClr val="black"/>
                </a:solidFill>
                <a:latin typeface="Times New Roman" panose="02020603050405020304" pitchFamily="18" charset="0"/>
                <a:cs typeface="Times New Roman" panose="02020603050405020304" pitchFamily="18" charset="0"/>
              </a:rPr>
              <a:t>- Biện pháp nói giảm nói tránh “nghèo sức” sử dụng thay cho từ “cơ thể yếu ớt”.</a:t>
            </a:r>
          </a:p>
        </p:txBody>
      </p:sp>
      <p:sp>
        <p:nvSpPr>
          <p:cNvPr id="9" name="TextBox 8">
            <a:extLst>
              <a:ext uri="{FF2B5EF4-FFF2-40B4-BE49-F238E27FC236}">
                <a16:creationId xmlns:a16="http://schemas.microsoft.com/office/drawing/2014/main" xmlns="" id="{877C1C28-914D-E400-AFC8-4618C96907A5}"/>
              </a:ext>
            </a:extLst>
          </p:cNvPr>
          <p:cNvSpPr txBox="1"/>
          <p:nvPr/>
        </p:nvSpPr>
        <p:spPr>
          <a:xfrm>
            <a:off x="754609" y="3937826"/>
            <a:ext cx="6636092" cy="1323439"/>
          </a:xfrm>
          <a:prstGeom prst="rect">
            <a:avLst/>
          </a:prstGeom>
          <a:noFill/>
        </p:spPr>
        <p:txBody>
          <a:bodyPr wrap="square" rtlCol="0">
            <a:spAutoFit/>
          </a:bodyPr>
          <a:lstStyle/>
          <a:p>
            <a:pPr lvl="0" algn="just">
              <a:defRPr/>
            </a:pPr>
            <a:r>
              <a:rPr lang="vi-VN" sz="4000" b="1" dirty="0">
                <a:solidFill>
                  <a:prstClr val="black"/>
                </a:solidFill>
                <a:latin typeface="Times New Roman" panose="02020603050405020304" pitchFamily="18" charset="0"/>
                <a:cs typeface="Times New Roman" panose="02020603050405020304" pitchFamily="18" charset="0"/>
              </a:rPr>
              <a:t>=&gt; Tác dụng: làm giảm sắc thái tiêu cực</a:t>
            </a:r>
            <a:r>
              <a:rPr lang="en-US" sz="4000" b="1" dirty="0">
                <a:solidFill>
                  <a:prstClr val="black"/>
                </a:solidFill>
                <a:latin typeface="Times New Roman" panose="02020603050405020304" pitchFamily="18" charset="0"/>
                <a:cs typeface="Times New Roman" panose="02020603050405020304" pitchFamily="18" charset="0"/>
              </a:rPr>
              <a:t>.</a:t>
            </a:r>
            <a:endParaRPr lang="vi-VN" sz="4000" b="1" dirty="0">
              <a:solidFill>
                <a:prstClr val="black"/>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5A6DE962-982F-6792-372C-2C8EB190B5AA}"/>
              </a:ext>
            </a:extLst>
          </p:cNvPr>
          <p:cNvPicPr>
            <a:picLocks noChangeAspect="1"/>
          </p:cNvPicPr>
          <p:nvPr/>
        </p:nvPicPr>
        <p:blipFill>
          <a:blip r:embed="rId3"/>
          <a:stretch>
            <a:fillRect/>
          </a:stretch>
        </p:blipFill>
        <p:spPr>
          <a:xfrm>
            <a:off x="9143200" y="5410900"/>
            <a:ext cx="845292" cy="1270488"/>
          </a:xfrm>
          <a:prstGeom prst="rect">
            <a:avLst/>
          </a:prstGeom>
        </p:spPr>
      </p:pic>
      <p:pic>
        <p:nvPicPr>
          <p:cNvPr id="11" name="Picture 10">
            <a:extLst>
              <a:ext uri="{FF2B5EF4-FFF2-40B4-BE49-F238E27FC236}">
                <a16:creationId xmlns:a16="http://schemas.microsoft.com/office/drawing/2014/main" xmlns="" id="{266CB586-28A5-253F-0BAD-016BCA86E65D}"/>
              </a:ext>
            </a:extLst>
          </p:cNvPr>
          <p:cNvPicPr>
            <a:picLocks noChangeAspect="1"/>
          </p:cNvPicPr>
          <p:nvPr/>
        </p:nvPicPr>
        <p:blipFill>
          <a:blip r:embed="rId3"/>
          <a:stretch>
            <a:fillRect/>
          </a:stretch>
        </p:blipFill>
        <p:spPr>
          <a:xfrm>
            <a:off x="8524499" y="5519956"/>
            <a:ext cx="845292" cy="1270488"/>
          </a:xfrm>
          <a:prstGeom prst="rect">
            <a:avLst/>
          </a:prstGeom>
        </p:spPr>
      </p:pic>
      <p:pic>
        <p:nvPicPr>
          <p:cNvPr id="12" name="Picture 11">
            <a:extLst>
              <a:ext uri="{FF2B5EF4-FFF2-40B4-BE49-F238E27FC236}">
                <a16:creationId xmlns:a16="http://schemas.microsoft.com/office/drawing/2014/main" xmlns="" id="{F339C1B4-9D9B-FDB1-B994-2B1265BBAEB3}"/>
              </a:ext>
            </a:extLst>
          </p:cNvPr>
          <p:cNvPicPr>
            <a:picLocks noChangeAspect="1"/>
          </p:cNvPicPr>
          <p:nvPr/>
        </p:nvPicPr>
        <p:blipFill>
          <a:blip r:embed="rId3"/>
          <a:stretch>
            <a:fillRect/>
          </a:stretch>
        </p:blipFill>
        <p:spPr>
          <a:xfrm>
            <a:off x="8101853" y="5478456"/>
            <a:ext cx="845292" cy="1270488"/>
          </a:xfrm>
          <a:prstGeom prst="rect">
            <a:avLst/>
          </a:prstGeom>
        </p:spPr>
      </p:pic>
      <p:pic>
        <p:nvPicPr>
          <p:cNvPr id="13" name="Picture 12">
            <a:extLst>
              <a:ext uri="{FF2B5EF4-FFF2-40B4-BE49-F238E27FC236}">
                <a16:creationId xmlns:a16="http://schemas.microsoft.com/office/drawing/2014/main" xmlns="" id="{0EBAFE93-774D-2969-0D2B-0282DDD9C573}"/>
              </a:ext>
            </a:extLst>
          </p:cNvPr>
          <p:cNvPicPr>
            <a:picLocks noChangeAspect="1"/>
          </p:cNvPicPr>
          <p:nvPr/>
        </p:nvPicPr>
        <p:blipFill>
          <a:blip r:embed="rId3"/>
          <a:stretch>
            <a:fillRect/>
          </a:stretch>
        </p:blipFill>
        <p:spPr>
          <a:xfrm>
            <a:off x="7483152" y="5587512"/>
            <a:ext cx="845292" cy="1270488"/>
          </a:xfrm>
          <a:prstGeom prst="rect">
            <a:avLst/>
          </a:prstGeom>
        </p:spPr>
      </p:pic>
      <p:pic>
        <p:nvPicPr>
          <p:cNvPr id="14" name="Picture 13">
            <a:extLst>
              <a:ext uri="{FF2B5EF4-FFF2-40B4-BE49-F238E27FC236}">
                <a16:creationId xmlns:a16="http://schemas.microsoft.com/office/drawing/2014/main" xmlns="" id="{8E229D22-4765-12DE-B737-6FE6E625076B}"/>
              </a:ext>
            </a:extLst>
          </p:cNvPr>
          <p:cNvPicPr>
            <a:picLocks noChangeAspect="1"/>
          </p:cNvPicPr>
          <p:nvPr/>
        </p:nvPicPr>
        <p:blipFill>
          <a:blip r:embed="rId3"/>
          <a:stretch>
            <a:fillRect/>
          </a:stretch>
        </p:blipFill>
        <p:spPr>
          <a:xfrm>
            <a:off x="11248681" y="5478456"/>
            <a:ext cx="845292" cy="1270488"/>
          </a:xfrm>
          <a:prstGeom prst="rect">
            <a:avLst/>
          </a:prstGeom>
        </p:spPr>
      </p:pic>
      <p:pic>
        <p:nvPicPr>
          <p:cNvPr id="15" name="Picture 14">
            <a:extLst>
              <a:ext uri="{FF2B5EF4-FFF2-40B4-BE49-F238E27FC236}">
                <a16:creationId xmlns:a16="http://schemas.microsoft.com/office/drawing/2014/main" xmlns="" id="{481DF953-E7CC-7F42-6CFB-5C0EFC1C0ADC}"/>
              </a:ext>
            </a:extLst>
          </p:cNvPr>
          <p:cNvPicPr>
            <a:picLocks noChangeAspect="1"/>
          </p:cNvPicPr>
          <p:nvPr/>
        </p:nvPicPr>
        <p:blipFill>
          <a:blip r:embed="rId3"/>
          <a:stretch>
            <a:fillRect/>
          </a:stretch>
        </p:blipFill>
        <p:spPr>
          <a:xfrm>
            <a:off x="10629980" y="5587512"/>
            <a:ext cx="845292" cy="1270488"/>
          </a:xfrm>
          <a:prstGeom prst="rect">
            <a:avLst/>
          </a:prstGeom>
        </p:spPr>
      </p:pic>
      <p:pic>
        <p:nvPicPr>
          <p:cNvPr id="16" name="Picture 15">
            <a:extLst>
              <a:ext uri="{FF2B5EF4-FFF2-40B4-BE49-F238E27FC236}">
                <a16:creationId xmlns:a16="http://schemas.microsoft.com/office/drawing/2014/main" xmlns="" id="{7BAA3FEB-7E7B-5081-D0AF-3E1165CC48B5}"/>
              </a:ext>
            </a:extLst>
          </p:cNvPr>
          <p:cNvPicPr>
            <a:picLocks noChangeAspect="1"/>
          </p:cNvPicPr>
          <p:nvPr/>
        </p:nvPicPr>
        <p:blipFill>
          <a:blip r:embed="rId3"/>
          <a:stretch>
            <a:fillRect/>
          </a:stretch>
        </p:blipFill>
        <p:spPr>
          <a:xfrm>
            <a:off x="10207334" y="5546012"/>
            <a:ext cx="845292" cy="1270488"/>
          </a:xfrm>
          <a:prstGeom prst="rect">
            <a:avLst/>
          </a:prstGeom>
        </p:spPr>
      </p:pic>
      <p:pic>
        <p:nvPicPr>
          <p:cNvPr id="17" name="Picture 16">
            <a:extLst>
              <a:ext uri="{FF2B5EF4-FFF2-40B4-BE49-F238E27FC236}">
                <a16:creationId xmlns:a16="http://schemas.microsoft.com/office/drawing/2014/main" xmlns="" id="{47BB8087-1F06-9D71-C780-38518FD6215F}"/>
              </a:ext>
            </a:extLst>
          </p:cNvPr>
          <p:cNvPicPr>
            <a:picLocks noChangeAspect="1"/>
          </p:cNvPicPr>
          <p:nvPr/>
        </p:nvPicPr>
        <p:blipFill>
          <a:blip r:embed="rId3"/>
          <a:stretch>
            <a:fillRect/>
          </a:stretch>
        </p:blipFill>
        <p:spPr>
          <a:xfrm>
            <a:off x="9588633" y="5655068"/>
            <a:ext cx="845292" cy="1270488"/>
          </a:xfrm>
          <a:prstGeom prst="rect">
            <a:avLst/>
          </a:prstGeom>
        </p:spPr>
      </p:pic>
    </p:spTree>
    <p:extLst>
      <p:ext uri="{BB962C8B-B14F-4D97-AF65-F5344CB8AC3E}">
        <p14:creationId xmlns:p14="http://schemas.microsoft.com/office/powerpoint/2010/main" val="2138925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8CFFB2B1-4FC9-2745-292F-66623E92DA3A}"/>
              </a:ext>
            </a:extLst>
          </p:cNvPr>
          <p:cNvSpPr txBox="1"/>
          <p:nvPr/>
        </p:nvSpPr>
        <p:spPr>
          <a:xfrm>
            <a:off x="478172" y="499798"/>
            <a:ext cx="9420837"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4. Xác định biện pháp tu từ điệp ngữ trong bài thơ Đồng dao mùa xuân và nêu tác dụng.</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xmlns="" id="{3DAE83DC-881D-3E37-38B4-F5D291C9984E}"/>
              </a:ext>
            </a:extLst>
          </p:cNvPr>
          <p:cNvSpPr txBox="1"/>
          <p:nvPr/>
        </p:nvSpPr>
        <p:spPr>
          <a:xfrm>
            <a:off x="570450" y="1925927"/>
            <a:ext cx="9420837"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Điệp ngữ: “Có một người lính”.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Điệp từ: “anh”, “người lính”, “xuân”.</a:t>
            </a:r>
          </a:p>
        </p:txBody>
      </p:sp>
      <p:sp>
        <p:nvSpPr>
          <p:cNvPr id="6" name="TextBox 5">
            <a:extLst>
              <a:ext uri="{FF2B5EF4-FFF2-40B4-BE49-F238E27FC236}">
                <a16:creationId xmlns:a16="http://schemas.microsoft.com/office/drawing/2014/main" xmlns="" id="{76443459-FE35-9497-4624-DDC547674B47}"/>
              </a:ext>
            </a:extLst>
          </p:cNvPr>
          <p:cNvSpPr txBox="1"/>
          <p:nvPr/>
        </p:nvSpPr>
        <p:spPr>
          <a:xfrm>
            <a:off x="679507" y="3160857"/>
            <a:ext cx="7466203"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=&gt; Tác dụng: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Giúp làm tăng nhịp điệu cho tác phẩm trên.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Nhấn mạnh và khẳng định vẻ đẹp của người lính trẻ cùng với sự trân trọng mà tác giả dành cho nhân vật.</a:t>
            </a:r>
          </a:p>
        </p:txBody>
      </p:sp>
      <p:pic>
        <p:nvPicPr>
          <p:cNvPr id="2" name="Picture 1">
            <a:extLst>
              <a:ext uri="{FF2B5EF4-FFF2-40B4-BE49-F238E27FC236}">
                <a16:creationId xmlns:a16="http://schemas.microsoft.com/office/drawing/2014/main" xmlns="" id="{62E99608-65C5-6EB4-B51F-1FA8A29BF0F2}"/>
              </a:ext>
            </a:extLst>
          </p:cNvPr>
          <p:cNvPicPr>
            <a:picLocks noChangeAspect="1"/>
          </p:cNvPicPr>
          <p:nvPr/>
        </p:nvPicPr>
        <p:blipFill>
          <a:blip r:embed="rId3"/>
          <a:stretch>
            <a:fillRect/>
          </a:stretch>
        </p:blipFill>
        <p:spPr>
          <a:xfrm>
            <a:off x="8338477" y="5146747"/>
            <a:ext cx="1344815" cy="1564446"/>
          </a:xfrm>
          <a:prstGeom prst="rect">
            <a:avLst/>
          </a:prstGeom>
        </p:spPr>
      </p:pic>
      <p:pic>
        <p:nvPicPr>
          <p:cNvPr id="7" name="Picture 6">
            <a:extLst>
              <a:ext uri="{FF2B5EF4-FFF2-40B4-BE49-F238E27FC236}">
                <a16:creationId xmlns:a16="http://schemas.microsoft.com/office/drawing/2014/main" xmlns="" id="{3DFC406E-0B52-A929-4AAC-61E3185C88AF}"/>
              </a:ext>
            </a:extLst>
          </p:cNvPr>
          <p:cNvPicPr>
            <a:picLocks noChangeAspect="1"/>
          </p:cNvPicPr>
          <p:nvPr/>
        </p:nvPicPr>
        <p:blipFill>
          <a:blip r:embed="rId3"/>
          <a:stretch>
            <a:fillRect/>
          </a:stretch>
        </p:blipFill>
        <p:spPr>
          <a:xfrm>
            <a:off x="9010884" y="5293554"/>
            <a:ext cx="1344815" cy="1564446"/>
          </a:xfrm>
          <a:prstGeom prst="rect">
            <a:avLst/>
          </a:prstGeom>
        </p:spPr>
      </p:pic>
    </p:spTree>
    <p:extLst>
      <p:ext uri="{BB962C8B-B14F-4D97-AF65-F5344CB8AC3E}">
        <p14:creationId xmlns:p14="http://schemas.microsoft.com/office/powerpoint/2010/main" val="3040252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8CFFB2B1-4FC9-2745-292F-66623E92DA3A}"/>
              </a:ext>
            </a:extLst>
          </p:cNvPr>
          <p:cNvSpPr txBox="1"/>
          <p:nvPr/>
        </p:nvSpPr>
        <p:spPr>
          <a:xfrm>
            <a:off x="788565" y="776635"/>
            <a:ext cx="8375847" cy="31700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5. Xác định nghĩa của các từ ngữ núi xanh và máu lửa trong khổ thơ: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Có một người lính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Đi vào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Những năm máu lửa</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2" name="Picture 1">
            <a:extLst>
              <a:ext uri="{FF2B5EF4-FFF2-40B4-BE49-F238E27FC236}">
                <a16:creationId xmlns:a16="http://schemas.microsoft.com/office/drawing/2014/main" xmlns="" id="{D2E09022-B0AC-E9E5-4278-150C73C57CA0}"/>
              </a:ext>
            </a:extLst>
          </p:cNvPr>
          <p:cNvPicPr>
            <a:picLocks noChangeAspect="1"/>
          </p:cNvPicPr>
          <p:nvPr/>
        </p:nvPicPr>
        <p:blipFill>
          <a:blip r:embed="rId3"/>
          <a:stretch>
            <a:fillRect/>
          </a:stretch>
        </p:blipFill>
        <p:spPr>
          <a:xfrm>
            <a:off x="7038364" y="4471332"/>
            <a:ext cx="2126048" cy="1895259"/>
          </a:xfrm>
          <a:prstGeom prst="rect">
            <a:avLst/>
          </a:prstGeom>
        </p:spPr>
      </p:pic>
      <p:pic>
        <p:nvPicPr>
          <p:cNvPr id="6" name="Picture 5">
            <a:extLst>
              <a:ext uri="{FF2B5EF4-FFF2-40B4-BE49-F238E27FC236}">
                <a16:creationId xmlns:a16="http://schemas.microsoft.com/office/drawing/2014/main" xmlns="" id="{04350455-19FA-4C91-6DA0-F585B45F4189}"/>
              </a:ext>
            </a:extLst>
          </p:cNvPr>
          <p:cNvPicPr>
            <a:picLocks noChangeAspect="1"/>
          </p:cNvPicPr>
          <p:nvPr/>
        </p:nvPicPr>
        <p:blipFill>
          <a:blip r:embed="rId3"/>
          <a:stretch>
            <a:fillRect/>
          </a:stretch>
        </p:blipFill>
        <p:spPr>
          <a:xfrm>
            <a:off x="3929849" y="4471332"/>
            <a:ext cx="2126048" cy="1895259"/>
          </a:xfrm>
          <a:prstGeom prst="rect">
            <a:avLst/>
          </a:prstGeom>
        </p:spPr>
      </p:pic>
      <p:pic>
        <p:nvPicPr>
          <p:cNvPr id="7" name="Picture 6">
            <a:extLst>
              <a:ext uri="{FF2B5EF4-FFF2-40B4-BE49-F238E27FC236}">
                <a16:creationId xmlns:a16="http://schemas.microsoft.com/office/drawing/2014/main" xmlns="" id="{EC9178B4-F0B2-65D3-A0D7-6860E1438737}"/>
              </a:ext>
            </a:extLst>
          </p:cNvPr>
          <p:cNvPicPr>
            <a:picLocks noChangeAspect="1"/>
          </p:cNvPicPr>
          <p:nvPr/>
        </p:nvPicPr>
        <p:blipFill>
          <a:blip r:embed="rId3"/>
          <a:stretch>
            <a:fillRect/>
          </a:stretch>
        </p:blipFill>
        <p:spPr>
          <a:xfrm>
            <a:off x="1312568" y="4479394"/>
            <a:ext cx="2126048" cy="1895259"/>
          </a:xfrm>
          <a:prstGeom prst="rect">
            <a:avLst/>
          </a:prstGeom>
        </p:spPr>
      </p:pic>
    </p:spTree>
    <p:extLst>
      <p:ext uri="{BB962C8B-B14F-4D97-AF65-F5344CB8AC3E}">
        <p14:creationId xmlns:p14="http://schemas.microsoft.com/office/powerpoint/2010/main" val="3892390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8CFFB2B1-4FC9-2745-292F-66623E92DA3A}"/>
              </a:ext>
            </a:extLst>
          </p:cNvPr>
          <p:cNvSpPr txBox="1"/>
          <p:nvPr/>
        </p:nvSpPr>
        <p:spPr>
          <a:xfrm>
            <a:off x="713064" y="407520"/>
            <a:ext cx="8375847" cy="1938992"/>
          </a:xfrm>
          <a:prstGeom prst="rect">
            <a:avLst/>
          </a:prstGeom>
          <a:noFill/>
        </p:spPr>
        <p:txBody>
          <a:bodyPr wrap="square" rtlCol="0">
            <a:spAutoFit/>
          </a:bodyPr>
          <a:lstStyle/>
          <a:p>
            <a:pPr lvl="0" algn="just">
              <a:defRPr/>
            </a:pPr>
            <a:r>
              <a:rPr lang="vi-VN" sz="4000" b="1" dirty="0">
                <a:solidFill>
                  <a:prstClr val="black"/>
                </a:solidFill>
                <a:latin typeface="Times New Roman" panose="02020603050405020304" pitchFamily="18" charset="0"/>
                <a:cs typeface="Times New Roman" panose="02020603050405020304" pitchFamily="18" charset="0"/>
              </a:rPr>
              <a:t>Bài 5.</a:t>
            </a:r>
          </a:p>
          <a:p>
            <a:pPr lvl="0" algn="just">
              <a:defRPr/>
            </a:pPr>
            <a:r>
              <a:rPr lang="vi-VN" sz="4000" b="1" dirty="0">
                <a:solidFill>
                  <a:prstClr val="black"/>
                </a:solidFill>
                <a:latin typeface="Times New Roman" panose="02020603050405020304" pitchFamily="18" charset="0"/>
                <a:cs typeface="Times New Roman" panose="02020603050405020304" pitchFamily="18" charset="0"/>
              </a:rPr>
              <a:t>- Núi xanh: chỉ những dải núi xanh, cây cối phát triển um tùm.</a:t>
            </a:r>
          </a:p>
        </p:txBody>
      </p:sp>
      <p:sp>
        <p:nvSpPr>
          <p:cNvPr id="8" name="TextBox 7">
            <a:extLst>
              <a:ext uri="{FF2B5EF4-FFF2-40B4-BE49-F238E27FC236}">
                <a16:creationId xmlns:a16="http://schemas.microsoft.com/office/drawing/2014/main" xmlns="" id="{ADF24080-D088-C57F-1F22-2373725BA5A0}"/>
              </a:ext>
            </a:extLst>
          </p:cNvPr>
          <p:cNvSpPr txBox="1"/>
          <p:nvPr/>
        </p:nvSpPr>
        <p:spPr>
          <a:xfrm>
            <a:off x="713063" y="2446044"/>
            <a:ext cx="8375847" cy="3785652"/>
          </a:xfrm>
          <a:prstGeom prst="rect">
            <a:avLst/>
          </a:prstGeom>
          <a:noFill/>
        </p:spPr>
        <p:txBody>
          <a:bodyPr wrap="square" rtlCol="0">
            <a:spAutoFit/>
          </a:bodyPr>
          <a:lstStyle/>
          <a:p>
            <a:pPr lvl="0" algn="just">
              <a:defRPr/>
            </a:pPr>
            <a:r>
              <a:rPr lang="vi-VN" sz="4000" b="1" dirty="0">
                <a:solidFill>
                  <a:prstClr val="black"/>
                </a:solidFill>
                <a:latin typeface="Times New Roman" panose="02020603050405020304" pitchFamily="18" charset="0"/>
                <a:cs typeface="Times New Roman" panose="02020603050405020304" pitchFamily="18" charset="0"/>
              </a:rPr>
              <a:t>- Máu lửa: chỉ máu của những người lính đã đổ xuống trong khói lửa của chiến tranh đồng thời thể hiện sự khốc liệt trong những năm tháng quân ta chiến đấu chống giặc ngoại xâm.</a:t>
            </a:r>
          </a:p>
        </p:txBody>
      </p:sp>
    </p:spTree>
    <p:extLst>
      <p:ext uri="{BB962C8B-B14F-4D97-AF65-F5344CB8AC3E}">
        <p14:creationId xmlns:p14="http://schemas.microsoft.com/office/powerpoint/2010/main" val="3881790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8CFFB2B1-4FC9-2745-292F-66623E92DA3A}"/>
              </a:ext>
            </a:extLst>
          </p:cNvPr>
          <p:cNvSpPr txBox="1"/>
          <p:nvPr/>
        </p:nvSpPr>
        <p:spPr>
          <a:xfrm>
            <a:off x="788565" y="776635"/>
            <a:ext cx="8375847" cy="3539430"/>
          </a:xfrm>
          <a:prstGeom prst="rect">
            <a:avLst/>
          </a:prstGeom>
          <a:noFill/>
        </p:spPr>
        <p:txBody>
          <a:bodyPr wrap="square" rtlCol="0">
            <a:spAutoFit/>
          </a:bodyPr>
          <a:lstStyle/>
          <a:p>
            <a:pPr lvl="0" algn="just">
              <a:defRPr/>
            </a:pPr>
            <a:r>
              <a:rPr lang="en-US" sz="2800" b="1" dirty="0" err="1">
                <a:solidFill>
                  <a:prstClr val="black"/>
                </a:solidFill>
                <a:latin typeface="Times New Roman" panose="02020603050405020304" pitchFamily="18" charset="0"/>
                <a:cs typeface="Times New Roman" panose="02020603050405020304" pitchFamily="18" charset="0"/>
              </a:rPr>
              <a:t>Bài</a:t>
            </a:r>
            <a:r>
              <a:rPr lang="vi-VN" sz="2800" b="1" dirty="0">
                <a:solidFill>
                  <a:prstClr val="black"/>
                </a:solidFill>
                <a:latin typeface="Times New Roman" panose="02020603050405020304" pitchFamily="18" charset="0"/>
                <a:cs typeface="Times New Roman" panose="02020603050405020304" pitchFamily="18" charset="0"/>
              </a:rPr>
              <a:t> 6. Cho biết sự khác biệt về nghĩa của từ “xuân” trong các cụm từ ngày xuân, tuổi xuân, đồng dao mùa xuân.</a:t>
            </a:r>
          </a:p>
          <a:p>
            <a:pPr lvl="0" algn="just">
              <a:defRPr/>
            </a:pPr>
            <a:r>
              <a:rPr lang="en-US" sz="2800" b="1" dirty="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ngày xuân: mùa bắt đầu của một năm, thời tiết thường ấm áp, cây cối phát triển tươi tốt.</a:t>
            </a:r>
          </a:p>
          <a:p>
            <a:pPr lvl="0" algn="just">
              <a:defRPr/>
            </a:pPr>
            <a:r>
              <a:rPr lang="en-US" sz="2800" b="1" dirty="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tuổi xuân: tuổi trẻ đầy tươi đẹp, sức sống.</a:t>
            </a:r>
          </a:p>
          <a:p>
            <a:pPr lvl="0" algn="just">
              <a:defRPr/>
            </a:pPr>
            <a:r>
              <a:rPr lang="en-US" sz="2800" b="1" dirty="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đồng dao mùa xuân: vừa chỉ mùa xuân, nhưng còn mang ý tuổi trẻ của người lính.</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D2E09022-B0AC-E9E5-4278-150C73C57CA0}"/>
              </a:ext>
            </a:extLst>
          </p:cNvPr>
          <p:cNvPicPr>
            <a:picLocks noChangeAspect="1"/>
          </p:cNvPicPr>
          <p:nvPr/>
        </p:nvPicPr>
        <p:blipFill>
          <a:blip r:embed="rId3"/>
          <a:stretch>
            <a:fillRect/>
          </a:stretch>
        </p:blipFill>
        <p:spPr>
          <a:xfrm>
            <a:off x="7038364" y="4471332"/>
            <a:ext cx="2126048" cy="1895259"/>
          </a:xfrm>
          <a:prstGeom prst="rect">
            <a:avLst/>
          </a:prstGeom>
        </p:spPr>
      </p:pic>
      <p:pic>
        <p:nvPicPr>
          <p:cNvPr id="6" name="Picture 5">
            <a:extLst>
              <a:ext uri="{FF2B5EF4-FFF2-40B4-BE49-F238E27FC236}">
                <a16:creationId xmlns:a16="http://schemas.microsoft.com/office/drawing/2014/main" xmlns="" id="{04350455-19FA-4C91-6DA0-F585B45F4189}"/>
              </a:ext>
            </a:extLst>
          </p:cNvPr>
          <p:cNvPicPr>
            <a:picLocks noChangeAspect="1"/>
          </p:cNvPicPr>
          <p:nvPr/>
        </p:nvPicPr>
        <p:blipFill>
          <a:blip r:embed="rId3"/>
          <a:stretch>
            <a:fillRect/>
          </a:stretch>
        </p:blipFill>
        <p:spPr>
          <a:xfrm>
            <a:off x="3929849" y="4471332"/>
            <a:ext cx="2126048" cy="1895259"/>
          </a:xfrm>
          <a:prstGeom prst="rect">
            <a:avLst/>
          </a:prstGeom>
        </p:spPr>
      </p:pic>
      <p:pic>
        <p:nvPicPr>
          <p:cNvPr id="7" name="Picture 6">
            <a:extLst>
              <a:ext uri="{FF2B5EF4-FFF2-40B4-BE49-F238E27FC236}">
                <a16:creationId xmlns:a16="http://schemas.microsoft.com/office/drawing/2014/main" xmlns="" id="{EC9178B4-F0B2-65D3-A0D7-6860E1438737}"/>
              </a:ext>
            </a:extLst>
          </p:cNvPr>
          <p:cNvPicPr>
            <a:picLocks noChangeAspect="1"/>
          </p:cNvPicPr>
          <p:nvPr/>
        </p:nvPicPr>
        <p:blipFill>
          <a:blip r:embed="rId3"/>
          <a:stretch>
            <a:fillRect/>
          </a:stretch>
        </p:blipFill>
        <p:spPr>
          <a:xfrm>
            <a:off x="1312568" y="4479394"/>
            <a:ext cx="2126048" cy="1895259"/>
          </a:xfrm>
          <a:prstGeom prst="rect">
            <a:avLst/>
          </a:prstGeom>
        </p:spPr>
      </p:pic>
    </p:spTree>
    <p:extLst>
      <p:ext uri="{BB962C8B-B14F-4D97-AF65-F5344CB8AC3E}">
        <p14:creationId xmlns:p14="http://schemas.microsoft.com/office/powerpoint/2010/main" val="3397104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8CFFB2B1-4FC9-2745-292F-66623E92DA3A}"/>
              </a:ext>
            </a:extLst>
          </p:cNvPr>
          <p:cNvSpPr txBox="1"/>
          <p:nvPr/>
        </p:nvSpPr>
        <p:spPr>
          <a:xfrm>
            <a:off x="804949" y="401509"/>
            <a:ext cx="6241803" cy="2246769"/>
          </a:xfrm>
          <a:prstGeom prst="rect">
            <a:avLst/>
          </a:prstGeom>
          <a:noFill/>
        </p:spPr>
        <p:txBody>
          <a:bodyPr wrap="square" rtlCol="0">
            <a:spAutoFit/>
          </a:bodyPr>
          <a:lstStyle/>
          <a:p>
            <a:pPr lvl="0" algn="just">
              <a:defRPr/>
            </a:pPr>
            <a:r>
              <a:rPr lang="vi-VN" sz="2800" b="1" dirty="0">
                <a:solidFill>
                  <a:prstClr val="black"/>
                </a:solidFill>
                <a:latin typeface="Times New Roman" panose="02020603050405020304" pitchFamily="18" charset="0"/>
                <a:cs typeface="Times New Roman" panose="02020603050405020304" pitchFamily="18" charset="0"/>
              </a:rPr>
              <a:t>Bài 6</a:t>
            </a:r>
          </a:p>
          <a:p>
            <a:pPr lvl="0" algn="just">
              <a:defRPr/>
            </a:pPr>
            <a:r>
              <a:rPr lang="vi-VN" sz="2800" b="1" dirty="0">
                <a:solidFill>
                  <a:prstClr val="black"/>
                </a:solidFill>
                <a:latin typeface="Times New Roman" panose="02020603050405020304" pitchFamily="18" charset="0"/>
                <a:cs typeface="Times New Roman" panose="02020603050405020304" pitchFamily="18" charset="0"/>
              </a:rPr>
              <a:t>- Ngày xuân và tuổi xuân: Từ “xuân” ở đây mang nghĩa chuyển, chỉ tuổi thanh xuân, tức tuổi trẻ của con người (Ngày xuân ngọt lành – Đồng dao mùa xuân).</a:t>
            </a:r>
          </a:p>
        </p:txBody>
      </p:sp>
      <p:sp>
        <p:nvSpPr>
          <p:cNvPr id="8" name="TextBox 7">
            <a:extLst>
              <a:ext uri="{FF2B5EF4-FFF2-40B4-BE49-F238E27FC236}">
                <a16:creationId xmlns:a16="http://schemas.microsoft.com/office/drawing/2014/main" xmlns="" id="{6CCA0256-8887-0D6D-969A-780AF247A9F5}"/>
              </a:ext>
            </a:extLst>
          </p:cNvPr>
          <p:cNvSpPr txBox="1"/>
          <p:nvPr/>
        </p:nvSpPr>
        <p:spPr>
          <a:xfrm>
            <a:off x="864237" y="2831030"/>
            <a:ext cx="6090801" cy="2677656"/>
          </a:xfrm>
          <a:prstGeom prst="rect">
            <a:avLst/>
          </a:prstGeom>
          <a:noFill/>
        </p:spPr>
        <p:txBody>
          <a:bodyPr wrap="square" rtlCol="0">
            <a:spAutoFit/>
          </a:bodyPr>
          <a:lstStyle/>
          <a:p>
            <a:pPr lvl="0" algn="just">
              <a:defRPr/>
            </a:pPr>
            <a:r>
              <a:rPr lang="vi-VN" sz="2800" b="1" dirty="0">
                <a:solidFill>
                  <a:prstClr val="black"/>
                </a:solidFill>
                <a:latin typeface="Times New Roman" panose="02020603050405020304" pitchFamily="18" charset="0"/>
                <a:cs typeface="Times New Roman" panose="02020603050405020304" pitchFamily="18" charset="0"/>
              </a:rPr>
              <a:t>- Đồng dao mùa xuân: Từ “xuân” ở đây mang nghĩa gốc, chỉ một mùa trong năm, là mùa đầu tiên của năm, mùa làm cho cây cối đâm chồi nảy lộc. (Đồng dao mùa xuân được hiểu là bài ca trong mùa xuân).</a:t>
            </a:r>
          </a:p>
        </p:txBody>
      </p:sp>
      <p:pic>
        <p:nvPicPr>
          <p:cNvPr id="4" name="Picture 3">
            <a:extLst>
              <a:ext uri="{FF2B5EF4-FFF2-40B4-BE49-F238E27FC236}">
                <a16:creationId xmlns:a16="http://schemas.microsoft.com/office/drawing/2014/main" xmlns="" id="{3B2210D9-56D8-D5B6-ACA8-8404B7737386}"/>
              </a:ext>
            </a:extLst>
          </p:cNvPr>
          <p:cNvPicPr>
            <a:picLocks noChangeAspect="1"/>
          </p:cNvPicPr>
          <p:nvPr/>
        </p:nvPicPr>
        <p:blipFill>
          <a:blip r:embed="rId3"/>
          <a:stretch>
            <a:fillRect/>
          </a:stretch>
        </p:blipFill>
        <p:spPr>
          <a:xfrm>
            <a:off x="6697460" y="5280705"/>
            <a:ext cx="1347333" cy="1566808"/>
          </a:xfrm>
          <a:prstGeom prst="rect">
            <a:avLst/>
          </a:prstGeom>
        </p:spPr>
      </p:pic>
      <p:pic>
        <p:nvPicPr>
          <p:cNvPr id="9" name="Picture 8">
            <a:extLst>
              <a:ext uri="{FF2B5EF4-FFF2-40B4-BE49-F238E27FC236}">
                <a16:creationId xmlns:a16="http://schemas.microsoft.com/office/drawing/2014/main" xmlns="" id="{CB6D3A7C-58E0-5FA1-5550-3998CF006684}"/>
              </a:ext>
            </a:extLst>
          </p:cNvPr>
          <p:cNvPicPr>
            <a:picLocks noChangeAspect="1"/>
          </p:cNvPicPr>
          <p:nvPr/>
        </p:nvPicPr>
        <p:blipFill>
          <a:blip r:embed="rId3"/>
          <a:stretch>
            <a:fillRect/>
          </a:stretch>
        </p:blipFill>
        <p:spPr>
          <a:xfrm>
            <a:off x="8097397" y="5291192"/>
            <a:ext cx="1347333" cy="1566808"/>
          </a:xfrm>
          <a:prstGeom prst="rect">
            <a:avLst/>
          </a:prstGeom>
        </p:spPr>
      </p:pic>
      <p:pic>
        <p:nvPicPr>
          <p:cNvPr id="10" name="Picture 9">
            <a:extLst>
              <a:ext uri="{FF2B5EF4-FFF2-40B4-BE49-F238E27FC236}">
                <a16:creationId xmlns:a16="http://schemas.microsoft.com/office/drawing/2014/main" xmlns="" id="{C5E566BA-F31E-8876-B94F-3EF29D2EA7BA}"/>
              </a:ext>
            </a:extLst>
          </p:cNvPr>
          <p:cNvPicPr>
            <a:picLocks noChangeAspect="1"/>
          </p:cNvPicPr>
          <p:nvPr/>
        </p:nvPicPr>
        <p:blipFill>
          <a:blip r:embed="rId3"/>
          <a:stretch>
            <a:fillRect/>
          </a:stretch>
        </p:blipFill>
        <p:spPr>
          <a:xfrm>
            <a:off x="9733251" y="5291192"/>
            <a:ext cx="1347333" cy="1566808"/>
          </a:xfrm>
          <a:prstGeom prst="rect">
            <a:avLst/>
          </a:prstGeom>
        </p:spPr>
      </p:pic>
      <p:pic>
        <p:nvPicPr>
          <p:cNvPr id="11" name="Picture 10">
            <a:extLst>
              <a:ext uri="{FF2B5EF4-FFF2-40B4-BE49-F238E27FC236}">
                <a16:creationId xmlns:a16="http://schemas.microsoft.com/office/drawing/2014/main" xmlns="" id="{0E76F3F2-AA8F-D300-F175-DF565A4AC0AF}"/>
              </a:ext>
            </a:extLst>
          </p:cNvPr>
          <p:cNvPicPr>
            <a:picLocks noChangeAspect="1"/>
          </p:cNvPicPr>
          <p:nvPr/>
        </p:nvPicPr>
        <p:blipFill>
          <a:blip r:embed="rId3"/>
          <a:stretch>
            <a:fillRect/>
          </a:stretch>
        </p:blipFill>
        <p:spPr>
          <a:xfrm>
            <a:off x="8915324" y="5280705"/>
            <a:ext cx="1347333" cy="1566808"/>
          </a:xfrm>
          <a:prstGeom prst="rect">
            <a:avLst/>
          </a:prstGeom>
        </p:spPr>
      </p:pic>
      <p:pic>
        <p:nvPicPr>
          <p:cNvPr id="12" name="Picture 11">
            <a:extLst>
              <a:ext uri="{FF2B5EF4-FFF2-40B4-BE49-F238E27FC236}">
                <a16:creationId xmlns:a16="http://schemas.microsoft.com/office/drawing/2014/main" xmlns="" id="{257D8B89-CD6C-922C-FA2F-E643421773A1}"/>
              </a:ext>
            </a:extLst>
          </p:cNvPr>
          <p:cNvPicPr>
            <a:picLocks noChangeAspect="1"/>
          </p:cNvPicPr>
          <p:nvPr/>
        </p:nvPicPr>
        <p:blipFill>
          <a:blip r:embed="rId3"/>
          <a:stretch>
            <a:fillRect/>
          </a:stretch>
        </p:blipFill>
        <p:spPr>
          <a:xfrm>
            <a:off x="7515387" y="5270219"/>
            <a:ext cx="1347333" cy="1566808"/>
          </a:xfrm>
          <a:prstGeom prst="rect">
            <a:avLst/>
          </a:prstGeom>
        </p:spPr>
      </p:pic>
    </p:spTree>
    <p:extLst>
      <p:ext uri="{BB962C8B-B14F-4D97-AF65-F5344CB8AC3E}">
        <p14:creationId xmlns:p14="http://schemas.microsoft.com/office/powerpoint/2010/main" val="1737205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B04D6747-AAE8-51F3-F3AD-3AEF25A2D6B0}"/>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C89C3003-9B75-E9B8-3047-5CAD1D988EE2}"/>
              </a:ext>
            </a:extLst>
          </p:cNvPr>
          <p:cNvSpPr txBox="1"/>
          <p:nvPr/>
        </p:nvSpPr>
        <p:spPr>
          <a:xfrm>
            <a:off x="1689033" y="2128111"/>
            <a:ext cx="849684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a:t>
            </a:r>
            <a:r>
              <a:rPr kumimoji="0" lang="en-US" sz="9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DỤNG</a:t>
            </a:r>
            <a:endParaRPr kumimoji="0" lang="en-US" sz="9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4661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xmlns="" id="{9D1BFBD1-F98E-BD0E-DBC7-24DE21F36F94}"/>
              </a:ext>
            </a:extLst>
          </p:cNvPr>
          <p:cNvSpPr/>
          <p:nvPr/>
        </p:nvSpPr>
        <p:spPr>
          <a:xfrm>
            <a:off x="1036040" y="1015068"/>
            <a:ext cx="8070210" cy="2004969"/>
          </a:xfrm>
          <a:prstGeom prst="rect">
            <a:avLst/>
          </a:prstGeom>
          <a:solidFill>
            <a:schemeClr val="accent1">
              <a:lumMod val="20000"/>
              <a:lumOff val="80000"/>
            </a:schemeClr>
          </a:solidFill>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1: </a:t>
            </a:r>
            <a:r>
              <a:rPr lang="en-US" sz="3600" b="1" dirty="0" err="1">
                <a:latin typeface="Times New Roman" panose="02020603050405020304" pitchFamily="18" charset="0"/>
                <a:cs typeface="Times New Roman" panose="02020603050405020304" pitchFamily="18" charset="0"/>
              </a:rPr>
              <a:t>Điền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còn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thiếu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tục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đằng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đằng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gió</a:t>
            </a:r>
            <a:r>
              <a:rPr lang="en-US" sz="3600" b="1" dirty="0">
                <a:latin typeface="Times New Roman" panose="02020603050405020304" pitchFamily="18" charset="0"/>
                <a:cs typeface="Times New Roman" panose="02020603050405020304" pitchFamily="18" charset="0"/>
              </a:rPr>
              <a:t> (4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a:t>
            </a:r>
          </a:p>
        </p:txBody>
      </p:sp>
      <p:pic>
        <p:nvPicPr>
          <p:cNvPr id="7" name="Picture 6">
            <a:hlinkClick r:id="rId3" action="ppaction://hlinksldjump"/>
            <a:extLst>
              <a:ext uri="{FF2B5EF4-FFF2-40B4-BE49-F238E27FC236}">
                <a16:creationId xmlns:a16="http://schemas.microsoft.com/office/drawing/2014/main" xmlns="" id="{93651B57-0D3E-7A7A-86B9-2E5C94646AFA}"/>
              </a:ext>
            </a:extLst>
          </p:cNvPr>
          <p:cNvPicPr>
            <a:picLocks noChangeAspect="1"/>
          </p:cNvPicPr>
          <p:nvPr/>
        </p:nvPicPr>
        <p:blipFill>
          <a:blip r:embed="rId4"/>
          <a:stretch>
            <a:fillRect/>
          </a:stretch>
        </p:blipFill>
        <p:spPr>
          <a:xfrm>
            <a:off x="4000524" y="3604525"/>
            <a:ext cx="2359356" cy="1944793"/>
          </a:xfrm>
          <a:prstGeom prst="rect">
            <a:avLst/>
          </a:prstGeom>
        </p:spPr>
      </p:pic>
    </p:spTree>
    <p:extLst>
      <p:ext uri="{BB962C8B-B14F-4D97-AF65-F5344CB8AC3E}">
        <p14:creationId xmlns:p14="http://schemas.microsoft.com/office/powerpoint/2010/main" val="834969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8187C52-E26F-73FE-7EE5-96BFC3D0F866}"/>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xmlns="" id="{7CA957F4-EDC1-F61F-E30B-C2B83789FB2A}"/>
              </a:ext>
            </a:extLst>
          </p:cNvPr>
          <p:cNvSpPr txBox="1"/>
          <p:nvPr/>
        </p:nvSpPr>
        <p:spPr>
          <a:xfrm>
            <a:off x="3395445" y="1740416"/>
            <a:ext cx="7921304" cy="3675430"/>
          </a:xfrm>
          <a:prstGeom prst="rect">
            <a:avLst/>
          </a:prstGeom>
          <a:noFill/>
        </p:spPr>
        <p:txBody>
          <a:bodyPr wrap="square">
            <a:spAutoFit/>
          </a:bodyPr>
          <a:lstStyle/>
          <a:p>
            <a:pPr algn="just">
              <a:lnSpc>
                <a:spcPct val="150000"/>
              </a:lnSpc>
              <a:tabLst>
                <a:tab pos="90170" algn="l"/>
                <a:tab pos="180340" algn="l"/>
              </a:tabLst>
            </a:pP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khoảng</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5-7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chia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sẻ</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trải</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nghiệm</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em</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đại</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dịch</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Covid- 19,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sử</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biện</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pháp</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giảm</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effectLst/>
                <a:latin typeface="Times New Roman" panose="02020603050405020304" pitchFamily="18" charset="0"/>
                <a:ea typeface="MS Mincho" panose="02020609040205080304" pitchFamily="49" charset="-128"/>
                <a:cs typeface="Times New Roman" panose="02020603050405020304" pitchFamily="18" charset="0"/>
              </a:rPr>
              <a:t>tránh</a:t>
            </a:r>
            <a:r>
              <a:rPr lang="en-US" sz="4000" b="1" i="1" kern="1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40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E13123D1-E732-EDD1-2593-357C254EF856}"/>
              </a:ext>
            </a:extLst>
          </p:cNvPr>
          <p:cNvSpPr txBox="1"/>
          <p:nvPr/>
        </p:nvSpPr>
        <p:spPr>
          <a:xfrm rot="19801115">
            <a:off x="523455" y="1386473"/>
            <a:ext cx="3089411" cy="707886"/>
          </a:xfrm>
          <a:prstGeom prst="rect">
            <a:avLst/>
          </a:prstGeom>
          <a:solidFill>
            <a:schemeClr val="accent1">
              <a:lumMod val="20000"/>
              <a:lumOff val="80000"/>
            </a:schemeClr>
          </a:solidFill>
          <a:ln>
            <a:solidFill>
              <a:schemeClr val="accent6">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DỤNG</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27048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8187C52-E26F-73FE-7EE5-96BFC3D0F866}"/>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xmlns="" id="{93BCEB52-3324-8A8A-54FC-356BADE662F6}"/>
              </a:ext>
            </a:extLst>
          </p:cNvPr>
          <p:cNvSpPr txBox="1"/>
          <p:nvPr/>
        </p:nvSpPr>
        <p:spPr>
          <a:xfrm>
            <a:off x="1040234" y="508463"/>
            <a:ext cx="9831897" cy="5632311"/>
          </a:xfrm>
          <a:prstGeom prst="rect">
            <a:avLst/>
          </a:prstGeom>
          <a:noFill/>
        </p:spPr>
        <p:txBody>
          <a:bodyPr wrap="square">
            <a:spAutoFit/>
          </a:bodyPr>
          <a:lstStyle/>
          <a:p>
            <a:pPr algn="just"/>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Đại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dịch</a:t>
            </a:r>
            <a:r>
              <a:rPr lang="en-US" sz="3600" i="1" dirty="0">
                <a:solidFill>
                  <a:srgbClr val="000000"/>
                </a:solidFill>
                <a:effectLst/>
                <a:latin typeface="Times New Roman" panose="02020603050405020304" pitchFamily="18" charset="0"/>
                <a:ea typeface="Times New Roman" panose="02020603050405020304" pitchFamily="18" charset="0"/>
              </a:rPr>
              <a:t> Covid- 19 </a:t>
            </a:r>
            <a:r>
              <a:rPr lang="en-US" sz="3600" i="1" dirty="0" err="1">
                <a:solidFill>
                  <a:srgbClr val="000000"/>
                </a:solidFill>
                <a:effectLst/>
                <a:latin typeface="Times New Roman" panose="02020603050405020304" pitchFamily="18" charset="0"/>
                <a:ea typeface="Times New Roman" panose="02020603050405020304" pitchFamily="18" charset="0"/>
              </a:rPr>
              <a:t>đã</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để</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lại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quá</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nhiều</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mất</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mát</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cho</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đất</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nước</a:t>
            </a:r>
            <a:r>
              <a:rPr lang="en-US" sz="3600" i="1" dirty="0">
                <a:solidFill>
                  <a:srgbClr val="000000"/>
                </a:solidFill>
                <a:effectLst/>
                <a:latin typeface="Times New Roman" panose="02020603050405020304" pitchFamily="18" charset="0"/>
                <a:ea typeface="Times New Roman" panose="02020603050405020304" pitchFamily="18" charset="0"/>
              </a:rPr>
              <a:t> ta. </a:t>
            </a:r>
            <a:r>
              <a:rPr lang="en-US" sz="3600" i="1" dirty="0" err="1">
                <a:solidFill>
                  <a:srgbClr val="000000"/>
                </a:solidFill>
                <a:effectLst/>
                <a:latin typeface="Times New Roman" panose="02020603050405020304" pitchFamily="18" charset="0"/>
                <a:ea typeface="Times New Roman" panose="02020603050405020304" pitchFamily="18" charset="0"/>
              </a:rPr>
              <a:t>Có</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những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bác</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sĩ</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ngày</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đêm</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tận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tụy</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vì</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bệnh</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nhân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nhưng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cuối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cùng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đã</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ngã</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xuống</a:t>
            </a:r>
            <a:r>
              <a:rPr lang="en-US" sz="3600" i="1" dirty="0">
                <a:solidFill>
                  <a:srgbClr val="000000"/>
                </a:solidFill>
                <a:effectLst/>
                <a:latin typeface="Times New Roman" panose="02020603050405020304" pitchFamily="18" charset="0"/>
                <a:ea typeface="Times New Roman" panose="02020603050405020304" pitchFamily="18" charset="0"/>
              </a:rPr>
              <a:t> ở </a:t>
            </a:r>
            <a:r>
              <a:rPr lang="en-US" sz="3600" i="1" dirty="0" err="1">
                <a:solidFill>
                  <a:srgbClr val="000000"/>
                </a:solidFill>
                <a:effectLst/>
                <a:latin typeface="Times New Roman" panose="02020603050405020304" pitchFamily="18" charset="0"/>
                <a:ea typeface="Times New Roman" panose="02020603050405020304" pitchFamily="18" charset="0"/>
              </a:rPr>
              <a:t>tuyến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đầu</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chống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dịch</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Đau</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thương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hơn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hàng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chục</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nghìn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người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dân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mãi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ra</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vì</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đại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dịch</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quái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ác</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này</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Dẫu</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biết</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rằng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cơn</a:t>
            </a:r>
            <a:r>
              <a:rPr lang="en-US" sz="3600" i="1" dirty="0">
                <a:solidFill>
                  <a:srgbClr val="333333"/>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bão</a:t>
            </a:r>
            <a:r>
              <a:rPr lang="en-US" sz="3600" i="1" dirty="0">
                <a:solidFill>
                  <a:srgbClr val="333333"/>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nào</a:t>
            </a:r>
            <a:r>
              <a:rPr lang="en-US" sz="3600" i="1" dirty="0">
                <a:solidFill>
                  <a:srgbClr val="333333"/>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rồi</a:t>
            </a:r>
            <a:r>
              <a:rPr lang="en-US" sz="3600" i="1" dirty="0">
                <a:solidFill>
                  <a:srgbClr val="333333"/>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cũng</a:t>
            </a:r>
            <a:r>
              <a:rPr lang="en-US" sz="3600" i="1" dirty="0">
                <a:solidFill>
                  <a:srgbClr val="333333"/>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sẽ</a:t>
            </a:r>
            <a:r>
              <a:rPr lang="en-US" sz="3600" i="1" dirty="0">
                <a:solidFill>
                  <a:srgbClr val="333333"/>
                </a:solidFill>
                <a:effectLst/>
                <a:latin typeface="Times New Roman" panose="02020603050405020304" pitchFamily="18" charset="0"/>
                <a:ea typeface="Times New Roman" panose="02020603050405020304" pitchFamily="18" charset="0"/>
              </a:rPr>
              <a:t> qua, </a:t>
            </a:r>
            <a:r>
              <a:rPr lang="en-US" sz="3600" i="1" dirty="0" err="1">
                <a:solidFill>
                  <a:srgbClr val="333333"/>
                </a:solidFill>
                <a:effectLst/>
                <a:latin typeface="Times New Roman" panose="02020603050405020304" pitchFamily="18" charset="0"/>
                <a:ea typeface="Times New Roman" panose="02020603050405020304" pitchFamily="18" charset="0"/>
              </a:rPr>
              <a:t>bầu</a:t>
            </a:r>
            <a:r>
              <a:rPr lang="en-US" sz="3600" i="1" dirty="0">
                <a:solidFill>
                  <a:srgbClr val="333333"/>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trời</a:t>
            </a:r>
            <a:r>
              <a:rPr lang="en-US" sz="3600" i="1" dirty="0">
                <a:solidFill>
                  <a:srgbClr val="333333"/>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rồi</a:t>
            </a:r>
            <a:r>
              <a:rPr lang="en-US" sz="3600" i="1" dirty="0">
                <a:solidFill>
                  <a:srgbClr val="333333"/>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sẽ</a:t>
            </a:r>
            <a:r>
              <a:rPr lang="en-US" sz="3600" i="1" dirty="0">
                <a:solidFill>
                  <a:srgbClr val="333333"/>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tươi</a:t>
            </a:r>
            <a:r>
              <a:rPr lang="en-US" sz="3600" i="1" dirty="0">
                <a:solidFill>
                  <a:srgbClr val="333333"/>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sáng</a:t>
            </a:r>
            <a:r>
              <a:rPr lang="en-US" sz="3600" i="1" dirty="0">
                <a:solidFill>
                  <a:srgbClr val="333333"/>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nhưng</a:t>
            </a:r>
            <a:r>
              <a:rPr lang="en-US" sz="3600" i="1" dirty="0">
                <a:solidFill>
                  <a:srgbClr val="333333"/>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sao</a:t>
            </a:r>
            <a:r>
              <a:rPr lang="en-US" sz="3600" i="1" dirty="0">
                <a:solidFill>
                  <a:srgbClr val="333333"/>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trong</a:t>
            </a:r>
            <a:r>
              <a:rPr lang="en-US" sz="3600" i="1" dirty="0">
                <a:solidFill>
                  <a:srgbClr val="333333"/>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tim</a:t>
            </a:r>
            <a:r>
              <a:rPr lang="en-US" sz="3600" i="1" dirty="0">
                <a:solidFill>
                  <a:srgbClr val="333333"/>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cứ</a:t>
            </a:r>
            <a:r>
              <a:rPr lang="en-US" sz="3600" i="1" dirty="0">
                <a:solidFill>
                  <a:srgbClr val="333333"/>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nhói</a:t>
            </a:r>
            <a:r>
              <a:rPr lang="en-US" sz="3600" i="1" dirty="0">
                <a:solidFill>
                  <a:srgbClr val="333333"/>
                </a:solidFill>
                <a:effectLst/>
                <a:latin typeface="Times New Roman" panose="02020603050405020304" pitchFamily="18" charset="0"/>
                <a:ea typeface="Times New Roman" panose="02020603050405020304" pitchFamily="18" charset="0"/>
              </a:rPr>
              <a:t> </a:t>
            </a:r>
            <a:r>
              <a:rPr lang="en-US" sz="3600" i="1" dirty="0" err="1">
                <a:solidFill>
                  <a:srgbClr val="333333"/>
                </a:solidFill>
                <a:effectLst/>
                <a:latin typeface="Times New Roman" panose="02020603050405020304" pitchFamily="18" charset="0"/>
                <a:ea typeface="Times New Roman" panose="02020603050405020304" pitchFamily="18" charset="0"/>
              </a:rPr>
              <a:t>đau</a:t>
            </a:r>
            <a:r>
              <a:rPr lang="en-US" sz="3600" i="1" dirty="0">
                <a:solidFill>
                  <a:srgbClr val="333333"/>
                </a:solidFill>
                <a:effectLst/>
                <a:latin typeface="Times New Roman" panose="02020603050405020304" pitchFamily="18" charset="0"/>
                <a:ea typeface="Times New Roman" panose="02020603050405020304" pitchFamily="18" charset="0"/>
              </a:rPr>
              <a:t>.</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Là</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những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người</a:t>
            </a:r>
            <a:r>
              <a:rPr lang="en-US" sz="3600" i="1" dirty="0">
                <a:solidFill>
                  <a:srgbClr val="000000"/>
                </a:solidFill>
                <a:effectLst/>
                <a:latin typeface="Times New Roman" panose="02020603050405020304" pitchFamily="18" charset="0"/>
                <a:ea typeface="Times New Roman" panose="02020603050405020304" pitchFamily="18" charset="0"/>
              </a:rPr>
              <a:t> may </a:t>
            </a:r>
            <a:r>
              <a:rPr lang="en-US" sz="3600" i="1" dirty="0" err="1">
                <a:solidFill>
                  <a:srgbClr val="000000"/>
                </a:solidFill>
                <a:effectLst/>
                <a:latin typeface="Times New Roman" panose="02020603050405020304" pitchFamily="18" charset="0"/>
                <a:ea typeface="Times New Roman" panose="02020603050405020304" pitchFamily="18" charset="0"/>
              </a:rPr>
              <a:t>mắn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sống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sót</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sau</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đại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dịch</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tôi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mong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rằng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chúng</a:t>
            </a:r>
            <a:r>
              <a:rPr lang="en-US" sz="3600" i="1" dirty="0">
                <a:solidFill>
                  <a:srgbClr val="000000"/>
                </a:solidFill>
                <a:effectLst/>
                <a:latin typeface="Times New Roman" panose="02020603050405020304" pitchFamily="18" charset="0"/>
                <a:ea typeface="Times New Roman" panose="02020603050405020304" pitchFamily="18" charset="0"/>
              </a:rPr>
              <a:t> ta </a:t>
            </a:r>
            <a:r>
              <a:rPr lang="en-US" sz="3600" i="1" dirty="0" err="1">
                <a:solidFill>
                  <a:srgbClr val="000000"/>
                </a:solidFill>
                <a:effectLst/>
                <a:latin typeface="Times New Roman" panose="02020603050405020304" pitchFamily="18" charset="0"/>
                <a:ea typeface="Times New Roman" panose="02020603050405020304" pitchFamily="18" charset="0"/>
              </a:rPr>
              <a:t>hãy</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trân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quý</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những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ngày</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tháng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yên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bình</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và</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hãy</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yêu</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thương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nhau</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nhiều</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hơn</a:t>
            </a:r>
            <a:r>
              <a:rPr lang="en-US" sz="3600" i="1" dirty="0">
                <a:solidFill>
                  <a:srgbClr val="000000"/>
                </a:solidFill>
                <a:effectLst/>
                <a:latin typeface="Times New Roman" panose="02020603050405020304" pitchFamily="18" charset="0"/>
                <a:ea typeface="Times New Roman" panose="02020603050405020304" pitchFamily="18" charset="0"/>
              </a:rPr>
              <a:t>.</a:t>
            </a:r>
            <a:endParaRPr lang="en-US" sz="3600" dirty="0"/>
          </a:p>
        </p:txBody>
      </p:sp>
    </p:spTree>
    <p:extLst>
      <p:ext uri="{BB962C8B-B14F-4D97-AF65-F5344CB8AC3E}">
        <p14:creationId xmlns:p14="http://schemas.microsoft.com/office/powerpoint/2010/main" val="2080677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9E6DA379-BCE2-FB94-0A27-2652E9C92376}"/>
              </a:ext>
            </a:extLst>
          </p:cNvPr>
          <p:cNvSpPr txBox="1"/>
          <p:nvPr/>
        </p:nvSpPr>
        <p:spPr>
          <a:xfrm>
            <a:off x="564909" y="383202"/>
            <a:ext cx="885592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DẪN TỰ HỌC</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Diagonal Corners Snipped 1">
            <a:extLst>
              <a:ext uri="{FF2B5EF4-FFF2-40B4-BE49-F238E27FC236}">
                <a16:creationId xmlns:a16="http://schemas.microsoft.com/office/drawing/2014/main" xmlns="" id="{D590A4F0-E385-4682-20E3-C037716CD642}"/>
              </a:ext>
            </a:extLst>
          </p:cNvPr>
          <p:cNvSpPr/>
          <p:nvPr/>
        </p:nvSpPr>
        <p:spPr>
          <a:xfrm>
            <a:off x="872454" y="1650534"/>
            <a:ext cx="4001549" cy="2367793"/>
          </a:xfrm>
          <a:prstGeom prst="snip2Diag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Snipped 5">
            <a:extLst>
              <a:ext uri="{FF2B5EF4-FFF2-40B4-BE49-F238E27FC236}">
                <a16:creationId xmlns:a16="http://schemas.microsoft.com/office/drawing/2014/main" xmlns="" id="{EE7AB1AC-4DD5-1E70-9207-D31F889BB0A8}"/>
              </a:ext>
            </a:extLst>
          </p:cNvPr>
          <p:cNvSpPr/>
          <p:nvPr/>
        </p:nvSpPr>
        <p:spPr>
          <a:xfrm>
            <a:off x="1208014" y="1826703"/>
            <a:ext cx="4001549" cy="2367793"/>
          </a:xfrm>
          <a:prstGeom prst="snip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xmlns="" id="{02C2A855-AD21-7BDB-6965-5579EE61F3ED}"/>
              </a:ext>
            </a:extLst>
          </p:cNvPr>
          <p:cNvSpPr/>
          <p:nvPr/>
        </p:nvSpPr>
        <p:spPr>
          <a:xfrm>
            <a:off x="5318619" y="3429000"/>
            <a:ext cx="4001549" cy="2367793"/>
          </a:xfrm>
          <a:prstGeom prst="snip2Diag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Diagonal Corners Snipped 7">
            <a:extLst>
              <a:ext uri="{FF2B5EF4-FFF2-40B4-BE49-F238E27FC236}">
                <a16:creationId xmlns:a16="http://schemas.microsoft.com/office/drawing/2014/main" xmlns="" id="{53192F6B-ECCE-300B-2D7E-DA58C7562A2B}"/>
              </a:ext>
            </a:extLst>
          </p:cNvPr>
          <p:cNvSpPr/>
          <p:nvPr/>
        </p:nvSpPr>
        <p:spPr>
          <a:xfrm>
            <a:off x="5654179" y="3605169"/>
            <a:ext cx="4001549" cy="2367793"/>
          </a:xfrm>
          <a:prstGeom prst="snip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Gặp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lá</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cơm</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nếp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55493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22366BB-531F-E7C2-9B30-2D726A88E3EE}"/>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xmlns="" id="{AE4B8E88-9AA9-AE19-3328-E24C1BE1FCDB}"/>
              </a:ext>
            </a:extLst>
          </p:cNvPr>
          <p:cNvSpPr txBox="1"/>
          <p:nvPr/>
        </p:nvSpPr>
        <p:spPr>
          <a:xfrm>
            <a:off x="2053839" y="1490007"/>
            <a:ext cx="808432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CHÚC CÁC EM HỌC TỐT NHÉ!</a:t>
            </a:r>
          </a:p>
        </p:txBody>
      </p:sp>
      <p:sp>
        <p:nvSpPr>
          <p:cNvPr id="8" name="TextBox 7">
            <a:extLst>
              <a:ext uri="{FF2B5EF4-FFF2-40B4-BE49-F238E27FC236}">
                <a16:creationId xmlns:a16="http://schemas.microsoft.com/office/drawing/2014/main" xmlns="" id="{BE4FCECD-5584-8C04-33E7-9A60F7D46F32}"/>
              </a:ext>
            </a:extLst>
          </p:cNvPr>
          <p:cNvSpPr txBox="1"/>
          <p:nvPr/>
        </p:nvSpPr>
        <p:spPr>
          <a:xfrm>
            <a:off x="2199116" y="4597637"/>
            <a:ext cx="84062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016082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xmlns="" id="{9D1BFBD1-F98E-BD0E-DBC7-24DE21F36F94}"/>
              </a:ext>
            </a:extLst>
          </p:cNvPr>
          <p:cNvSpPr/>
          <p:nvPr/>
        </p:nvSpPr>
        <p:spPr>
          <a:xfrm>
            <a:off x="411061" y="1015068"/>
            <a:ext cx="8695189" cy="2004969"/>
          </a:xfrm>
          <a:prstGeom prst="rect">
            <a:avLst/>
          </a:prstGeom>
          <a:solidFill>
            <a:schemeClr val="accent1">
              <a:lumMod val="20000"/>
              <a:lumOff val="80000"/>
            </a:schemeClr>
          </a:solidFill>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2: </a:t>
            </a:r>
            <a:r>
              <a:rPr lang="en-US" sz="3600" b="1" dirty="0" err="1">
                <a:latin typeface="Times New Roman" panose="02020603050405020304" pitchFamily="18" charset="0"/>
                <a:cs typeface="Times New Roman" panose="02020603050405020304" pitchFamily="18" charset="0"/>
              </a:rPr>
              <a:t>Điền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còn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thiếu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ca </a:t>
            </a:r>
            <a:r>
              <a:rPr lang="en-US" sz="3600" b="1" dirty="0" err="1">
                <a:latin typeface="Times New Roman" panose="02020603050405020304" pitchFamily="18" charset="0"/>
                <a:cs typeface="Times New Roman" panose="02020603050405020304" pitchFamily="18" charset="0"/>
              </a:rPr>
              <a:t>dao</a:t>
            </a:r>
            <a:r>
              <a:rPr lang="en-US" sz="3600" b="1" dirty="0">
                <a:latin typeface="Times New Roman" panose="02020603050405020304" pitchFamily="18" charset="0"/>
                <a:cs typeface="Times New Roman" panose="02020603050405020304" pitchFamily="18" charset="0"/>
              </a:rPr>
              <a:t>: </a:t>
            </a:r>
          </a:p>
          <a:p>
            <a:pPr algn="ctr"/>
            <a:r>
              <a:rPr lang="en-US" sz="3600" b="1" dirty="0" err="1">
                <a:latin typeface="Times New Roman" panose="02020603050405020304" pitchFamily="18" charset="0"/>
                <a:cs typeface="Times New Roman" panose="02020603050405020304" pitchFamily="18" charset="0"/>
              </a:rPr>
              <a:t>Lời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mua</a:t>
            </a:r>
            <a:endParaRPr lang="en-US" sz="36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a:t>
            </a:r>
            <a:r>
              <a:rPr lang="en-US" sz="3600" b="1" dirty="0" err="1">
                <a:latin typeface="Times New Roman" panose="02020603050405020304" pitchFamily="18" charset="0"/>
                <a:cs typeface="Times New Roman" panose="02020603050405020304" pitchFamily="18" charset="0"/>
              </a:rPr>
              <a:t>mà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vừa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lòng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nhau</a:t>
            </a:r>
            <a:r>
              <a:rPr lang="en-US" sz="3600" b="1" dirty="0">
                <a:latin typeface="Times New Roman" panose="02020603050405020304" pitchFamily="18" charset="0"/>
                <a:cs typeface="Times New Roman" panose="02020603050405020304" pitchFamily="18" charset="0"/>
              </a:rPr>
              <a:t> (6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a:t>
            </a:r>
          </a:p>
        </p:txBody>
      </p:sp>
      <p:pic>
        <p:nvPicPr>
          <p:cNvPr id="7" name="Picture 6">
            <a:hlinkClick r:id="rId3" action="ppaction://hlinksldjump"/>
            <a:extLst>
              <a:ext uri="{FF2B5EF4-FFF2-40B4-BE49-F238E27FC236}">
                <a16:creationId xmlns:a16="http://schemas.microsoft.com/office/drawing/2014/main" xmlns="" id="{93651B57-0D3E-7A7A-86B9-2E5C94646AFA}"/>
              </a:ext>
            </a:extLst>
          </p:cNvPr>
          <p:cNvPicPr>
            <a:picLocks noChangeAspect="1"/>
          </p:cNvPicPr>
          <p:nvPr/>
        </p:nvPicPr>
        <p:blipFill>
          <a:blip r:embed="rId4"/>
          <a:stretch>
            <a:fillRect/>
          </a:stretch>
        </p:blipFill>
        <p:spPr>
          <a:xfrm>
            <a:off x="4000524" y="3604525"/>
            <a:ext cx="2359356" cy="1944793"/>
          </a:xfrm>
          <a:prstGeom prst="rect">
            <a:avLst/>
          </a:prstGeom>
        </p:spPr>
      </p:pic>
    </p:spTree>
    <p:extLst>
      <p:ext uri="{BB962C8B-B14F-4D97-AF65-F5344CB8AC3E}">
        <p14:creationId xmlns:p14="http://schemas.microsoft.com/office/powerpoint/2010/main" val="2187303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xmlns="" id="{9D1BFBD1-F98E-BD0E-DBC7-24DE21F36F94}"/>
              </a:ext>
            </a:extLst>
          </p:cNvPr>
          <p:cNvSpPr/>
          <p:nvPr/>
        </p:nvSpPr>
        <p:spPr>
          <a:xfrm>
            <a:off x="411061" y="1015068"/>
            <a:ext cx="8695189" cy="2004969"/>
          </a:xfrm>
          <a:prstGeom prst="rect">
            <a:avLst/>
          </a:prstGeom>
          <a:solidFill>
            <a:schemeClr val="accent1">
              <a:lumMod val="20000"/>
              <a:lumOff val="80000"/>
            </a:schemeClr>
          </a:solidFill>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vi-VN" sz="3600" b="1" dirty="0">
                <a:latin typeface="Times New Roman" panose="02020603050405020304" pitchFamily="18" charset="0"/>
                <a:cs typeface="Times New Roman" panose="02020603050405020304" pitchFamily="18" charset="0"/>
              </a:rPr>
              <a:t>Câu 3: Điền từ còn thiếu vào câu ca dao: </a:t>
            </a:r>
          </a:p>
          <a:p>
            <a:pPr algn="ctr"/>
            <a:r>
              <a:rPr lang="vi-VN" sz="3600" b="1" dirty="0">
                <a:latin typeface="Times New Roman" panose="02020603050405020304" pitchFamily="18" charset="0"/>
                <a:cs typeface="Times New Roman" panose="02020603050405020304" pitchFamily="18" charset="0"/>
              </a:rPr>
              <a:t>Đất tốt trồng cây rườm rà</a:t>
            </a:r>
          </a:p>
          <a:p>
            <a:pPr algn="ctr"/>
            <a:r>
              <a:rPr lang="vi-VN" sz="3600" b="1" dirty="0">
                <a:latin typeface="Times New Roman" panose="02020603050405020304" pitchFamily="18" charset="0"/>
                <a:cs typeface="Times New Roman" panose="02020603050405020304" pitchFamily="18" charset="0"/>
              </a:rPr>
              <a:t>Những người ... nói ra dịu dàng</a:t>
            </a:r>
          </a:p>
          <a:p>
            <a:pPr algn="ctr"/>
            <a:r>
              <a:rPr lang="en-US" sz="3600" b="1" dirty="0">
                <a:latin typeface="Times New Roman" panose="02020603050405020304" pitchFamily="18" charset="0"/>
                <a:cs typeface="Times New Roman" panose="02020603050405020304" pitchFamily="18" charset="0"/>
              </a:rPr>
              <a:t>  (9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a:t>
            </a:r>
          </a:p>
        </p:txBody>
      </p:sp>
      <p:pic>
        <p:nvPicPr>
          <p:cNvPr id="7" name="Picture 6">
            <a:hlinkClick r:id="rId3" action="ppaction://hlinksldjump"/>
            <a:extLst>
              <a:ext uri="{FF2B5EF4-FFF2-40B4-BE49-F238E27FC236}">
                <a16:creationId xmlns:a16="http://schemas.microsoft.com/office/drawing/2014/main" xmlns="" id="{93651B57-0D3E-7A7A-86B9-2E5C94646AFA}"/>
              </a:ext>
            </a:extLst>
          </p:cNvPr>
          <p:cNvPicPr>
            <a:picLocks noChangeAspect="1"/>
          </p:cNvPicPr>
          <p:nvPr/>
        </p:nvPicPr>
        <p:blipFill>
          <a:blip r:embed="rId4"/>
          <a:stretch>
            <a:fillRect/>
          </a:stretch>
        </p:blipFill>
        <p:spPr>
          <a:xfrm>
            <a:off x="4000524" y="3604525"/>
            <a:ext cx="2359356" cy="1944793"/>
          </a:xfrm>
          <a:prstGeom prst="rect">
            <a:avLst/>
          </a:prstGeom>
        </p:spPr>
      </p:pic>
    </p:spTree>
    <p:extLst>
      <p:ext uri="{BB962C8B-B14F-4D97-AF65-F5344CB8AC3E}">
        <p14:creationId xmlns:p14="http://schemas.microsoft.com/office/powerpoint/2010/main" val="2655631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xmlns="" id="{9D1BFBD1-F98E-BD0E-DBC7-24DE21F36F94}"/>
              </a:ext>
            </a:extLst>
          </p:cNvPr>
          <p:cNvSpPr/>
          <p:nvPr/>
        </p:nvSpPr>
        <p:spPr>
          <a:xfrm>
            <a:off x="411061" y="1015068"/>
            <a:ext cx="8695189" cy="2004969"/>
          </a:xfrm>
          <a:prstGeom prst="rect">
            <a:avLst/>
          </a:prstGeom>
          <a:solidFill>
            <a:schemeClr val="accent1">
              <a:lumMod val="20000"/>
              <a:lumOff val="80000"/>
            </a:schemeClr>
          </a:solidFill>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vi-VN" sz="3600" b="1" dirty="0">
                <a:latin typeface="Times New Roman" panose="02020603050405020304" pitchFamily="18" charset="0"/>
                <a:cs typeface="Times New Roman" panose="02020603050405020304" pitchFamily="18" charset="0"/>
              </a:rPr>
              <a:t>Câu 4: Điền từ còn thiếu vào câu ca dao: </a:t>
            </a:r>
          </a:p>
          <a:p>
            <a:pPr algn="ctr"/>
            <a:r>
              <a:rPr lang="vi-VN" sz="3600" b="1" dirty="0">
                <a:latin typeface="Times New Roman" panose="02020603050405020304" pitchFamily="18" charset="0"/>
                <a:cs typeface="Times New Roman" panose="02020603050405020304" pitchFamily="18" charset="0"/>
              </a:rPr>
              <a:t>Người khôn ăn nói...</a:t>
            </a:r>
          </a:p>
          <a:p>
            <a:pPr algn="ctr"/>
            <a:r>
              <a:rPr lang="vi-VN" sz="3600" b="1" dirty="0">
                <a:latin typeface="Times New Roman" panose="02020603050405020304" pitchFamily="18" charset="0"/>
                <a:cs typeface="Times New Roman" panose="02020603050405020304" pitchFamily="18" charset="0"/>
              </a:rPr>
              <a:t>Để cho người lạ nửa mừng nửa lo</a:t>
            </a:r>
          </a:p>
          <a:p>
            <a:pPr algn="ctr"/>
            <a:r>
              <a:rPr lang="en-US" sz="3600" b="1" dirty="0">
                <a:latin typeface="Times New Roman" panose="02020603050405020304" pitchFamily="18" charset="0"/>
                <a:cs typeface="Times New Roman" panose="02020603050405020304" pitchFamily="18" charset="0"/>
              </a:rPr>
              <a:t>  (8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a:t>
            </a:r>
          </a:p>
        </p:txBody>
      </p:sp>
      <p:pic>
        <p:nvPicPr>
          <p:cNvPr id="7" name="Picture 6">
            <a:hlinkClick r:id="rId3" action="ppaction://hlinksldjump"/>
            <a:extLst>
              <a:ext uri="{FF2B5EF4-FFF2-40B4-BE49-F238E27FC236}">
                <a16:creationId xmlns:a16="http://schemas.microsoft.com/office/drawing/2014/main" xmlns="" id="{93651B57-0D3E-7A7A-86B9-2E5C94646AFA}"/>
              </a:ext>
            </a:extLst>
          </p:cNvPr>
          <p:cNvPicPr>
            <a:picLocks noChangeAspect="1"/>
          </p:cNvPicPr>
          <p:nvPr/>
        </p:nvPicPr>
        <p:blipFill>
          <a:blip r:embed="rId4"/>
          <a:stretch>
            <a:fillRect/>
          </a:stretch>
        </p:blipFill>
        <p:spPr>
          <a:xfrm>
            <a:off x="4000524" y="3604525"/>
            <a:ext cx="2359356" cy="1944793"/>
          </a:xfrm>
          <a:prstGeom prst="rect">
            <a:avLst/>
          </a:prstGeom>
        </p:spPr>
      </p:pic>
    </p:spTree>
    <p:extLst>
      <p:ext uri="{BB962C8B-B14F-4D97-AF65-F5344CB8AC3E}">
        <p14:creationId xmlns:p14="http://schemas.microsoft.com/office/powerpoint/2010/main" val="620376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xmlns="" id="{9D1BFBD1-F98E-BD0E-DBC7-24DE21F36F94}"/>
              </a:ext>
            </a:extLst>
          </p:cNvPr>
          <p:cNvSpPr/>
          <p:nvPr/>
        </p:nvSpPr>
        <p:spPr>
          <a:xfrm>
            <a:off x="411061" y="1015068"/>
            <a:ext cx="8695189" cy="2004969"/>
          </a:xfrm>
          <a:prstGeom prst="rect">
            <a:avLst/>
          </a:prstGeom>
          <a:solidFill>
            <a:schemeClr val="accent1">
              <a:lumMod val="20000"/>
              <a:lumOff val="80000"/>
            </a:schemeClr>
          </a:solidFill>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vi-VN" sz="3600" b="1" dirty="0">
                <a:latin typeface="Times New Roman" panose="02020603050405020304" pitchFamily="18" charset="0"/>
                <a:cs typeface="Times New Roman" panose="02020603050405020304" pitchFamily="18" charset="0"/>
              </a:rPr>
              <a:t>Câu 5: Điền từ còn thiếu vào thành ngữ: Lúng búng như...</a:t>
            </a:r>
            <a:r>
              <a:rPr lang="en-US" sz="3600" b="1" dirty="0">
                <a:latin typeface="Times New Roman" panose="02020603050405020304" pitchFamily="18" charset="0"/>
                <a:cs typeface="Times New Roman" panose="02020603050405020304" pitchFamily="18" charset="0"/>
              </a:rPr>
              <a:t>  (10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a:t>
            </a:r>
          </a:p>
        </p:txBody>
      </p:sp>
      <p:pic>
        <p:nvPicPr>
          <p:cNvPr id="7" name="Picture 6">
            <a:hlinkClick r:id="rId3" action="ppaction://hlinksldjump"/>
            <a:extLst>
              <a:ext uri="{FF2B5EF4-FFF2-40B4-BE49-F238E27FC236}">
                <a16:creationId xmlns:a16="http://schemas.microsoft.com/office/drawing/2014/main" xmlns="" id="{93651B57-0D3E-7A7A-86B9-2E5C94646AFA}"/>
              </a:ext>
            </a:extLst>
          </p:cNvPr>
          <p:cNvPicPr>
            <a:picLocks noChangeAspect="1"/>
          </p:cNvPicPr>
          <p:nvPr/>
        </p:nvPicPr>
        <p:blipFill>
          <a:blip r:embed="rId4"/>
          <a:stretch>
            <a:fillRect/>
          </a:stretch>
        </p:blipFill>
        <p:spPr>
          <a:xfrm>
            <a:off x="4000524" y="3604525"/>
            <a:ext cx="2359356" cy="1944793"/>
          </a:xfrm>
          <a:prstGeom prst="rect">
            <a:avLst/>
          </a:prstGeom>
        </p:spPr>
      </p:pic>
    </p:spTree>
    <p:extLst>
      <p:ext uri="{BB962C8B-B14F-4D97-AF65-F5344CB8AC3E}">
        <p14:creationId xmlns:p14="http://schemas.microsoft.com/office/powerpoint/2010/main" val="1437520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D4FBE4-ECC5-EFC9-06BF-97A308895A43}"/>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xmlns="" id="{9D1BFBD1-F98E-BD0E-DBC7-24DE21F36F94}"/>
              </a:ext>
            </a:extLst>
          </p:cNvPr>
          <p:cNvSpPr/>
          <p:nvPr/>
        </p:nvSpPr>
        <p:spPr>
          <a:xfrm>
            <a:off x="411061" y="1015068"/>
            <a:ext cx="8695189" cy="2004969"/>
          </a:xfrm>
          <a:prstGeom prst="rect">
            <a:avLst/>
          </a:prstGeom>
          <a:solidFill>
            <a:schemeClr val="accent1">
              <a:lumMod val="20000"/>
              <a:lumOff val="80000"/>
            </a:schemeClr>
          </a:solidFill>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vi-VN" sz="3600" b="1" dirty="0">
                <a:latin typeface="Times New Roman" panose="02020603050405020304" pitchFamily="18" charset="0"/>
                <a:cs typeface="Times New Roman" panose="02020603050405020304" pitchFamily="18" charset="0"/>
              </a:rPr>
              <a:t>Câu 6: Điền từ còn thiếu vào thành ngữ: Lưỡi không xương ngàn đường...</a:t>
            </a:r>
            <a:r>
              <a:rPr lang="en-US" sz="3600" b="1" dirty="0">
                <a:latin typeface="Times New Roman" panose="02020603050405020304" pitchFamily="18" charset="0"/>
                <a:cs typeface="Times New Roman" panose="02020603050405020304" pitchFamily="18" charset="0"/>
              </a:rPr>
              <a:t>(6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a:t>
            </a:r>
          </a:p>
        </p:txBody>
      </p:sp>
      <p:pic>
        <p:nvPicPr>
          <p:cNvPr id="7" name="Picture 6">
            <a:hlinkClick r:id="rId3" action="ppaction://hlinksldjump"/>
            <a:extLst>
              <a:ext uri="{FF2B5EF4-FFF2-40B4-BE49-F238E27FC236}">
                <a16:creationId xmlns:a16="http://schemas.microsoft.com/office/drawing/2014/main" xmlns="" id="{93651B57-0D3E-7A7A-86B9-2E5C94646AFA}"/>
              </a:ext>
            </a:extLst>
          </p:cNvPr>
          <p:cNvPicPr>
            <a:picLocks noChangeAspect="1"/>
          </p:cNvPicPr>
          <p:nvPr/>
        </p:nvPicPr>
        <p:blipFill>
          <a:blip r:embed="rId4"/>
          <a:stretch>
            <a:fillRect/>
          </a:stretch>
        </p:blipFill>
        <p:spPr>
          <a:xfrm>
            <a:off x="4000524" y="3604525"/>
            <a:ext cx="2359356" cy="1944793"/>
          </a:xfrm>
          <a:prstGeom prst="rect">
            <a:avLst/>
          </a:prstGeom>
        </p:spPr>
      </p:pic>
    </p:spTree>
    <p:extLst>
      <p:ext uri="{BB962C8B-B14F-4D97-AF65-F5344CB8AC3E}">
        <p14:creationId xmlns:p14="http://schemas.microsoft.com/office/powerpoint/2010/main" val="1642202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1583</Words>
  <Application>Microsoft Office PowerPoint</Application>
  <PresentationFormat>Widescreen</PresentationFormat>
  <Paragraphs>332</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.VnTime</vt:lpstr>
      <vt:lpstr>Arial</vt:lpstr>
      <vt:lpstr>Calibri</vt:lpstr>
      <vt:lpstr>Calibri Light</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DELL</cp:lastModifiedBy>
  <cp:revision>16</cp:revision>
  <dcterms:created xsi:type="dcterms:W3CDTF">2022-07-13T08:50:07Z</dcterms:created>
  <dcterms:modified xsi:type="dcterms:W3CDTF">2022-07-29T01:50:54Z</dcterms:modified>
</cp:coreProperties>
</file>