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74" r:id="rId5"/>
    <p:sldId id="294" r:id="rId6"/>
    <p:sldId id="273" r:id="rId7"/>
    <p:sldId id="275" r:id="rId8"/>
    <p:sldId id="270" r:id="rId9"/>
    <p:sldId id="277" r:id="rId10"/>
    <p:sldId id="276" r:id="rId11"/>
    <p:sldId id="278" r:id="rId12"/>
    <p:sldId id="279" r:id="rId13"/>
    <p:sldId id="262" r:id="rId14"/>
    <p:sldId id="280" r:id="rId15"/>
    <p:sldId id="258" r:id="rId16"/>
    <p:sldId id="259" r:id="rId17"/>
    <p:sldId id="261" r:id="rId18"/>
    <p:sldId id="281" r:id="rId19"/>
    <p:sldId id="282" r:id="rId20"/>
    <p:sldId id="285" r:id="rId21"/>
    <p:sldId id="286" r:id="rId22"/>
    <p:sldId id="287" r:id="rId23"/>
    <p:sldId id="284" r:id="rId24"/>
    <p:sldId id="288" r:id="rId25"/>
    <p:sldId id="289" r:id="rId26"/>
    <p:sldId id="283" r:id="rId27"/>
    <p:sldId id="290" r:id="rId28"/>
    <p:sldId id="291" r:id="rId29"/>
    <p:sldId id="260" r:id="rId30"/>
    <p:sldId id="292" r:id="rId31"/>
    <p:sldId id="293" r:id="rId32"/>
    <p:sldId id="29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E097-7E86-7039-F602-134A8FFA2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7DD29-7393-AA55-4DBC-930B8FC7C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FBC2D-61F2-41D6-1525-2ECDFFF6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82D9-F641-4CDA-9620-3E73029653D1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57FD4-6A05-F9C4-BE6D-84F61F3E2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74E07-F8A4-5AB8-5642-C447FF00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6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69FA9-7152-E1EB-EBFD-C60BFED7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B0B91-2DDC-81BB-DDA2-0302B9DBA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F75AB-0CF2-695C-FD81-8B303A3E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82D9-F641-4CDA-9620-3E73029653D1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746DF-39F9-1964-EEA1-458308D8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20953-A72C-9377-6CB8-B0A7D534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AEE39B-6BF7-BB7E-266B-690BBFA3B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401DA-B8B1-CEE1-2D2F-0611B0FBF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1E807-5559-309A-80C5-B812F087A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82D9-F641-4CDA-9620-3E73029653D1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25BBE-1ADA-E4F7-5269-8B31D599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E3BBE-2506-ACE0-4A08-3D57EB92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3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94EB-67F9-DF1E-7128-A062E59E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6A1E5-36FB-DE79-F0A3-28ACBBE78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E3718-D231-11BF-C80A-5E3F1CEC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82D9-F641-4CDA-9620-3E73029653D1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DCC63-0977-1336-7B6C-D6D030702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620FA-05D5-590F-036F-3CF3E89B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0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90F74-2F89-5842-3571-07C724A1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0BF97-E8FA-F40E-CBE4-9CB3864A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B425E-63DB-6614-2098-A0AB9AD06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82D9-F641-4CDA-9620-3E73029653D1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BF41A-F47F-F99C-10C8-DA014A6BE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E794D-0824-C901-E192-DB2A0818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2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D5E1-5D92-ACA5-F129-F72FA2658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9AC9-82D9-9D8D-DE81-F84D16068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A803-3228-2E63-E735-CAF29A26A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BDB1E-6EB1-B1A2-54C7-73DB5C52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82D9-F641-4CDA-9620-3E73029653D1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5F3CB-473D-3FF7-744D-636C9E07B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4A055-AA7D-2EF2-8272-127CE1E1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9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63246-00F5-AF14-C00C-DD5C291E1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26B9E-3308-4412-2928-CAED423FE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CC2B7-0111-657B-50CF-62198D67B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FFBE89-D4E3-1C08-F60B-13AAD8E99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0D7DE2-51A0-723A-1960-48C96A1CD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63B62-0C67-2ED4-2113-17BB7604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82D9-F641-4CDA-9620-3E73029653D1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B4AAA-6277-82AB-E015-EF0950AC6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1C9FED-86E9-1042-7031-F833E233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8B4A1-9B95-F6CD-1F8A-C895B4A6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EA017-4409-59F6-F9D5-41CED110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82D9-F641-4CDA-9620-3E73029653D1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01FD0-2A99-2E5E-99EB-D38DBFF6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A7C4F-4DCB-749D-0EAD-F32E63CB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1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E94D29-9F75-CC40-CB36-D335BE0C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82D9-F641-4CDA-9620-3E73029653D1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47F337-9476-EC2F-55D7-05D777F52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D8A0A-7563-D72E-464D-38C18093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4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BF1CE-0D4D-71CA-8E66-1E236296D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2574B-4D92-55FC-C373-383A4C5B3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991BD-E391-7C1D-9FF2-9DF31F92C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51236-8054-296A-1A6E-30178C252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82D9-F641-4CDA-9620-3E73029653D1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8B968-26E5-82E0-2C37-4EF8178C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B63C4-D6F3-D9D4-B791-9B3F82EE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5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664A-3208-EAE7-AAAC-324F44C0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FB7C14-8491-7EF4-459E-6935587B5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A1414-FD49-E91B-5F46-A27855BF1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7C50F-81FF-2C53-A015-CE5627B8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82D9-F641-4CDA-9620-3E73029653D1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731BB-9E01-51D7-28E0-E2EC378E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EB04B-1F32-1CEB-11A8-CE3EE110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2B7E4A-CD5C-B9D6-63FF-5F031003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EF48C-4549-9973-842F-B7B248631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8A83C-9378-9765-17D2-7E7365AF3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282D9-F641-4CDA-9620-3E73029653D1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5515E-E067-0D47-AC39-0C75D25B4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08802-D560-B83D-933E-48230536B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7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22092" cy="6858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59DEDE-9BAB-5D89-7D50-2DF632AAA45B}"/>
              </a:ext>
            </a:extLst>
          </p:cNvPr>
          <p:cNvSpPr txBox="1"/>
          <p:nvPr/>
        </p:nvSpPr>
        <p:spPr>
          <a:xfrm>
            <a:off x="530296" y="494175"/>
            <a:ext cx="107958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CÙNG CÁC EM HỌC SINH!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135F3-AA5B-93B7-6A7B-7A82A4D22718}"/>
              </a:ext>
            </a:extLst>
          </p:cNvPr>
          <p:cNvSpPr txBox="1"/>
          <p:nvPr/>
        </p:nvSpPr>
        <p:spPr>
          <a:xfrm>
            <a:off x="612396" y="5423181"/>
            <a:ext cx="9876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:………..</a:t>
            </a:r>
          </a:p>
        </p:txBody>
      </p:sp>
    </p:spTree>
    <p:extLst>
      <p:ext uri="{BB962C8B-B14F-4D97-AF65-F5344CB8AC3E}">
        <p14:creationId xmlns:p14="http://schemas.microsoft.com/office/powerpoint/2010/main" val="2412341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22092" cy="6858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1F51F-7C5C-F9DC-7195-98A1F0CD1A72}"/>
              </a:ext>
            </a:extLst>
          </p:cNvPr>
          <p:cNvSpPr txBox="1"/>
          <p:nvPr/>
        </p:nvSpPr>
        <p:spPr>
          <a:xfrm>
            <a:off x="2910980" y="268245"/>
            <a:ext cx="6123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ACAB2A-1A3A-25E1-6332-90C099F2F89E}"/>
              </a:ext>
            </a:extLst>
          </p:cNvPr>
          <p:cNvSpPr txBox="1"/>
          <p:nvPr/>
        </p:nvSpPr>
        <p:spPr>
          <a:xfrm>
            <a:off x="587230" y="3056959"/>
            <a:ext cx="2323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250E1-7919-0440-6E71-F871C1DF69DB}"/>
              </a:ext>
            </a:extLst>
          </p:cNvPr>
          <p:cNvSpPr txBox="1"/>
          <p:nvPr/>
        </p:nvSpPr>
        <p:spPr>
          <a:xfrm>
            <a:off x="3691156" y="1268777"/>
            <a:ext cx="61239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79563-2FD9-C0AD-CC1E-70A34D7666D0}"/>
              </a:ext>
            </a:extLst>
          </p:cNvPr>
          <p:cNvSpPr txBox="1"/>
          <p:nvPr/>
        </p:nvSpPr>
        <p:spPr>
          <a:xfrm>
            <a:off x="3691156" y="3026638"/>
            <a:ext cx="61239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6D5E9-84BB-BE3A-8416-524E518B5F2B}"/>
              </a:ext>
            </a:extLst>
          </p:cNvPr>
          <p:cNvSpPr txBox="1"/>
          <p:nvPr/>
        </p:nvSpPr>
        <p:spPr>
          <a:xfrm>
            <a:off x="3514987" y="4541353"/>
            <a:ext cx="61239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1E9CCF-5395-AB96-C62D-821671D0DAFB}"/>
              </a:ext>
            </a:extLst>
          </p:cNvPr>
          <p:cNvCxnSpPr>
            <a:cxnSpLocks/>
          </p:cNvCxnSpPr>
          <p:nvPr/>
        </p:nvCxnSpPr>
        <p:spPr>
          <a:xfrm flipV="1">
            <a:off x="2206305" y="2197916"/>
            <a:ext cx="1367405" cy="12309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0D3E50-CE47-39E8-7ECB-77F1C34EBD47}"/>
              </a:ext>
            </a:extLst>
          </p:cNvPr>
          <p:cNvCxnSpPr>
            <a:cxnSpLocks/>
          </p:cNvCxnSpPr>
          <p:nvPr/>
        </p:nvCxnSpPr>
        <p:spPr>
          <a:xfrm>
            <a:off x="2206305" y="3494653"/>
            <a:ext cx="148485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1A2E115-F689-6BD9-BE11-F576A972C30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206305" y="3580179"/>
            <a:ext cx="1308682" cy="14382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67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22092" cy="6858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1F51F-7C5C-F9DC-7195-98A1F0CD1A72}"/>
              </a:ext>
            </a:extLst>
          </p:cNvPr>
          <p:cNvSpPr txBox="1"/>
          <p:nvPr/>
        </p:nvSpPr>
        <p:spPr>
          <a:xfrm>
            <a:off x="2910980" y="268245"/>
            <a:ext cx="6123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ACAB2A-1A3A-25E1-6332-90C099F2F89E}"/>
              </a:ext>
            </a:extLst>
          </p:cNvPr>
          <p:cNvSpPr txBox="1"/>
          <p:nvPr/>
        </p:nvSpPr>
        <p:spPr>
          <a:xfrm>
            <a:off x="587230" y="3056959"/>
            <a:ext cx="2323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250E1-7919-0440-6E71-F871C1DF69DB}"/>
              </a:ext>
            </a:extLst>
          </p:cNvPr>
          <p:cNvSpPr txBox="1"/>
          <p:nvPr/>
        </p:nvSpPr>
        <p:spPr>
          <a:xfrm>
            <a:off x="3657600" y="1624149"/>
            <a:ext cx="61239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 lặp đi, lặp lại một từ hoặc cụm từ nhiều lần trong một câu nói, đoạn văn, đoạn thơ. 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6D5E9-84BB-BE3A-8416-524E518B5F2B}"/>
              </a:ext>
            </a:extLst>
          </p:cNvPr>
          <p:cNvSpPr txBox="1"/>
          <p:nvPr/>
        </p:nvSpPr>
        <p:spPr>
          <a:xfrm>
            <a:off x="3514987" y="4541353"/>
            <a:ext cx="61239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gây sự chú ý, liệt kê, nhấn mạnh, khẳng định… một vấn đề nào đó.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1E9CCF-5395-AB96-C62D-821671D0DAFB}"/>
              </a:ext>
            </a:extLst>
          </p:cNvPr>
          <p:cNvCxnSpPr>
            <a:cxnSpLocks/>
          </p:cNvCxnSpPr>
          <p:nvPr/>
        </p:nvCxnSpPr>
        <p:spPr>
          <a:xfrm flipV="1">
            <a:off x="2206305" y="2197916"/>
            <a:ext cx="1367405" cy="12309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1A2E115-F689-6BD9-BE11-F576A972C30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206305" y="3580179"/>
            <a:ext cx="1308682" cy="14382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49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22092" cy="6858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A2603-B3D6-7ED3-7F9D-840D36A5A2F8}"/>
              </a:ext>
            </a:extLst>
          </p:cNvPr>
          <p:cNvSpPr txBox="1"/>
          <p:nvPr/>
        </p:nvSpPr>
        <p:spPr>
          <a:xfrm>
            <a:off x="698076" y="2105412"/>
            <a:ext cx="10795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C26130-DFEE-83E6-D164-C60DF5C4C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453" y="4474828"/>
            <a:ext cx="2726422" cy="2726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4034F8-3F74-A986-8A61-D19AEE04D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2805" y="4520618"/>
            <a:ext cx="2726422" cy="2726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77A9AC-06EC-A667-358A-58D76150C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157" y="4566408"/>
            <a:ext cx="2726422" cy="2726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1C02B-8576-E3D0-264D-525C8E1F5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6064" y="4566408"/>
            <a:ext cx="2726422" cy="2726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9DE2F4-DF1F-2632-B2F7-D8C0073AC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867" y="4520618"/>
            <a:ext cx="2726422" cy="272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78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5F959-0316-5E56-8A50-D9C1CE4A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20E03E-CF70-A074-4CDB-0C38371EA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555213"/>
              </p:ext>
            </p:extLst>
          </p:nvPr>
        </p:nvGraphicFramePr>
        <p:xfrm>
          <a:off x="2166545" y="2080201"/>
          <a:ext cx="5783922" cy="2174178"/>
        </p:xfrm>
        <a:graphic>
          <a:graphicData uri="http://schemas.openxmlformats.org/drawingml/2006/table">
            <a:tbl>
              <a:tblPr firstRow="1" firstCol="1" bandRow="1"/>
              <a:tblGrid>
                <a:gridCol w="2891185">
                  <a:extLst>
                    <a:ext uri="{9D8B030D-6E8A-4147-A177-3AD203B41FA5}">
                      <a16:colId xmlns:a16="http://schemas.microsoft.com/office/drawing/2014/main" val="537192924"/>
                    </a:ext>
                  </a:extLst>
                </a:gridCol>
                <a:gridCol w="2892737">
                  <a:extLst>
                    <a:ext uri="{9D8B030D-6E8A-4147-A177-3AD203B41FA5}">
                      <a16:colId xmlns:a16="http://schemas.microsoft.com/office/drawing/2014/main" val="37954039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Thấy</a:t>
                      </a:r>
                      <a:endParaRPr lang="en-US" sz="36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Gặp</a:t>
                      </a:r>
                      <a:endParaRPr lang="en-US" sz="36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608098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62867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xét</a:t>
                      </a:r>
                      <a:endParaRPr lang="en-US" sz="36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07610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0858122-33B3-9B5E-4E1E-A75C1DBCD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545" y="1004429"/>
            <a:ext cx="5400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kumimoji="0" lang="en-US" altLang="zh-CN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Nhóm</a:t>
            </a: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</a:t>
            </a:r>
            <a:r>
              <a:rPr kumimoji="0" lang="en-US" altLang="zh-CN" sz="3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</a:t>
            </a:r>
            <a:endParaRPr kumimoji="0" lang="en-US" altLang="zh-CN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57F26-4C03-8949-0409-8DD35196D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076" y="4562292"/>
            <a:ext cx="2731245" cy="2725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1A10DE-11BE-E916-D7F6-F7E75FAF6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501" y="4506049"/>
            <a:ext cx="2731245" cy="2725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E7DE1-D4C1-76F3-8D9A-69EC1CED6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829" y="4556580"/>
            <a:ext cx="2731245" cy="2725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4FB767-7FD9-7CD3-E722-D80D7D7F6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218" y="4506784"/>
            <a:ext cx="2731245" cy="2725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19A33D-D542-2941-4195-EBB8B4680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959" y="4556580"/>
            <a:ext cx="2731245" cy="27251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3FD288-1691-A95E-2AE2-14DA78710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38" y="4606376"/>
            <a:ext cx="2731245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53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5F959-0316-5E56-8A50-D9C1CE4A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D57F26-4C03-8949-0409-8DD35196D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076" y="4562292"/>
            <a:ext cx="2731245" cy="2725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1A10DE-11BE-E916-D7F6-F7E75FAF6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501" y="4506049"/>
            <a:ext cx="2731245" cy="2725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E7DE1-D4C1-76F3-8D9A-69EC1CED6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829" y="4556580"/>
            <a:ext cx="2731245" cy="2725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4FB767-7FD9-7CD3-E722-D80D7D7F6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218" y="4506784"/>
            <a:ext cx="2731245" cy="2725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19A33D-D542-2941-4195-EBB8B4680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959" y="4556580"/>
            <a:ext cx="2731245" cy="27251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3FD288-1691-A95E-2AE2-14DA78710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38" y="4606376"/>
            <a:ext cx="2731245" cy="272514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22C6E5-6B1B-D846-503F-CAB5D9758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016483"/>
              </p:ext>
            </p:extLst>
          </p:nvPr>
        </p:nvGraphicFramePr>
        <p:xfrm>
          <a:off x="2009107" y="1505366"/>
          <a:ext cx="7940236" cy="2972562"/>
        </p:xfrm>
        <a:graphic>
          <a:graphicData uri="http://schemas.openxmlformats.org/drawingml/2006/table">
            <a:tbl>
              <a:tblPr firstRow="1" firstCol="1" bandRow="1"/>
              <a:tblGrid>
                <a:gridCol w="3561183">
                  <a:extLst>
                    <a:ext uri="{9D8B030D-6E8A-4147-A177-3AD203B41FA5}">
                      <a16:colId xmlns:a16="http://schemas.microsoft.com/office/drawing/2014/main" val="980450012"/>
                    </a:ext>
                  </a:extLst>
                </a:gridCol>
                <a:gridCol w="4379053">
                  <a:extLst>
                    <a:ext uri="{9D8B030D-6E8A-4147-A177-3AD203B41FA5}">
                      <a16:colId xmlns:a16="http://schemas.microsoft.com/office/drawing/2014/main" val="18484461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Thấy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Gặp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495449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mắt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Giáp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44348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nếp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thuần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tri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cũ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đựng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mừng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trìu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mến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366859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84200F5D-7F93-CF4E-6725-518738237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661" y="394570"/>
            <a:ext cx="85084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1. 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60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5F959-0316-5E56-8A50-D9C1CE4A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8986F2-347A-0942-ED9D-37720FC34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92187"/>
              </p:ext>
            </p:extLst>
          </p:nvPr>
        </p:nvGraphicFramePr>
        <p:xfrm>
          <a:off x="2191343" y="1727406"/>
          <a:ext cx="7623776" cy="4327144"/>
        </p:xfrm>
        <a:graphic>
          <a:graphicData uri="http://schemas.openxmlformats.org/drawingml/2006/table">
            <a:tbl>
              <a:tblPr firstRow="1" firstCol="1" bandRow="1"/>
              <a:tblGrid>
                <a:gridCol w="3810866">
                  <a:extLst>
                    <a:ext uri="{9D8B030D-6E8A-4147-A177-3AD203B41FA5}">
                      <a16:colId xmlns:a16="http://schemas.microsoft.com/office/drawing/2014/main" val="435136823"/>
                    </a:ext>
                  </a:extLst>
                </a:gridCol>
                <a:gridCol w="3812910">
                  <a:extLst>
                    <a:ext uri="{9D8B030D-6E8A-4147-A177-3AD203B41FA5}">
                      <a16:colId xmlns:a16="http://schemas.microsoft.com/office/drawing/2014/main" val="3587376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thơm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“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suốt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con.”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168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41031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37410A64-99F0-73C4-F680-7E03E6045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7640" y="257899"/>
            <a:ext cx="55226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kumimoji="0" lang="en-US" altLang="zh-CN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Nhóm</a:t>
            </a:r>
            <a: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2: </a:t>
            </a:r>
            <a:r>
              <a:rPr kumimoji="0" lang="en-US" altLang="zh-CN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</a:t>
            </a:r>
            <a:endParaRPr kumimoji="0" lang="en-US" altLang="zh-CN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34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5F959-0316-5E56-8A50-D9C1CE4A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E9BBC0-159C-6226-F181-E40E0797F79E}"/>
              </a:ext>
            </a:extLst>
          </p:cNvPr>
          <p:cNvSpPr txBox="1"/>
          <p:nvPr/>
        </p:nvSpPr>
        <p:spPr>
          <a:xfrm>
            <a:off x="2248599" y="550408"/>
            <a:ext cx="76948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2. 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con”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CE1434-0860-D28B-3D87-92A4E14B5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28" y="4373399"/>
            <a:ext cx="2737341" cy="2725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9475C3-4826-A3F4-CB4A-B2662534E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028" y="4373399"/>
            <a:ext cx="2737341" cy="2725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FF1454-4106-8595-41C7-02BC69C8E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828" y="4253125"/>
            <a:ext cx="2737341" cy="2725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203819-7B94-20B4-FCAC-CFE79C9D6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128" y="4373399"/>
            <a:ext cx="2737341" cy="2725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027D46-DF64-9A41-86B7-909A5F28C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428" y="4373399"/>
            <a:ext cx="2737341" cy="27251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6F7CF0-7D14-D254-FD63-3761B30F5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555" y="4305509"/>
            <a:ext cx="2737341" cy="27251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1D826A-3AD9-C675-30C0-7A48C92D690A}"/>
              </a:ext>
            </a:extLst>
          </p:cNvPr>
          <p:cNvSpPr txBox="1"/>
          <p:nvPr/>
        </p:nvSpPr>
        <p:spPr>
          <a:xfrm>
            <a:off x="2392392" y="1695299"/>
            <a:ext cx="76948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379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5F959-0316-5E56-8A50-D9C1CE4A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" y="-14438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7654FB-6779-356D-C3B8-F9367C6EA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683" y="5875004"/>
            <a:ext cx="1206483" cy="120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80B530-90C8-0190-E191-B658E4302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24" y="5875003"/>
            <a:ext cx="1206483" cy="1201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F7FFFA-29B7-8024-4421-007DC6A8E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65" y="5907816"/>
            <a:ext cx="1206483" cy="1201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D6DCF0-5C0C-6FC8-2EE5-E1579FF31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94" y="5907816"/>
            <a:ext cx="1206483" cy="1201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4165B-5BB7-6F0F-034A-28AFF0E35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016" y="5907816"/>
            <a:ext cx="1206483" cy="1201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7FE0E5-7A5E-5295-F5E6-9D1B20A11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889" y="5907816"/>
            <a:ext cx="1206483" cy="1201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961006-4223-6B48-E8DB-A39DF67F9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42" y="5907816"/>
            <a:ext cx="1206483" cy="1201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947DC5-F1E7-F068-FAC1-9E226E19B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15" y="5875002"/>
            <a:ext cx="1206483" cy="1201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9942BB-01E9-AD20-E0D9-D64C4F79D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531" y="5875001"/>
            <a:ext cx="1206483" cy="1201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7B652B-6816-21DD-20FA-14B418331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140" y="5875000"/>
            <a:ext cx="1206483" cy="1201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CEEBEC-323C-B521-351F-E5FDE2D54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523" y="5914719"/>
            <a:ext cx="1206483" cy="1201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FABDDA-6930-BBB7-5AA8-10A3BDDF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705" y="5914719"/>
            <a:ext cx="1206483" cy="1201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8A7CE6-A626-3E0A-49F6-32D3234E3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295" y="5874999"/>
            <a:ext cx="1206483" cy="12011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7A9525-D216-08B9-1756-0150349BD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391" y="5860561"/>
            <a:ext cx="1206483" cy="12011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D5B443-D476-93D4-E129-41A90A16B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10" y="5874998"/>
            <a:ext cx="1206483" cy="12011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4E0DBF-5ED6-AD79-85B0-1B602ACC0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915" y="5881535"/>
            <a:ext cx="1206483" cy="120110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2C6B2E-04E8-F81B-0987-1CFF1379F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949484"/>
              </p:ext>
            </p:extLst>
          </p:nvPr>
        </p:nvGraphicFramePr>
        <p:xfrm>
          <a:off x="1229198" y="1220799"/>
          <a:ext cx="9084894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4337108">
                  <a:extLst>
                    <a:ext uri="{9D8B030D-6E8A-4147-A177-3AD203B41FA5}">
                      <a16:colId xmlns:a16="http://schemas.microsoft.com/office/drawing/2014/main" val="243767502"/>
                    </a:ext>
                  </a:extLst>
                </a:gridCol>
                <a:gridCol w="4747786">
                  <a:extLst>
                    <a:ext uri="{9D8B030D-6E8A-4147-A177-3AD203B41FA5}">
                      <a16:colId xmlns:a16="http://schemas.microsoft.com/office/drawing/2014/main" val="17097618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thơm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“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suốt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con.”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739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Có mùi như hương của hoa, dễ chịu, làm cho thích ngửi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thuần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khứu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trìu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mến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lính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8512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0CB6D8D-138D-EA40-792B-C7577718ABA4}"/>
              </a:ext>
            </a:extLst>
          </p:cNvPr>
          <p:cNvSpPr txBox="1"/>
          <p:nvPr/>
        </p:nvSpPr>
        <p:spPr>
          <a:xfrm>
            <a:off x="4715539" y="369289"/>
            <a:ext cx="2310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2. 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575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5F959-0316-5E56-8A50-D9C1CE4A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" y="-14438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7654FB-6779-356D-C3B8-F9367C6EA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683" y="5875004"/>
            <a:ext cx="1206483" cy="120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80B530-90C8-0190-E191-B658E4302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24" y="5875003"/>
            <a:ext cx="1206483" cy="1201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F7FFFA-29B7-8024-4421-007DC6A8E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65" y="5907816"/>
            <a:ext cx="1206483" cy="1201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D6DCF0-5C0C-6FC8-2EE5-E1579FF31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94" y="5907816"/>
            <a:ext cx="1206483" cy="1201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4165B-5BB7-6F0F-034A-28AFF0E35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016" y="5907816"/>
            <a:ext cx="1206483" cy="1201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7FE0E5-7A5E-5295-F5E6-9D1B20A11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889" y="5907816"/>
            <a:ext cx="1206483" cy="1201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961006-4223-6B48-E8DB-A39DF67F9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42" y="5907816"/>
            <a:ext cx="1206483" cy="1201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947DC5-F1E7-F068-FAC1-9E226E19B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15" y="5875002"/>
            <a:ext cx="1206483" cy="1201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9942BB-01E9-AD20-E0D9-D64C4F79D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531" y="5875001"/>
            <a:ext cx="1206483" cy="1201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7B652B-6816-21DD-20FA-14B418331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140" y="5875000"/>
            <a:ext cx="1206483" cy="1201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CEEBEC-323C-B521-351F-E5FDE2D54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523" y="5914719"/>
            <a:ext cx="1206483" cy="1201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FABDDA-6930-BBB7-5AA8-10A3BDDF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705" y="5914719"/>
            <a:ext cx="1206483" cy="1201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8A7CE6-A626-3E0A-49F6-32D3234E3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295" y="5874999"/>
            <a:ext cx="1206483" cy="12011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7A9525-D216-08B9-1756-0150349BD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391" y="5860561"/>
            <a:ext cx="1206483" cy="12011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D5B443-D476-93D4-E129-41A90A16B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10" y="5874998"/>
            <a:ext cx="1206483" cy="12011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4E0DBF-5ED6-AD79-85B0-1B602ACC0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915" y="5881535"/>
            <a:ext cx="1206483" cy="120110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68AB99-032D-96B1-C55A-578F299DC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643283"/>
              </p:ext>
            </p:extLst>
          </p:nvPr>
        </p:nvGraphicFramePr>
        <p:xfrm>
          <a:off x="2242237" y="1429238"/>
          <a:ext cx="6578270" cy="3687064"/>
        </p:xfrm>
        <a:graphic>
          <a:graphicData uri="http://schemas.openxmlformats.org/drawingml/2006/table">
            <a:tbl>
              <a:tblPr firstRow="1" firstCol="1" bandRow="1"/>
              <a:tblGrid>
                <a:gridCol w="3288253">
                  <a:extLst>
                    <a:ext uri="{9D8B030D-6E8A-4147-A177-3AD203B41FA5}">
                      <a16:colId xmlns:a16="http://schemas.microsoft.com/office/drawing/2014/main" val="1955567882"/>
                    </a:ext>
                  </a:extLst>
                </a:gridCol>
                <a:gridCol w="3290017">
                  <a:extLst>
                    <a:ext uri="{9D8B030D-6E8A-4147-A177-3AD203B41FA5}">
                      <a16:colId xmlns:a16="http://schemas.microsoft.com/office/drawing/2014/main" val="29864106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chín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khát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hương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623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962144"/>
                  </a:ext>
                </a:extLst>
              </a:tr>
            </a:tbl>
          </a:graphicData>
        </a:graphic>
      </p:graphicFrame>
      <p:sp>
        <p:nvSpPr>
          <p:cNvPr id="20" name="Rectangle 1">
            <a:extLst>
              <a:ext uri="{FF2B5EF4-FFF2-40B4-BE49-F238E27FC236}">
                <a16:creationId xmlns:a16="http://schemas.microsoft.com/office/drawing/2014/main" id="{AD950603-8C90-ABBE-6E74-774E425F1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135" y="407150"/>
            <a:ext cx="46964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kumimoji="0" lang="en-US" altLang="zh-CN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Nhóm</a:t>
            </a:r>
            <a: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3: </a:t>
            </a:r>
            <a:r>
              <a:rPr kumimoji="0" lang="en-US" altLang="zh-CN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</a:t>
            </a:r>
            <a:endParaRPr kumimoji="0" lang="en-US" altLang="zh-CN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870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5F959-0316-5E56-8A50-D9C1CE4A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7654FB-6779-356D-C3B8-F9367C6EA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683" y="5875004"/>
            <a:ext cx="1206483" cy="120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80B530-90C8-0190-E191-B658E4302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24" y="5875003"/>
            <a:ext cx="1206483" cy="1201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F7FFFA-29B7-8024-4421-007DC6A8E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65" y="5907816"/>
            <a:ext cx="1206483" cy="1201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D6DCF0-5C0C-6FC8-2EE5-E1579FF31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94" y="5907816"/>
            <a:ext cx="1206483" cy="1201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4165B-5BB7-6F0F-034A-28AFF0E35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016" y="5907816"/>
            <a:ext cx="1206483" cy="1201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7FE0E5-7A5E-5295-F5E6-9D1B20A11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889" y="5907816"/>
            <a:ext cx="1206483" cy="1201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961006-4223-6B48-E8DB-A39DF67F9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42" y="5907816"/>
            <a:ext cx="1206483" cy="1201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947DC5-F1E7-F068-FAC1-9E226E19B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15" y="5875002"/>
            <a:ext cx="1206483" cy="1201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9942BB-01E9-AD20-E0D9-D64C4F79D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531" y="5875001"/>
            <a:ext cx="1206483" cy="1201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7B652B-6816-21DD-20FA-14B418331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140" y="5875000"/>
            <a:ext cx="1206483" cy="1201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CEEBEC-323C-B521-351F-E5FDE2D54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523" y="5914719"/>
            <a:ext cx="1206483" cy="1201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FABDDA-6930-BBB7-5AA8-10A3BDDF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705" y="5914719"/>
            <a:ext cx="1206483" cy="1201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8A7CE6-A626-3E0A-49F6-32D3234E3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295" y="5874999"/>
            <a:ext cx="1206483" cy="12011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7A9525-D216-08B9-1756-0150349BD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391" y="5860561"/>
            <a:ext cx="1206483" cy="12011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D5B443-D476-93D4-E129-41A90A16B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10" y="5874998"/>
            <a:ext cx="1206483" cy="12011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4E0DBF-5ED6-AD79-85B0-1B602ACC0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915" y="5881535"/>
            <a:ext cx="1206483" cy="1201109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857ACCA-1928-5C14-3EA7-95497FE53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028383"/>
              </p:ext>
            </p:extLst>
          </p:nvPr>
        </p:nvGraphicFramePr>
        <p:xfrm>
          <a:off x="716191" y="1052826"/>
          <a:ext cx="10550223" cy="4937760"/>
        </p:xfrm>
        <a:graphic>
          <a:graphicData uri="http://schemas.openxmlformats.org/drawingml/2006/table">
            <a:tbl>
              <a:tblPr firstRow="1" firstCol="1" bandRow="1"/>
              <a:tblGrid>
                <a:gridCol w="4501305">
                  <a:extLst>
                    <a:ext uri="{9D8B030D-6E8A-4147-A177-3AD203B41FA5}">
                      <a16:colId xmlns:a16="http://schemas.microsoft.com/office/drawing/2014/main" val="1031821394"/>
                    </a:ext>
                  </a:extLst>
                </a:gridCol>
                <a:gridCol w="6048918">
                  <a:extLst>
                    <a:ext uri="{9D8B030D-6E8A-4147-A177-3AD203B41FA5}">
                      <a16:colId xmlns:a16="http://schemas.microsoft.com/office/drawing/2014/main" val="23261853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chín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khát</a:t>
                      </a:r>
                      <a:endParaRPr lang="en-US" sz="36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hương</a:t>
                      </a:r>
                      <a:endParaRPr lang="en-US" sz="36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498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Danh từ chỉ hơi tỏa từ sự vật, có thể nhận biết bằng lưỡi</a:t>
                      </a:r>
                      <a:endParaRPr lang="en-US" sz="36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trừu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3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miền</a:t>
                      </a:r>
                      <a:endParaRPr lang="en-US" sz="36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44224"/>
                  </a:ext>
                </a:extLst>
              </a:tr>
            </a:tbl>
          </a:graphicData>
        </a:graphic>
      </p:graphicFrame>
      <p:sp>
        <p:nvSpPr>
          <p:cNvPr id="22" name="Rectangle 1">
            <a:extLst>
              <a:ext uri="{FF2B5EF4-FFF2-40B4-BE49-F238E27FC236}">
                <a16:creationId xmlns:a16="http://schemas.microsoft.com/office/drawing/2014/main" id="{01EC62FC-5B5B-16CB-8D28-9DE08637F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281" y="305221"/>
            <a:ext cx="27937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3. 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528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22092" cy="6858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A2603-B3D6-7ED3-7F9D-840D36A5A2F8}"/>
              </a:ext>
            </a:extLst>
          </p:cNvPr>
          <p:cNvSpPr txBox="1"/>
          <p:nvPr/>
        </p:nvSpPr>
        <p:spPr>
          <a:xfrm>
            <a:off x="663122" y="2373309"/>
            <a:ext cx="10795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C26130-DFEE-83E6-D164-C60DF5C4C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453" y="4474828"/>
            <a:ext cx="2726422" cy="2726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4034F8-3F74-A986-8A61-D19AEE04D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2805" y="4520618"/>
            <a:ext cx="2726422" cy="2726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77A9AC-06EC-A667-358A-58D76150C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157" y="4566408"/>
            <a:ext cx="2726422" cy="2726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1C02B-8576-E3D0-264D-525C8E1F5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6064" y="4566408"/>
            <a:ext cx="2726422" cy="2726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9DE2F4-DF1F-2632-B2F7-D8C0073AC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867" y="4520618"/>
            <a:ext cx="2726422" cy="272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78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5F959-0316-5E56-8A50-D9C1CE4A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" y="-14438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7654FB-6779-356D-C3B8-F9367C6EA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683" y="5875004"/>
            <a:ext cx="1206483" cy="120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80B530-90C8-0190-E191-B658E4302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24" y="5875003"/>
            <a:ext cx="1206483" cy="1201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F7FFFA-29B7-8024-4421-007DC6A8E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65" y="5907816"/>
            <a:ext cx="1206483" cy="1201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D6DCF0-5C0C-6FC8-2EE5-E1579FF31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94" y="5907816"/>
            <a:ext cx="1206483" cy="1201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4165B-5BB7-6F0F-034A-28AFF0E35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016" y="5907816"/>
            <a:ext cx="1206483" cy="1201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7FE0E5-7A5E-5295-F5E6-9D1B20A11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889" y="5907816"/>
            <a:ext cx="1206483" cy="1201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961006-4223-6B48-E8DB-A39DF67F9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42" y="5907816"/>
            <a:ext cx="1206483" cy="1201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947DC5-F1E7-F068-FAC1-9E226E19B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15" y="5875002"/>
            <a:ext cx="1206483" cy="1201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9942BB-01E9-AD20-E0D9-D64C4F79D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531" y="5875001"/>
            <a:ext cx="1206483" cy="1201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7B652B-6816-21DD-20FA-14B418331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140" y="5875000"/>
            <a:ext cx="1206483" cy="1201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CEEBEC-323C-B521-351F-E5FDE2D54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523" y="5914719"/>
            <a:ext cx="1206483" cy="1201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FABDDA-6930-BBB7-5AA8-10A3BDDF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705" y="5914719"/>
            <a:ext cx="1206483" cy="1201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8A7CE6-A626-3E0A-49F6-32D3234E3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295" y="5874999"/>
            <a:ext cx="1206483" cy="12011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7A9525-D216-08B9-1756-0150349BD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391" y="5860561"/>
            <a:ext cx="1206483" cy="12011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D5B443-D476-93D4-E129-41A90A16B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10" y="5874998"/>
            <a:ext cx="1206483" cy="12011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4E0DBF-5ED6-AD79-85B0-1B602ACC0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915" y="5881535"/>
            <a:ext cx="1206483" cy="12011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2E0A52F-62C5-B951-C3AB-10FB04DEB33E}"/>
              </a:ext>
            </a:extLst>
          </p:cNvPr>
          <p:cNvSpPr txBox="1"/>
          <p:nvPr/>
        </p:nvSpPr>
        <p:spPr>
          <a:xfrm>
            <a:off x="2214800" y="611251"/>
            <a:ext cx="776239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Nhóm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4: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4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ghép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đều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tạo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cụm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Nhận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xét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cụm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vừa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tạo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nhận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xét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kết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Thanh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Thảo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quả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nghệ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thuật</a:t>
            </a:r>
            <a:r>
              <a:rPr lang="en-US" sz="40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863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5F959-0316-5E56-8A50-D9C1CE4A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" y="-14438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7654FB-6779-356D-C3B8-F9367C6EA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207" y="1563431"/>
            <a:ext cx="1206483" cy="120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80B530-90C8-0190-E191-B658E4302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448" y="1563430"/>
            <a:ext cx="1206483" cy="1201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F7FFFA-29B7-8024-4421-007DC6A8E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689" y="1596243"/>
            <a:ext cx="1206483" cy="1201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D6DCF0-5C0C-6FC8-2EE5-E1579FF31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229" y="965158"/>
            <a:ext cx="1206483" cy="1201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4165B-5BB7-6F0F-034A-28AFF0E35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121" y="2146516"/>
            <a:ext cx="1206483" cy="1201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7FE0E5-7A5E-5295-F5E6-9D1B20A11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880" y="832476"/>
            <a:ext cx="1206483" cy="1201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961006-4223-6B48-E8DB-A39DF67F9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655" y="2864656"/>
            <a:ext cx="1206483" cy="1201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947DC5-F1E7-F068-FAC1-9E226E19B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528" y="2831842"/>
            <a:ext cx="1206483" cy="1201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9942BB-01E9-AD20-E0D9-D64C4F79D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544" y="2831841"/>
            <a:ext cx="1206483" cy="1201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7B652B-6816-21DD-20FA-14B418331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153" y="2831840"/>
            <a:ext cx="1206483" cy="1201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CEEBEC-323C-B521-351F-E5FDE2D54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536" y="2871559"/>
            <a:ext cx="1206483" cy="1201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FABDDA-6930-BBB7-5AA8-10A3BDDF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0718" y="2871559"/>
            <a:ext cx="1206483" cy="1201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8A7CE6-A626-3E0A-49F6-32D3234E3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295" y="5874999"/>
            <a:ext cx="1206483" cy="12011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7A9525-D216-08B9-1756-0150349BD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391" y="5860561"/>
            <a:ext cx="1206483" cy="12011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D5B443-D476-93D4-E129-41A90A16B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334" y="1563425"/>
            <a:ext cx="1206483" cy="12011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4E0DBF-5ED6-AD79-85B0-1B602ACC0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915" y="5881535"/>
            <a:ext cx="1206483" cy="12011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96696BD-1E7B-423F-3453-DA8BBDAA09C9}"/>
              </a:ext>
            </a:extLst>
          </p:cNvPr>
          <p:cNvSpPr txBox="1"/>
          <p:nvPr/>
        </p:nvSpPr>
        <p:spPr>
          <a:xfrm>
            <a:off x="946419" y="421896"/>
            <a:ext cx="55291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5F0B1D-560C-6856-A1B0-E3A43E04D265}"/>
              </a:ext>
            </a:extLst>
          </p:cNvPr>
          <p:cNvSpPr txBox="1"/>
          <p:nvPr/>
        </p:nvSpPr>
        <p:spPr>
          <a:xfrm>
            <a:off x="946419" y="2237781"/>
            <a:ext cx="55870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5AF9AB-371C-4913-4986-B22D33662996}"/>
              </a:ext>
            </a:extLst>
          </p:cNvPr>
          <p:cNvSpPr txBox="1"/>
          <p:nvPr/>
        </p:nvSpPr>
        <p:spPr>
          <a:xfrm>
            <a:off x="946419" y="3760377"/>
            <a:ext cx="580671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3719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5F959-0316-5E56-8A50-D9C1CE4A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" y="-14438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7654FB-6779-356D-C3B8-F9367C6EA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683" y="5875004"/>
            <a:ext cx="1206483" cy="120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80B530-90C8-0190-E191-B658E4302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24" y="5875003"/>
            <a:ext cx="1206483" cy="1201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F7FFFA-29B7-8024-4421-007DC6A8E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65" y="5907816"/>
            <a:ext cx="1206483" cy="1201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D6DCF0-5C0C-6FC8-2EE5-E1579FF31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94" y="5907816"/>
            <a:ext cx="1206483" cy="1201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4165B-5BB7-6F0F-034A-28AFF0E35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016" y="5907816"/>
            <a:ext cx="1206483" cy="1201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7FE0E5-7A5E-5295-F5E6-9D1B20A11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889" y="5907816"/>
            <a:ext cx="1206483" cy="1201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961006-4223-6B48-E8DB-A39DF67F9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42" y="5907816"/>
            <a:ext cx="1206483" cy="1201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947DC5-F1E7-F068-FAC1-9E226E19B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15" y="5875002"/>
            <a:ext cx="1206483" cy="1201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9942BB-01E9-AD20-E0D9-D64C4F79D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531" y="5875001"/>
            <a:ext cx="1206483" cy="1201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7B652B-6816-21DD-20FA-14B418331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140" y="5875000"/>
            <a:ext cx="1206483" cy="1201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CEEBEC-323C-B521-351F-E5FDE2D54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523" y="5914719"/>
            <a:ext cx="1206483" cy="1201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FABDDA-6930-BBB7-5AA8-10A3BDDF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705" y="5914719"/>
            <a:ext cx="1206483" cy="1201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8A7CE6-A626-3E0A-49F6-32D3234E3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295" y="5874999"/>
            <a:ext cx="1206483" cy="12011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7A9525-D216-08B9-1756-0150349BD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391" y="5860561"/>
            <a:ext cx="1206483" cy="12011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D5B443-D476-93D4-E129-41A90A16B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10" y="5874998"/>
            <a:ext cx="1206483" cy="12011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4E0DBF-5ED6-AD79-85B0-1B602ACC0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915" y="5881535"/>
            <a:ext cx="1206483" cy="12011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96696BD-1E7B-423F-3453-DA8BBDAA09C9}"/>
              </a:ext>
            </a:extLst>
          </p:cNvPr>
          <p:cNvSpPr txBox="1"/>
          <p:nvPr/>
        </p:nvSpPr>
        <p:spPr>
          <a:xfrm>
            <a:off x="1373497" y="986670"/>
            <a:ext cx="52026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EDB8AE-D988-650E-10EE-6ED000A88A83}"/>
              </a:ext>
            </a:extLst>
          </p:cNvPr>
          <p:cNvSpPr txBox="1"/>
          <p:nvPr/>
        </p:nvSpPr>
        <p:spPr>
          <a:xfrm>
            <a:off x="980209" y="2041598"/>
            <a:ext cx="974800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3325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5F959-0316-5E56-8A50-D9C1CE4A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" y="-14438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7654FB-6779-356D-C3B8-F9367C6EA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683" y="5875004"/>
            <a:ext cx="1206483" cy="120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80B530-90C8-0190-E191-B658E4302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24" y="5875003"/>
            <a:ext cx="1206483" cy="1201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F7FFFA-29B7-8024-4421-007DC6A8E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65" y="5907816"/>
            <a:ext cx="1206483" cy="1201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D6DCF0-5C0C-6FC8-2EE5-E1579FF31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94" y="5907816"/>
            <a:ext cx="1206483" cy="1201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4165B-5BB7-6F0F-034A-28AFF0E35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016" y="5907816"/>
            <a:ext cx="1206483" cy="1201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7FE0E5-7A5E-5295-F5E6-9D1B20A11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889" y="5907816"/>
            <a:ext cx="1206483" cy="1201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961006-4223-6B48-E8DB-A39DF67F9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42" y="5907816"/>
            <a:ext cx="1206483" cy="1201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947DC5-F1E7-F068-FAC1-9E226E19B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15" y="5875002"/>
            <a:ext cx="1206483" cy="1201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9942BB-01E9-AD20-E0D9-D64C4F79D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531" y="5875001"/>
            <a:ext cx="1206483" cy="1201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7B652B-6816-21DD-20FA-14B418331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140" y="5875000"/>
            <a:ext cx="1206483" cy="1201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CEEBEC-323C-B521-351F-E5FDE2D54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523" y="5914719"/>
            <a:ext cx="1206483" cy="1201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FABDDA-6930-BBB7-5AA8-10A3BDDF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705" y="5914719"/>
            <a:ext cx="1206483" cy="1201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8A7CE6-A626-3E0A-49F6-32D3234E3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295" y="5874999"/>
            <a:ext cx="1206483" cy="12011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7A9525-D216-08B9-1756-0150349BD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391" y="5860561"/>
            <a:ext cx="1206483" cy="12011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D5B443-D476-93D4-E129-41A90A16B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10" y="5874998"/>
            <a:ext cx="1206483" cy="12011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4E0DBF-5ED6-AD79-85B0-1B602ACC0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915" y="5881535"/>
            <a:ext cx="1206483" cy="120110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441E29-20E9-336B-7B04-2A9D0DB05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904357"/>
              </p:ext>
            </p:extLst>
          </p:nvPr>
        </p:nvGraphicFramePr>
        <p:xfrm>
          <a:off x="2210786" y="1730504"/>
          <a:ext cx="7669605" cy="2330958"/>
        </p:xfrm>
        <a:graphic>
          <a:graphicData uri="http://schemas.openxmlformats.org/drawingml/2006/table">
            <a:tbl>
              <a:tblPr firstRow="1" firstCol="1" bandRow="1"/>
              <a:tblGrid>
                <a:gridCol w="2556535">
                  <a:extLst>
                    <a:ext uri="{9D8B030D-6E8A-4147-A177-3AD203B41FA5}">
                      <a16:colId xmlns:a16="http://schemas.microsoft.com/office/drawing/2014/main" val="425775009"/>
                    </a:ext>
                  </a:extLst>
                </a:gridCol>
                <a:gridCol w="2556535">
                  <a:extLst>
                    <a:ext uri="{9D8B030D-6E8A-4147-A177-3AD203B41FA5}">
                      <a16:colId xmlns:a16="http://schemas.microsoft.com/office/drawing/2014/main" val="2722117226"/>
                    </a:ext>
                  </a:extLst>
                </a:gridCol>
                <a:gridCol w="2556535">
                  <a:extLst>
                    <a:ext uri="{9D8B030D-6E8A-4147-A177-3AD203B41FA5}">
                      <a16:colId xmlns:a16="http://schemas.microsoft.com/office/drawing/2014/main" val="35201728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Tác dụng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49718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237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367697"/>
                  </a:ext>
                </a:extLst>
              </a:tr>
            </a:tbl>
          </a:graphicData>
        </a:graphic>
      </p:graphicFrame>
      <p:sp>
        <p:nvSpPr>
          <p:cNvPr id="20" name="Rectangle 1">
            <a:extLst>
              <a:ext uri="{FF2B5EF4-FFF2-40B4-BE49-F238E27FC236}">
                <a16:creationId xmlns:a16="http://schemas.microsoft.com/office/drawing/2014/main" id="{27BB88A5-549A-F4F8-E8D1-45A442DDF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505" y="335700"/>
            <a:ext cx="45655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kumimoji="0" lang="en-US" altLang="zh-CN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Nhóm</a:t>
            </a:r>
            <a: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5: </a:t>
            </a:r>
            <a:r>
              <a:rPr kumimoji="0" lang="en-US" altLang="zh-CN" sz="4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5a</a:t>
            </a:r>
            <a:endParaRPr kumimoji="0" lang="en-US" altLang="zh-CN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852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5F959-0316-5E56-8A50-D9C1CE4A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" y="-14438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7654FB-6779-356D-C3B8-F9367C6EA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683" y="5875004"/>
            <a:ext cx="1206483" cy="120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80B530-90C8-0190-E191-B658E4302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24" y="5875003"/>
            <a:ext cx="1206483" cy="1201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F7FFFA-29B7-8024-4421-007DC6A8E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65" y="5907816"/>
            <a:ext cx="1206483" cy="1201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D6DCF0-5C0C-6FC8-2EE5-E1579FF31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94" y="5907816"/>
            <a:ext cx="1206483" cy="1201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4165B-5BB7-6F0F-034A-28AFF0E35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016" y="5907816"/>
            <a:ext cx="1206483" cy="1201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7FE0E5-7A5E-5295-F5E6-9D1B20A11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889" y="5907816"/>
            <a:ext cx="1206483" cy="1201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961006-4223-6B48-E8DB-A39DF67F9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42" y="5907816"/>
            <a:ext cx="1206483" cy="1201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947DC5-F1E7-F068-FAC1-9E226E19B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15" y="5875002"/>
            <a:ext cx="1206483" cy="1201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9942BB-01E9-AD20-E0D9-D64C4F79D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531" y="5875001"/>
            <a:ext cx="1206483" cy="1201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7B652B-6816-21DD-20FA-14B418331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140" y="5875000"/>
            <a:ext cx="1206483" cy="1201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CEEBEC-323C-B521-351F-E5FDE2D54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523" y="5914719"/>
            <a:ext cx="1206483" cy="1201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FABDDA-6930-BBB7-5AA8-10A3BDDF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705" y="5914719"/>
            <a:ext cx="1206483" cy="1201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8A7CE6-A626-3E0A-49F6-32D3234E3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295" y="5874999"/>
            <a:ext cx="1206483" cy="12011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7A9525-D216-08B9-1756-0150349BD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391" y="5860561"/>
            <a:ext cx="1206483" cy="12011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D5B443-D476-93D4-E129-41A90A16B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10" y="5874998"/>
            <a:ext cx="1206483" cy="12011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4E0DBF-5ED6-AD79-85B0-1B602ACC0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915" y="5881535"/>
            <a:ext cx="1206483" cy="120110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BDAAA2-62D5-59EC-57BB-69A2E4AC0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445020"/>
              </p:ext>
            </p:extLst>
          </p:nvPr>
        </p:nvGraphicFramePr>
        <p:xfrm>
          <a:off x="953608" y="1422556"/>
          <a:ext cx="10284784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1564832">
                  <a:extLst>
                    <a:ext uri="{9D8B030D-6E8A-4147-A177-3AD203B41FA5}">
                      <a16:colId xmlns:a16="http://schemas.microsoft.com/office/drawing/2014/main" val="3086634526"/>
                    </a:ext>
                  </a:extLst>
                </a:gridCol>
                <a:gridCol w="4359976">
                  <a:extLst>
                    <a:ext uri="{9D8B030D-6E8A-4147-A177-3AD203B41FA5}">
                      <a16:colId xmlns:a16="http://schemas.microsoft.com/office/drawing/2014/main" val="3489726506"/>
                    </a:ext>
                  </a:extLst>
                </a:gridCol>
                <a:gridCol w="4359976">
                  <a:extLst>
                    <a:ext uri="{9D8B030D-6E8A-4147-A177-3AD203B41FA5}">
                      <a16:colId xmlns:a16="http://schemas.microsoft.com/office/drawing/2014/main" val="10134097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15979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Điệp ngữ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nuối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tiếc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7204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Điệp từ gấp rãi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khẩn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trương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gáp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vội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vã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030223"/>
                  </a:ext>
                </a:extLst>
              </a:tr>
            </a:tbl>
          </a:graphicData>
        </a:graphic>
      </p:graphicFrame>
      <p:sp>
        <p:nvSpPr>
          <p:cNvPr id="20" name="Rectangle 1">
            <a:extLst>
              <a:ext uri="{FF2B5EF4-FFF2-40B4-BE49-F238E27FC236}">
                <a16:creationId xmlns:a16="http://schemas.microsoft.com/office/drawing/2014/main" id="{A9F8C5FA-1FA7-7EFE-39CE-ED056B221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2209" y="300873"/>
            <a:ext cx="736783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5. 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752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5F959-0316-5E56-8A50-D9C1CE4A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" y="-14438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7654FB-6779-356D-C3B8-F9367C6EA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683" y="5875004"/>
            <a:ext cx="1206483" cy="120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80B530-90C8-0190-E191-B658E4302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24" y="5875003"/>
            <a:ext cx="1206483" cy="1201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F7FFFA-29B7-8024-4421-007DC6A8E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65" y="5907816"/>
            <a:ext cx="1206483" cy="1201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D6DCF0-5C0C-6FC8-2EE5-E1579FF31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94" y="5907816"/>
            <a:ext cx="1206483" cy="1201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4165B-5BB7-6F0F-034A-28AFF0E35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016" y="5907816"/>
            <a:ext cx="1206483" cy="1201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7FE0E5-7A5E-5295-F5E6-9D1B20A11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889" y="5907816"/>
            <a:ext cx="1206483" cy="1201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961006-4223-6B48-E8DB-A39DF67F9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42" y="5907816"/>
            <a:ext cx="1206483" cy="1201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947DC5-F1E7-F068-FAC1-9E226E19B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15" y="5875002"/>
            <a:ext cx="1206483" cy="1201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9942BB-01E9-AD20-E0D9-D64C4F79D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531" y="5875001"/>
            <a:ext cx="1206483" cy="1201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7B652B-6816-21DD-20FA-14B418331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140" y="5875000"/>
            <a:ext cx="1206483" cy="1201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CEEBEC-323C-B521-351F-E5FDE2D54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523" y="5914719"/>
            <a:ext cx="1206483" cy="1201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FABDDA-6930-BBB7-5AA8-10A3BDDF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705" y="5914719"/>
            <a:ext cx="1206483" cy="1201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8A7CE6-A626-3E0A-49F6-32D3234E3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295" y="5874999"/>
            <a:ext cx="1206483" cy="12011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7A9525-D216-08B9-1756-0150349BD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391" y="5860561"/>
            <a:ext cx="1206483" cy="12011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D5B443-D476-93D4-E129-41A90A16B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10" y="5874998"/>
            <a:ext cx="1206483" cy="12011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4E0DBF-5ED6-AD79-85B0-1B602ACC0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915" y="5881535"/>
            <a:ext cx="1206483" cy="1201109"/>
          </a:xfrm>
          <a:prstGeom prst="rect">
            <a:avLst/>
          </a:prstGeom>
        </p:spPr>
      </p:pic>
      <p:sp>
        <p:nvSpPr>
          <p:cNvPr id="20" name="Rectangle 1">
            <a:extLst>
              <a:ext uri="{FF2B5EF4-FFF2-40B4-BE49-F238E27FC236}">
                <a16:creationId xmlns:a16="http://schemas.microsoft.com/office/drawing/2014/main" id="{A184BE04-BE39-A97B-A3F2-2DEA8DD78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4840" y="182010"/>
            <a:ext cx="73678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 b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D32702-C9D7-7F8E-51B9-D2521F495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551205"/>
              </p:ext>
            </p:extLst>
          </p:nvPr>
        </p:nvGraphicFramePr>
        <p:xfrm>
          <a:off x="526975" y="768505"/>
          <a:ext cx="10886382" cy="5974080"/>
        </p:xfrm>
        <a:graphic>
          <a:graphicData uri="http://schemas.openxmlformats.org/drawingml/2006/table">
            <a:tbl>
              <a:tblPr firstRow="1" firstCol="1" bandRow="1"/>
              <a:tblGrid>
                <a:gridCol w="1707710">
                  <a:extLst>
                    <a:ext uri="{9D8B030D-6E8A-4147-A177-3AD203B41FA5}">
                      <a16:colId xmlns:a16="http://schemas.microsoft.com/office/drawing/2014/main" val="2694270613"/>
                    </a:ext>
                  </a:extLst>
                </a:gridCol>
                <a:gridCol w="3515236">
                  <a:extLst>
                    <a:ext uri="{9D8B030D-6E8A-4147-A177-3AD203B41FA5}">
                      <a16:colId xmlns:a16="http://schemas.microsoft.com/office/drawing/2014/main" val="3380059859"/>
                    </a:ext>
                  </a:extLst>
                </a:gridCol>
                <a:gridCol w="5663436">
                  <a:extLst>
                    <a:ext uri="{9D8B030D-6E8A-4147-A177-3AD203B41FA5}">
                      <a16:colId xmlns:a16="http://schemas.microsoft.com/office/drawing/2014/main" val="1160013985"/>
                    </a:ext>
                  </a:extLst>
                </a:gridCol>
              </a:tblGrid>
              <a:tr h="371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Tác dụng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452060"/>
                  </a:ext>
                </a:extLst>
              </a:tr>
              <a:tr h="5152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So sánh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sàng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giọt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tang,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thoảng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dè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ai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đằng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ngoắc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ngại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ngần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nhàng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dịu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êm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trẻo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321858"/>
                  </a:ext>
                </a:extLst>
              </a:tr>
              <a:tr h="88680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Nhân hóa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Dùng các từ vốn để chỉ con người: e dè, ngại ngần để miêu tả gió chướng</a:t>
                      </a:r>
                      <a:endParaRPr lang="en-US" sz="2800" b="1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chướng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nhút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nhát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rụt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rè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 Qua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chướng</a:t>
                      </a:r>
                      <a:endParaRPr lang="en-US" sz="2800" b="1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17" marR="604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37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6309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5F959-0316-5E56-8A50-D9C1CE4A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334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7654FB-6779-356D-C3B8-F9367C6EA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683" y="5875004"/>
            <a:ext cx="1206483" cy="120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80B530-90C8-0190-E191-B658E4302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24" y="5875003"/>
            <a:ext cx="1206483" cy="1201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F7FFFA-29B7-8024-4421-007DC6A8E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65" y="5907816"/>
            <a:ext cx="1206483" cy="1201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D6DCF0-5C0C-6FC8-2EE5-E1579FF31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94" y="5907816"/>
            <a:ext cx="1206483" cy="1201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4165B-5BB7-6F0F-034A-28AFF0E35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016" y="5907816"/>
            <a:ext cx="1206483" cy="1201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7FE0E5-7A5E-5295-F5E6-9D1B20A11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889" y="5907816"/>
            <a:ext cx="1206483" cy="1201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961006-4223-6B48-E8DB-A39DF67F9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42" y="5907816"/>
            <a:ext cx="1206483" cy="1201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947DC5-F1E7-F068-FAC1-9E226E19B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15" y="5875002"/>
            <a:ext cx="1206483" cy="1201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9942BB-01E9-AD20-E0D9-D64C4F79D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531" y="5875001"/>
            <a:ext cx="1206483" cy="1201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7B652B-6816-21DD-20FA-14B418331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140" y="5875000"/>
            <a:ext cx="1206483" cy="1201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CEEBEC-323C-B521-351F-E5FDE2D54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523" y="5914719"/>
            <a:ext cx="1206483" cy="1201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FABDDA-6930-BBB7-5AA8-10A3BDDF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705" y="5914719"/>
            <a:ext cx="1206483" cy="1201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8A7CE6-A626-3E0A-49F6-32D3234E3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295" y="5874999"/>
            <a:ext cx="1206483" cy="12011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7A9525-D216-08B9-1756-0150349BD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391" y="5860561"/>
            <a:ext cx="1206483" cy="12011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D5B443-D476-93D4-E129-41A90A16B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10" y="5874998"/>
            <a:ext cx="1206483" cy="12011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4E0DBF-5ED6-AD79-85B0-1B602ACC0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915" y="5881535"/>
            <a:ext cx="1206483" cy="1201109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51A87D7-5F73-9AB1-22F4-A75EA0467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375255"/>
              </p:ext>
            </p:extLst>
          </p:nvPr>
        </p:nvGraphicFramePr>
        <p:xfrm>
          <a:off x="366602" y="596997"/>
          <a:ext cx="11458797" cy="5547360"/>
        </p:xfrm>
        <a:graphic>
          <a:graphicData uri="http://schemas.openxmlformats.org/drawingml/2006/table">
            <a:tbl>
              <a:tblPr firstRow="1" firstCol="1" bandRow="1"/>
              <a:tblGrid>
                <a:gridCol w="4539794">
                  <a:extLst>
                    <a:ext uri="{9D8B030D-6E8A-4147-A177-3AD203B41FA5}">
                      <a16:colId xmlns:a16="http://schemas.microsoft.com/office/drawing/2014/main" val="949044516"/>
                    </a:ext>
                  </a:extLst>
                </a:gridCol>
                <a:gridCol w="3779287">
                  <a:extLst>
                    <a:ext uri="{9D8B030D-6E8A-4147-A177-3AD203B41FA5}">
                      <a16:colId xmlns:a16="http://schemas.microsoft.com/office/drawing/2014/main" val="578434504"/>
                    </a:ext>
                  </a:extLst>
                </a:gridCol>
                <a:gridCol w="3139716">
                  <a:extLst>
                    <a:ext uri="{9D8B030D-6E8A-4147-A177-3AD203B41FA5}">
                      <a16:colId xmlns:a16="http://schemas.microsoft.com/office/drawing/2014/main" val="830748028"/>
                    </a:ext>
                  </a:extLst>
                </a:gridCol>
              </a:tblGrid>
              <a:tr h="3340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3" marR="5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3" marR="5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Tác dụng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3" marR="5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74650"/>
                  </a:ext>
                </a:extLst>
              </a:tr>
              <a:tr h="5409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liu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riu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trễ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ngai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ngái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lơi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lươi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rã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chùm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3" marR="5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ngai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ngái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lơi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lơi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trời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3" marR="5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 Qua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bó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3" marR="5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335263"/>
                  </a:ext>
                </a:extLst>
              </a:tr>
              <a:tr h="9275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bỗng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thở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gần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3" marR="5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thở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gió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3" marR="5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790148"/>
                  </a:ext>
                </a:extLst>
              </a:tr>
            </a:tbl>
          </a:graphicData>
        </a:graphic>
      </p:graphicFrame>
      <p:sp>
        <p:nvSpPr>
          <p:cNvPr id="22" name="Rectangle 2">
            <a:extLst>
              <a:ext uri="{FF2B5EF4-FFF2-40B4-BE49-F238E27FC236}">
                <a16:creationId xmlns:a16="http://schemas.microsoft.com/office/drawing/2014/main" id="{66D8AD7B-BFE7-FBF5-287B-915DAF3B0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9380" y="49335"/>
            <a:ext cx="17293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063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5F959-0316-5E56-8A50-D9C1CE4A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334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7654FB-6779-356D-C3B8-F9367C6EA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683" y="5875004"/>
            <a:ext cx="1206483" cy="120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80B530-90C8-0190-E191-B658E4302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24" y="5875003"/>
            <a:ext cx="1206483" cy="1201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F7FFFA-29B7-8024-4421-007DC6A8E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65" y="5907816"/>
            <a:ext cx="1206483" cy="1201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D6DCF0-5C0C-6FC8-2EE5-E1579FF31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94" y="5907816"/>
            <a:ext cx="1206483" cy="1201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4165B-5BB7-6F0F-034A-28AFF0E35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016" y="5907816"/>
            <a:ext cx="1206483" cy="1201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7FE0E5-7A5E-5295-F5E6-9D1B20A11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889" y="5907816"/>
            <a:ext cx="1206483" cy="1201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961006-4223-6B48-E8DB-A39DF67F9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42" y="5907816"/>
            <a:ext cx="1206483" cy="1201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947DC5-F1E7-F068-FAC1-9E226E19B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15" y="5875002"/>
            <a:ext cx="1206483" cy="1201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9942BB-01E9-AD20-E0D9-D64C4F79D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531" y="5875001"/>
            <a:ext cx="1206483" cy="1201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7B652B-6816-21DD-20FA-14B418331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140" y="5875000"/>
            <a:ext cx="1206483" cy="1201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CEEBEC-323C-B521-351F-E5FDE2D54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523" y="5914719"/>
            <a:ext cx="1206483" cy="1201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FABDDA-6930-BBB7-5AA8-10A3BDDF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705" y="5914719"/>
            <a:ext cx="1206483" cy="1201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8A7CE6-A626-3E0A-49F6-32D3234E3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295" y="5874999"/>
            <a:ext cx="1206483" cy="12011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7A9525-D216-08B9-1756-0150349BD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391" y="5860561"/>
            <a:ext cx="1206483" cy="12011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D5B443-D476-93D4-E129-41A90A16B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10" y="5874998"/>
            <a:ext cx="1206483" cy="12011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4E0DBF-5ED6-AD79-85B0-1B602ACC0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915" y="5881535"/>
            <a:ext cx="1206483" cy="1201109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51A87D7-5F73-9AB1-22F4-A75EA0467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080395"/>
              </p:ext>
            </p:extLst>
          </p:nvPr>
        </p:nvGraphicFramePr>
        <p:xfrm>
          <a:off x="528647" y="904902"/>
          <a:ext cx="11134705" cy="4768062"/>
        </p:xfrm>
        <a:graphic>
          <a:graphicData uri="http://schemas.openxmlformats.org/drawingml/2006/table">
            <a:tbl>
              <a:tblPr firstRow="1" firstCol="1" bandRow="1"/>
              <a:tblGrid>
                <a:gridCol w="4411394">
                  <a:extLst>
                    <a:ext uri="{9D8B030D-6E8A-4147-A177-3AD203B41FA5}">
                      <a16:colId xmlns:a16="http://schemas.microsoft.com/office/drawing/2014/main" val="949044516"/>
                    </a:ext>
                  </a:extLst>
                </a:gridCol>
                <a:gridCol w="3672396">
                  <a:extLst>
                    <a:ext uri="{9D8B030D-6E8A-4147-A177-3AD203B41FA5}">
                      <a16:colId xmlns:a16="http://schemas.microsoft.com/office/drawing/2014/main" val="578434504"/>
                    </a:ext>
                  </a:extLst>
                </a:gridCol>
                <a:gridCol w="3050915">
                  <a:extLst>
                    <a:ext uri="{9D8B030D-6E8A-4147-A177-3AD203B41FA5}">
                      <a16:colId xmlns:a16="http://schemas.microsoft.com/office/drawing/2014/main" val="830748028"/>
                    </a:ext>
                  </a:extLst>
                </a:gridCol>
              </a:tblGrid>
              <a:tr h="3340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3" marR="5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3" marR="5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Tác dụng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3" marR="5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74650"/>
                  </a:ext>
                </a:extLst>
              </a:tr>
              <a:tr h="54098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liu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riu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trễ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ngai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ngái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lơi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lươi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mây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rã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chùm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3" marR="5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3" marR="5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3" marR="5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335263"/>
                  </a:ext>
                </a:extLst>
              </a:tr>
              <a:tr h="9275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bỗng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thở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gần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3" marR="5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33" marR="5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790148"/>
                  </a:ext>
                </a:extLst>
              </a:tr>
            </a:tbl>
          </a:graphicData>
        </a:graphic>
      </p:graphicFrame>
      <p:sp>
        <p:nvSpPr>
          <p:cNvPr id="22" name="Rectangle 2">
            <a:extLst>
              <a:ext uri="{FF2B5EF4-FFF2-40B4-BE49-F238E27FC236}">
                <a16:creationId xmlns:a16="http://schemas.microsoft.com/office/drawing/2014/main" id="{66D8AD7B-BFE7-FBF5-287B-915DAF3B0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369" y="188191"/>
            <a:ext cx="35627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alt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25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22092" cy="6858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A2603-B3D6-7ED3-7F9D-840D36A5A2F8}"/>
              </a:ext>
            </a:extLst>
          </p:cNvPr>
          <p:cNvSpPr txBox="1"/>
          <p:nvPr/>
        </p:nvSpPr>
        <p:spPr>
          <a:xfrm>
            <a:off x="698076" y="2105412"/>
            <a:ext cx="10795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C26130-DFEE-83E6-D164-C60DF5C4C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453" y="4474828"/>
            <a:ext cx="2726422" cy="2726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4034F8-3F74-A986-8A61-D19AEE04D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2805" y="4520618"/>
            <a:ext cx="2726422" cy="2726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77A9AC-06EC-A667-358A-58D76150C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157" y="4566408"/>
            <a:ext cx="2726422" cy="2726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1C02B-8576-E3D0-264D-525C8E1F5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6064" y="4566408"/>
            <a:ext cx="2726422" cy="2726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9DE2F4-DF1F-2632-B2F7-D8C0073AC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867" y="4520618"/>
            <a:ext cx="2726422" cy="272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01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5F959-0316-5E56-8A50-D9C1CE4A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337766-D962-FBF5-686C-59D23FDD1BEF}"/>
              </a:ext>
            </a:extLst>
          </p:cNvPr>
          <p:cNvSpPr txBox="1"/>
          <p:nvPr/>
        </p:nvSpPr>
        <p:spPr>
          <a:xfrm>
            <a:off x="3148673" y="1833430"/>
            <a:ext cx="6153324" cy="2600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đoạn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khoảng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5-7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câu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kể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lại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cảnh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đẹp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quê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hương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trong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đó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có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dụng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trong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3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biện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pháp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so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sánh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nhân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hóa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hoặc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điệp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ngữ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57183F-A44D-8E42-33E4-A01F5A881956}"/>
              </a:ext>
            </a:extLst>
          </p:cNvPr>
          <p:cNvSpPr txBox="1"/>
          <p:nvPr/>
        </p:nvSpPr>
        <p:spPr>
          <a:xfrm>
            <a:off x="3680865" y="555120"/>
            <a:ext cx="483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CEC49-20C8-D680-8BBD-87BA7924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1406" y="5007179"/>
            <a:ext cx="1707858" cy="1707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E5EF63-1878-F867-8AF4-00940E912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2530" y="5150142"/>
            <a:ext cx="1707858" cy="1707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45FF72-F294-D862-D7B3-F22C5195F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5552" y="5150141"/>
            <a:ext cx="1707858" cy="17078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E0F7E5-E44C-C6A1-0E96-AE92637C6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9993" y="5229317"/>
            <a:ext cx="1707858" cy="1707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A245AA-4D79-3AEC-B4BA-535A49D85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3015" y="5229317"/>
            <a:ext cx="1707858" cy="17078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7EBDE7-5A30-0ED6-96AB-3534BCE41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9993" y="4984458"/>
            <a:ext cx="1707858" cy="17078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CEA5ED-D0D4-EDD7-B9B3-55F2C719D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1117" y="5127421"/>
            <a:ext cx="1707858" cy="17078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6E4990-46A6-BEE9-FF57-9922FD8DA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139" y="5127420"/>
            <a:ext cx="1707858" cy="17078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1BC61E-A165-37A6-AED4-65F0021A2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8580" y="5206596"/>
            <a:ext cx="1707858" cy="17078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CD16AC-6757-48A9-56DA-BBD228BB3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1602" y="5206596"/>
            <a:ext cx="1707858" cy="17078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473946-548E-51C6-0032-15263BD72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021" y="5086354"/>
            <a:ext cx="1707858" cy="17078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CEC22B-5818-31B2-71C3-3DF9D7FB2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145" y="5229317"/>
            <a:ext cx="1707858" cy="17078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C64726-2205-9ED3-53B3-82CFEFD48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5167" y="5229316"/>
            <a:ext cx="1707858" cy="17078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3431DE-2B34-F44A-12DC-4FCA82BB4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9608" y="5308492"/>
            <a:ext cx="1707858" cy="17078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3CCBF4-567B-8965-7972-23DC32207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2630" y="5308492"/>
            <a:ext cx="1707858" cy="170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686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22092" cy="6858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883D82-9DCE-0FC4-02FB-EB1E5D8754F4}"/>
              </a:ext>
            </a:extLst>
          </p:cNvPr>
          <p:cNvSpPr txBox="1"/>
          <p:nvPr/>
        </p:nvSpPr>
        <p:spPr>
          <a:xfrm>
            <a:off x="1526796" y="403810"/>
            <a:ext cx="91859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 3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ví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BEFD89-AE63-3BD8-7539-BE948BEA0285}"/>
              </a:ext>
            </a:extLst>
          </p:cNvPr>
          <p:cNvSpPr txBox="1"/>
          <p:nvPr/>
        </p:nvSpPr>
        <p:spPr>
          <a:xfrm>
            <a:off x="834705" y="1058775"/>
            <a:ext cx="44923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Ta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quảng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Bâng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khuâng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vẫn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thấy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Nắng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reo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lễ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đài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bàn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tay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Bác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vẫy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A1D8E0-F0A6-812F-585E-D3857C81F5DF}"/>
              </a:ext>
            </a:extLst>
          </p:cNvPr>
          <p:cNvSpPr txBox="1"/>
          <p:nvPr/>
        </p:nvSpPr>
        <p:spPr>
          <a:xfrm>
            <a:off x="6295240" y="1058775"/>
            <a:ext cx="485862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bao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nhiêu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khuôn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bao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nhiêu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nụ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cười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điều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tin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chắc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thôi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66C8F-649F-82E1-DFA3-B91133646A82}"/>
              </a:ext>
            </a:extLst>
          </p:cNvPr>
          <p:cNvSpPr txBox="1"/>
          <p:nvPr/>
        </p:nvSpPr>
        <p:spPr>
          <a:xfrm>
            <a:off x="1438712" y="3563987"/>
            <a:ext cx="61239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hồi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phố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quen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ánh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điện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cửa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gương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vầng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trăng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qua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ngõ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dung qua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đường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8192537-058C-B3F0-CB3A-360037646446}"/>
              </a:ext>
            </a:extLst>
          </p:cNvPr>
          <p:cNvSpPr/>
          <p:nvPr/>
        </p:nvSpPr>
        <p:spPr>
          <a:xfrm>
            <a:off x="6480496" y="2874657"/>
            <a:ext cx="4760754" cy="3194543"/>
          </a:xfrm>
          <a:prstGeom prst="cloudCallout">
            <a:avLst>
              <a:gd name="adj1" fmla="val -57631"/>
              <a:gd name="adj2" fmla="val 588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885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5F959-0316-5E56-8A50-D9C1CE4A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57183F-A44D-8E42-33E4-A01F5A881956}"/>
              </a:ext>
            </a:extLst>
          </p:cNvPr>
          <p:cNvSpPr txBox="1"/>
          <p:nvPr/>
        </p:nvSpPr>
        <p:spPr>
          <a:xfrm>
            <a:off x="3680865" y="555120"/>
            <a:ext cx="483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CEC49-20C8-D680-8BBD-87BA7924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1406" y="5007179"/>
            <a:ext cx="1707858" cy="1707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E5EF63-1878-F867-8AF4-00940E912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2530" y="5150142"/>
            <a:ext cx="1707858" cy="1707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45FF72-F294-D862-D7B3-F22C5195F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5552" y="5150141"/>
            <a:ext cx="1707858" cy="17078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E0F7E5-E44C-C6A1-0E96-AE92637C6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9993" y="5229317"/>
            <a:ext cx="1707858" cy="1707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A245AA-4D79-3AEC-B4BA-535A49D85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3015" y="5229317"/>
            <a:ext cx="1707858" cy="17078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7EBDE7-5A30-0ED6-96AB-3534BCE41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9993" y="4984458"/>
            <a:ext cx="1707858" cy="17078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CEA5ED-D0D4-EDD7-B9B3-55F2C719D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1117" y="5127421"/>
            <a:ext cx="1707858" cy="17078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6E4990-46A6-BEE9-FF57-9922FD8DA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139" y="5127420"/>
            <a:ext cx="1707858" cy="17078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1BC61E-A165-37A6-AED4-65F0021A2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8580" y="5206596"/>
            <a:ext cx="1707858" cy="17078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CD16AC-6757-48A9-56DA-BBD228BB3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1602" y="5206596"/>
            <a:ext cx="1707858" cy="17078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473946-548E-51C6-0032-15263BD72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021" y="5086354"/>
            <a:ext cx="1707858" cy="17078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CEC22B-5818-31B2-71C3-3DF9D7FB2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145" y="5229317"/>
            <a:ext cx="1707858" cy="17078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C64726-2205-9ED3-53B3-82CFEFD48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5167" y="5229316"/>
            <a:ext cx="1707858" cy="17078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3431DE-2B34-F44A-12DC-4FCA82BB4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9608" y="5308492"/>
            <a:ext cx="1707858" cy="17078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3CCBF4-567B-8965-7972-23DC32207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2630" y="5308492"/>
            <a:ext cx="1707858" cy="17078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328FB39-E8B8-EF52-39A5-C15C8D39FDA3}"/>
              </a:ext>
            </a:extLst>
          </p:cNvPr>
          <p:cNvSpPr txBox="1"/>
          <p:nvPr/>
        </p:nvSpPr>
        <p:spPr>
          <a:xfrm>
            <a:off x="1450593" y="1422307"/>
            <a:ext cx="94722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dãy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ngát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hít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êm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ả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20220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5F959-0316-5E56-8A50-D9C1CE4A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337766-D962-FBF5-686C-59D23FDD1BEF}"/>
              </a:ext>
            </a:extLst>
          </p:cNvPr>
          <p:cNvSpPr txBox="1"/>
          <p:nvPr/>
        </p:nvSpPr>
        <p:spPr>
          <a:xfrm>
            <a:off x="1037964" y="1783409"/>
            <a:ext cx="4498595" cy="13157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28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kumimoji="0" lang="en-US" sz="28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2800" b="1" i="1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cũ</a:t>
            </a:r>
            <a:r>
              <a:rPr kumimoji="0" lang="en-US" sz="2800" b="1" i="1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kumimoji="0" lang="en-US" sz="2800" b="1" i="1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2800" b="1" i="1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hoàn</a:t>
            </a:r>
            <a:r>
              <a:rPr kumimoji="0" lang="en-US" sz="2800" b="1" i="1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thành</a:t>
            </a:r>
            <a:r>
              <a:rPr kumimoji="0" lang="en-US" sz="2800" b="1" i="1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2800" b="1" i="1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2800" b="1" i="1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tập</a:t>
            </a:r>
            <a:r>
              <a:rPr kumimoji="0" lang="en-US" sz="2800" b="1" i="1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57183F-A44D-8E42-33E4-A01F5A881956}"/>
              </a:ext>
            </a:extLst>
          </p:cNvPr>
          <p:cNvSpPr txBox="1"/>
          <p:nvPr/>
        </p:nvSpPr>
        <p:spPr>
          <a:xfrm>
            <a:off x="3680865" y="555120"/>
            <a:ext cx="483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DẪN TỰ 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CEC49-20C8-D680-8BBD-87BA7924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1406" y="5007179"/>
            <a:ext cx="1707858" cy="1707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E5EF63-1878-F867-8AF4-00940E912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2530" y="5150142"/>
            <a:ext cx="1707858" cy="1707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45FF72-F294-D862-D7B3-F22C5195F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5552" y="5150141"/>
            <a:ext cx="1707858" cy="17078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E0F7E5-E44C-C6A1-0E96-AE92637C6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9993" y="5229317"/>
            <a:ext cx="1707858" cy="1707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A245AA-4D79-3AEC-B4BA-535A49D85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3015" y="5229317"/>
            <a:ext cx="1707858" cy="17078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7EBDE7-5A30-0ED6-96AB-3534BCE41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9993" y="4984458"/>
            <a:ext cx="1707858" cy="17078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CEA5ED-D0D4-EDD7-B9B3-55F2C719D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1117" y="5127421"/>
            <a:ext cx="1707858" cy="17078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6E4990-46A6-BEE9-FF57-9922FD8DA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139" y="5127420"/>
            <a:ext cx="1707858" cy="17078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1BC61E-A165-37A6-AED4-65F0021A2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8580" y="5206596"/>
            <a:ext cx="1707858" cy="17078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CD16AC-6757-48A9-56DA-BBD228BB3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1602" y="5206596"/>
            <a:ext cx="1707858" cy="17078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473946-548E-51C6-0032-15263BD72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021" y="5086354"/>
            <a:ext cx="1707858" cy="17078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CEC22B-5818-31B2-71C3-3DF9D7FB2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145" y="5229317"/>
            <a:ext cx="1707858" cy="17078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C64726-2205-9ED3-53B3-82CFEFD48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5167" y="5229316"/>
            <a:ext cx="1707858" cy="17078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3431DE-2B34-F44A-12DC-4FCA82BB4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9608" y="5308492"/>
            <a:ext cx="1707858" cy="17078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3CCBF4-567B-8965-7972-23DC32207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2630" y="5308492"/>
            <a:ext cx="1707858" cy="17078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C3764F8-63CF-30B5-364F-CB880A945BDD}"/>
              </a:ext>
            </a:extLst>
          </p:cNvPr>
          <p:cNvSpPr txBox="1"/>
          <p:nvPr/>
        </p:nvSpPr>
        <p:spPr>
          <a:xfrm>
            <a:off x="6266936" y="2965337"/>
            <a:ext cx="4498595" cy="13157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  <a:tab pos="180340" algn="l"/>
              </a:tabLst>
              <a:defRPr/>
            </a:pPr>
            <a:r>
              <a:rPr kumimoji="0" lang="en-US" sz="28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kumimoji="0" lang="en-US" sz="2800" b="1" i="1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2800" b="1" i="1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mới</a:t>
            </a:r>
            <a:r>
              <a:rPr kumimoji="0" lang="en-US" sz="2800" b="1" i="1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chuẩn</a:t>
            </a:r>
            <a:r>
              <a:rPr kumimoji="0" lang="en-US" sz="2800" b="1" i="1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bị</a:t>
            </a:r>
            <a:r>
              <a:rPr kumimoji="0" lang="en-US" sz="2800" b="1" i="1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tiếp</a:t>
            </a:r>
            <a:r>
              <a:rPr kumimoji="0" lang="en-US" sz="2800" b="1" i="1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theo.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15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22092" cy="6858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135F3-AA5B-93B7-6A7B-7A82A4D22718}"/>
              </a:ext>
            </a:extLst>
          </p:cNvPr>
          <p:cNvSpPr txBox="1"/>
          <p:nvPr/>
        </p:nvSpPr>
        <p:spPr>
          <a:xfrm>
            <a:off x="869658" y="1736296"/>
            <a:ext cx="9876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GẶP LẠI!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4B47E-BF87-2127-F303-C8DAD13A3A05}"/>
              </a:ext>
            </a:extLst>
          </p:cNvPr>
          <p:cNvSpPr txBox="1"/>
          <p:nvPr/>
        </p:nvSpPr>
        <p:spPr>
          <a:xfrm>
            <a:off x="869658" y="4026491"/>
            <a:ext cx="9876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:………..</a:t>
            </a:r>
          </a:p>
        </p:txBody>
      </p:sp>
    </p:spTree>
    <p:extLst>
      <p:ext uri="{BB962C8B-B14F-4D97-AF65-F5344CB8AC3E}">
        <p14:creationId xmlns:p14="http://schemas.microsoft.com/office/powerpoint/2010/main" val="3953707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22092" cy="6858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883D82-9DCE-0FC4-02FB-EB1E5D8754F4}"/>
              </a:ext>
            </a:extLst>
          </p:cNvPr>
          <p:cNvSpPr txBox="1"/>
          <p:nvPr/>
        </p:nvSpPr>
        <p:spPr>
          <a:xfrm>
            <a:off x="1526796" y="403810"/>
            <a:ext cx="91859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 3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ví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BEFD89-AE63-3BD8-7539-BE948BEA0285}"/>
              </a:ext>
            </a:extLst>
          </p:cNvPr>
          <p:cNvSpPr txBox="1"/>
          <p:nvPr/>
        </p:nvSpPr>
        <p:spPr>
          <a:xfrm>
            <a:off x="834705" y="1058775"/>
            <a:ext cx="44923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Ta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quảng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Bâng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khuâng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vẫn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thấy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Nắng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reo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lễ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đài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bàn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tay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Bác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vẫy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A1D8E0-F0A6-812F-585E-D3857C81F5DF}"/>
              </a:ext>
            </a:extLst>
          </p:cNvPr>
          <p:cNvSpPr txBox="1"/>
          <p:nvPr/>
        </p:nvSpPr>
        <p:spPr>
          <a:xfrm>
            <a:off x="6864993" y="1060537"/>
            <a:ext cx="485862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bao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nhiêu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khuôn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bao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nhiêu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nụ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cười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điều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tin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chắc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thôi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66C8F-649F-82E1-DFA3-B91133646A82}"/>
              </a:ext>
            </a:extLst>
          </p:cNvPr>
          <p:cNvSpPr txBox="1"/>
          <p:nvPr/>
        </p:nvSpPr>
        <p:spPr>
          <a:xfrm>
            <a:off x="2999065" y="3696719"/>
            <a:ext cx="61239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hồi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phố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quen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ánh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điện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cửa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gương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vầng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trăng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qua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ngõ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dưng</a:t>
            </a:r>
            <a:r>
              <a:rPr lang="en-US" sz="28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qua </a:t>
            </a:r>
            <a:r>
              <a:rPr lang="en-US" sz="28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đường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638C21-A05F-8840-12F9-36FB53F84595}"/>
              </a:ext>
            </a:extLst>
          </p:cNvPr>
          <p:cNvSpPr txBox="1"/>
          <p:nvPr/>
        </p:nvSpPr>
        <p:spPr>
          <a:xfrm>
            <a:off x="834705" y="2944847"/>
            <a:ext cx="41645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So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b="1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F69D18-A91F-6A4C-B391-6C105895B6C4}"/>
              </a:ext>
            </a:extLst>
          </p:cNvPr>
          <p:cNvSpPr txBox="1"/>
          <p:nvPr/>
        </p:nvSpPr>
        <p:spPr>
          <a:xfrm>
            <a:off x="6990127" y="2874657"/>
            <a:ext cx="3468847" cy="75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88B176-62B7-12F9-353E-3C58111BE0B0}"/>
              </a:ext>
            </a:extLst>
          </p:cNvPr>
          <p:cNvSpPr txBox="1"/>
          <p:nvPr/>
        </p:nvSpPr>
        <p:spPr>
          <a:xfrm>
            <a:off x="3396146" y="5582791"/>
            <a:ext cx="45001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3200" b="1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619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22092" cy="6858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59DEDE-9BAB-5D89-7D50-2DF632AAA45B}"/>
              </a:ext>
            </a:extLst>
          </p:cNvPr>
          <p:cNvSpPr txBox="1"/>
          <p:nvPr/>
        </p:nvSpPr>
        <p:spPr>
          <a:xfrm>
            <a:off x="530296" y="494175"/>
            <a:ext cx="10795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135F3-AA5B-93B7-6A7B-7A82A4D22718}"/>
              </a:ext>
            </a:extLst>
          </p:cNvPr>
          <p:cNvSpPr txBox="1"/>
          <p:nvPr/>
        </p:nvSpPr>
        <p:spPr>
          <a:xfrm>
            <a:off x="855676" y="2105412"/>
            <a:ext cx="98768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HÀNH TIẾNG VIỆT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4B47E-BF87-2127-F303-C8DAD13A3A05}"/>
              </a:ext>
            </a:extLst>
          </p:cNvPr>
          <p:cNvSpPr txBox="1"/>
          <p:nvPr/>
        </p:nvSpPr>
        <p:spPr>
          <a:xfrm>
            <a:off x="869658" y="5167393"/>
            <a:ext cx="9876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:………..</a:t>
            </a:r>
          </a:p>
        </p:txBody>
      </p:sp>
    </p:spTree>
    <p:extLst>
      <p:ext uri="{BB962C8B-B14F-4D97-AF65-F5344CB8AC3E}">
        <p14:creationId xmlns:p14="http://schemas.microsoft.com/office/powerpoint/2010/main" val="1386319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22092" cy="6858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A2603-B3D6-7ED3-7F9D-840D36A5A2F8}"/>
              </a:ext>
            </a:extLst>
          </p:cNvPr>
          <p:cNvSpPr txBox="1"/>
          <p:nvPr/>
        </p:nvSpPr>
        <p:spPr>
          <a:xfrm>
            <a:off x="698076" y="1752524"/>
            <a:ext cx="107958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THÀNH KIẾN THỨC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C26130-DFEE-83E6-D164-C60DF5C4C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453" y="4474828"/>
            <a:ext cx="2726422" cy="2726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4034F8-3F74-A986-8A61-D19AEE04D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2805" y="4520618"/>
            <a:ext cx="2726422" cy="2726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77A9AC-06EC-A667-358A-58D76150C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157" y="4566408"/>
            <a:ext cx="2726422" cy="2726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1C02B-8576-E3D0-264D-525C8E1F5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6064" y="4566408"/>
            <a:ext cx="2726422" cy="2726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9DE2F4-DF1F-2632-B2F7-D8C0073AC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867" y="4520618"/>
            <a:ext cx="2726422" cy="272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26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22092" cy="6858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A2603-B3D6-7ED3-7F9D-840D36A5A2F8}"/>
              </a:ext>
            </a:extLst>
          </p:cNvPr>
          <p:cNvSpPr txBox="1"/>
          <p:nvPr/>
        </p:nvSpPr>
        <p:spPr>
          <a:xfrm>
            <a:off x="698076" y="1752524"/>
            <a:ext cx="107958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8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8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8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8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8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8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8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C26130-DFEE-83E6-D164-C60DF5C4C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453" y="4474828"/>
            <a:ext cx="2726422" cy="2726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4034F8-3F74-A986-8A61-D19AEE04D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2805" y="4520618"/>
            <a:ext cx="2726422" cy="2726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77A9AC-06EC-A667-358A-58D76150C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157" y="4566408"/>
            <a:ext cx="2726422" cy="2726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1C02B-8576-E3D0-264D-525C8E1F5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6064" y="4566408"/>
            <a:ext cx="2726422" cy="2726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9DE2F4-DF1F-2632-B2F7-D8C0073AC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867" y="4520618"/>
            <a:ext cx="2726422" cy="272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3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22092" cy="68582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927CF3-BA50-2D69-3578-4CFB5D9C6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406" y="2088784"/>
            <a:ext cx="2725148" cy="66357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559BDC-CE78-2013-89D4-C5171EC57652}"/>
              </a:ext>
            </a:extLst>
          </p:cNvPr>
          <p:cNvSpPr txBox="1"/>
          <p:nvPr/>
        </p:nvSpPr>
        <p:spPr>
          <a:xfrm>
            <a:off x="1183485" y="1843770"/>
            <a:ext cx="44964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Chia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3-4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nhóm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nhóm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ghi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thơ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 ca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dao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biện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pháp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so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sánh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hóa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hoặc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điệp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ngữ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C1D18-6D59-F5E3-DA89-D3F79B5D5BC8}"/>
              </a:ext>
            </a:extLst>
          </p:cNvPr>
          <p:cNvSpPr txBox="1"/>
          <p:nvPr/>
        </p:nvSpPr>
        <p:spPr>
          <a:xfrm>
            <a:off x="505129" y="561287"/>
            <a:ext cx="1079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3FC48C-D360-3320-D3E5-3BB8687CC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635" y="4331453"/>
            <a:ext cx="2725148" cy="2725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597B77-292E-596F-8216-AA772C163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005" y="4331453"/>
            <a:ext cx="2725148" cy="2725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AF25A3-820B-AEF3-3858-4D64866D3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173" y="2368599"/>
            <a:ext cx="2725148" cy="6635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D41D5-2486-D2A1-B1A2-A15202DC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984" y="5450062"/>
            <a:ext cx="1693301" cy="1693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38AC43-78F1-DEA9-EB70-662E7510C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523" y="5406681"/>
            <a:ext cx="1693301" cy="1693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A026C9-85B4-502F-8F13-B7E08CBE3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516" y="5500404"/>
            <a:ext cx="1693301" cy="169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24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22092" cy="6858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4C847C-AEAF-5F5C-130E-7EBC33748CAD}"/>
              </a:ext>
            </a:extLst>
          </p:cNvPr>
          <p:cNvSpPr txBox="1"/>
          <p:nvPr/>
        </p:nvSpPr>
        <p:spPr>
          <a:xfrm>
            <a:off x="4152550" y="1183117"/>
            <a:ext cx="53857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ối chiếu sự vật, sự việc, hiện tượng này với sự vật, sự việc, hiện tượng khác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87895-B99F-70BC-D315-F6DE5F5C3B66}"/>
              </a:ext>
            </a:extLst>
          </p:cNvPr>
          <p:cNvSpPr txBox="1"/>
          <p:nvPr/>
        </p:nvSpPr>
        <p:spPr>
          <a:xfrm>
            <a:off x="2910980" y="268245"/>
            <a:ext cx="6123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6B6C5-6D12-B5DC-456B-F8C9514E67D1}"/>
              </a:ext>
            </a:extLst>
          </p:cNvPr>
          <p:cNvSpPr txBox="1"/>
          <p:nvPr/>
        </p:nvSpPr>
        <p:spPr>
          <a:xfrm>
            <a:off x="3884102" y="2759773"/>
            <a:ext cx="61239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nét tương 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BA18C-0BE0-86C5-531D-B1615781F359}"/>
              </a:ext>
            </a:extLst>
          </p:cNvPr>
          <p:cNvSpPr txBox="1"/>
          <p:nvPr/>
        </p:nvSpPr>
        <p:spPr>
          <a:xfrm>
            <a:off x="3959603" y="4191608"/>
            <a:ext cx="61239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tăng sức gợi hình, gợi cảm cho sự diễn đạt.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FAE24-944C-CC56-8C36-4E1453C9A32C}"/>
              </a:ext>
            </a:extLst>
          </p:cNvPr>
          <p:cNvSpPr txBox="1"/>
          <p:nvPr/>
        </p:nvSpPr>
        <p:spPr>
          <a:xfrm>
            <a:off x="843094" y="3006848"/>
            <a:ext cx="2197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045770F-BD48-85B4-C641-E8CA4BCF751C}"/>
              </a:ext>
            </a:extLst>
          </p:cNvPr>
          <p:cNvCxnSpPr>
            <a:cxnSpLocks/>
          </p:cNvCxnSpPr>
          <p:nvPr/>
        </p:nvCxnSpPr>
        <p:spPr>
          <a:xfrm flipV="1">
            <a:off x="2751589" y="2097248"/>
            <a:ext cx="1342239" cy="13316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F61FD4-180B-5664-4BFA-195A51159B22}"/>
              </a:ext>
            </a:extLst>
          </p:cNvPr>
          <p:cNvCxnSpPr>
            <a:cxnSpLocks/>
          </p:cNvCxnSpPr>
          <p:nvPr/>
        </p:nvCxnSpPr>
        <p:spPr>
          <a:xfrm flipV="1">
            <a:off x="2791436" y="3124444"/>
            <a:ext cx="1226891" cy="3044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E73586-DD23-9F86-F149-99B7C68AD86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751589" y="3428851"/>
            <a:ext cx="1208014" cy="12398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746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1629</Words>
  <Application>Microsoft Office PowerPoint</Application>
  <PresentationFormat>Widescreen</PresentationFormat>
  <Paragraphs>162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</cp:revision>
  <dcterms:created xsi:type="dcterms:W3CDTF">2022-07-14T12:34:03Z</dcterms:created>
  <dcterms:modified xsi:type="dcterms:W3CDTF">2022-07-30T22:03:18Z</dcterms:modified>
</cp:coreProperties>
</file>