
<file path=[Content_Types].xml><?xml version="1.0" encoding="utf-8"?>
<Types xmlns="http://schemas.openxmlformats.org/package/2006/content-types">
  <Default Extension="png" ContentType="image/png"/>
  <Default Extension="mp3" ContentType="audio/mpe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78" r:id="rId11"/>
    <p:sldMasterId id="2147483799" r:id="rId12"/>
    <p:sldMasterId id="2147483820" r:id="rId13"/>
    <p:sldMasterId id="2147483832" r:id="rId14"/>
    <p:sldMasterId id="2147483844" r:id="rId15"/>
    <p:sldMasterId id="2147483856" r:id="rId16"/>
    <p:sldMasterId id="2147483868" r:id="rId17"/>
    <p:sldMasterId id="2147483880" r:id="rId18"/>
  </p:sldMasterIdLst>
  <p:notesMasterIdLst>
    <p:notesMasterId r:id="rId67"/>
  </p:notesMasterIdLst>
  <p:sldIdLst>
    <p:sldId id="518" r:id="rId19"/>
    <p:sldId id="541" r:id="rId20"/>
    <p:sldId id="642" r:id="rId21"/>
    <p:sldId id="652" r:id="rId22"/>
    <p:sldId id="644" r:id="rId23"/>
    <p:sldId id="645" r:id="rId24"/>
    <p:sldId id="646" r:id="rId25"/>
    <p:sldId id="647" r:id="rId26"/>
    <p:sldId id="648" r:id="rId27"/>
    <p:sldId id="649" r:id="rId28"/>
    <p:sldId id="650" r:id="rId29"/>
    <p:sldId id="544" r:id="rId30"/>
    <p:sldId id="618" r:id="rId31"/>
    <p:sldId id="621" r:id="rId32"/>
    <p:sldId id="663" r:id="rId33"/>
    <p:sldId id="653" r:id="rId34"/>
    <p:sldId id="655" r:id="rId35"/>
    <p:sldId id="656" r:id="rId36"/>
    <p:sldId id="657" r:id="rId37"/>
    <p:sldId id="658" r:id="rId38"/>
    <p:sldId id="659" r:id="rId39"/>
    <p:sldId id="654" r:id="rId40"/>
    <p:sldId id="664" r:id="rId41"/>
    <p:sldId id="665" r:id="rId42"/>
    <p:sldId id="666" r:id="rId43"/>
    <p:sldId id="667" r:id="rId44"/>
    <p:sldId id="668" r:id="rId45"/>
    <p:sldId id="669" r:id="rId46"/>
    <p:sldId id="670" r:id="rId47"/>
    <p:sldId id="671" r:id="rId48"/>
    <p:sldId id="672" r:id="rId49"/>
    <p:sldId id="673" r:id="rId50"/>
    <p:sldId id="674" r:id="rId51"/>
    <p:sldId id="675" r:id="rId52"/>
    <p:sldId id="638" r:id="rId53"/>
    <p:sldId id="680" r:id="rId54"/>
    <p:sldId id="660" r:id="rId55"/>
    <p:sldId id="676" r:id="rId56"/>
    <p:sldId id="623" r:id="rId57"/>
    <p:sldId id="677" r:id="rId58"/>
    <p:sldId id="678" r:id="rId59"/>
    <p:sldId id="679" r:id="rId60"/>
    <p:sldId id="681" r:id="rId61"/>
    <p:sldId id="682" r:id="rId62"/>
    <p:sldId id="683" r:id="rId63"/>
    <p:sldId id="684" r:id="rId64"/>
    <p:sldId id="584" r:id="rId65"/>
    <p:sldId id="297" r:id="rId66"/>
  </p:sldIdLst>
  <p:sldSz cx="12190413" cy="6859588"/>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A25"/>
    <a:srgbClr val="56AFBC"/>
    <a:srgbClr val="90CF80"/>
    <a:srgbClr val="FF0066"/>
    <a:srgbClr val="E68393"/>
    <a:srgbClr val="77C571"/>
    <a:srgbClr val="5BBC58"/>
    <a:srgbClr val="F7E11A"/>
    <a:srgbClr val="BA9829"/>
    <a:srgbClr val="8D6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7778" autoAdjust="0"/>
  </p:normalViewPr>
  <p:slideViewPr>
    <p:cSldViewPr snapToGrid="0" showGuides="1">
      <p:cViewPr varScale="1">
        <p:scale>
          <a:sx n="73" d="100"/>
          <a:sy n="73" d="100"/>
        </p:scale>
        <p:origin x="618" y="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notesMaster" Target="notesMasters/notesMaster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75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8254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05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75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71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39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71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80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19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85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9"/>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201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0704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3"/>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4"/>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8831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6628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9732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4614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73979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2"/>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109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2"/>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4207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774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8"/>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8"/>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0398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27600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32611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6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622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8332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0237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90263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39122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8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2064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8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69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3424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7853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9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43503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3047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5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6660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6824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18904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3186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35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7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315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7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9033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3056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3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3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22751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8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00380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09390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4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4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33573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443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85349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69681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478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6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36164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6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39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3945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2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2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51590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7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86436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82031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3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2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11624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6869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9"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399"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14134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643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1880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5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12511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5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749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8598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1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3" y="36521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54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7935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9633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08122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1623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7492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7595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3618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25498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669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19077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1316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08558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5917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68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3675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5798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2299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4647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141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1700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8418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955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3924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189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7078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933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6996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6315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20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97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8926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9529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087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70172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158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0002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06403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222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807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0208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1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84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2462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7712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763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679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45830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77848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40902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532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8719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5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5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854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1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theme" Target="../theme/theme1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4.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6.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8.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5398807"/>
            <a:ext cx="12190413" cy="1460781"/>
          </a:xfrm>
          <a:prstGeom prst="rect">
            <a:avLst/>
          </a:prstGeom>
        </p:spPr>
      </p:pic>
    </p:spTree>
    <p:extLst>
      <p:ext uri="{BB962C8B-B14F-4D97-AF65-F5344CB8AC3E}">
        <p14:creationId xmlns:p14="http://schemas.microsoft.com/office/powerpoint/2010/main" val="17067731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5" indent="-228545"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4" indent="-228545"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6" indent="-228545"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4pPr>
      <a:lvl5pPr marL="205688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5pPr>
      <a:lvl6pPr marL="2513973"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6pPr>
      <a:lvl7pPr marL="2971059"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7pPr>
      <a:lvl8pPr marL="342814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8pPr>
      <a:lvl9pPr marL="3885234"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9pPr>
    </p:bodyStyle>
    <p:otherStyle>
      <a:defPPr>
        <a:defRPr lang="en-US"/>
      </a:defPPr>
      <a:lvl1pPr marL="0" algn="l" defTabSz="914173" rtl="0" eaLnBrk="1" latinLnBrk="0" hangingPunct="1">
        <a:defRPr sz="1866" kern="1200">
          <a:solidFill>
            <a:schemeClr val="tx1"/>
          </a:solidFill>
          <a:latin typeface="+mn-lt"/>
          <a:ea typeface="+mn-ea"/>
          <a:cs typeface="+mn-cs"/>
        </a:defRPr>
      </a:lvl1pPr>
      <a:lvl2pPr marL="457085" algn="l" defTabSz="914173" rtl="0" eaLnBrk="1" latinLnBrk="0" hangingPunct="1">
        <a:defRPr sz="1866" kern="1200">
          <a:solidFill>
            <a:schemeClr val="tx1"/>
          </a:solidFill>
          <a:latin typeface="+mn-lt"/>
          <a:ea typeface="+mn-ea"/>
          <a:cs typeface="+mn-cs"/>
        </a:defRPr>
      </a:lvl2pPr>
      <a:lvl3pPr marL="914173" algn="l" defTabSz="914173" rtl="0" eaLnBrk="1" latinLnBrk="0" hangingPunct="1">
        <a:defRPr sz="1866" kern="1200">
          <a:solidFill>
            <a:schemeClr val="tx1"/>
          </a:solidFill>
          <a:latin typeface="+mn-lt"/>
          <a:ea typeface="+mn-ea"/>
          <a:cs typeface="+mn-cs"/>
        </a:defRPr>
      </a:lvl3pPr>
      <a:lvl4pPr marL="1371259" algn="l" defTabSz="914173" rtl="0" eaLnBrk="1" latinLnBrk="0" hangingPunct="1">
        <a:defRPr sz="1866" kern="1200">
          <a:solidFill>
            <a:schemeClr val="tx1"/>
          </a:solidFill>
          <a:latin typeface="+mn-lt"/>
          <a:ea typeface="+mn-ea"/>
          <a:cs typeface="+mn-cs"/>
        </a:defRPr>
      </a:lvl4pPr>
      <a:lvl5pPr marL="1828345" algn="l" defTabSz="914173" rtl="0" eaLnBrk="1" latinLnBrk="0" hangingPunct="1">
        <a:defRPr sz="1866" kern="1200">
          <a:solidFill>
            <a:schemeClr val="tx1"/>
          </a:solidFill>
          <a:latin typeface="+mn-lt"/>
          <a:ea typeface="+mn-ea"/>
          <a:cs typeface="+mn-cs"/>
        </a:defRPr>
      </a:lvl5pPr>
      <a:lvl6pPr marL="2285434" algn="l" defTabSz="914173" rtl="0" eaLnBrk="1" latinLnBrk="0" hangingPunct="1">
        <a:defRPr sz="1866" kern="1200">
          <a:solidFill>
            <a:schemeClr val="tx1"/>
          </a:solidFill>
          <a:latin typeface="+mn-lt"/>
          <a:ea typeface="+mn-ea"/>
          <a:cs typeface="+mn-cs"/>
        </a:defRPr>
      </a:lvl6pPr>
      <a:lvl7pPr marL="2742516" algn="l" defTabSz="914173" rtl="0" eaLnBrk="1" latinLnBrk="0" hangingPunct="1">
        <a:defRPr sz="1866" kern="1200">
          <a:solidFill>
            <a:schemeClr val="tx1"/>
          </a:solidFill>
          <a:latin typeface="+mn-lt"/>
          <a:ea typeface="+mn-ea"/>
          <a:cs typeface="+mn-cs"/>
        </a:defRPr>
      </a:lvl7pPr>
      <a:lvl8pPr marL="3199600" algn="l" defTabSz="914173" rtl="0" eaLnBrk="1" latinLnBrk="0" hangingPunct="1">
        <a:defRPr sz="1866" kern="1200">
          <a:solidFill>
            <a:schemeClr val="tx1"/>
          </a:solidFill>
          <a:latin typeface="+mn-lt"/>
          <a:ea typeface="+mn-ea"/>
          <a:cs typeface="+mn-cs"/>
        </a:defRPr>
      </a:lvl8pPr>
      <a:lvl9pPr marL="3656685" algn="l" defTabSz="914173" rtl="0" eaLnBrk="1" latinLnBrk="0" hangingPunct="1">
        <a:defRPr sz="18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5398807"/>
            <a:ext cx="12190413" cy="1460781"/>
          </a:xfrm>
          <a:prstGeom prst="rect">
            <a:avLst/>
          </a:prstGeom>
        </p:spPr>
      </p:pic>
    </p:spTree>
    <p:extLst>
      <p:ext uri="{BB962C8B-B14F-4D97-AF65-F5344CB8AC3E}">
        <p14:creationId xmlns:p14="http://schemas.microsoft.com/office/powerpoint/2010/main" val="404236250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5" indent="-228545"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4" indent="-228545"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6" indent="-228545"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4pPr>
      <a:lvl5pPr marL="205688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5pPr>
      <a:lvl6pPr marL="2513973"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6pPr>
      <a:lvl7pPr marL="2971059"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7pPr>
      <a:lvl8pPr marL="342814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8pPr>
      <a:lvl9pPr marL="3885234"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9pPr>
    </p:bodyStyle>
    <p:otherStyle>
      <a:defPPr>
        <a:defRPr lang="en-US"/>
      </a:defPPr>
      <a:lvl1pPr marL="0" algn="l" defTabSz="914173" rtl="0" eaLnBrk="1" latinLnBrk="0" hangingPunct="1">
        <a:defRPr sz="1866" kern="1200">
          <a:solidFill>
            <a:schemeClr val="tx1"/>
          </a:solidFill>
          <a:latin typeface="+mn-lt"/>
          <a:ea typeface="+mn-ea"/>
          <a:cs typeface="+mn-cs"/>
        </a:defRPr>
      </a:lvl1pPr>
      <a:lvl2pPr marL="457085" algn="l" defTabSz="914173" rtl="0" eaLnBrk="1" latinLnBrk="0" hangingPunct="1">
        <a:defRPr sz="1866" kern="1200">
          <a:solidFill>
            <a:schemeClr val="tx1"/>
          </a:solidFill>
          <a:latin typeface="+mn-lt"/>
          <a:ea typeface="+mn-ea"/>
          <a:cs typeface="+mn-cs"/>
        </a:defRPr>
      </a:lvl2pPr>
      <a:lvl3pPr marL="914173" algn="l" defTabSz="914173" rtl="0" eaLnBrk="1" latinLnBrk="0" hangingPunct="1">
        <a:defRPr sz="1866" kern="1200">
          <a:solidFill>
            <a:schemeClr val="tx1"/>
          </a:solidFill>
          <a:latin typeface="+mn-lt"/>
          <a:ea typeface="+mn-ea"/>
          <a:cs typeface="+mn-cs"/>
        </a:defRPr>
      </a:lvl3pPr>
      <a:lvl4pPr marL="1371259" algn="l" defTabSz="914173" rtl="0" eaLnBrk="1" latinLnBrk="0" hangingPunct="1">
        <a:defRPr sz="1866" kern="1200">
          <a:solidFill>
            <a:schemeClr val="tx1"/>
          </a:solidFill>
          <a:latin typeface="+mn-lt"/>
          <a:ea typeface="+mn-ea"/>
          <a:cs typeface="+mn-cs"/>
        </a:defRPr>
      </a:lvl4pPr>
      <a:lvl5pPr marL="1828345" algn="l" defTabSz="914173" rtl="0" eaLnBrk="1" latinLnBrk="0" hangingPunct="1">
        <a:defRPr sz="1866" kern="1200">
          <a:solidFill>
            <a:schemeClr val="tx1"/>
          </a:solidFill>
          <a:latin typeface="+mn-lt"/>
          <a:ea typeface="+mn-ea"/>
          <a:cs typeface="+mn-cs"/>
        </a:defRPr>
      </a:lvl5pPr>
      <a:lvl6pPr marL="2285434" algn="l" defTabSz="914173" rtl="0" eaLnBrk="1" latinLnBrk="0" hangingPunct="1">
        <a:defRPr sz="1866" kern="1200">
          <a:solidFill>
            <a:schemeClr val="tx1"/>
          </a:solidFill>
          <a:latin typeface="+mn-lt"/>
          <a:ea typeface="+mn-ea"/>
          <a:cs typeface="+mn-cs"/>
        </a:defRPr>
      </a:lvl6pPr>
      <a:lvl7pPr marL="2742516" algn="l" defTabSz="914173" rtl="0" eaLnBrk="1" latinLnBrk="0" hangingPunct="1">
        <a:defRPr sz="1866" kern="1200">
          <a:solidFill>
            <a:schemeClr val="tx1"/>
          </a:solidFill>
          <a:latin typeface="+mn-lt"/>
          <a:ea typeface="+mn-ea"/>
          <a:cs typeface="+mn-cs"/>
        </a:defRPr>
      </a:lvl7pPr>
      <a:lvl8pPr marL="3199600" algn="l" defTabSz="914173" rtl="0" eaLnBrk="1" latinLnBrk="0" hangingPunct="1">
        <a:defRPr sz="1866" kern="1200">
          <a:solidFill>
            <a:schemeClr val="tx1"/>
          </a:solidFill>
          <a:latin typeface="+mn-lt"/>
          <a:ea typeface="+mn-ea"/>
          <a:cs typeface="+mn-cs"/>
        </a:defRPr>
      </a:lvl8pPr>
      <a:lvl9pPr marL="3656685" algn="l" defTabSz="914173" rtl="0" eaLnBrk="1" latinLnBrk="0" hangingPunct="1">
        <a:defRPr sz="186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6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6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0262938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0"/>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60"/>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60"/>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55506578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5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5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5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620366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4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4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4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8216473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3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3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3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238232120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2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2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229580572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jfif"/></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3.png"/><Relationship Id="rId26" Type="http://schemas.openxmlformats.org/officeDocument/2006/relationships/image" Target="../media/image17.png"/><Relationship Id="rId3" Type="http://schemas.openxmlformats.org/officeDocument/2006/relationships/slideLayout" Target="../slideLayouts/slideLayout43.xml"/><Relationship Id="rId21" Type="http://schemas.openxmlformats.org/officeDocument/2006/relationships/slide" Target="slide27.xml"/><Relationship Id="rId7" Type="http://schemas.openxmlformats.org/officeDocument/2006/relationships/slide" Target="slide30.xml"/><Relationship Id="rId12" Type="http://schemas.openxmlformats.org/officeDocument/2006/relationships/slide" Target="slide29.xml"/><Relationship Id="rId17" Type="http://schemas.openxmlformats.org/officeDocument/2006/relationships/slide" Target="slide31.xml"/><Relationship Id="rId25" Type="http://schemas.openxmlformats.org/officeDocument/2006/relationships/image" Target="../media/image24.png"/><Relationship Id="rId2" Type="http://schemas.openxmlformats.org/officeDocument/2006/relationships/audio" Target="../media/media2.mp3"/><Relationship Id="rId16" Type="http://schemas.openxmlformats.org/officeDocument/2006/relationships/image" Target="../media/image22.jpg"/><Relationship Id="rId20" Type="http://schemas.openxmlformats.org/officeDocument/2006/relationships/slide" Target="slide34.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0.jpg"/><Relationship Id="rId24" Type="http://schemas.openxmlformats.org/officeDocument/2006/relationships/slide" Target="slide35.xml"/><Relationship Id="rId5" Type="http://schemas.openxmlformats.org/officeDocument/2006/relationships/image" Target="../media/image18.png"/><Relationship Id="rId15" Type="http://schemas.openxmlformats.org/officeDocument/2006/relationships/slide" Target="slide33.xml"/><Relationship Id="rId23" Type="http://schemas.openxmlformats.org/officeDocument/2006/relationships/slide" Target="slide28.xml"/><Relationship Id="rId10" Type="http://schemas.openxmlformats.org/officeDocument/2006/relationships/slide" Target="slide32.xml"/><Relationship Id="rId19" Type="http://schemas.microsoft.com/office/2007/relationships/hdphoto" Target="../media/hdphoto6.wdp"/><Relationship Id="rId4" Type="http://schemas.openxmlformats.org/officeDocument/2006/relationships/slide" Target="slide25.xml"/><Relationship Id="rId9" Type="http://schemas.microsoft.com/office/2007/relationships/hdphoto" Target="../media/hdphoto4.wdp"/><Relationship Id="rId14" Type="http://schemas.microsoft.com/office/2007/relationships/hdphoto" Target="../media/hdphoto5.wdp"/><Relationship Id="rId22"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12.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23.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34.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4.png"/><Relationship Id="rId3" Type="http://schemas.openxmlformats.org/officeDocument/2006/relationships/slideLayout" Target="../slideLayouts/slideLayout74.xml"/><Relationship Id="rId7" Type="http://schemas.openxmlformats.org/officeDocument/2006/relationships/slide" Target="slide6.xml"/><Relationship Id="rId12" Type="http://schemas.openxmlformats.org/officeDocument/2006/relationships/slide" Target="slide11.xml"/><Relationship Id="rId2" Type="http://schemas.openxmlformats.org/officeDocument/2006/relationships/audio" Target="../media/media1.wav"/><Relationship Id="rId16" Type="http://schemas.microsoft.com/office/2007/relationships/hdphoto" Target="../media/hdphoto2.wdp"/><Relationship Id="rId1" Type="http://schemas.microsoft.com/office/2007/relationships/media" Target="../media/media1.wav"/><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13.jpg"/><Relationship Id="rId15" Type="http://schemas.openxmlformats.org/officeDocument/2006/relationships/image" Target="../media/image15.png"/><Relationship Id="rId10" Type="http://schemas.openxmlformats.org/officeDocument/2006/relationships/slide" Target="slide9.xml"/><Relationship Id="rId4" Type="http://schemas.openxmlformats.org/officeDocument/2006/relationships/notesSlide" Target="../notesSlides/notesSlide3.xml"/><Relationship Id="rId9" Type="http://schemas.openxmlformats.org/officeDocument/2006/relationships/slide" Target="slide8.xml"/><Relationship Id="rId14" Type="http://schemas.openxmlformats.org/officeDocument/2006/relationships/slide" Target="slide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9" y="0"/>
            <a:ext cx="12251893" cy="7211497"/>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09" y="4164867"/>
            <a:ext cx="2456222" cy="3046630"/>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a16="http://schemas.microsoft.com/office/drawing/2014/main" id="{02E95AFA-280A-4921-8D22-0280A7D250A9}"/>
              </a:ext>
            </a:extLst>
          </p:cNvPr>
          <p:cNvSpPr txBox="1">
            <a:spLocks noChangeArrowheads="1"/>
          </p:cNvSpPr>
          <p:nvPr/>
        </p:nvSpPr>
        <p:spPr bwMode="auto">
          <a:xfrm>
            <a:off x="387297" y="2195015"/>
            <a:ext cx="114158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CỦNG CỐ VÀ MỞ RỘNG</a:t>
            </a:r>
          </a:p>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HƯỚNG DẪN THỰC HÀNH ĐỌC</a:t>
            </a:r>
            <a:endParaRPr lang="vi-VN"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2937875" y="1218900"/>
            <a:ext cx="2052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TIẾT</a:t>
            </a:r>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 12</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374"/>
            <a:ext cx="1695088" cy="2162406"/>
          </a:xfrm>
          <a:prstGeom prst="rect">
            <a:avLst/>
          </a:prstGeom>
        </p:spPr>
      </p:pic>
      <p:sp>
        <p:nvSpPr>
          <p:cNvPr id="14"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3192881" y="4780726"/>
            <a:ext cx="35945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rPr>
              <a:t>GIÁO </a:t>
            </a:r>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VIÊN:….</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Cloud 28">
            <a:hlinkClick r:id="rId4" action="ppaction://hlinksldjump"/>
          </p:cNvPr>
          <p:cNvSpPr/>
          <p:nvPr/>
        </p:nvSpPr>
        <p:spPr>
          <a:xfrm>
            <a:off x="4175352" y="4741181"/>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8" name="Oval 17">
            <a:extLst>
              <a:ext uri="{FF2B5EF4-FFF2-40B4-BE49-F238E27FC236}">
                <a16:creationId xmlns:a16="http://schemas.microsoft.com/office/drawing/2014/main" id="{13AC6AB6-5321-4571-AD62-E7141E21EBD4}"/>
              </a:ext>
            </a:extLst>
          </p:cNvPr>
          <p:cNvSpPr/>
          <p:nvPr/>
        </p:nvSpPr>
        <p:spPr>
          <a:xfrm>
            <a:off x="6178339"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19" name="Oval 18">
            <a:extLst>
              <a:ext uri="{FF2B5EF4-FFF2-40B4-BE49-F238E27FC236}">
                <a16:creationId xmlns:a16="http://schemas.microsoft.com/office/drawing/2014/main" id="{13AC6AB6-5321-4571-AD62-E7141E21EBD4}"/>
              </a:ext>
            </a:extLst>
          </p:cNvPr>
          <p:cNvSpPr/>
          <p:nvPr/>
        </p:nvSpPr>
        <p:spPr>
          <a:xfrm>
            <a:off x="5429136"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20" name="Oval 19">
            <a:extLst>
              <a:ext uri="{FF2B5EF4-FFF2-40B4-BE49-F238E27FC236}">
                <a16:creationId xmlns:a16="http://schemas.microsoft.com/office/drawing/2014/main" id="{13AC6AB6-5321-4571-AD62-E7141E21EBD4}"/>
              </a:ext>
            </a:extLst>
          </p:cNvPr>
          <p:cNvSpPr/>
          <p:nvPr/>
        </p:nvSpPr>
        <p:spPr>
          <a:xfrm>
            <a:off x="4679934"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21" name="Oval 20">
            <a:extLst>
              <a:ext uri="{FF2B5EF4-FFF2-40B4-BE49-F238E27FC236}">
                <a16:creationId xmlns:a16="http://schemas.microsoft.com/office/drawing/2014/main" id="{13AC6AB6-5321-4571-AD62-E7141E21EBD4}"/>
              </a:ext>
            </a:extLst>
          </p:cNvPr>
          <p:cNvSpPr/>
          <p:nvPr/>
        </p:nvSpPr>
        <p:spPr>
          <a:xfrm>
            <a:off x="3930731"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28" name="Oval 27">
            <a:extLst>
              <a:ext uri="{FF2B5EF4-FFF2-40B4-BE49-F238E27FC236}">
                <a16:creationId xmlns:a16="http://schemas.microsoft.com/office/drawing/2014/main" id="{13AC6AB6-5321-4571-AD62-E7141E21EBD4}"/>
              </a:ext>
            </a:extLst>
          </p:cNvPr>
          <p:cNvSpPr/>
          <p:nvPr/>
        </p:nvSpPr>
        <p:spPr>
          <a:xfrm>
            <a:off x="3181529"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dirty="0">
                <a:solidFill>
                  <a:prstClr val="white"/>
                </a:solidFill>
                <a:latin typeface="Calibri"/>
                <a:ea typeface="微软雅黑"/>
                <a:sym typeface="Arial"/>
              </a:rPr>
              <a:t>11</a:t>
            </a:r>
            <a:endParaRPr lang="vi-VN" sz="2133" b="1" kern="0" dirty="0">
              <a:solidFill>
                <a:prstClr val="white"/>
              </a:solidFill>
              <a:latin typeface="Arial"/>
              <a:ea typeface="微软雅黑"/>
              <a:sym typeface="Arial"/>
            </a:endParaRPr>
          </a:p>
        </p:txBody>
      </p:sp>
      <p:sp>
        <p:nvSpPr>
          <p:cNvPr id="33" name="Oval 32">
            <a:extLst>
              <a:ext uri="{FF2B5EF4-FFF2-40B4-BE49-F238E27FC236}">
                <a16:creationId xmlns:a16="http://schemas.microsoft.com/office/drawing/2014/main" id="{13AC6AB6-5321-4571-AD62-E7141E21EBD4}"/>
              </a:ext>
            </a:extLst>
          </p:cNvPr>
          <p:cNvSpPr/>
          <p:nvPr/>
        </p:nvSpPr>
        <p:spPr>
          <a:xfrm>
            <a:off x="3201169" y="767975"/>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34" name="Oval 33">
            <a:extLst>
              <a:ext uri="{FF2B5EF4-FFF2-40B4-BE49-F238E27FC236}">
                <a16:creationId xmlns:a16="http://schemas.microsoft.com/office/drawing/2014/main" id="{13AC6AB6-5321-4571-AD62-E7141E21EBD4}"/>
              </a:ext>
            </a:extLst>
          </p:cNvPr>
          <p:cNvSpPr/>
          <p:nvPr/>
        </p:nvSpPr>
        <p:spPr>
          <a:xfrm>
            <a:off x="2432327" y="767980"/>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35" name="Oval 34">
            <a:extLst>
              <a:ext uri="{FF2B5EF4-FFF2-40B4-BE49-F238E27FC236}">
                <a16:creationId xmlns:a16="http://schemas.microsoft.com/office/drawing/2014/main" id="{13AC6AB6-5321-4571-AD62-E7141E21EBD4}"/>
              </a:ext>
            </a:extLst>
          </p:cNvPr>
          <p:cNvSpPr/>
          <p:nvPr/>
        </p:nvSpPr>
        <p:spPr>
          <a:xfrm>
            <a:off x="1702764"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36" name="Rounded Rectangular Callout 35"/>
          <p:cNvSpPr/>
          <p:nvPr/>
        </p:nvSpPr>
        <p:spPr>
          <a:xfrm>
            <a:off x="778337" y="1615000"/>
            <a:ext cx="10142212" cy="2571880"/>
          </a:xfrm>
          <a:prstGeom prst="wedgeRoundRectCallout">
            <a:avLst>
              <a:gd name="adj1" fmla="val 32475"/>
              <a:gd name="adj2" fmla="val 44287"/>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914218">
              <a:spcAft>
                <a:spcPts val="800"/>
              </a:spcAft>
            </a:pPr>
            <a:r>
              <a:rPr lang="en-US" sz="3600" b="1" kern="0" dirty="0" err="1">
                <a:solidFill>
                  <a:srgbClr val="FF0000"/>
                </a:solidFill>
                <a:latin typeface="Times New Roman"/>
                <a:ea typeface="Calibri"/>
                <a:cs typeface="Times New Roman"/>
              </a:rPr>
              <a:t>Câu</a:t>
            </a:r>
            <a:r>
              <a:rPr lang="en-US" sz="3600" b="1" kern="0" dirty="0">
                <a:solidFill>
                  <a:srgbClr val="FF0000"/>
                </a:solidFill>
                <a:latin typeface="Times New Roman"/>
                <a:ea typeface="Calibri"/>
                <a:cs typeface="Times New Roman"/>
              </a:rPr>
              <a:t> 6</a:t>
            </a:r>
            <a:r>
              <a:rPr lang="en-US" sz="3600" b="1" kern="0">
                <a:solidFill>
                  <a:srgbClr val="FF0000"/>
                </a:solidFill>
                <a:latin typeface="Times New Roman"/>
                <a:ea typeface="Calibri"/>
                <a:cs typeface="Times New Roman"/>
              </a:rPr>
              <a:t>: Đây là từ nói về tính cách, phẩm chất của các nhân vật chính diện trong các truyện cổ tích</a:t>
            </a:r>
            <a:r>
              <a:rPr lang="en-US" sz="3600" b="1" kern="0" smtClean="0">
                <a:solidFill>
                  <a:srgbClr val="FF0000"/>
                </a:solidFill>
                <a:latin typeface="Times New Roman"/>
                <a:ea typeface="Calibri"/>
                <a:cs typeface="Times New Roman"/>
              </a:rPr>
              <a:t>? </a:t>
            </a:r>
          </a:p>
          <a:p>
            <a:pPr algn="just" defTabSz="914218">
              <a:spcAft>
                <a:spcPts val="800"/>
              </a:spcAft>
            </a:pPr>
            <a:r>
              <a:rPr lang="en-US" sz="3600" b="1" kern="0" smtClean="0">
                <a:solidFill>
                  <a:srgbClr val="FF0000"/>
                </a:solidFill>
                <a:latin typeface="Times New Roman"/>
                <a:ea typeface="Calibri"/>
                <a:cs typeface="Times New Roman"/>
              </a:rPr>
              <a:t>(7 kí tự)</a:t>
            </a:r>
            <a:endParaRPr lang="en-US" sz="3600" b="1" kern="0" dirty="0">
              <a:solidFill>
                <a:srgbClr val="FF0000"/>
              </a:solidFill>
              <a:latin typeface="Calibri"/>
              <a:ea typeface="Calibri"/>
              <a:cs typeface="Times New Roman"/>
            </a:endParaRPr>
          </a:p>
        </p:txBody>
      </p:sp>
    </p:spTree>
    <p:extLst>
      <p:ext uri="{BB962C8B-B14F-4D97-AF65-F5344CB8AC3E}">
        <p14:creationId xmlns:p14="http://schemas.microsoft.com/office/powerpoint/2010/main" val="255558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animBg="1"/>
      <p:bldP spid="19" grpId="0" animBg="1"/>
      <p:bldP spid="20" grpId="0" animBg="1"/>
      <p:bldP spid="21" grpId="0" animBg="1"/>
      <p:bldP spid="28"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7792536" y="793453"/>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8529041" y="81969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780404"/>
            <a:ext cx="10525357" cy="215565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spcAft>
                <a:spcPts val="800"/>
              </a:spcAft>
            </a:pPr>
            <a:r>
              <a:rPr lang="en-US" sz="3600" b="1" kern="0" dirty="0" err="1">
                <a:solidFill>
                  <a:srgbClr val="FF0000"/>
                </a:solidFill>
                <a:latin typeface="Times New Roman"/>
                <a:ea typeface="Calibri"/>
                <a:cs typeface="Times New Roman"/>
              </a:rPr>
              <a:t>Câu</a:t>
            </a:r>
            <a:r>
              <a:rPr lang="en-US" sz="3600" b="1" kern="0" dirty="0">
                <a:solidFill>
                  <a:srgbClr val="FF0000"/>
                </a:solidFill>
                <a:latin typeface="Times New Roman"/>
                <a:ea typeface="Calibri"/>
                <a:cs typeface="Times New Roman"/>
              </a:rPr>
              <a:t> 7</a:t>
            </a:r>
            <a:r>
              <a:rPr lang="en-US" sz="3600" b="1" kern="0">
                <a:solidFill>
                  <a:srgbClr val="FF0000"/>
                </a:solidFill>
                <a:latin typeface="Times New Roman"/>
                <a:ea typeface="Calibri"/>
                <a:cs typeface="Times New Roman"/>
              </a:rPr>
              <a:t>: Đây là âu truyện nói về sự trân quý tình cảm anh em trong gia đình và đề cao tình cảm vợ chồng chung thủy, son sắt? </a:t>
            </a:r>
            <a:r>
              <a:rPr lang="en-US" sz="3733" b="1" kern="0" smtClean="0">
                <a:solidFill>
                  <a:srgbClr val="FF0000"/>
                </a:solidFill>
                <a:latin typeface="Times New Roman"/>
                <a:ea typeface="Calibri"/>
                <a:cs typeface="Times New Roman"/>
              </a:rPr>
              <a:t>(</a:t>
            </a:r>
            <a:r>
              <a:rPr lang="en-US" sz="3733" b="1" kern="0" dirty="0">
                <a:solidFill>
                  <a:srgbClr val="FF0000"/>
                </a:solidFill>
                <a:latin typeface="Times New Roman"/>
                <a:ea typeface="Calibri"/>
                <a:cs typeface="Times New Roman"/>
              </a:rPr>
              <a:t>8 </a:t>
            </a:r>
            <a:r>
              <a:rPr lang="en-US" sz="3733" b="1" kern="0" dirty="0" err="1">
                <a:solidFill>
                  <a:srgbClr val="FF0000"/>
                </a:solidFill>
                <a:latin typeface="Times New Roman"/>
                <a:ea typeface="Calibri"/>
                <a:cs typeface="Times New Roman"/>
              </a:rPr>
              <a:t>kí</a:t>
            </a:r>
            <a:r>
              <a:rPr lang="en-US" sz="3733" b="1" kern="0" dirty="0">
                <a:solidFill>
                  <a:srgbClr val="FF0000"/>
                </a:solidFill>
                <a:latin typeface="Times New Roman"/>
                <a:ea typeface="Calibri"/>
                <a:cs typeface="Times New Roman"/>
              </a:rPr>
              <a:t> </a:t>
            </a:r>
            <a:r>
              <a:rPr lang="en-US" sz="3733" b="1" kern="0" dirty="0" err="1">
                <a:solidFill>
                  <a:srgbClr val="FF0000"/>
                </a:solidFill>
                <a:latin typeface="Times New Roman"/>
                <a:ea typeface="Calibri"/>
                <a:cs typeface="Times New Roman"/>
              </a:rPr>
              <a:t>tự</a:t>
            </a:r>
            <a:r>
              <a:rPr lang="en-US" sz="3733" b="1" kern="0" dirty="0">
                <a:solidFill>
                  <a:srgbClr val="FF0000"/>
                </a:solidFill>
                <a:latin typeface="Times New Roman"/>
                <a:ea typeface="Calibri"/>
                <a:cs typeface="Times New Roman"/>
              </a:rPr>
              <a:t>)</a:t>
            </a:r>
            <a:endParaRPr lang="en-US" sz="3600" b="1" kern="0" dirty="0">
              <a:solidFill>
                <a:srgbClr val="FF0000"/>
              </a:solidFill>
              <a:latin typeface="Calibri"/>
              <a:ea typeface="Calibri"/>
              <a:cs typeface="Times New Roman"/>
            </a:endParaRPr>
          </a:p>
        </p:txBody>
      </p:sp>
      <p:sp>
        <p:nvSpPr>
          <p:cNvPr id="29" name="Cloud 28">
            <a:hlinkClick r:id="rId4" action="ppaction://hlinksldjump"/>
          </p:cNvPr>
          <p:cNvSpPr/>
          <p:nvPr/>
        </p:nvSpPr>
        <p:spPr>
          <a:xfrm>
            <a:off x="4094378" y="4554155"/>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6364794" y="761946"/>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7101298" y="788187"/>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238116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2525171" y="2206840"/>
            <a:ext cx="7627409" cy="1015663"/>
          </a:xfrm>
          <a:prstGeom prst="rect">
            <a:avLst/>
          </a:prstGeom>
          <a:noFill/>
        </p:spPr>
        <p:txBody>
          <a:bodyPr wrap="none" rtlCol="0">
            <a:spAutoFit/>
          </a:bodyPr>
          <a:lstStyle/>
          <a:p>
            <a:pPr algn="ctr"/>
            <a:r>
              <a:rPr lang="en-US" sz="6000" smtClean="0">
                <a:solidFill>
                  <a:srgbClr val="00AF92">
                    <a:lumMod val="75000"/>
                  </a:srgbClr>
                </a:solidFill>
                <a:latin typeface="Times New Roman" pitchFamily="18" charset="0"/>
                <a:cs typeface="Times New Roman" pitchFamily="18" charset="0"/>
              </a:rPr>
              <a:t>CỦNG CỐ, MỞ RỘNG</a:t>
            </a:r>
            <a:endParaRPr lang="en-US" sz="6000"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3383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54164665"/>
              </p:ext>
            </p:extLst>
          </p:nvPr>
        </p:nvGraphicFramePr>
        <p:xfrm>
          <a:off x="1440792" y="1598520"/>
          <a:ext cx="9349128" cy="3653790"/>
        </p:xfrm>
        <a:graphic>
          <a:graphicData uri="http://schemas.openxmlformats.org/drawingml/2006/table">
            <a:tbl>
              <a:tblPr firstRow="1" firstCol="1" bandRow="1"/>
              <a:tblGrid>
                <a:gridCol w="3116376">
                  <a:extLst>
                    <a:ext uri="{9D8B030D-6E8A-4147-A177-3AD203B41FA5}">
                      <a16:colId xmlns:a16="http://schemas.microsoft.com/office/drawing/2014/main" val="1535215171"/>
                    </a:ext>
                  </a:extLst>
                </a:gridCol>
                <a:gridCol w="3116376">
                  <a:extLst>
                    <a:ext uri="{9D8B030D-6E8A-4147-A177-3AD203B41FA5}">
                      <a16:colId xmlns:a16="http://schemas.microsoft.com/office/drawing/2014/main" val="1226703994"/>
                    </a:ext>
                  </a:extLst>
                </a:gridCol>
                <a:gridCol w="3116376">
                  <a:extLst>
                    <a:ext uri="{9D8B030D-6E8A-4147-A177-3AD203B41FA5}">
                      <a16:colId xmlns:a16="http://schemas.microsoft.com/office/drawing/2014/main" val="4049498364"/>
                    </a:ext>
                  </a:extLst>
                </a:gridCol>
              </a:tblGrid>
              <a:tr h="0">
                <a:tc>
                  <a:txBody>
                    <a:bodyPr/>
                    <a:lstStyle/>
                    <a:p>
                      <a:pPr marL="0" marR="0" algn="ctr">
                        <a:lnSpc>
                          <a:spcPct val="107000"/>
                        </a:lnSpc>
                        <a:spcBef>
                          <a:spcPts val="0"/>
                        </a:spcBef>
                        <a:spcAft>
                          <a:spcPts val="18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STT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Các yếu tố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4740500"/>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Chủ đề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5266069"/>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Nhân vật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4738067"/>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Cốt truyện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6751185"/>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54867"/>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Yếu tố kì ảo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3826195"/>
                  </a:ext>
                </a:extLst>
              </a:tr>
            </a:tbl>
          </a:graphicData>
        </a:graphic>
      </p:graphicFrame>
      <p:sp>
        <p:nvSpPr>
          <p:cNvPr id="5" name="Rectangle 1"/>
          <p:cNvSpPr>
            <a:spLocks noChangeArrowheads="1"/>
          </p:cNvSpPr>
          <p:nvPr/>
        </p:nvSpPr>
        <p:spPr bwMode="auto">
          <a:xfrm>
            <a:off x="345219" y="39189"/>
            <a:ext cx="12142872"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1 . </a:t>
            </a:r>
            <a:r>
              <a:rPr kumimoji="0" lang="en-US" altLang="en-US" sz="32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Kẻ bảng vào vở theo mẫu sau và điền thông tin về các đặc điểm của truyện cổ tích:</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334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8321725"/>
              </p:ext>
            </p:extLst>
          </p:nvPr>
        </p:nvGraphicFramePr>
        <p:xfrm>
          <a:off x="0" y="2"/>
          <a:ext cx="11952515" cy="7014752"/>
        </p:xfrm>
        <a:graphic>
          <a:graphicData uri="http://schemas.openxmlformats.org/drawingml/2006/table">
            <a:tbl>
              <a:tblPr firstRow="1" firstCol="1" bandRow="1"/>
              <a:tblGrid>
                <a:gridCol w="1064255">
                  <a:extLst>
                    <a:ext uri="{9D8B030D-6E8A-4147-A177-3AD203B41FA5}">
                      <a16:colId xmlns:a16="http://schemas.microsoft.com/office/drawing/2014/main" val="680326827"/>
                    </a:ext>
                  </a:extLst>
                </a:gridCol>
                <a:gridCol w="2631060">
                  <a:extLst>
                    <a:ext uri="{9D8B030D-6E8A-4147-A177-3AD203B41FA5}">
                      <a16:colId xmlns:a16="http://schemas.microsoft.com/office/drawing/2014/main" val="3870473650"/>
                    </a:ext>
                  </a:extLst>
                </a:gridCol>
                <a:gridCol w="8257200">
                  <a:extLst>
                    <a:ext uri="{9D8B030D-6E8A-4147-A177-3AD203B41FA5}">
                      <a16:colId xmlns:a16="http://schemas.microsoft.com/office/drawing/2014/main" val="473545913"/>
                    </a:ext>
                  </a:extLst>
                </a:gridCol>
              </a:tblGrid>
              <a:tr h="388799">
                <a:tc>
                  <a:txBody>
                    <a:bodyPr/>
                    <a:lstStyle/>
                    <a:p>
                      <a:pPr marL="0" marR="0" algn="ctr">
                        <a:lnSpc>
                          <a:spcPct val="107000"/>
                        </a:lnSpc>
                        <a:spcBef>
                          <a:spcPts val="0"/>
                        </a:spcBef>
                        <a:spcAft>
                          <a:spcPts val="1800"/>
                        </a:spcAft>
                      </a:pPr>
                      <a:r>
                        <a:rPr lang="en-US" sz="1900" b="1" kern="0">
                          <a:effectLst/>
                          <a:latin typeface="Times New Roman" panose="02020603050405020304" pitchFamily="18" charset="0"/>
                          <a:ea typeface="Times New Roman" panose="02020603050405020304" pitchFamily="18" charset="0"/>
                          <a:cs typeface="Times New Roman" panose="02020603050405020304" pitchFamily="18" charset="0"/>
                        </a:rPr>
                        <a:t>STT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b="1" kern="0">
                          <a:effectLst/>
                          <a:latin typeface="Times New Roman" panose="02020603050405020304" pitchFamily="18" charset="0"/>
                          <a:ea typeface="Times New Roman" panose="02020603050405020304" pitchFamily="18" charset="0"/>
                          <a:cs typeface="Times New Roman" panose="02020603050405020304" pitchFamily="18" charset="0"/>
                        </a:rPr>
                        <a:t> Các yếu tố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b="1" kern="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683649"/>
                  </a:ext>
                </a:extLst>
              </a:tr>
              <a:tr h="723224">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Chủ đề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Truyện cổ tích thường kể về những xung đột trong gia đình, xã hội, phản ánh số phận của các cá nhân và thể hiện ước mơ thay đổi số phận của chính họ.</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1168967"/>
                  </a:ext>
                </a:extLst>
              </a:tr>
              <a:tr h="1392076">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Nhân vật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Nhân vật trong truyện cổ tích thường đại diện choc ác kiểu người khác nhau trong xã hội, thường được chia làm hai tuyến:</a:t>
                      </a:r>
                      <a:b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Nhân vật chính diện (tốt, thiện)</a:t>
                      </a:r>
                      <a:b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Nhân vật phản diện (xấu, ác)</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6627148"/>
                  </a:ext>
                </a:extLst>
              </a:tr>
              <a:tr h="2060927">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Cốt truyện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Thường là các câu chuyện tưởng tượng xoay quanh một số nhân vật quen thuộc như nhân vật tài giỏi , nhân vật dũng sĩ, người mồ côi, người em út, người con riêng, người nghèo khổ, người có hình dạng xấu xí, người thông minh, người ngốc nghếch và cả những câu chuyện kể về các con vật nói năng và hoạt động như con người</a:t>
                      </a:r>
                      <a:b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Truyện được kể theo trật tự thời gian tuyến tính, thể hiện rõ quan hệ nhân quả giữa các sự kiện</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3382355"/>
                  </a:ext>
                </a:extLst>
              </a:tr>
              <a:tr h="1057650">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 Lời kể trong truyện cổ tích thường mở đầu bằng những từ ngữ chỉ không gian, thời gian không xác định. Tùy thuộc vào bối cảnh, người kể chuyện có thể thay đổi một số chi tiết trong lời kể, tạo ra nhiều bản kể khác nhau trên cùng 1 cốt truyện.</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0816130"/>
                  </a:ext>
                </a:extLst>
              </a:tr>
              <a:tr h="1392076">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Yếu tố kì ảo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Các yếu tố kì ảo không được sử dụng quá nhiều, mà xuất hiện khá ít và xâm nhập vào cuộc sống trần tụt, qua hình ảnh những ông bụt, bà tiên, những con vật kì lạ có phép thuật, nhằm tạo ra tình huống hoặc giúp con người vượt qua tình huống khó khăn.</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4595058"/>
                  </a:ext>
                </a:extLst>
              </a:tr>
            </a:tbl>
          </a:graphicData>
        </a:graphic>
      </p:graphicFrame>
    </p:spTree>
    <p:extLst>
      <p:ext uri="{BB962C8B-B14F-4D97-AF65-F5344CB8AC3E}">
        <p14:creationId xmlns:p14="http://schemas.microsoft.com/office/powerpoint/2010/main" val="29881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8103" y="1074113"/>
            <a:ext cx="8773886" cy="3785652"/>
          </a:xfrm>
          <a:prstGeom prst="rect">
            <a:avLst/>
          </a:prstGeom>
        </p:spPr>
        <p:txBody>
          <a:bodyPr wrap="square">
            <a:spAutoFit/>
          </a:bodyPr>
          <a:lstStyle/>
          <a:p>
            <a:pPr algn="just"/>
            <a:r>
              <a:rPr lang="en-US" sz="4000" b="1" i="1">
                <a:latin typeface="Times New Roman" panose="02020603050405020304" pitchFamily="18" charset="0"/>
                <a:ea typeface="Times New Roman" panose="02020603050405020304" pitchFamily="18" charset="0"/>
              </a:rPr>
              <a:t>Câu 2: </a:t>
            </a:r>
            <a:r>
              <a:rPr lang="en-US" sz="4000">
                <a:latin typeface="Times New Roman" panose="02020603050405020304" pitchFamily="18" charset="0"/>
                <a:ea typeface="Times New Roman" panose="02020603050405020304" pitchFamily="18" charset="0"/>
              </a:rPr>
              <a:t>Sưu tầm một số bản kể hoặc các hình thức kể khác (truyện thơ, kịch, phim hoạt hình,…) của các truyện cổ tích Thạch Sanh và Cây khế. So sánh và nêu nhận xét về sự giống nhau và khác nhau giữa các bản kể hoặc các hình thức kể đó.</a:t>
            </a:r>
            <a:endParaRPr lang="en-US" sz="4000"/>
          </a:p>
        </p:txBody>
      </p:sp>
    </p:spTree>
    <p:extLst>
      <p:ext uri="{BB962C8B-B14F-4D97-AF65-F5344CB8AC3E}">
        <p14:creationId xmlns:p14="http://schemas.microsoft.com/office/powerpoint/2010/main" val="305460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4524315"/>
          </a:xfrm>
          <a:prstGeom prst="rect">
            <a:avLst/>
          </a:prstGeom>
        </p:spPr>
        <p:txBody>
          <a:bodyPr>
            <a:spAutoFit/>
          </a:bodyPr>
          <a:lstStyle/>
          <a:p>
            <a:pPr algn="ctr"/>
            <a:r>
              <a:rPr lang="vi-VN" sz="2400">
                <a:latin typeface="Times New Roman" panose="02020603050405020304" pitchFamily="18" charset="0"/>
                <a:cs typeface="Times New Roman" panose="02020603050405020304" pitchFamily="18" charset="0"/>
              </a:rPr>
              <a:t>Ngẫm trong cổ tích ngày xưa</a:t>
            </a:r>
          </a:p>
          <a:p>
            <a:pPr algn="ctr"/>
            <a:r>
              <a:rPr lang="vi-VN" sz="2400">
                <a:latin typeface="Times New Roman" panose="02020603050405020304" pitchFamily="18" charset="0"/>
                <a:cs typeface="Times New Roman" panose="02020603050405020304" pitchFamily="18" charset="0"/>
              </a:rPr>
              <a:t>Ẩn điều đạo lý ai chưa tỏ tường?</a:t>
            </a:r>
          </a:p>
          <a:p>
            <a:pPr algn="ctr"/>
            <a:r>
              <a:rPr lang="vi-VN" sz="2400">
                <a:latin typeface="Times New Roman" panose="02020603050405020304" pitchFamily="18" charset="0"/>
                <a:cs typeface="Times New Roman" panose="02020603050405020304" pitchFamily="18" charset="0"/>
              </a:rPr>
              <a:t>Rằng là những kẻ bất lương,</a:t>
            </a:r>
          </a:p>
          <a:p>
            <a:pPr algn="ctr"/>
            <a:r>
              <a:rPr lang="vi-VN" sz="2400">
                <a:latin typeface="Times New Roman" panose="02020603050405020304" pitchFamily="18" charset="0"/>
                <a:cs typeface="Times New Roman" panose="02020603050405020304" pitchFamily="18" charset="0"/>
              </a:rPr>
              <a:t>Lừa người phản bạn tìm đường vinh thân.</a:t>
            </a:r>
          </a:p>
          <a:p>
            <a:pPr algn="ctr"/>
            <a:r>
              <a:rPr lang="vi-VN" sz="2400">
                <a:latin typeface="Times New Roman" panose="02020603050405020304" pitchFamily="18" charset="0"/>
                <a:cs typeface="Times New Roman" panose="02020603050405020304" pitchFamily="18" charset="0"/>
              </a:rPr>
              <a:t>Giàu sang có được lúc gần,</a:t>
            </a:r>
          </a:p>
          <a:p>
            <a:pPr algn="ctr"/>
            <a:r>
              <a:rPr lang="vi-VN" sz="2400">
                <a:latin typeface="Times New Roman" panose="02020603050405020304" pitchFamily="18" charset="0"/>
                <a:cs typeface="Times New Roman" panose="02020603050405020304" pitchFamily="18" charset="0"/>
              </a:rPr>
              <a:t>Về sau quả báo nhận phần tai ương.</a:t>
            </a:r>
          </a:p>
          <a:p>
            <a:pPr algn="ctr"/>
            <a:r>
              <a:rPr lang="vi-VN" sz="2400">
                <a:latin typeface="Times New Roman" panose="02020603050405020304" pitchFamily="18" charset="0"/>
                <a:cs typeface="Times New Roman" panose="02020603050405020304" pitchFamily="18" charset="0"/>
              </a:rPr>
              <a:t>Những người trung thực hiền lương,</a:t>
            </a:r>
          </a:p>
          <a:p>
            <a:pPr algn="ctr"/>
            <a:r>
              <a:rPr lang="vi-VN" sz="2400">
                <a:latin typeface="Times New Roman" panose="02020603050405020304" pitchFamily="18" charset="0"/>
                <a:cs typeface="Times New Roman" panose="02020603050405020304" pitchFamily="18" charset="0"/>
              </a:rPr>
              <a:t>Giúp người chẳng ngại đâu lường hiểm nguy</a:t>
            </a:r>
          </a:p>
          <a:p>
            <a:pPr algn="ctr"/>
            <a:r>
              <a:rPr lang="vi-VN" sz="2400">
                <a:latin typeface="Times New Roman" panose="02020603050405020304" pitchFamily="18" charset="0"/>
                <a:cs typeface="Times New Roman" panose="02020603050405020304" pitchFamily="18" charset="0"/>
              </a:rPr>
              <a:t>Sang hèn chẳng thiết so bì,</a:t>
            </a:r>
          </a:p>
          <a:p>
            <a:pPr algn="ctr"/>
            <a:r>
              <a:rPr lang="vi-VN" sz="2400">
                <a:latin typeface="Times New Roman" panose="02020603050405020304" pitchFamily="18" charset="0"/>
                <a:cs typeface="Times New Roman" panose="02020603050405020304" pitchFamily="18" charset="0"/>
              </a:rPr>
              <a:t>Tâm hồn thanh thản xá gì tử sinh.</a:t>
            </a:r>
          </a:p>
          <a:p>
            <a:pPr algn="ctr"/>
            <a:r>
              <a:rPr lang="vi-VN" sz="2400">
                <a:latin typeface="Times New Roman" panose="02020603050405020304" pitchFamily="18" charset="0"/>
                <a:cs typeface="Times New Roman" panose="02020603050405020304" pitchFamily="18" charset="0"/>
              </a:rPr>
              <a:t>Chuyện xưa ở quận Cao Bình</a:t>
            </a:r>
          </a:p>
          <a:p>
            <a:pPr algn="ctr"/>
            <a:r>
              <a:rPr lang="vi-VN" sz="2400">
                <a:latin typeface="Times New Roman" panose="02020603050405020304" pitchFamily="18" charset="0"/>
                <a:cs typeface="Times New Roman" panose="02020603050405020304" pitchFamily="18" charset="0"/>
              </a:rPr>
              <a:t>Vợ chồng Thạch lão muộn sinh nối dòng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5451566" y="2335273"/>
            <a:ext cx="6092825" cy="4524315"/>
          </a:xfrm>
          <a:prstGeom prst="rect">
            <a:avLst/>
          </a:prstGeom>
        </p:spPr>
        <p:txBody>
          <a:bodyPr>
            <a:spAutoFit/>
          </a:bodyPr>
          <a:lstStyle/>
          <a:p>
            <a:pPr lvl="0" algn="ctr"/>
            <a:r>
              <a:rPr lang="vi-VN" sz="2400">
                <a:latin typeface="Times New Roman" panose="02020603050405020304" pitchFamily="18" charset="0"/>
                <a:cs typeface="Times New Roman" panose="02020603050405020304" pitchFamily="18" charset="0"/>
              </a:rPr>
              <a:t>Lạy đằng Tây, khấn đằng Đông,</a:t>
            </a:r>
          </a:p>
          <a:p>
            <a:pPr lvl="0" algn="ctr"/>
            <a:r>
              <a:rPr lang="vi-VN" sz="2400">
                <a:latin typeface="Times New Roman" panose="02020603050405020304" pitchFamily="18" charset="0"/>
                <a:cs typeface="Times New Roman" panose="02020603050405020304" pitchFamily="18" charset="0"/>
              </a:rPr>
              <a:t>Việc nhân, việc nghĩa quyết không nề hà.</a:t>
            </a:r>
          </a:p>
          <a:p>
            <a:pPr lvl="0" algn="ctr"/>
            <a:r>
              <a:rPr lang="vi-VN" sz="2400">
                <a:latin typeface="Times New Roman" panose="02020603050405020304" pitchFamily="18" charset="0"/>
                <a:cs typeface="Times New Roman" panose="02020603050405020304" pitchFamily="18" charset="0"/>
              </a:rPr>
              <a:t>Tiếng lành vang tận cao xa,</a:t>
            </a:r>
          </a:p>
          <a:p>
            <a:pPr lvl="0" algn="ctr"/>
            <a:r>
              <a:rPr lang="vi-VN" sz="2400">
                <a:latin typeface="Times New Roman" panose="02020603050405020304" pitchFamily="18" charset="0"/>
                <a:cs typeface="Times New Roman" panose="02020603050405020304" pitchFamily="18" charset="0"/>
              </a:rPr>
              <a:t>Ngọc Hoàng nghe thấu ắt là duyên căn.</a:t>
            </a:r>
          </a:p>
          <a:p>
            <a:pPr lvl="0" algn="ctr"/>
            <a:r>
              <a:rPr lang="vi-VN" sz="2400">
                <a:latin typeface="Times New Roman" panose="02020603050405020304" pitchFamily="18" charset="0"/>
                <a:cs typeface="Times New Roman" panose="02020603050405020304" pitchFamily="18" charset="0"/>
              </a:rPr>
              <a:t>Cho mời Thái tử truyền rằng</a:t>
            </a:r>
          </a:p>
          <a:p>
            <a:pPr lvl="0" algn="ctr"/>
            <a:r>
              <a:rPr lang="vi-VN" sz="2400">
                <a:latin typeface="Times New Roman" panose="02020603050405020304" pitchFamily="18" charset="0"/>
                <a:cs typeface="Times New Roman" panose="02020603050405020304" pitchFamily="18" charset="0"/>
              </a:rPr>
              <a:t>Đầu thai về chốn dương trần giúp dân.</a:t>
            </a:r>
          </a:p>
          <a:p>
            <a:pPr lvl="0" algn="ctr"/>
            <a:r>
              <a:rPr lang="vi-VN" sz="2400">
                <a:latin typeface="Times New Roman" panose="02020603050405020304" pitchFamily="18" charset="0"/>
                <a:cs typeface="Times New Roman" panose="02020603050405020304" pitchFamily="18" charset="0"/>
              </a:rPr>
              <a:t>Nói về Thạch lão phu nhân</a:t>
            </a:r>
          </a:p>
          <a:p>
            <a:pPr lvl="0" algn="ctr"/>
            <a:r>
              <a:rPr lang="vi-VN" sz="2400">
                <a:latin typeface="Times New Roman" panose="02020603050405020304" pitchFamily="18" charset="0"/>
                <a:cs typeface="Times New Roman" panose="02020603050405020304" pitchFamily="18" charset="0"/>
              </a:rPr>
              <a:t>Ngày kia nghe thấy trong thân bất thường.</a:t>
            </a:r>
          </a:p>
          <a:p>
            <a:pPr lvl="0" algn="ctr"/>
            <a:r>
              <a:rPr lang="vi-VN" sz="2400">
                <a:latin typeface="Times New Roman" panose="02020603050405020304" pitchFamily="18" charset="0"/>
                <a:cs typeface="Times New Roman" panose="02020603050405020304" pitchFamily="18" charset="0"/>
              </a:rPr>
              <a:t>Đại phu phán mới tỏ tường:</a:t>
            </a:r>
          </a:p>
          <a:p>
            <a:pPr lvl="0" algn="ctr"/>
            <a:r>
              <a:rPr lang="vi-VN" sz="2400">
                <a:latin typeface="Times New Roman" panose="02020603050405020304" pitchFamily="18" charset="0"/>
                <a:cs typeface="Times New Roman" panose="02020603050405020304" pitchFamily="18" charset="0"/>
              </a:rPr>
              <a:t>Rằng đang chờ trẻ nối đường gia tông.</a:t>
            </a:r>
          </a:p>
          <a:p>
            <a:pPr lvl="0" algn="ctr"/>
            <a:r>
              <a:rPr lang="vi-VN" sz="2400">
                <a:latin typeface="Times New Roman" panose="02020603050405020304" pitchFamily="18" charset="0"/>
                <a:cs typeface="Times New Roman" panose="02020603050405020304" pitchFamily="18" charset="0"/>
              </a:rPr>
              <a:t>Mặt trời vừa hé đằng đông,</a:t>
            </a:r>
          </a:p>
          <a:p>
            <a:pPr lvl="0" algn="ctr"/>
            <a:r>
              <a:rPr lang="vi-VN" sz="2400">
                <a:latin typeface="Times New Roman" panose="02020603050405020304" pitchFamily="18" charset="0"/>
                <a:cs typeface="Times New Roman" panose="02020603050405020304" pitchFamily="18" charset="0"/>
              </a:rPr>
              <a:t>Giọt sương khẽ đọng cánh hồng hoa khoe,</a:t>
            </a: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4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arn(inVertical)">
                                      <p:cBhvr>
                                        <p:cTn id="42" dur="500"/>
                                        <p:tgtEl>
                                          <p:spTgt spid="3">
                                            <p:txEl>
                                              <p:pRg st="10" end="1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barn(inVertical)">
                                      <p:cBhvr>
                                        <p:cTn id="45" dur="500"/>
                                        <p:tgtEl>
                                          <p:spTgt spid="3">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barn(inVertical)">
                                      <p:cBhvr>
                                        <p:cTn id="50" dur="500"/>
                                        <p:tgtEl>
                                          <p:spTgt spid="4">
                                            <p:txEl>
                                              <p:pRg st="0" end="0"/>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barn(inVertical)">
                                      <p:cBhvr>
                                        <p:cTn id="53" dur="500"/>
                                        <p:tgtEl>
                                          <p:spTgt spid="4">
                                            <p:txEl>
                                              <p:pRg st="1" end="1"/>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barn(inVertical)">
                                      <p:cBhvr>
                                        <p:cTn id="56" dur="500"/>
                                        <p:tgtEl>
                                          <p:spTgt spid="4">
                                            <p:txEl>
                                              <p:pRg st="2" end="2"/>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Effect transition="in" filter="barn(inVertical)">
                                      <p:cBhvr>
                                        <p:cTn id="59" dur="500"/>
                                        <p:tgtEl>
                                          <p:spTgt spid="4">
                                            <p:txEl>
                                              <p:pRg st="3" end="3"/>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Effect transition="in" filter="barn(inVertical)">
                                      <p:cBhvr>
                                        <p:cTn id="62" dur="500"/>
                                        <p:tgtEl>
                                          <p:spTgt spid="4">
                                            <p:txEl>
                                              <p:pRg st="4" end="4"/>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barn(inVertical)">
                                      <p:cBhvr>
                                        <p:cTn id="65" dur="500"/>
                                        <p:tgtEl>
                                          <p:spTgt spid="4">
                                            <p:txEl>
                                              <p:pRg st="5" end="5"/>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4">
                                            <p:txEl>
                                              <p:pRg st="6" end="6"/>
                                            </p:txEl>
                                          </p:spTgt>
                                        </p:tgtEl>
                                        <p:attrNameLst>
                                          <p:attrName>style.visibility</p:attrName>
                                        </p:attrNameLst>
                                      </p:cBhvr>
                                      <p:to>
                                        <p:strVal val="visible"/>
                                      </p:to>
                                    </p:set>
                                    <p:animEffect transition="in" filter="barn(inVertical)">
                                      <p:cBhvr>
                                        <p:cTn id="68" dur="500"/>
                                        <p:tgtEl>
                                          <p:spTgt spid="4">
                                            <p:txEl>
                                              <p:pRg st="6" end="6"/>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animEffect transition="in" filter="barn(inVertical)">
                                      <p:cBhvr>
                                        <p:cTn id="71" dur="500"/>
                                        <p:tgtEl>
                                          <p:spTgt spid="4">
                                            <p:txEl>
                                              <p:pRg st="7" end="7"/>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4">
                                            <p:txEl>
                                              <p:pRg st="8" end="8"/>
                                            </p:txEl>
                                          </p:spTgt>
                                        </p:tgtEl>
                                        <p:attrNameLst>
                                          <p:attrName>style.visibility</p:attrName>
                                        </p:attrNameLst>
                                      </p:cBhvr>
                                      <p:to>
                                        <p:strVal val="visible"/>
                                      </p:to>
                                    </p:set>
                                    <p:animEffect transition="in" filter="barn(inVertical)">
                                      <p:cBhvr>
                                        <p:cTn id="74" dur="500"/>
                                        <p:tgtEl>
                                          <p:spTgt spid="4">
                                            <p:txEl>
                                              <p:pRg st="8" end="8"/>
                                            </p:txEl>
                                          </p:spTgt>
                                        </p:tgtEl>
                                      </p:cBhvr>
                                    </p:animEffect>
                                  </p:childTnLst>
                                </p:cTn>
                              </p:par>
                              <p:par>
                                <p:cTn id="75" presetID="16" presetClass="entr" presetSubtype="21" fill="hold" nodeType="with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barn(inVertical)">
                                      <p:cBhvr>
                                        <p:cTn id="77" dur="500"/>
                                        <p:tgtEl>
                                          <p:spTgt spid="4">
                                            <p:txEl>
                                              <p:pRg st="9" end="9"/>
                                            </p:txEl>
                                          </p:spTgt>
                                        </p:tgtEl>
                                      </p:cBhvr>
                                    </p:animEffect>
                                  </p:childTnLst>
                                </p:cTn>
                              </p:par>
                              <p:par>
                                <p:cTn id="78" presetID="16" presetClass="entr" presetSubtype="21" fill="hold" nodeType="withEffect">
                                  <p:stCondLst>
                                    <p:cond delay="0"/>
                                  </p:stCondLst>
                                  <p:childTnLst>
                                    <p:set>
                                      <p:cBhvr>
                                        <p:cTn id="79" dur="1" fill="hold">
                                          <p:stCondLst>
                                            <p:cond delay="0"/>
                                          </p:stCondLst>
                                        </p:cTn>
                                        <p:tgtEl>
                                          <p:spTgt spid="4">
                                            <p:txEl>
                                              <p:pRg st="10" end="10"/>
                                            </p:txEl>
                                          </p:spTgt>
                                        </p:tgtEl>
                                        <p:attrNameLst>
                                          <p:attrName>style.visibility</p:attrName>
                                        </p:attrNameLst>
                                      </p:cBhvr>
                                      <p:to>
                                        <p:strVal val="visible"/>
                                      </p:to>
                                    </p:set>
                                    <p:animEffect transition="in" filter="barn(inVertical)">
                                      <p:cBhvr>
                                        <p:cTn id="80" dur="500"/>
                                        <p:tgtEl>
                                          <p:spTgt spid="4">
                                            <p:txEl>
                                              <p:pRg st="10" end="10"/>
                                            </p:txEl>
                                          </p:spTgt>
                                        </p:tgtEl>
                                      </p:cBhvr>
                                    </p:animEffect>
                                  </p:childTnLst>
                                </p:cTn>
                              </p:par>
                              <p:par>
                                <p:cTn id="81" presetID="16" presetClass="entr" presetSubtype="21" fill="hold" nodeType="withEffect">
                                  <p:stCondLst>
                                    <p:cond delay="0"/>
                                  </p:stCondLst>
                                  <p:childTnLst>
                                    <p:set>
                                      <p:cBhvr>
                                        <p:cTn id="82" dur="1" fill="hold">
                                          <p:stCondLst>
                                            <p:cond delay="0"/>
                                          </p:stCondLst>
                                        </p:cTn>
                                        <p:tgtEl>
                                          <p:spTgt spid="4">
                                            <p:txEl>
                                              <p:pRg st="11" end="11"/>
                                            </p:txEl>
                                          </p:spTgt>
                                        </p:tgtEl>
                                        <p:attrNameLst>
                                          <p:attrName>style.visibility</p:attrName>
                                        </p:attrNameLst>
                                      </p:cBhvr>
                                      <p:to>
                                        <p:strVal val="visible"/>
                                      </p:to>
                                    </p:set>
                                    <p:animEffect transition="in" filter="barn(inVertical)">
                                      <p:cBhvr>
                                        <p:cTn id="83"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5262979"/>
          </a:xfrm>
          <a:prstGeom prst="rect">
            <a:avLst/>
          </a:prstGeom>
        </p:spPr>
        <p:txBody>
          <a:bodyPr>
            <a:spAutoFit/>
          </a:bodyPr>
          <a:lstStyle/>
          <a:p>
            <a:pPr algn="ctr"/>
            <a:r>
              <a:rPr lang="vi-VN" sz="2400">
                <a:latin typeface="Times New Roman" panose="02020603050405020304" pitchFamily="18" charset="0"/>
                <a:cs typeface="Times New Roman" panose="02020603050405020304" pitchFamily="18" charset="0"/>
              </a:rPr>
              <a:t>Tiếng rừng rí rách qua khe</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Suối trong uốn lượn xập xoè bướm bay</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Gió rừng háo hức rung cây</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Cỏ xanh triền đổ sợi dài nắng in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Lạy trời cao tỏ anh minh</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Vợ chồng Thạch lão cúi mình tạ ân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Mâm đầy trang trọng giữa </a:t>
            </a:r>
            <a:r>
              <a:rPr lang="vi-VN" sz="2400" smtClean="0">
                <a:latin typeface="Times New Roman" panose="02020603050405020304" pitchFamily="18" charset="0"/>
                <a:cs typeface="Times New Roman" panose="02020603050405020304" pitchFamily="18" charset="0"/>
              </a:rPr>
              <a:t>sân</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Gà tơ một cặp, rượu ngon một vò</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Thành tâm khói toả hương </a:t>
            </a:r>
            <a:r>
              <a:rPr lang="vi-VN" sz="2400" smtClean="0">
                <a:latin typeface="Times New Roman" panose="02020603050405020304" pitchFamily="18" charset="0"/>
                <a:cs typeface="Times New Roman" panose="02020603050405020304" pitchFamily="18" charset="0"/>
              </a:rPr>
              <a:t>mờ</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 Rừng thiêng chờ tiếng trẻ thơ khóc chào</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Đông tàn xuân lại qua </a:t>
            </a:r>
            <a:r>
              <a:rPr lang="vi-VN" sz="2400" smtClean="0">
                <a:latin typeface="Times New Roman" panose="02020603050405020304" pitchFamily="18" charset="0"/>
                <a:cs typeface="Times New Roman" panose="02020603050405020304" pitchFamily="18" charset="0"/>
              </a:rPr>
              <a:t>mau</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Hạ vừa giảm nhiệt dạt dào thu xưa</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Tròn năm bấm ngón đếm </a:t>
            </a:r>
            <a:r>
              <a:rPr lang="vi-VN" sz="2400" smtClean="0">
                <a:latin typeface="Times New Roman" panose="02020603050405020304" pitchFamily="18" charset="0"/>
                <a:cs typeface="Times New Roman" panose="02020603050405020304" pitchFamily="18" charset="0"/>
              </a:rPr>
              <a:t>vừa</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Bụng mang dạ chửa trẻ chưa chào đời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5699760" y="1433936"/>
            <a:ext cx="6092825" cy="5262979"/>
          </a:xfrm>
          <a:prstGeom prst="rect">
            <a:avLst/>
          </a:prstGeom>
        </p:spPr>
        <p:txBody>
          <a:bodyPr>
            <a:spAutoFit/>
          </a:bodyPr>
          <a:lstStyle/>
          <a:p>
            <a:pPr lvl="0" algn="ctr"/>
            <a:r>
              <a:rPr lang="vi-VN" sz="2400">
                <a:latin typeface="Times New Roman" panose="02020603050405020304" pitchFamily="18" charset="0"/>
                <a:cs typeface="Times New Roman" panose="02020603050405020304" pitchFamily="18" charset="0"/>
              </a:rPr>
              <a:t>Người đàm tiếu, kẻ biếm cười</a:t>
            </a:r>
          </a:p>
          <a:p>
            <a:pPr lvl="0" algn="ctr"/>
            <a:r>
              <a:rPr lang="vi-VN" sz="2400">
                <a:latin typeface="Times New Roman" panose="02020603050405020304" pitchFamily="18" charset="0"/>
                <a:cs typeface="Times New Roman" panose="02020603050405020304" pitchFamily="18" charset="0"/>
              </a:rPr>
              <a:t>Rằng là nghiệt chủng cốt người đâu đang!</a:t>
            </a:r>
          </a:p>
          <a:p>
            <a:pPr lvl="0" algn="ctr"/>
            <a:r>
              <a:rPr lang="vi-VN" sz="2400">
                <a:latin typeface="Times New Roman" panose="02020603050405020304" pitchFamily="18" charset="0"/>
                <a:cs typeface="Times New Roman" panose="02020603050405020304" pitchFamily="18" charset="0"/>
              </a:rPr>
              <a:t>Lời như búa dập đe giằng,</a:t>
            </a:r>
          </a:p>
          <a:p>
            <a:pPr lvl="0" algn="ctr"/>
            <a:r>
              <a:rPr lang="vi-VN" sz="2400">
                <a:latin typeface="Times New Roman" panose="02020603050405020304" pitchFamily="18" charset="0"/>
                <a:cs typeface="Times New Roman" panose="02020603050405020304" pitchFamily="18" charset="0"/>
              </a:rPr>
              <a:t>Trong lòng đau xót, trong tâm rối bời.</a:t>
            </a:r>
          </a:p>
          <a:p>
            <a:pPr lvl="0" algn="ctr"/>
            <a:r>
              <a:rPr lang="vi-VN" sz="2400">
                <a:latin typeface="Times New Roman" panose="02020603050405020304" pitchFamily="18" charset="0"/>
                <a:cs typeface="Times New Roman" panose="02020603050405020304" pitchFamily="18" charset="0"/>
              </a:rPr>
              <a:t>Đúng là nghiệt ngã miệng đời</a:t>
            </a:r>
          </a:p>
          <a:p>
            <a:pPr lvl="0" algn="ctr"/>
            <a:r>
              <a:rPr lang="vi-VN" sz="2400">
                <a:latin typeface="Times New Roman" panose="02020603050405020304" pitchFamily="18" charset="0"/>
                <a:cs typeface="Times New Roman" panose="02020603050405020304" pitchFamily="18" charset="0"/>
              </a:rPr>
              <a:t>Căn nguyên chưa tỏ, cợt cười chê bai.</a:t>
            </a:r>
          </a:p>
          <a:p>
            <a:pPr lvl="0" algn="ctr"/>
            <a:r>
              <a:rPr lang="vi-VN" sz="2400">
                <a:latin typeface="Times New Roman" panose="02020603050405020304" pitchFamily="18" charset="0"/>
                <a:cs typeface="Times New Roman" panose="02020603050405020304" pitchFamily="18" charset="0"/>
              </a:rPr>
              <a:t>Ưu phiền treo nặng trên vai,</a:t>
            </a:r>
          </a:p>
          <a:p>
            <a:pPr lvl="0" algn="ctr"/>
            <a:r>
              <a:rPr lang="vi-VN" sz="2400">
                <a:latin typeface="Times New Roman" panose="02020603050405020304" pitchFamily="18" charset="0"/>
                <a:cs typeface="Times New Roman" panose="02020603050405020304" pitchFamily="18" charset="0"/>
              </a:rPr>
              <a:t>Thạch ông kiệt sức dài ngày quy tiên.</a:t>
            </a:r>
          </a:p>
          <a:p>
            <a:pPr lvl="0" algn="ctr"/>
            <a:r>
              <a:rPr lang="vi-VN" sz="2400">
                <a:latin typeface="Times New Roman" panose="02020603050405020304" pitchFamily="18" charset="0"/>
                <a:cs typeface="Times New Roman" panose="02020603050405020304" pitchFamily="18" charset="0"/>
              </a:rPr>
              <a:t>Người đi trút được ưu phiền,</a:t>
            </a:r>
          </a:p>
          <a:p>
            <a:pPr lvl="0" algn="ctr"/>
            <a:r>
              <a:rPr lang="vi-VN" sz="2400">
                <a:latin typeface="Times New Roman" panose="02020603050405020304" pitchFamily="18" charset="0"/>
                <a:cs typeface="Times New Roman" panose="02020603050405020304" pitchFamily="18" charset="0"/>
              </a:rPr>
              <a:t>Người còn lại gánh truân chuyên đủ điều.</a:t>
            </a:r>
          </a:p>
          <a:p>
            <a:pPr lvl="0" algn="ctr"/>
            <a:r>
              <a:rPr lang="vi-VN" sz="2400">
                <a:latin typeface="Times New Roman" panose="02020603050405020304" pitchFamily="18" charset="0"/>
                <a:cs typeface="Times New Roman" panose="02020603050405020304" pitchFamily="18" charset="0"/>
              </a:rPr>
              <a:t>Gương xưa giá phủ nhiễu điều</a:t>
            </a:r>
          </a:p>
          <a:p>
            <a:pPr lvl="0" algn="ctr"/>
            <a:r>
              <a:rPr lang="vi-VN" sz="2400">
                <a:latin typeface="Times New Roman" panose="02020603050405020304" pitchFamily="18" charset="0"/>
                <a:cs typeface="Times New Roman" panose="02020603050405020304" pitchFamily="18" charset="0"/>
              </a:rPr>
              <a:t>Bởi điều chưa tỏ giá xiêu nhiễu tàn.</a:t>
            </a:r>
          </a:p>
          <a:p>
            <a:pPr lvl="0" algn="ctr"/>
            <a:r>
              <a:rPr lang="vi-VN" sz="2400">
                <a:latin typeface="Times New Roman" panose="02020603050405020304" pitchFamily="18" charset="0"/>
                <a:cs typeface="Times New Roman" panose="02020603050405020304" pitchFamily="18" charset="0"/>
              </a:rPr>
              <a:t>Một thân về lại rừng hoang</a:t>
            </a:r>
          </a:p>
          <a:p>
            <a:pPr lvl="0" algn="ctr"/>
            <a:r>
              <a:rPr lang="vi-VN" sz="2400">
                <a:latin typeface="Times New Roman" panose="02020603050405020304" pitchFamily="18" charset="0"/>
                <a:cs typeface="Times New Roman" panose="02020603050405020304" pitchFamily="18" charset="0"/>
              </a:rPr>
              <a:t>Mầm sinh ấp ủ non ngàn chở che.</a:t>
            </a: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7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animEffect transition="in" filter="barn(inVertical)">
                                      <p:cBhvr>
                                        <p:cTn id="82" dur="5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Effect transition="in" filter="barn(inVertical)">
                                      <p:cBhvr>
                                        <p:cTn id="87" dur="500"/>
                                        <p:tgtEl>
                                          <p:spTgt spid="4">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2" end="2"/>
                                            </p:txEl>
                                          </p:spTgt>
                                        </p:tgtEl>
                                        <p:attrNameLst>
                                          <p:attrName>style.visibility</p:attrName>
                                        </p:attrNameLst>
                                      </p:cBhvr>
                                      <p:to>
                                        <p:strVal val="visible"/>
                                      </p:to>
                                    </p:set>
                                    <p:animEffect transition="in" filter="barn(inVertical)">
                                      <p:cBhvr>
                                        <p:cTn id="92" dur="500"/>
                                        <p:tgtEl>
                                          <p:spTgt spid="4">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3" end="3"/>
                                            </p:txEl>
                                          </p:spTgt>
                                        </p:tgtEl>
                                        <p:attrNameLst>
                                          <p:attrName>style.visibility</p:attrName>
                                        </p:attrNameLst>
                                      </p:cBhvr>
                                      <p:to>
                                        <p:strVal val="visible"/>
                                      </p:to>
                                    </p:set>
                                    <p:animEffect transition="in" filter="barn(inVertical)">
                                      <p:cBhvr>
                                        <p:cTn id="97" dur="500"/>
                                        <p:tgtEl>
                                          <p:spTgt spid="4">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4" end="4"/>
                                            </p:txEl>
                                          </p:spTgt>
                                        </p:tgtEl>
                                        <p:attrNameLst>
                                          <p:attrName>style.visibility</p:attrName>
                                        </p:attrNameLst>
                                      </p:cBhvr>
                                      <p:to>
                                        <p:strVal val="visible"/>
                                      </p:to>
                                    </p:set>
                                    <p:animEffect transition="in" filter="barn(inVertical)">
                                      <p:cBhvr>
                                        <p:cTn id="102" dur="500"/>
                                        <p:tgtEl>
                                          <p:spTgt spid="4">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5" end="5"/>
                                            </p:txEl>
                                          </p:spTgt>
                                        </p:tgtEl>
                                        <p:attrNameLst>
                                          <p:attrName>style.visibility</p:attrName>
                                        </p:attrNameLst>
                                      </p:cBhvr>
                                      <p:to>
                                        <p:strVal val="visible"/>
                                      </p:to>
                                    </p:set>
                                    <p:animEffect transition="in" filter="barn(inVertical)">
                                      <p:cBhvr>
                                        <p:cTn id="107" dur="500"/>
                                        <p:tgtEl>
                                          <p:spTgt spid="4">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6" end="6"/>
                                            </p:txEl>
                                          </p:spTgt>
                                        </p:tgtEl>
                                        <p:attrNameLst>
                                          <p:attrName>style.visibility</p:attrName>
                                        </p:attrNameLst>
                                      </p:cBhvr>
                                      <p:to>
                                        <p:strVal val="visible"/>
                                      </p:to>
                                    </p:set>
                                    <p:animEffect transition="in" filter="barn(inVertical)">
                                      <p:cBhvr>
                                        <p:cTn id="112" dur="500"/>
                                        <p:tgtEl>
                                          <p:spTgt spid="4">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7" end="7"/>
                                            </p:txEl>
                                          </p:spTgt>
                                        </p:tgtEl>
                                        <p:attrNameLst>
                                          <p:attrName>style.visibility</p:attrName>
                                        </p:attrNameLst>
                                      </p:cBhvr>
                                      <p:to>
                                        <p:strVal val="visible"/>
                                      </p:to>
                                    </p:set>
                                    <p:animEffect transition="in" filter="barn(inVertical)">
                                      <p:cBhvr>
                                        <p:cTn id="117" dur="500"/>
                                        <p:tgtEl>
                                          <p:spTgt spid="4">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8" end="8"/>
                                            </p:txEl>
                                          </p:spTgt>
                                        </p:tgtEl>
                                        <p:attrNameLst>
                                          <p:attrName>style.visibility</p:attrName>
                                        </p:attrNameLst>
                                      </p:cBhvr>
                                      <p:to>
                                        <p:strVal val="visible"/>
                                      </p:to>
                                    </p:set>
                                    <p:animEffect transition="in" filter="barn(inVertical)">
                                      <p:cBhvr>
                                        <p:cTn id="122" dur="500"/>
                                        <p:tgtEl>
                                          <p:spTgt spid="4">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9" end="9"/>
                                            </p:txEl>
                                          </p:spTgt>
                                        </p:tgtEl>
                                        <p:attrNameLst>
                                          <p:attrName>style.visibility</p:attrName>
                                        </p:attrNameLst>
                                      </p:cBhvr>
                                      <p:to>
                                        <p:strVal val="visible"/>
                                      </p:to>
                                    </p:set>
                                    <p:animEffect transition="in" filter="barn(inVertical)">
                                      <p:cBhvr>
                                        <p:cTn id="127" dur="500"/>
                                        <p:tgtEl>
                                          <p:spTgt spid="4">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10" end="10"/>
                                            </p:txEl>
                                          </p:spTgt>
                                        </p:tgtEl>
                                        <p:attrNameLst>
                                          <p:attrName>style.visibility</p:attrName>
                                        </p:attrNameLst>
                                      </p:cBhvr>
                                      <p:to>
                                        <p:strVal val="visible"/>
                                      </p:to>
                                    </p:set>
                                    <p:animEffect transition="in" filter="barn(inVertical)">
                                      <p:cBhvr>
                                        <p:cTn id="132" dur="500"/>
                                        <p:tgtEl>
                                          <p:spTgt spid="4">
                                            <p:txEl>
                                              <p:pRg st="10" end="1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11" end="11"/>
                                            </p:txEl>
                                          </p:spTgt>
                                        </p:tgtEl>
                                        <p:attrNameLst>
                                          <p:attrName>style.visibility</p:attrName>
                                        </p:attrNameLst>
                                      </p:cBhvr>
                                      <p:to>
                                        <p:strVal val="visible"/>
                                      </p:to>
                                    </p:set>
                                    <p:animEffect transition="in" filter="barn(inVertical)">
                                      <p:cBhvr>
                                        <p:cTn id="137" dur="500"/>
                                        <p:tgtEl>
                                          <p:spTgt spid="4">
                                            <p:txEl>
                                              <p:pRg st="11" end="1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2" end="12"/>
                                            </p:txEl>
                                          </p:spTgt>
                                        </p:tgtEl>
                                        <p:attrNameLst>
                                          <p:attrName>style.visibility</p:attrName>
                                        </p:attrNameLst>
                                      </p:cBhvr>
                                      <p:to>
                                        <p:strVal val="visible"/>
                                      </p:to>
                                    </p:set>
                                    <p:animEffect transition="in" filter="barn(inVertical)">
                                      <p:cBhvr>
                                        <p:cTn id="142" dur="500"/>
                                        <p:tgtEl>
                                          <p:spTgt spid="4">
                                            <p:txEl>
                                              <p:pRg st="12" end="1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3" end="13"/>
                                            </p:txEl>
                                          </p:spTgt>
                                        </p:tgtEl>
                                        <p:attrNameLst>
                                          <p:attrName>style.visibility</p:attrName>
                                        </p:attrNameLst>
                                      </p:cBhvr>
                                      <p:to>
                                        <p:strVal val="visible"/>
                                      </p:to>
                                    </p:set>
                                    <p:animEffect transition="in" filter="barn(inVertical)">
                                      <p:cBhvr>
                                        <p:cTn id="147"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5262979"/>
          </a:xfrm>
          <a:prstGeom prst="rect">
            <a:avLst/>
          </a:prstGeom>
        </p:spPr>
        <p:txBody>
          <a:bodyPr>
            <a:spAutoFit/>
          </a:bodyPr>
          <a:lstStyle/>
          <a:p>
            <a:pPr algn="ctr"/>
            <a:r>
              <a:rPr lang="vi-VN" sz="2400">
                <a:latin typeface="Times New Roman" panose="02020603050405020304" pitchFamily="18" charset="0"/>
                <a:cs typeface="Times New Roman" panose="02020603050405020304" pitchFamily="18" charset="0"/>
              </a:rPr>
              <a:t>Thu đông qua đến xuân hè</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Hai vòng lặp lại giờ nghe thu tràn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Hoa rừng gió thoảng hương mang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Nắng </a:t>
            </a:r>
            <a:r>
              <a:rPr lang="vi-VN" sz="2400" smtClean="0">
                <a:latin typeface="Times New Roman" panose="02020603050405020304" pitchFamily="18" charset="0"/>
                <a:cs typeface="Times New Roman" panose="02020603050405020304" pitchFamily="18" charset="0"/>
              </a:rPr>
              <a:t>len khe </a:t>
            </a:r>
            <a:r>
              <a:rPr lang="vi-VN" sz="2400">
                <a:latin typeface="Times New Roman" panose="02020603050405020304" pitchFamily="18" charset="0"/>
                <a:cs typeface="Times New Roman" panose="02020603050405020304" pitchFamily="18" charset="0"/>
              </a:rPr>
              <a:t>lá cảnh càng mông lung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Vầng mây sáng ở trên cùng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Rạng màu ngũ sắc giữa vùng hào quang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Chim ca vượn hót hoa </a:t>
            </a:r>
            <a:r>
              <a:rPr lang="vi-VN" sz="2400" smtClean="0">
                <a:latin typeface="Times New Roman" panose="02020603050405020304" pitchFamily="18" charset="0"/>
                <a:cs typeface="Times New Roman" panose="02020603050405020304" pitchFamily="18" charset="0"/>
              </a:rPr>
              <a:t>đăng</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Rừng thiêng vang tiếng khóc tràn trẻ thơ</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Ba năm nuôi một giấc </a:t>
            </a:r>
            <a:r>
              <a:rPr lang="vi-VN" sz="2400" smtClean="0">
                <a:latin typeface="Times New Roman" panose="02020603050405020304" pitchFamily="18" charset="0"/>
                <a:cs typeface="Times New Roman" panose="02020603050405020304" pitchFamily="18" charset="0"/>
              </a:rPr>
              <a:t>mơ</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Chừng nghe tiếng trẻ ngẩn ngơ giọt dài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Khóc người ở chốn tuyền </a:t>
            </a:r>
            <a:r>
              <a:rPr lang="vi-VN" sz="2400" smtClean="0">
                <a:latin typeface="Times New Roman" panose="02020603050405020304" pitchFamily="18" charset="0"/>
                <a:cs typeface="Times New Roman" panose="02020603050405020304" pitchFamily="18" charset="0"/>
              </a:rPr>
              <a:t>đài</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Hồn thiên phù hộ con trai nên người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Hương trầm tỏa tạ ơn </a:t>
            </a:r>
            <a:r>
              <a:rPr lang="vi-VN" sz="2400" smtClean="0">
                <a:latin typeface="Times New Roman" panose="02020603050405020304" pitchFamily="18" charset="0"/>
                <a:cs typeface="Times New Roman" panose="02020603050405020304" pitchFamily="18" charset="0"/>
              </a:rPr>
              <a:t>trời</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Hài nhi tuấn tú giống người cõi trên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5869577" y="857945"/>
            <a:ext cx="6092825" cy="6001643"/>
          </a:xfrm>
          <a:prstGeom prst="rect">
            <a:avLst/>
          </a:prstGeom>
        </p:spPr>
        <p:txBody>
          <a:bodyPr>
            <a:spAutoFit/>
          </a:bodyPr>
          <a:lstStyle/>
          <a:p>
            <a:pPr lvl="0" algn="ctr"/>
            <a:r>
              <a:rPr lang="vi-VN" sz="2400">
                <a:latin typeface="Times New Roman" panose="02020603050405020304" pitchFamily="18" charset="0"/>
                <a:cs typeface="Times New Roman" panose="02020603050405020304" pitchFamily="18" charset="0"/>
              </a:rPr>
              <a:t>Thạch Sanh lấy chữ đặt tên</a:t>
            </a:r>
          </a:p>
          <a:p>
            <a:pPr lvl="0" algn="ctr"/>
            <a:r>
              <a:rPr lang="vi-VN" sz="2400">
                <a:latin typeface="Times New Roman" panose="02020603050405020304" pitchFamily="18" charset="0"/>
                <a:cs typeface="Times New Roman" panose="02020603050405020304" pitchFamily="18" charset="0"/>
              </a:rPr>
              <a:t>Tình riêng mẫu tử khắc bền cốt ghi.</a:t>
            </a:r>
          </a:p>
          <a:p>
            <a:pPr lvl="0" algn="ctr"/>
            <a:r>
              <a:rPr lang="vi-VN" sz="2400">
                <a:latin typeface="Times New Roman" panose="02020603050405020304" pitchFamily="18" charset="0"/>
                <a:cs typeface="Times New Roman" panose="02020603050405020304" pitchFamily="18" charset="0"/>
              </a:rPr>
              <a:t>Vòng qua mười mấy xuân đi</a:t>
            </a:r>
          </a:p>
          <a:p>
            <a:pPr lvl="0" algn="ctr"/>
            <a:r>
              <a:rPr lang="vi-VN" sz="2400">
                <a:latin typeface="Times New Roman" panose="02020603050405020304" pitchFamily="18" charset="0"/>
                <a:cs typeface="Times New Roman" panose="02020603050405020304" pitchFamily="18" charset="0"/>
              </a:rPr>
              <a:t>Thạch bà cũng giã từ về cõi âm.</a:t>
            </a:r>
          </a:p>
          <a:p>
            <a:pPr lvl="0" algn="ctr"/>
            <a:r>
              <a:rPr lang="vi-VN" sz="2400">
                <a:latin typeface="Times New Roman" panose="02020603050405020304" pitchFamily="18" charset="0"/>
                <a:cs typeface="Times New Roman" panose="02020603050405020304" pitchFamily="18" charset="0"/>
              </a:rPr>
              <a:t>Bao năm mẫu tử tình thâm</a:t>
            </a:r>
          </a:p>
          <a:p>
            <a:pPr lvl="0" algn="ctr"/>
            <a:r>
              <a:rPr lang="vi-VN" sz="2400">
                <a:latin typeface="Times New Roman" panose="02020603050405020304" pitchFamily="18" charset="0"/>
                <a:cs typeface="Times New Roman" panose="02020603050405020304" pitchFamily="18" charset="0"/>
              </a:rPr>
              <a:t>Cách ba tấc đất nén trầm ưu mang</a:t>
            </a:r>
          </a:p>
          <a:p>
            <a:pPr lvl="0" algn="ctr"/>
            <a:r>
              <a:rPr lang="vi-VN" sz="2400">
                <a:latin typeface="Times New Roman" panose="02020603050405020304" pitchFamily="18" charset="0"/>
                <a:cs typeface="Times New Roman" panose="02020603050405020304" pitchFamily="18" charset="0"/>
              </a:rPr>
              <a:t>Lá thu chừng nhuốm đủ vàng</a:t>
            </a:r>
          </a:p>
          <a:p>
            <a:pPr lvl="0" algn="ctr"/>
            <a:r>
              <a:rPr lang="vi-VN" sz="2400">
                <a:latin typeface="Times New Roman" panose="02020603050405020304" pitchFamily="18" charset="0"/>
                <a:cs typeface="Times New Roman" panose="02020603050405020304" pitchFamily="18" charset="0"/>
              </a:rPr>
              <a:t>Gió thu gieo trận mưa vàng lá bay.</a:t>
            </a:r>
          </a:p>
          <a:p>
            <a:pPr lvl="0" algn="ctr"/>
            <a:r>
              <a:rPr lang="vi-VN" sz="2400">
                <a:latin typeface="Times New Roman" panose="02020603050405020304" pitchFamily="18" charset="0"/>
                <a:cs typeface="Times New Roman" panose="02020603050405020304" pitchFamily="18" charset="0"/>
              </a:rPr>
              <a:t>Mồ xanh lá rụng phủ đầy</a:t>
            </a:r>
          </a:p>
          <a:p>
            <a:pPr lvl="0" algn="ctr"/>
            <a:r>
              <a:rPr lang="vi-VN" sz="2400">
                <a:latin typeface="Times New Roman" panose="02020603050405020304" pitchFamily="18" charset="0"/>
                <a:cs typeface="Times New Roman" panose="02020603050405020304" pitchFamily="18" charset="0"/>
              </a:rPr>
              <a:t>Lòng xanh con trẻ tiếp ngày bơ vơ.</a:t>
            </a:r>
          </a:p>
          <a:p>
            <a:pPr lvl="0" algn="ctr"/>
            <a:r>
              <a:rPr lang="vi-VN" sz="2400">
                <a:latin typeface="Times New Roman" panose="02020603050405020304" pitchFamily="18" charset="0"/>
                <a:cs typeface="Times New Roman" panose="02020603050405020304" pitchFamily="18" charset="0"/>
              </a:rPr>
              <a:t>Lều sơ bên suối nước mơ</a:t>
            </a:r>
          </a:p>
          <a:p>
            <a:pPr lvl="0" algn="ctr"/>
            <a:r>
              <a:rPr lang="vi-VN" sz="2400">
                <a:latin typeface="Times New Roman" panose="02020603050405020304" pitchFamily="18" charset="0"/>
                <a:cs typeface="Times New Roman" panose="02020603050405020304" pitchFamily="18" charset="0"/>
              </a:rPr>
              <a:t>Gốc đa che chở tuổi thơ qua ngày</a:t>
            </a:r>
          </a:p>
          <a:p>
            <a:pPr lvl="0" algn="ctr"/>
            <a:r>
              <a:rPr lang="vi-VN" sz="2400">
                <a:latin typeface="Times New Roman" panose="02020603050405020304" pitchFamily="18" charset="0"/>
                <a:cs typeface="Times New Roman" panose="02020603050405020304" pitchFamily="18" charset="0"/>
              </a:rPr>
              <a:t>Rìu thô một chiếc trong tay</a:t>
            </a:r>
          </a:p>
          <a:p>
            <a:pPr lvl="0" algn="ctr"/>
            <a:r>
              <a:rPr lang="vi-VN" sz="2400">
                <a:latin typeface="Times New Roman" panose="02020603050405020304" pitchFamily="18" charset="0"/>
                <a:cs typeface="Times New Roman" panose="02020603050405020304" pitchFamily="18" charset="0"/>
              </a:rPr>
              <a:t>An thân kiếm củi tháng ngày trôi mau.</a:t>
            </a:r>
          </a:p>
          <a:p>
            <a:pPr lvl="0" algn="ctr"/>
            <a:r>
              <a:rPr lang="vi-VN" sz="2400">
                <a:latin typeface="Times New Roman" panose="02020603050405020304" pitchFamily="18" charset="0"/>
                <a:cs typeface="Times New Roman" panose="02020603050405020304" pitchFamily="18" charset="0"/>
              </a:rPr>
              <a:t>Ngày kia chẳng biết từ đâu</a:t>
            </a:r>
          </a:p>
          <a:p>
            <a:pPr lvl="0" algn="ctr"/>
            <a:r>
              <a:rPr lang="vi-VN" sz="2400">
                <a:latin typeface="Times New Roman" panose="02020603050405020304" pitchFamily="18" charset="0"/>
                <a:cs typeface="Times New Roman" panose="02020603050405020304" pitchFamily="18" charset="0"/>
              </a:rPr>
              <a:t>Một ông lão với mái đầu bạc phơ,</a:t>
            </a: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3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animEffect transition="in" filter="barn(inVertical)">
                                      <p:cBhvr>
                                        <p:cTn id="82" dur="5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Effect transition="in" filter="barn(inVertical)">
                                      <p:cBhvr>
                                        <p:cTn id="87" dur="500"/>
                                        <p:tgtEl>
                                          <p:spTgt spid="4">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2" end="2"/>
                                            </p:txEl>
                                          </p:spTgt>
                                        </p:tgtEl>
                                        <p:attrNameLst>
                                          <p:attrName>style.visibility</p:attrName>
                                        </p:attrNameLst>
                                      </p:cBhvr>
                                      <p:to>
                                        <p:strVal val="visible"/>
                                      </p:to>
                                    </p:set>
                                    <p:animEffect transition="in" filter="barn(inVertical)">
                                      <p:cBhvr>
                                        <p:cTn id="92" dur="500"/>
                                        <p:tgtEl>
                                          <p:spTgt spid="4">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3" end="3"/>
                                            </p:txEl>
                                          </p:spTgt>
                                        </p:tgtEl>
                                        <p:attrNameLst>
                                          <p:attrName>style.visibility</p:attrName>
                                        </p:attrNameLst>
                                      </p:cBhvr>
                                      <p:to>
                                        <p:strVal val="visible"/>
                                      </p:to>
                                    </p:set>
                                    <p:animEffect transition="in" filter="barn(inVertical)">
                                      <p:cBhvr>
                                        <p:cTn id="97" dur="500"/>
                                        <p:tgtEl>
                                          <p:spTgt spid="4">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4" end="4"/>
                                            </p:txEl>
                                          </p:spTgt>
                                        </p:tgtEl>
                                        <p:attrNameLst>
                                          <p:attrName>style.visibility</p:attrName>
                                        </p:attrNameLst>
                                      </p:cBhvr>
                                      <p:to>
                                        <p:strVal val="visible"/>
                                      </p:to>
                                    </p:set>
                                    <p:animEffect transition="in" filter="barn(inVertical)">
                                      <p:cBhvr>
                                        <p:cTn id="102" dur="500"/>
                                        <p:tgtEl>
                                          <p:spTgt spid="4">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5" end="5"/>
                                            </p:txEl>
                                          </p:spTgt>
                                        </p:tgtEl>
                                        <p:attrNameLst>
                                          <p:attrName>style.visibility</p:attrName>
                                        </p:attrNameLst>
                                      </p:cBhvr>
                                      <p:to>
                                        <p:strVal val="visible"/>
                                      </p:to>
                                    </p:set>
                                    <p:animEffect transition="in" filter="barn(inVertical)">
                                      <p:cBhvr>
                                        <p:cTn id="107" dur="500"/>
                                        <p:tgtEl>
                                          <p:spTgt spid="4">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6" end="6"/>
                                            </p:txEl>
                                          </p:spTgt>
                                        </p:tgtEl>
                                        <p:attrNameLst>
                                          <p:attrName>style.visibility</p:attrName>
                                        </p:attrNameLst>
                                      </p:cBhvr>
                                      <p:to>
                                        <p:strVal val="visible"/>
                                      </p:to>
                                    </p:set>
                                    <p:animEffect transition="in" filter="barn(inVertical)">
                                      <p:cBhvr>
                                        <p:cTn id="112" dur="500"/>
                                        <p:tgtEl>
                                          <p:spTgt spid="4">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7" end="7"/>
                                            </p:txEl>
                                          </p:spTgt>
                                        </p:tgtEl>
                                        <p:attrNameLst>
                                          <p:attrName>style.visibility</p:attrName>
                                        </p:attrNameLst>
                                      </p:cBhvr>
                                      <p:to>
                                        <p:strVal val="visible"/>
                                      </p:to>
                                    </p:set>
                                    <p:animEffect transition="in" filter="barn(inVertical)">
                                      <p:cBhvr>
                                        <p:cTn id="117" dur="500"/>
                                        <p:tgtEl>
                                          <p:spTgt spid="4">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8" end="8"/>
                                            </p:txEl>
                                          </p:spTgt>
                                        </p:tgtEl>
                                        <p:attrNameLst>
                                          <p:attrName>style.visibility</p:attrName>
                                        </p:attrNameLst>
                                      </p:cBhvr>
                                      <p:to>
                                        <p:strVal val="visible"/>
                                      </p:to>
                                    </p:set>
                                    <p:animEffect transition="in" filter="barn(inVertical)">
                                      <p:cBhvr>
                                        <p:cTn id="122" dur="500"/>
                                        <p:tgtEl>
                                          <p:spTgt spid="4">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9" end="9"/>
                                            </p:txEl>
                                          </p:spTgt>
                                        </p:tgtEl>
                                        <p:attrNameLst>
                                          <p:attrName>style.visibility</p:attrName>
                                        </p:attrNameLst>
                                      </p:cBhvr>
                                      <p:to>
                                        <p:strVal val="visible"/>
                                      </p:to>
                                    </p:set>
                                    <p:animEffect transition="in" filter="barn(inVertical)">
                                      <p:cBhvr>
                                        <p:cTn id="127" dur="500"/>
                                        <p:tgtEl>
                                          <p:spTgt spid="4">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10" end="10"/>
                                            </p:txEl>
                                          </p:spTgt>
                                        </p:tgtEl>
                                        <p:attrNameLst>
                                          <p:attrName>style.visibility</p:attrName>
                                        </p:attrNameLst>
                                      </p:cBhvr>
                                      <p:to>
                                        <p:strVal val="visible"/>
                                      </p:to>
                                    </p:set>
                                    <p:animEffect transition="in" filter="barn(inVertical)">
                                      <p:cBhvr>
                                        <p:cTn id="132" dur="500"/>
                                        <p:tgtEl>
                                          <p:spTgt spid="4">
                                            <p:txEl>
                                              <p:pRg st="10" end="1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11" end="11"/>
                                            </p:txEl>
                                          </p:spTgt>
                                        </p:tgtEl>
                                        <p:attrNameLst>
                                          <p:attrName>style.visibility</p:attrName>
                                        </p:attrNameLst>
                                      </p:cBhvr>
                                      <p:to>
                                        <p:strVal val="visible"/>
                                      </p:to>
                                    </p:set>
                                    <p:animEffect transition="in" filter="barn(inVertical)">
                                      <p:cBhvr>
                                        <p:cTn id="137" dur="500"/>
                                        <p:tgtEl>
                                          <p:spTgt spid="4">
                                            <p:txEl>
                                              <p:pRg st="11" end="1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2" end="12"/>
                                            </p:txEl>
                                          </p:spTgt>
                                        </p:tgtEl>
                                        <p:attrNameLst>
                                          <p:attrName>style.visibility</p:attrName>
                                        </p:attrNameLst>
                                      </p:cBhvr>
                                      <p:to>
                                        <p:strVal val="visible"/>
                                      </p:to>
                                    </p:set>
                                    <p:animEffect transition="in" filter="barn(inVertical)">
                                      <p:cBhvr>
                                        <p:cTn id="142" dur="500"/>
                                        <p:tgtEl>
                                          <p:spTgt spid="4">
                                            <p:txEl>
                                              <p:pRg st="12" end="1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3" end="13"/>
                                            </p:txEl>
                                          </p:spTgt>
                                        </p:tgtEl>
                                        <p:attrNameLst>
                                          <p:attrName>style.visibility</p:attrName>
                                        </p:attrNameLst>
                                      </p:cBhvr>
                                      <p:to>
                                        <p:strVal val="visible"/>
                                      </p:to>
                                    </p:set>
                                    <p:animEffect transition="in" filter="barn(inVertical)">
                                      <p:cBhvr>
                                        <p:cTn id="147" dur="500"/>
                                        <p:tgtEl>
                                          <p:spTgt spid="4">
                                            <p:txEl>
                                              <p:pRg st="13" end="13"/>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4" end="14"/>
                                            </p:txEl>
                                          </p:spTgt>
                                        </p:tgtEl>
                                        <p:attrNameLst>
                                          <p:attrName>style.visibility</p:attrName>
                                        </p:attrNameLst>
                                      </p:cBhvr>
                                      <p:to>
                                        <p:strVal val="visible"/>
                                      </p:to>
                                    </p:set>
                                    <p:animEffect transition="in" filter="barn(inVertical)">
                                      <p:cBhvr>
                                        <p:cTn id="152" dur="500"/>
                                        <p:tgtEl>
                                          <p:spTgt spid="4">
                                            <p:txEl>
                                              <p:pRg st="14" end="14"/>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5" end="15"/>
                                            </p:txEl>
                                          </p:spTgt>
                                        </p:tgtEl>
                                        <p:attrNameLst>
                                          <p:attrName>style.visibility</p:attrName>
                                        </p:attrNameLst>
                                      </p:cBhvr>
                                      <p:to>
                                        <p:strVal val="visible"/>
                                      </p:to>
                                    </p:set>
                                    <p:animEffect transition="in" filter="barn(inVertical)">
                                      <p:cBhvr>
                                        <p:cTn id="15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6740307"/>
          </a:xfrm>
          <a:prstGeom prst="rect">
            <a:avLst/>
          </a:prstGeom>
        </p:spPr>
        <p:txBody>
          <a:bodyPr>
            <a:spAutoFit/>
          </a:bodyPr>
          <a:lstStyle/>
          <a:p>
            <a:pPr algn="ctr"/>
            <a:r>
              <a:rPr lang="vi-VN" sz="2400">
                <a:solidFill>
                  <a:srgbClr val="333333"/>
                </a:solidFill>
                <a:latin typeface="Times New Roman" panose="02020603050405020304" pitchFamily="18" charset="0"/>
                <a:cs typeface="Times New Roman" panose="02020603050405020304" pitchFamily="18" charset="0"/>
              </a:rPr>
              <a:t>Lỡ đường qua chốn nương nhờ,</a:t>
            </a:r>
          </a:p>
          <a:p>
            <a:pPr algn="ctr"/>
            <a:r>
              <a:rPr lang="vi-VN" sz="2400">
                <a:solidFill>
                  <a:srgbClr val="333333"/>
                </a:solidFill>
                <a:latin typeface="Times New Roman" panose="02020603050405020304" pitchFamily="18" charset="0"/>
                <a:cs typeface="Times New Roman" panose="02020603050405020304" pitchFamily="18" charset="0"/>
              </a:rPr>
              <a:t>Võ công truyền thụ, binh thơ dạy lời.</a:t>
            </a:r>
          </a:p>
          <a:p>
            <a:pPr algn="ctr"/>
            <a:r>
              <a:rPr lang="vi-VN" sz="2400">
                <a:solidFill>
                  <a:srgbClr val="333333"/>
                </a:solidFill>
                <a:latin typeface="Times New Roman" panose="02020603050405020304" pitchFamily="18" charset="0"/>
                <a:cs typeface="Times New Roman" panose="02020603050405020304" pitchFamily="18" charset="0"/>
              </a:rPr>
              <a:t>Thực là thiên tướng nhà trời</a:t>
            </a:r>
          </a:p>
          <a:p>
            <a:pPr algn="ctr"/>
            <a:r>
              <a:rPr lang="vi-VN" sz="2400">
                <a:solidFill>
                  <a:srgbClr val="333333"/>
                </a:solidFill>
                <a:latin typeface="Times New Roman" panose="02020603050405020304" pitchFamily="18" charset="0"/>
                <a:cs typeface="Times New Roman" panose="02020603050405020304" pitchFamily="18" charset="0"/>
              </a:rPr>
              <a:t>Ngọc hoàng phái xuống giúp thời Thạch Sanh.</a:t>
            </a:r>
          </a:p>
          <a:p>
            <a:pPr algn="ctr"/>
            <a:r>
              <a:rPr lang="vi-VN" sz="2400">
                <a:solidFill>
                  <a:srgbClr val="333333"/>
                </a:solidFill>
                <a:latin typeface="Times New Roman" panose="02020603050405020304" pitchFamily="18" charset="0"/>
                <a:cs typeface="Times New Roman" panose="02020603050405020304" pitchFamily="18" charset="0"/>
              </a:rPr>
              <a:t>Sanh thời cốt cách tinh anh,</a:t>
            </a:r>
          </a:p>
          <a:p>
            <a:pPr algn="ctr"/>
            <a:r>
              <a:rPr lang="vi-VN" sz="2400">
                <a:solidFill>
                  <a:srgbClr val="333333"/>
                </a:solidFill>
                <a:latin typeface="Times New Roman" panose="02020603050405020304" pitchFamily="18" charset="0"/>
                <a:cs typeface="Times New Roman" panose="02020603050405020304" pitchFamily="18" charset="0"/>
              </a:rPr>
              <a:t>Thêm lòng chăm chỉ lại càng tiến mau.</a:t>
            </a:r>
          </a:p>
          <a:p>
            <a:pPr algn="ctr"/>
            <a:r>
              <a:rPr lang="vi-VN" sz="2400">
                <a:solidFill>
                  <a:srgbClr val="333333"/>
                </a:solidFill>
                <a:latin typeface="Times New Roman" panose="02020603050405020304" pitchFamily="18" charset="0"/>
                <a:cs typeface="Times New Roman" panose="02020603050405020304" pitchFamily="18" charset="0"/>
              </a:rPr>
              <a:t>Một thân võ nghệ tinh sâu,</a:t>
            </a:r>
          </a:p>
          <a:p>
            <a:pPr algn="ctr"/>
            <a:r>
              <a:rPr lang="vi-VN" sz="2400">
                <a:solidFill>
                  <a:srgbClr val="333333"/>
                </a:solidFill>
                <a:latin typeface="Times New Roman" panose="02020603050405020304" pitchFamily="18" charset="0"/>
                <a:cs typeface="Times New Roman" panose="02020603050405020304" pitchFamily="18" charset="0"/>
              </a:rPr>
              <a:t>Lại thêm phép thuật thác trào mưa tuôn.</a:t>
            </a:r>
          </a:p>
          <a:p>
            <a:pPr algn="ctr"/>
            <a:r>
              <a:rPr lang="vi-VN" sz="2400">
                <a:solidFill>
                  <a:srgbClr val="333333"/>
                </a:solidFill>
                <a:latin typeface="Times New Roman" panose="02020603050405020304" pitchFamily="18" charset="0"/>
                <a:cs typeface="Times New Roman" panose="02020603050405020304" pitchFamily="18" charset="0"/>
              </a:rPr>
              <a:t>Nói về một gã làng buôn,</a:t>
            </a:r>
          </a:p>
          <a:p>
            <a:pPr algn="ctr"/>
            <a:r>
              <a:rPr lang="vi-VN" sz="2400">
                <a:solidFill>
                  <a:srgbClr val="333333"/>
                </a:solidFill>
                <a:latin typeface="Times New Roman" panose="02020603050405020304" pitchFamily="18" charset="0"/>
                <a:cs typeface="Times New Roman" panose="02020603050405020304" pitchFamily="18" charset="0"/>
              </a:rPr>
              <a:t>Tên Thông họ Lý tính luôn bịp đời,</a:t>
            </a:r>
          </a:p>
          <a:p>
            <a:pPr algn="ctr"/>
            <a:r>
              <a:rPr lang="vi-VN" sz="2400">
                <a:solidFill>
                  <a:srgbClr val="333333"/>
                </a:solidFill>
                <a:latin typeface="Times New Roman" panose="02020603050405020304" pitchFamily="18" charset="0"/>
                <a:cs typeface="Times New Roman" panose="02020603050405020304" pitchFamily="18" charset="0"/>
              </a:rPr>
              <a:t>Tai teo mặt choắt răng lơi,</a:t>
            </a:r>
          </a:p>
          <a:p>
            <a:pPr algn="ctr"/>
            <a:r>
              <a:rPr lang="vi-VN" sz="2400">
                <a:solidFill>
                  <a:srgbClr val="333333"/>
                </a:solidFill>
                <a:latin typeface="Times New Roman" panose="02020603050405020304" pitchFamily="18" charset="0"/>
                <a:cs typeface="Times New Roman" panose="02020603050405020304" pitchFamily="18" charset="0"/>
              </a:rPr>
              <a:t>Mắt lươn mày trợt nét cười bất an.</a:t>
            </a:r>
          </a:p>
          <a:p>
            <a:pPr algn="ctr"/>
            <a:r>
              <a:rPr lang="vi-VN" sz="2400">
                <a:solidFill>
                  <a:srgbClr val="333333"/>
                </a:solidFill>
                <a:latin typeface="Times New Roman" panose="02020603050405020304" pitchFamily="18" charset="0"/>
                <a:cs typeface="Times New Roman" panose="02020603050405020304" pitchFamily="18" charset="0"/>
              </a:rPr>
              <a:t>Ngày kia trên lối đường ngang</a:t>
            </a:r>
          </a:p>
          <a:p>
            <a:pPr algn="ctr"/>
            <a:r>
              <a:rPr lang="vi-VN" sz="2400">
                <a:solidFill>
                  <a:srgbClr val="333333"/>
                </a:solidFill>
                <a:latin typeface="Times New Roman" panose="02020603050405020304" pitchFamily="18" charset="0"/>
                <a:cs typeface="Times New Roman" panose="02020603050405020304" pitchFamily="18" charset="0"/>
              </a:rPr>
              <a:t>Gốc đa bóng mát gió tràn mây cao.</a:t>
            </a:r>
          </a:p>
          <a:p>
            <a:pPr algn="ctr"/>
            <a:r>
              <a:rPr lang="vi-VN" sz="2400">
                <a:solidFill>
                  <a:srgbClr val="333333"/>
                </a:solidFill>
                <a:latin typeface="Times New Roman" panose="02020603050405020304" pitchFamily="18" charset="0"/>
                <a:cs typeface="Times New Roman" panose="02020603050405020304" pitchFamily="18" charset="0"/>
              </a:rPr>
              <a:t>Dừng chân nghỉ mát ít lâu,</a:t>
            </a:r>
          </a:p>
          <a:p>
            <a:pPr algn="ctr"/>
            <a:r>
              <a:rPr lang="vi-VN" sz="2400">
                <a:solidFill>
                  <a:srgbClr val="333333"/>
                </a:solidFill>
                <a:latin typeface="Times New Roman" panose="02020603050405020304" pitchFamily="18" charset="0"/>
                <a:cs typeface="Times New Roman" panose="02020603050405020304" pitchFamily="18" charset="0"/>
              </a:rPr>
              <a:t>Từ xa thấy bóng tiều phu cuối đàng.</a:t>
            </a:r>
          </a:p>
          <a:p>
            <a:pPr algn="ctr"/>
            <a:endParaRPr lang="vi-VN" sz="2400">
              <a:solidFill>
                <a:srgbClr val="333333"/>
              </a:solidFill>
              <a:latin typeface="Times New Roman" panose="02020603050405020304" pitchFamily="18" charset="0"/>
              <a:cs typeface="Times New Roman" panose="02020603050405020304" pitchFamily="18" charset="0"/>
            </a:endParaRPr>
          </a:p>
          <a:p>
            <a:pPr algn="ctr"/>
            <a:endParaRPr lang="vi-VN" sz="2400" b="0" i="0">
              <a:solidFill>
                <a:srgbClr val="333333"/>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473337" y="857945"/>
            <a:ext cx="7080069" cy="6001643"/>
          </a:xfrm>
          <a:prstGeom prst="rect">
            <a:avLst/>
          </a:prstGeom>
        </p:spPr>
        <p:txBody>
          <a:bodyPr wrap="square">
            <a:spAutoFit/>
          </a:bodyPr>
          <a:lstStyle/>
          <a:p>
            <a:pPr lvl="0" algn="ctr"/>
            <a:r>
              <a:rPr lang="vi-VN" sz="2400">
                <a:latin typeface="Times New Roman" panose="02020603050405020304" pitchFamily="18" charset="0"/>
                <a:cs typeface="Times New Roman" panose="02020603050405020304" pitchFamily="18" charset="0"/>
              </a:rPr>
              <a:t>Vai ngang, lưng thẳng, da căng</a:t>
            </a:r>
          </a:p>
          <a:p>
            <a:pPr lvl="0" algn="ctr"/>
            <a:r>
              <a:rPr lang="vi-VN" sz="2400">
                <a:latin typeface="Times New Roman" panose="02020603050405020304" pitchFamily="18" charset="0"/>
                <a:cs typeface="Times New Roman" panose="02020603050405020304" pitchFamily="18" charset="0"/>
              </a:rPr>
              <a:t>Ước chừng sức khoẻ phải ngang mươi người.</a:t>
            </a:r>
          </a:p>
          <a:p>
            <a:pPr lvl="0" algn="ctr"/>
            <a:r>
              <a:rPr lang="vi-VN" sz="2400">
                <a:latin typeface="Times New Roman" panose="02020603050405020304" pitchFamily="18" charset="0"/>
                <a:cs typeface="Times New Roman" panose="02020603050405020304" pitchFamily="18" charset="0"/>
              </a:rPr>
              <a:t>Nhẩm nhanh mưu sự tức thời,</a:t>
            </a:r>
          </a:p>
          <a:p>
            <a:pPr lvl="0" algn="ctr"/>
            <a:r>
              <a:rPr lang="vi-VN" sz="2400">
                <a:latin typeface="Times New Roman" panose="02020603050405020304" pitchFamily="18" charset="0"/>
                <a:cs typeface="Times New Roman" panose="02020603050405020304" pitchFamily="18" charset="0"/>
              </a:rPr>
              <a:t>Có người này giúp việc thời thuận thông.</a:t>
            </a:r>
          </a:p>
          <a:p>
            <a:pPr lvl="0" algn="ctr"/>
            <a:r>
              <a:rPr lang="vi-VN" sz="2400">
                <a:latin typeface="Times New Roman" panose="02020603050405020304" pitchFamily="18" charset="0"/>
                <a:cs typeface="Times New Roman" panose="02020603050405020304" pitchFamily="18" charset="0"/>
              </a:rPr>
              <a:t>Lân la tìm cách lấy lòng</a:t>
            </a:r>
          </a:p>
          <a:p>
            <a:pPr lvl="0" algn="ctr"/>
            <a:r>
              <a:rPr lang="vi-VN" sz="2400">
                <a:latin typeface="Times New Roman" panose="02020603050405020304" pitchFamily="18" charset="0"/>
                <a:cs typeface="Times New Roman" panose="02020603050405020304" pitchFamily="18" charset="0"/>
              </a:rPr>
              <a:t>Chuyện non chuyện nước chuyện trong chuyện ngoài.</a:t>
            </a:r>
          </a:p>
          <a:p>
            <a:pPr lvl="0" algn="ctr"/>
            <a:r>
              <a:rPr lang="vi-VN" sz="2400">
                <a:latin typeface="Times New Roman" panose="02020603050405020304" pitchFamily="18" charset="0"/>
                <a:cs typeface="Times New Roman" panose="02020603050405020304" pitchFamily="18" charset="0"/>
              </a:rPr>
              <a:t>Rằng vừa gặp cảm tình ngay</a:t>
            </a:r>
          </a:p>
          <a:p>
            <a:pPr lvl="0" algn="ctr"/>
            <a:r>
              <a:rPr lang="vi-VN" sz="2400">
                <a:latin typeface="Times New Roman" panose="02020603050405020304" pitchFamily="18" charset="0"/>
                <a:cs typeface="Times New Roman" panose="02020603050405020304" pitchFamily="18" charset="0"/>
              </a:rPr>
              <a:t>Kết tình huynh đệ tháng ngày có nhau.</a:t>
            </a:r>
          </a:p>
          <a:p>
            <a:pPr lvl="0" algn="ctr"/>
            <a:r>
              <a:rPr lang="vi-VN" sz="2400">
                <a:latin typeface="Times New Roman" panose="02020603050405020304" pitchFamily="18" charset="0"/>
                <a:cs typeface="Times New Roman" panose="02020603050405020304" pitchFamily="18" charset="0"/>
              </a:rPr>
              <a:t>Thạch Sanh quen ở rừng sâu</a:t>
            </a:r>
          </a:p>
          <a:p>
            <a:pPr lvl="0" algn="ctr"/>
            <a:r>
              <a:rPr lang="vi-VN" sz="2400">
                <a:latin typeface="Times New Roman" panose="02020603050405020304" pitchFamily="18" charset="0"/>
                <a:cs typeface="Times New Roman" panose="02020603050405020304" pitchFamily="18" charset="0"/>
              </a:rPr>
              <a:t>Thẳng ngay trong tính mưu sâu chẳng lường.</a:t>
            </a:r>
          </a:p>
          <a:p>
            <a:pPr lvl="0" algn="ctr"/>
            <a:r>
              <a:rPr lang="vi-VN" sz="2400">
                <a:latin typeface="Times New Roman" panose="02020603050405020304" pitchFamily="18" charset="0"/>
                <a:cs typeface="Times New Roman" panose="02020603050405020304" pitchFamily="18" charset="0"/>
              </a:rPr>
              <a:t>Giữa rừng hoà quyện khói hương</a:t>
            </a:r>
          </a:p>
          <a:p>
            <a:pPr lvl="0" algn="ctr"/>
            <a:r>
              <a:rPr lang="vi-VN" sz="2400">
                <a:latin typeface="Times New Roman" panose="02020603050405020304" pitchFamily="18" charset="0"/>
                <a:cs typeface="Times New Roman" panose="02020603050405020304" pitchFamily="18" charset="0"/>
              </a:rPr>
              <a:t>Trời cao chứng giám minh tường đệ huynh.</a:t>
            </a:r>
          </a:p>
          <a:p>
            <a:pPr lvl="0" algn="ctr"/>
            <a:r>
              <a:rPr lang="vi-VN" sz="2400">
                <a:latin typeface="Times New Roman" panose="02020603050405020304" pitchFamily="18" charset="0"/>
                <a:cs typeface="Times New Roman" panose="02020603050405020304" pitchFamily="18" charset="0"/>
              </a:rPr>
              <a:t>Cây đa lều cỏ lưu tình</a:t>
            </a:r>
          </a:p>
          <a:p>
            <a:pPr lvl="0" algn="ctr"/>
            <a:r>
              <a:rPr lang="vi-VN" sz="2400">
                <a:latin typeface="Times New Roman" panose="02020603050405020304" pitchFamily="18" charset="0"/>
                <a:cs typeface="Times New Roman" panose="02020603050405020304" pitchFamily="18" charset="0"/>
              </a:rPr>
              <a:t> Chia tay về với nghĩa huynh một nhà.</a:t>
            </a:r>
          </a:p>
          <a:p>
            <a:pPr lvl="0" algn="ctr"/>
            <a:r>
              <a:rPr lang="vi-VN" sz="2400">
                <a:latin typeface="Times New Roman" panose="02020603050405020304" pitchFamily="18" charset="0"/>
                <a:cs typeface="Times New Roman" panose="02020603050405020304" pitchFamily="18" charset="0"/>
              </a:rPr>
              <a:t>Lý gia ở thị trấn xa</a:t>
            </a:r>
          </a:p>
          <a:p>
            <a:pPr lvl="0" algn="ctr"/>
            <a:r>
              <a:rPr lang="vi-VN" sz="2400">
                <a:latin typeface="Times New Roman" panose="02020603050405020304" pitchFamily="18" charset="0"/>
                <a:cs typeface="Times New Roman" panose="02020603050405020304" pitchFamily="18" charset="0"/>
              </a:rPr>
              <a:t>Nhà chuyên cất rượu buôn xa bán gần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2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barn(inVertical)">
                                      <p:cBhvr>
                                        <p:cTn id="82" dur="5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
                                            <p:txEl>
                                              <p:pRg st="15" end="15"/>
                                            </p:txEl>
                                          </p:spTgt>
                                        </p:tgtEl>
                                        <p:attrNameLst>
                                          <p:attrName>style.visibility</p:attrName>
                                        </p:attrNameLst>
                                      </p:cBhvr>
                                      <p:to>
                                        <p:strVal val="visible"/>
                                      </p:to>
                                    </p:set>
                                    <p:animEffect transition="in" filter="barn(inVertical)">
                                      <p:cBhvr>
                                        <p:cTn id="87" dur="500"/>
                                        <p:tgtEl>
                                          <p:spTgt spid="3">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Effect transition="in" filter="barn(inVertical)">
                                      <p:cBhvr>
                                        <p:cTn id="92" dur="500"/>
                                        <p:tgtEl>
                                          <p:spTgt spid="4">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 end="1"/>
                                            </p:txEl>
                                          </p:spTgt>
                                        </p:tgtEl>
                                        <p:attrNameLst>
                                          <p:attrName>style.visibility</p:attrName>
                                        </p:attrNameLst>
                                      </p:cBhvr>
                                      <p:to>
                                        <p:strVal val="visible"/>
                                      </p:to>
                                    </p:set>
                                    <p:animEffect transition="in" filter="barn(inVertical)">
                                      <p:cBhvr>
                                        <p:cTn id="97" dur="500"/>
                                        <p:tgtEl>
                                          <p:spTgt spid="4">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barn(inVertical)">
                                      <p:cBhvr>
                                        <p:cTn id="102" dur="500"/>
                                        <p:tgtEl>
                                          <p:spTgt spid="4">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3" end="3"/>
                                            </p:txEl>
                                          </p:spTgt>
                                        </p:tgtEl>
                                        <p:attrNameLst>
                                          <p:attrName>style.visibility</p:attrName>
                                        </p:attrNameLst>
                                      </p:cBhvr>
                                      <p:to>
                                        <p:strVal val="visible"/>
                                      </p:to>
                                    </p:set>
                                    <p:animEffect transition="in" filter="barn(inVertical)">
                                      <p:cBhvr>
                                        <p:cTn id="107" dur="500"/>
                                        <p:tgtEl>
                                          <p:spTgt spid="4">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4" end="4"/>
                                            </p:txEl>
                                          </p:spTgt>
                                        </p:tgtEl>
                                        <p:attrNameLst>
                                          <p:attrName>style.visibility</p:attrName>
                                        </p:attrNameLst>
                                      </p:cBhvr>
                                      <p:to>
                                        <p:strVal val="visible"/>
                                      </p:to>
                                    </p:set>
                                    <p:animEffect transition="in" filter="barn(inVertical)">
                                      <p:cBhvr>
                                        <p:cTn id="112" dur="500"/>
                                        <p:tgtEl>
                                          <p:spTgt spid="4">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Effect transition="in" filter="barn(inVertical)">
                                      <p:cBhvr>
                                        <p:cTn id="117" dur="500"/>
                                        <p:tgtEl>
                                          <p:spTgt spid="4">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animEffect transition="in" filter="barn(inVertical)">
                                      <p:cBhvr>
                                        <p:cTn id="122" dur="500"/>
                                        <p:tgtEl>
                                          <p:spTgt spid="4">
                                            <p:txEl>
                                              <p:pRg st="6" end="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7" end="7"/>
                                            </p:txEl>
                                          </p:spTgt>
                                        </p:tgtEl>
                                        <p:attrNameLst>
                                          <p:attrName>style.visibility</p:attrName>
                                        </p:attrNameLst>
                                      </p:cBhvr>
                                      <p:to>
                                        <p:strVal val="visible"/>
                                      </p:to>
                                    </p:set>
                                    <p:animEffect transition="in" filter="barn(inVertical)">
                                      <p:cBhvr>
                                        <p:cTn id="127" dur="500"/>
                                        <p:tgtEl>
                                          <p:spTgt spid="4">
                                            <p:txEl>
                                              <p:pRg st="7" end="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8" end="8"/>
                                            </p:txEl>
                                          </p:spTgt>
                                        </p:tgtEl>
                                        <p:attrNameLst>
                                          <p:attrName>style.visibility</p:attrName>
                                        </p:attrNameLst>
                                      </p:cBhvr>
                                      <p:to>
                                        <p:strVal val="visible"/>
                                      </p:to>
                                    </p:set>
                                    <p:animEffect transition="in" filter="barn(inVertical)">
                                      <p:cBhvr>
                                        <p:cTn id="132" dur="500"/>
                                        <p:tgtEl>
                                          <p:spTgt spid="4">
                                            <p:txEl>
                                              <p:pRg st="8" end="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9" end="9"/>
                                            </p:txEl>
                                          </p:spTgt>
                                        </p:tgtEl>
                                        <p:attrNameLst>
                                          <p:attrName>style.visibility</p:attrName>
                                        </p:attrNameLst>
                                      </p:cBhvr>
                                      <p:to>
                                        <p:strVal val="visible"/>
                                      </p:to>
                                    </p:set>
                                    <p:animEffect transition="in" filter="barn(inVertical)">
                                      <p:cBhvr>
                                        <p:cTn id="137" dur="500"/>
                                        <p:tgtEl>
                                          <p:spTgt spid="4">
                                            <p:txEl>
                                              <p:pRg st="9" end="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0" end="10"/>
                                            </p:txEl>
                                          </p:spTgt>
                                        </p:tgtEl>
                                        <p:attrNameLst>
                                          <p:attrName>style.visibility</p:attrName>
                                        </p:attrNameLst>
                                      </p:cBhvr>
                                      <p:to>
                                        <p:strVal val="visible"/>
                                      </p:to>
                                    </p:set>
                                    <p:animEffect transition="in" filter="barn(inVertical)">
                                      <p:cBhvr>
                                        <p:cTn id="142" dur="500"/>
                                        <p:tgtEl>
                                          <p:spTgt spid="4">
                                            <p:txEl>
                                              <p:pRg st="10" end="1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Effect transition="in" filter="barn(inVertical)">
                                      <p:cBhvr>
                                        <p:cTn id="147" dur="500"/>
                                        <p:tgtEl>
                                          <p:spTgt spid="4">
                                            <p:txEl>
                                              <p:pRg st="11" end="1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2" end="12"/>
                                            </p:txEl>
                                          </p:spTgt>
                                        </p:tgtEl>
                                        <p:attrNameLst>
                                          <p:attrName>style.visibility</p:attrName>
                                        </p:attrNameLst>
                                      </p:cBhvr>
                                      <p:to>
                                        <p:strVal val="visible"/>
                                      </p:to>
                                    </p:set>
                                    <p:animEffect transition="in" filter="barn(inVertical)">
                                      <p:cBhvr>
                                        <p:cTn id="152" dur="500"/>
                                        <p:tgtEl>
                                          <p:spTgt spid="4">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3" end="13"/>
                                            </p:txEl>
                                          </p:spTgt>
                                        </p:tgtEl>
                                        <p:attrNameLst>
                                          <p:attrName>style.visibility</p:attrName>
                                        </p:attrNameLst>
                                      </p:cBhvr>
                                      <p:to>
                                        <p:strVal val="visible"/>
                                      </p:to>
                                    </p:set>
                                    <p:animEffect transition="in" filter="barn(inVertical)">
                                      <p:cBhvr>
                                        <p:cTn id="157" dur="500"/>
                                        <p:tgtEl>
                                          <p:spTgt spid="4">
                                            <p:txEl>
                                              <p:pRg st="13" end="1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
                                            <p:txEl>
                                              <p:pRg st="14" end="14"/>
                                            </p:txEl>
                                          </p:spTgt>
                                        </p:tgtEl>
                                        <p:attrNameLst>
                                          <p:attrName>style.visibility</p:attrName>
                                        </p:attrNameLst>
                                      </p:cBhvr>
                                      <p:to>
                                        <p:strVal val="visible"/>
                                      </p:to>
                                    </p:set>
                                    <p:animEffect transition="in" filter="barn(inVertical)">
                                      <p:cBhvr>
                                        <p:cTn id="162" dur="500"/>
                                        <p:tgtEl>
                                          <p:spTgt spid="4">
                                            <p:txEl>
                                              <p:pRg st="14" end="14"/>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4">
                                            <p:txEl>
                                              <p:pRg st="15" end="15"/>
                                            </p:txEl>
                                          </p:spTgt>
                                        </p:tgtEl>
                                        <p:attrNameLst>
                                          <p:attrName>style.visibility</p:attrName>
                                        </p:attrNameLst>
                                      </p:cBhvr>
                                      <p:to>
                                        <p:strVal val="visible"/>
                                      </p:to>
                                    </p:set>
                                    <p:animEffect transition="in" filter="barn(inVertical)">
                                      <p:cBhvr>
                                        <p:cTn id="16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075273" y="2557295"/>
            <a:ext cx="4527201" cy="1015663"/>
          </a:xfrm>
          <a:prstGeom prst="rect">
            <a:avLst/>
          </a:prstGeom>
          <a:noFill/>
        </p:spPr>
        <p:txBody>
          <a:bodyPr wrap="none" rtlCol="0">
            <a:spAutoFit/>
          </a:bodyPr>
          <a:lstStyle/>
          <a:p>
            <a:r>
              <a:rPr lang="en-US" sz="6000" dirty="0">
                <a:solidFill>
                  <a:schemeClr val="accent5">
                    <a:lumMod val="75000"/>
                  </a:schemeClr>
                </a:solidFill>
                <a:latin typeface="Times New Roman" pitchFamily="18" charset="0"/>
                <a:cs typeface="Times New Roman" pitchFamily="18" charset="0"/>
              </a:rPr>
              <a:t>KHỞI ĐỘNG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22696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6001643"/>
          </a:xfrm>
          <a:prstGeom prst="rect">
            <a:avLst/>
          </a:prstGeom>
        </p:spPr>
        <p:txBody>
          <a:bodyPr>
            <a:spAutoFit/>
          </a:bodyPr>
          <a:lstStyle/>
          <a:p>
            <a:pPr algn="ctr"/>
            <a:r>
              <a:rPr lang="vi-VN" sz="2400" smtClean="0">
                <a:solidFill>
                  <a:srgbClr val="333333"/>
                </a:solidFill>
                <a:latin typeface="Times New Roman" panose="02020603050405020304" pitchFamily="18" charset="0"/>
                <a:cs typeface="Times New Roman" panose="02020603050405020304" pitchFamily="18" charset="0"/>
              </a:rPr>
              <a:t>Đúng </a:t>
            </a:r>
            <a:r>
              <a:rPr lang="vi-VN" sz="2400">
                <a:solidFill>
                  <a:srgbClr val="333333"/>
                </a:solidFill>
                <a:latin typeface="Times New Roman" panose="02020603050405020304" pitchFamily="18" charset="0"/>
                <a:cs typeface="Times New Roman" panose="02020603050405020304" pitchFamily="18" charset="0"/>
              </a:rPr>
              <a:t>là tài nghệ bất phân</a:t>
            </a:r>
          </a:p>
          <a:p>
            <a:pPr algn="ctr"/>
            <a:r>
              <a:rPr lang="vi-VN" sz="2400">
                <a:solidFill>
                  <a:srgbClr val="333333"/>
                </a:solidFill>
                <a:latin typeface="Times New Roman" panose="02020603050405020304" pitchFamily="18" charset="0"/>
                <a:cs typeface="Times New Roman" panose="02020603050405020304" pitchFamily="18" charset="0"/>
              </a:rPr>
              <a:t>Ngói tuôn bụi đổ rần rần gió vây.</a:t>
            </a:r>
          </a:p>
          <a:p>
            <a:pPr algn="ctr"/>
            <a:r>
              <a:rPr lang="vi-VN" sz="2400">
                <a:solidFill>
                  <a:srgbClr val="333333"/>
                </a:solidFill>
                <a:latin typeface="Times New Roman" panose="02020603050405020304" pitchFamily="18" charset="0"/>
                <a:cs typeface="Times New Roman" panose="02020603050405020304" pitchFamily="18" charset="0"/>
              </a:rPr>
              <a:t>Hai bên phép thuật đủ đầy</a:t>
            </a:r>
          </a:p>
          <a:p>
            <a:pPr algn="ctr"/>
            <a:r>
              <a:rPr lang="vi-VN" sz="2400">
                <a:solidFill>
                  <a:srgbClr val="333333"/>
                </a:solidFill>
                <a:latin typeface="Times New Roman" panose="02020603050405020304" pitchFamily="18" charset="0"/>
                <a:cs typeface="Times New Roman" panose="02020603050405020304" pitchFamily="18" charset="0"/>
              </a:rPr>
              <a:t>Kêu mưa gọi gió lửa quây bịt bùng.</a:t>
            </a:r>
          </a:p>
          <a:p>
            <a:pPr algn="ctr"/>
            <a:r>
              <a:rPr lang="vi-VN" sz="2400">
                <a:solidFill>
                  <a:srgbClr val="333333"/>
                </a:solidFill>
                <a:latin typeface="Times New Roman" panose="02020603050405020304" pitchFamily="18" charset="0"/>
                <a:cs typeface="Times New Roman" panose="02020603050405020304" pitchFamily="18" charset="0"/>
              </a:rPr>
              <a:t>Thạch Sanh tả đột hữu xung</a:t>
            </a:r>
          </a:p>
          <a:p>
            <a:pPr algn="ctr"/>
            <a:r>
              <a:rPr lang="vi-VN" sz="2400">
                <a:solidFill>
                  <a:srgbClr val="333333"/>
                </a:solidFill>
                <a:latin typeface="Times New Roman" panose="02020603050405020304" pitchFamily="18" charset="0"/>
                <a:cs typeface="Times New Roman" panose="02020603050405020304" pitchFamily="18" charset="0"/>
              </a:rPr>
              <a:t>Rìu ngang chém trúng số cùng yêu tinh.</a:t>
            </a:r>
          </a:p>
          <a:p>
            <a:pPr algn="ctr"/>
            <a:r>
              <a:rPr lang="vi-VN" sz="2400">
                <a:solidFill>
                  <a:srgbClr val="333333"/>
                </a:solidFill>
                <a:latin typeface="Times New Roman" panose="02020603050405020304" pitchFamily="18" charset="0"/>
                <a:cs typeface="Times New Roman" panose="02020603050405020304" pitchFamily="18" charset="0"/>
              </a:rPr>
              <a:t>Chằn tinh đành hiện nguyên hình</a:t>
            </a:r>
          </a:p>
          <a:p>
            <a:pPr algn="ctr"/>
            <a:r>
              <a:rPr lang="vi-VN" sz="2400">
                <a:solidFill>
                  <a:srgbClr val="333333"/>
                </a:solidFill>
                <a:latin typeface="Times New Roman" panose="02020603050405020304" pitchFamily="18" charset="0"/>
                <a:cs typeface="Times New Roman" panose="02020603050405020304" pitchFamily="18" charset="0"/>
              </a:rPr>
              <a:t>Một con rắn lớn quăng mình trốn quanh.</a:t>
            </a:r>
          </a:p>
          <a:p>
            <a:pPr algn="ctr"/>
            <a:r>
              <a:rPr lang="vi-VN" sz="2400">
                <a:solidFill>
                  <a:srgbClr val="333333"/>
                </a:solidFill>
                <a:latin typeface="Times New Roman" panose="02020603050405020304" pitchFamily="18" charset="0"/>
                <a:cs typeface="Times New Roman" panose="02020603050405020304" pitchFamily="18" charset="0"/>
              </a:rPr>
              <a:t>Làm sao thoát khỏi Thạch Sanh?</a:t>
            </a:r>
          </a:p>
          <a:p>
            <a:pPr algn="ctr"/>
            <a:r>
              <a:rPr lang="vi-VN" sz="2400">
                <a:solidFill>
                  <a:srgbClr val="333333"/>
                </a:solidFill>
                <a:latin typeface="Times New Roman" panose="02020603050405020304" pitchFamily="18" charset="0"/>
                <a:cs typeface="Times New Roman" panose="02020603050405020304" pitchFamily="18" charset="0"/>
              </a:rPr>
              <a:t>Đầu văng một ngả xác đành một bên.</a:t>
            </a:r>
          </a:p>
          <a:p>
            <a:pPr algn="ctr"/>
            <a:r>
              <a:rPr lang="vi-VN" sz="2400">
                <a:solidFill>
                  <a:srgbClr val="333333"/>
                </a:solidFill>
                <a:latin typeface="Times New Roman" panose="02020603050405020304" pitchFamily="18" charset="0"/>
                <a:cs typeface="Times New Roman" panose="02020603050405020304" pitchFamily="18" charset="0"/>
              </a:rPr>
              <a:t>Bỗng đâu trong góc hiện lên</a:t>
            </a:r>
          </a:p>
          <a:p>
            <a:pPr algn="ctr"/>
            <a:r>
              <a:rPr lang="vi-VN" sz="2400">
                <a:solidFill>
                  <a:srgbClr val="333333"/>
                </a:solidFill>
                <a:latin typeface="Times New Roman" panose="02020603050405020304" pitchFamily="18" charset="0"/>
                <a:cs typeface="Times New Roman" panose="02020603050405020304" pitchFamily="18" charset="0"/>
              </a:rPr>
              <a:t>Một cây cung với mũi tên bằng vàng.</a:t>
            </a:r>
          </a:p>
          <a:p>
            <a:pPr algn="ctr"/>
            <a:r>
              <a:rPr lang="vi-VN" sz="2400">
                <a:solidFill>
                  <a:srgbClr val="333333"/>
                </a:solidFill>
                <a:latin typeface="Times New Roman" panose="02020603050405020304" pitchFamily="18" charset="0"/>
                <a:cs typeface="Times New Roman" panose="02020603050405020304" pitchFamily="18" charset="0"/>
              </a:rPr>
              <a:t>Xách đầu chằn, khoát cung mang</a:t>
            </a:r>
          </a:p>
          <a:p>
            <a:pPr algn="ctr"/>
            <a:r>
              <a:rPr lang="vi-VN" sz="2400">
                <a:solidFill>
                  <a:srgbClr val="333333"/>
                </a:solidFill>
                <a:latin typeface="Times New Roman" panose="02020603050405020304" pitchFamily="18" charset="0"/>
                <a:cs typeface="Times New Roman" panose="02020603050405020304" pitchFamily="18" charset="0"/>
              </a:rPr>
              <a:t>Canh ba quay bước lên đàng hồi môn.</a:t>
            </a:r>
          </a:p>
          <a:p>
            <a:pPr algn="ctr"/>
            <a:r>
              <a:rPr lang="vi-VN" sz="2400">
                <a:solidFill>
                  <a:srgbClr val="333333"/>
                </a:solidFill>
                <a:latin typeface="Times New Roman" panose="02020603050405020304" pitchFamily="18" charset="0"/>
                <a:cs typeface="Times New Roman" panose="02020603050405020304" pitchFamily="18" charset="0"/>
              </a:rPr>
              <a:t>Nói qua về gã Lý Thông</a:t>
            </a:r>
          </a:p>
          <a:p>
            <a:pPr algn="ctr"/>
            <a:r>
              <a:rPr lang="vi-VN" sz="2400">
                <a:solidFill>
                  <a:srgbClr val="333333"/>
                </a:solidFill>
                <a:latin typeface="Times New Roman" panose="02020603050405020304" pitchFamily="18" charset="0"/>
                <a:cs typeface="Times New Roman" panose="02020603050405020304" pitchFamily="18" charset="0"/>
              </a:rPr>
              <a:t>Lừa xong một cú trong lòng thoả thê</a:t>
            </a:r>
            <a:r>
              <a:rPr lang="vi-VN" sz="2400" smtClean="0">
                <a:solidFill>
                  <a:srgbClr val="333333"/>
                </a:solidFill>
                <a:latin typeface="Times New Roman" panose="02020603050405020304" pitchFamily="18" charset="0"/>
                <a:cs typeface="Times New Roman" panose="02020603050405020304" pitchFamily="18" charset="0"/>
              </a:rPr>
              <a:t>,</a:t>
            </a:r>
            <a:endParaRPr lang="vi-VN" sz="24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5473337" y="857945"/>
            <a:ext cx="7080069" cy="6370975"/>
          </a:xfrm>
          <a:prstGeom prst="rect">
            <a:avLst/>
          </a:prstGeom>
        </p:spPr>
        <p:txBody>
          <a:bodyPr wrap="square">
            <a:spAutoFit/>
          </a:bodyPr>
          <a:lstStyle/>
          <a:p>
            <a:pPr lvl="0" algn="ctr"/>
            <a:r>
              <a:rPr lang="vi-VN" sz="2400">
                <a:latin typeface="Times New Roman" panose="02020603050405020304" pitchFamily="18" charset="0"/>
                <a:cs typeface="Times New Roman" panose="02020603050405020304" pitchFamily="18" charset="0"/>
              </a:rPr>
              <a:t>Đang đêm mưa gió dầm dề</a:t>
            </a:r>
          </a:p>
          <a:p>
            <a:pPr lvl="0" algn="ctr"/>
            <a:r>
              <a:rPr lang="vi-VN" sz="2400">
                <a:latin typeface="Times New Roman" panose="02020603050405020304" pitchFamily="18" charset="0"/>
                <a:cs typeface="Times New Roman" panose="02020603050405020304" pitchFamily="18" charset="0"/>
              </a:rPr>
              <a:t>Bỗng đâu nghe tiếng người về gọi tên.</a:t>
            </a:r>
          </a:p>
          <a:p>
            <a:pPr lvl="0" algn="ctr"/>
            <a:r>
              <a:rPr lang="vi-VN" sz="2400">
                <a:latin typeface="Times New Roman" panose="02020603050405020304" pitchFamily="18" charset="0"/>
                <a:cs typeface="Times New Roman" panose="02020603050405020304" pitchFamily="18" charset="0"/>
              </a:rPr>
              <a:t>Một làn khí lạnh xông lên</a:t>
            </a:r>
          </a:p>
          <a:p>
            <a:pPr lvl="0" algn="ctr"/>
            <a:r>
              <a:rPr lang="vi-VN" sz="2400">
                <a:latin typeface="Times New Roman" panose="02020603050405020304" pitchFamily="18" charset="0"/>
                <a:cs typeface="Times New Roman" panose="02020603050405020304" pitchFamily="18" charset="0"/>
              </a:rPr>
              <a:t>Lưng tê, gối khuỵu, sấm rền trong </a:t>
            </a:r>
            <a:r>
              <a:rPr lang="vi-VN" sz="2400" smtClean="0">
                <a:latin typeface="Times New Roman" panose="02020603050405020304" pitchFamily="18" charset="0"/>
                <a:cs typeface="Times New Roman" panose="02020603050405020304" pitchFamily="18" charset="0"/>
              </a:rPr>
              <a:t>tai</a:t>
            </a:r>
            <a:endParaRPr lang="en-US" sz="2400" smtClean="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“Oan hồn báo oán phen </a:t>
            </a:r>
            <a:r>
              <a:rPr lang="vi-VN" sz="2400" smtClean="0">
                <a:latin typeface="Times New Roman" panose="02020603050405020304" pitchFamily="18" charset="0"/>
                <a:cs typeface="Times New Roman" panose="02020603050405020304" pitchFamily="18" charset="0"/>
              </a:rPr>
              <a:t>này</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Nhận anh ba lạy nguôi ngoai trong lòng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Thạch Sanh vừa mới vào </a:t>
            </a:r>
            <a:r>
              <a:rPr lang="vi-VN" sz="2400" smtClean="0">
                <a:latin typeface="Times New Roman" panose="02020603050405020304" pitchFamily="18" charset="0"/>
                <a:cs typeface="Times New Roman" panose="02020603050405020304" pitchFamily="18" charset="0"/>
              </a:rPr>
              <a:t>trong</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Nhìn qua cảnh tượng trong lòng ngu ngơ</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Rõ ràng mình sống sờ </a:t>
            </a:r>
            <a:r>
              <a:rPr lang="vi-VN" sz="2400" smtClean="0">
                <a:latin typeface="Times New Roman" panose="02020603050405020304" pitchFamily="18" charset="0"/>
                <a:cs typeface="Times New Roman" panose="02020603050405020304" pitchFamily="18" charset="0"/>
              </a:rPr>
              <a:t>sờ</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Sao anh lạy tế như vừa gặp ma</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Bèn đem chuyện mới kể </a:t>
            </a:r>
            <a:r>
              <a:rPr lang="vi-VN" sz="2400" smtClean="0">
                <a:latin typeface="Times New Roman" panose="02020603050405020304" pitchFamily="18" charset="0"/>
                <a:cs typeface="Times New Roman" panose="02020603050405020304" pitchFamily="18" charset="0"/>
              </a:rPr>
              <a:t>ra</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Lý Thông tin bảy ngờ ba cũng đành</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Đưa tay nắn thử Thạch </a:t>
            </a:r>
            <a:r>
              <a:rPr lang="vi-VN" sz="2400" smtClean="0">
                <a:latin typeface="Times New Roman" panose="02020603050405020304" pitchFamily="18" charset="0"/>
                <a:cs typeface="Times New Roman" panose="02020603050405020304" pitchFamily="18" charset="0"/>
              </a:rPr>
              <a:t>Sanh</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Rõ ràng người sống rành rành ra </a:t>
            </a:r>
            <a:r>
              <a:rPr lang="vi-VN" sz="2400" smtClean="0">
                <a:latin typeface="Times New Roman" panose="02020603050405020304" pitchFamily="18" charset="0"/>
                <a:cs typeface="Times New Roman" panose="02020603050405020304" pitchFamily="18" charset="0"/>
              </a:rPr>
              <a:t>đây</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Lại thêm đầu rắn cầm </a:t>
            </a:r>
            <a:r>
              <a:rPr lang="vi-VN" sz="2400" smtClean="0">
                <a:latin typeface="Times New Roman" panose="02020603050405020304" pitchFamily="18" charset="0"/>
                <a:cs typeface="Times New Roman" panose="02020603050405020304" pitchFamily="18" charset="0"/>
              </a:rPr>
              <a:t>tay</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Đúng là chuyện thật đâu bày xảo ngôn.</a:t>
            </a:r>
          </a:p>
          <a:p>
            <a:pPr lvl="0" algn="ctr"/>
            <a:endParaRPr lang="vi-VN" sz="2400">
              <a:latin typeface="Times New Roman" panose="02020603050405020304" pitchFamily="18" charset="0"/>
              <a:cs typeface="Times New Roman" panose="02020603050405020304" pitchFamily="18" charset="0"/>
            </a:endParaRP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0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barn(inVertical)">
                                      <p:cBhvr>
                                        <p:cTn id="82" dur="5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
                                            <p:txEl>
                                              <p:pRg st="15" end="15"/>
                                            </p:txEl>
                                          </p:spTgt>
                                        </p:tgtEl>
                                        <p:attrNameLst>
                                          <p:attrName>style.visibility</p:attrName>
                                        </p:attrNameLst>
                                      </p:cBhvr>
                                      <p:to>
                                        <p:strVal val="visible"/>
                                      </p:to>
                                    </p:set>
                                    <p:animEffect transition="in" filter="barn(inVertical)">
                                      <p:cBhvr>
                                        <p:cTn id="87" dur="500"/>
                                        <p:tgtEl>
                                          <p:spTgt spid="3">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Effect transition="in" filter="barn(inVertical)">
                                      <p:cBhvr>
                                        <p:cTn id="92" dur="500"/>
                                        <p:tgtEl>
                                          <p:spTgt spid="4">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 end="1"/>
                                            </p:txEl>
                                          </p:spTgt>
                                        </p:tgtEl>
                                        <p:attrNameLst>
                                          <p:attrName>style.visibility</p:attrName>
                                        </p:attrNameLst>
                                      </p:cBhvr>
                                      <p:to>
                                        <p:strVal val="visible"/>
                                      </p:to>
                                    </p:set>
                                    <p:animEffect transition="in" filter="barn(inVertical)">
                                      <p:cBhvr>
                                        <p:cTn id="97" dur="500"/>
                                        <p:tgtEl>
                                          <p:spTgt spid="4">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barn(inVertical)">
                                      <p:cBhvr>
                                        <p:cTn id="102" dur="500"/>
                                        <p:tgtEl>
                                          <p:spTgt spid="4">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3" end="3"/>
                                            </p:txEl>
                                          </p:spTgt>
                                        </p:tgtEl>
                                        <p:attrNameLst>
                                          <p:attrName>style.visibility</p:attrName>
                                        </p:attrNameLst>
                                      </p:cBhvr>
                                      <p:to>
                                        <p:strVal val="visible"/>
                                      </p:to>
                                    </p:set>
                                    <p:animEffect transition="in" filter="barn(inVertical)">
                                      <p:cBhvr>
                                        <p:cTn id="107" dur="500"/>
                                        <p:tgtEl>
                                          <p:spTgt spid="4">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4" end="4"/>
                                            </p:txEl>
                                          </p:spTgt>
                                        </p:tgtEl>
                                        <p:attrNameLst>
                                          <p:attrName>style.visibility</p:attrName>
                                        </p:attrNameLst>
                                      </p:cBhvr>
                                      <p:to>
                                        <p:strVal val="visible"/>
                                      </p:to>
                                    </p:set>
                                    <p:animEffect transition="in" filter="barn(inVertical)">
                                      <p:cBhvr>
                                        <p:cTn id="112" dur="500"/>
                                        <p:tgtEl>
                                          <p:spTgt spid="4">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Effect transition="in" filter="barn(inVertical)">
                                      <p:cBhvr>
                                        <p:cTn id="117" dur="500"/>
                                        <p:tgtEl>
                                          <p:spTgt spid="4">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animEffect transition="in" filter="barn(inVertical)">
                                      <p:cBhvr>
                                        <p:cTn id="122" dur="500"/>
                                        <p:tgtEl>
                                          <p:spTgt spid="4">
                                            <p:txEl>
                                              <p:pRg st="6" end="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7" end="7"/>
                                            </p:txEl>
                                          </p:spTgt>
                                        </p:tgtEl>
                                        <p:attrNameLst>
                                          <p:attrName>style.visibility</p:attrName>
                                        </p:attrNameLst>
                                      </p:cBhvr>
                                      <p:to>
                                        <p:strVal val="visible"/>
                                      </p:to>
                                    </p:set>
                                    <p:animEffect transition="in" filter="barn(inVertical)">
                                      <p:cBhvr>
                                        <p:cTn id="127" dur="500"/>
                                        <p:tgtEl>
                                          <p:spTgt spid="4">
                                            <p:txEl>
                                              <p:pRg st="7" end="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8" end="8"/>
                                            </p:txEl>
                                          </p:spTgt>
                                        </p:tgtEl>
                                        <p:attrNameLst>
                                          <p:attrName>style.visibility</p:attrName>
                                        </p:attrNameLst>
                                      </p:cBhvr>
                                      <p:to>
                                        <p:strVal val="visible"/>
                                      </p:to>
                                    </p:set>
                                    <p:animEffect transition="in" filter="barn(inVertical)">
                                      <p:cBhvr>
                                        <p:cTn id="132" dur="500"/>
                                        <p:tgtEl>
                                          <p:spTgt spid="4">
                                            <p:txEl>
                                              <p:pRg st="8" end="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9" end="9"/>
                                            </p:txEl>
                                          </p:spTgt>
                                        </p:tgtEl>
                                        <p:attrNameLst>
                                          <p:attrName>style.visibility</p:attrName>
                                        </p:attrNameLst>
                                      </p:cBhvr>
                                      <p:to>
                                        <p:strVal val="visible"/>
                                      </p:to>
                                    </p:set>
                                    <p:animEffect transition="in" filter="barn(inVertical)">
                                      <p:cBhvr>
                                        <p:cTn id="137" dur="500"/>
                                        <p:tgtEl>
                                          <p:spTgt spid="4">
                                            <p:txEl>
                                              <p:pRg st="9" end="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0" end="10"/>
                                            </p:txEl>
                                          </p:spTgt>
                                        </p:tgtEl>
                                        <p:attrNameLst>
                                          <p:attrName>style.visibility</p:attrName>
                                        </p:attrNameLst>
                                      </p:cBhvr>
                                      <p:to>
                                        <p:strVal val="visible"/>
                                      </p:to>
                                    </p:set>
                                    <p:animEffect transition="in" filter="barn(inVertical)">
                                      <p:cBhvr>
                                        <p:cTn id="142" dur="500"/>
                                        <p:tgtEl>
                                          <p:spTgt spid="4">
                                            <p:txEl>
                                              <p:pRg st="10" end="1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Effect transition="in" filter="barn(inVertical)">
                                      <p:cBhvr>
                                        <p:cTn id="147" dur="500"/>
                                        <p:tgtEl>
                                          <p:spTgt spid="4">
                                            <p:txEl>
                                              <p:pRg st="11" end="1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2" end="12"/>
                                            </p:txEl>
                                          </p:spTgt>
                                        </p:tgtEl>
                                        <p:attrNameLst>
                                          <p:attrName>style.visibility</p:attrName>
                                        </p:attrNameLst>
                                      </p:cBhvr>
                                      <p:to>
                                        <p:strVal val="visible"/>
                                      </p:to>
                                    </p:set>
                                    <p:animEffect transition="in" filter="barn(inVertical)">
                                      <p:cBhvr>
                                        <p:cTn id="152" dur="500"/>
                                        <p:tgtEl>
                                          <p:spTgt spid="4">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3" end="13"/>
                                            </p:txEl>
                                          </p:spTgt>
                                        </p:tgtEl>
                                        <p:attrNameLst>
                                          <p:attrName>style.visibility</p:attrName>
                                        </p:attrNameLst>
                                      </p:cBhvr>
                                      <p:to>
                                        <p:strVal val="visible"/>
                                      </p:to>
                                    </p:set>
                                    <p:animEffect transition="in" filter="barn(inVertical)">
                                      <p:cBhvr>
                                        <p:cTn id="157" dur="500"/>
                                        <p:tgtEl>
                                          <p:spTgt spid="4">
                                            <p:txEl>
                                              <p:pRg st="13" end="1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
                                            <p:txEl>
                                              <p:pRg st="14" end="14"/>
                                            </p:txEl>
                                          </p:spTgt>
                                        </p:tgtEl>
                                        <p:attrNameLst>
                                          <p:attrName>style.visibility</p:attrName>
                                        </p:attrNameLst>
                                      </p:cBhvr>
                                      <p:to>
                                        <p:strVal val="visible"/>
                                      </p:to>
                                    </p:set>
                                    <p:animEffect transition="in" filter="barn(inVertical)">
                                      <p:cBhvr>
                                        <p:cTn id="162" dur="500"/>
                                        <p:tgtEl>
                                          <p:spTgt spid="4">
                                            <p:txEl>
                                              <p:pRg st="14" end="14"/>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4">
                                            <p:txEl>
                                              <p:pRg st="15" end="15"/>
                                            </p:txEl>
                                          </p:spTgt>
                                        </p:tgtEl>
                                        <p:attrNameLst>
                                          <p:attrName>style.visibility</p:attrName>
                                        </p:attrNameLst>
                                      </p:cBhvr>
                                      <p:to>
                                        <p:strVal val="visible"/>
                                      </p:to>
                                    </p:set>
                                    <p:animEffect transition="in" filter="barn(inVertical)">
                                      <p:cBhvr>
                                        <p:cTn id="16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12280285"/>
          </a:xfrm>
          <a:prstGeom prst="rect">
            <a:avLst/>
          </a:prstGeom>
        </p:spPr>
        <p:txBody>
          <a:bodyPr>
            <a:spAutoFit/>
          </a:bodyPr>
          <a:lstStyle/>
          <a:p>
            <a:pPr algn="ctr"/>
            <a:r>
              <a:rPr lang="vi-VN" sz="2400">
                <a:solidFill>
                  <a:srgbClr val="333333"/>
                </a:solidFill>
                <a:latin typeface="Times New Roman" panose="02020603050405020304" pitchFamily="18" charset="0"/>
                <a:cs typeface="Times New Roman" panose="02020603050405020304" pitchFamily="18" charset="0"/>
              </a:rPr>
              <a:t>Đúng là sau vẻ ân cần,</a:t>
            </a:r>
          </a:p>
          <a:p>
            <a:pPr algn="ctr"/>
            <a:r>
              <a:rPr lang="vi-VN" sz="2400">
                <a:solidFill>
                  <a:srgbClr val="333333"/>
                </a:solidFill>
                <a:latin typeface="Times New Roman" panose="02020603050405020304" pitchFamily="18" charset="0"/>
                <a:cs typeface="Times New Roman" panose="02020603050405020304" pitchFamily="18" charset="0"/>
              </a:rPr>
              <a:t>Mưu sâu chờ chực sảy chân thiệt đời</a:t>
            </a:r>
          </a:p>
          <a:p>
            <a:pPr algn="ctr"/>
            <a:r>
              <a:rPr lang="vi-VN" sz="2400">
                <a:solidFill>
                  <a:srgbClr val="333333"/>
                </a:solidFill>
                <a:latin typeface="Times New Roman" panose="02020603050405020304" pitchFamily="18" charset="0"/>
                <a:cs typeface="Times New Roman" panose="02020603050405020304" pitchFamily="18" charset="0"/>
              </a:rPr>
              <a:t>Kẻ gian miệng nói mắt cười</a:t>
            </a:r>
          </a:p>
          <a:p>
            <a:pPr algn="ctr"/>
            <a:r>
              <a:rPr lang="vi-VN" sz="2400">
                <a:solidFill>
                  <a:srgbClr val="333333"/>
                </a:solidFill>
                <a:latin typeface="Times New Roman" panose="02020603050405020304" pitchFamily="18" charset="0"/>
                <a:cs typeface="Times New Roman" panose="02020603050405020304" pitchFamily="18" charset="0"/>
              </a:rPr>
              <a:t> Thủ gươm trong bụng giết người như chơi.</a:t>
            </a:r>
          </a:p>
          <a:p>
            <a:pPr algn="ctr"/>
            <a:r>
              <a:rPr lang="vi-VN" sz="2400">
                <a:solidFill>
                  <a:srgbClr val="333333"/>
                </a:solidFill>
                <a:latin typeface="Times New Roman" panose="02020603050405020304" pitchFamily="18" charset="0"/>
                <a:cs typeface="Times New Roman" panose="02020603050405020304" pitchFamily="18" charset="0"/>
              </a:rPr>
              <a:t>Mây đen vần vũ kín trời,</a:t>
            </a:r>
          </a:p>
          <a:p>
            <a:pPr algn="ctr"/>
            <a:r>
              <a:rPr lang="vi-VN" sz="2400">
                <a:solidFill>
                  <a:srgbClr val="333333"/>
                </a:solidFill>
                <a:latin typeface="Times New Roman" panose="02020603050405020304" pitchFamily="18" charset="0"/>
                <a:cs typeface="Times New Roman" panose="02020603050405020304" pitchFamily="18" charset="0"/>
              </a:rPr>
              <a:t>Miếu hoang lá rụng bời bời lối lên,</a:t>
            </a:r>
          </a:p>
          <a:p>
            <a:pPr algn="ctr"/>
            <a:r>
              <a:rPr lang="vi-VN" sz="2400">
                <a:solidFill>
                  <a:srgbClr val="333333"/>
                </a:solidFill>
                <a:latin typeface="Times New Roman" panose="02020603050405020304" pitchFamily="18" charset="0"/>
                <a:cs typeface="Times New Roman" panose="02020603050405020304" pitchFamily="18" charset="0"/>
              </a:rPr>
              <a:t>Tường rêu phủ kín bốn bên,</a:t>
            </a:r>
          </a:p>
          <a:p>
            <a:pPr algn="ctr"/>
            <a:r>
              <a:rPr lang="vi-VN" sz="2400">
                <a:solidFill>
                  <a:srgbClr val="333333"/>
                </a:solidFill>
                <a:latin typeface="Times New Roman" panose="02020603050405020304" pitchFamily="18" charset="0"/>
                <a:cs typeface="Times New Roman" panose="02020603050405020304" pitchFamily="18" charset="0"/>
              </a:rPr>
              <a:t>Nhện giăng, tức khí xông lên ngất trời.</a:t>
            </a:r>
          </a:p>
          <a:p>
            <a:pPr algn="ctr"/>
            <a:r>
              <a:rPr lang="vi-VN" sz="2400">
                <a:solidFill>
                  <a:srgbClr val="333333"/>
                </a:solidFill>
                <a:latin typeface="Times New Roman" panose="02020603050405020304" pitchFamily="18" charset="0"/>
                <a:cs typeface="Times New Roman" panose="02020603050405020304" pitchFamily="18" charset="0"/>
              </a:rPr>
              <a:t>Thạch Sanh chẳng kịp nghĩ ngơi</a:t>
            </a:r>
          </a:p>
          <a:p>
            <a:pPr algn="ctr"/>
            <a:r>
              <a:rPr lang="vi-VN" sz="2400">
                <a:solidFill>
                  <a:srgbClr val="333333"/>
                </a:solidFill>
                <a:latin typeface="Times New Roman" panose="02020603050405020304" pitchFamily="18" charset="0"/>
                <a:cs typeface="Times New Roman" panose="02020603050405020304" pitchFamily="18" charset="0"/>
              </a:rPr>
              <a:t> Nhanh tay dọn dẹp gọn nơi để nằm.</a:t>
            </a:r>
          </a:p>
          <a:p>
            <a:pPr algn="ctr"/>
            <a:r>
              <a:rPr lang="vi-VN" sz="2400">
                <a:solidFill>
                  <a:srgbClr val="333333"/>
                </a:solidFill>
                <a:latin typeface="Times New Roman" panose="02020603050405020304" pitchFamily="18" charset="0"/>
                <a:cs typeface="Times New Roman" panose="02020603050405020304" pitchFamily="18" charset="0"/>
              </a:rPr>
              <a:t>Chiều đi trời bỗng tối sầm</a:t>
            </a:r>
          </a:p>
          <a:p>
            <a:pPr algn="ctr"/>
            <a:r>
              <a:rPr lang="vi-VN" sz="2400">
                <a:solidFill>
                  <a:srgbClr val="333333"/>
                </a:solidFill>
                <a:latin typeface="Times New Roman" panose="02020603050405020304" pitchFamily="18" charset="0"/>
                <a:cs typeface="Times New Roman" panose="02020603050405020304" pitchFamily="18" charset="0"/>
              </a:rPr>
              <a:t>Gió giông kéo tới ầm ầm mưa rơi.</a:t>
            </a:r>
          </a:p>
          <a:p>
            <a:pPr algn="ctr"/>
            <a:r>
              <a:rPr lang="vi-VN" sz="2400">
                <a:solidFill>
                  <a:srgbClr val="333333"/>
                </a:solidFill>
                <a:latin typeface="Times New Roman" panose="02020603050405020304" pitchFamily="18" charset="0"/>
                <a:cs typeface="Times New Roman" panose="02020603050405020304" pitchFamily="18" charset="0"/>
              </a:rPr>
              <a:t>Giấc sâu mộng ở trên trời</a:t>
            </a:r>
          </a:p>
          <a:p>
            <a:pPr algn="ctr"/>
            <a:r>
              <a:rPr lang="vi-VN" sz="2400">
                <a:solidFill>
                  <a:srgbClr val="333333"/>
                </a:solidFill>
                <a:latin typeface="Times New Roman" panose="02020603050405020304" pitchFamily="18" charset="0"/>
                <a:cs typeface="Times New Roman" panose="02020603050405020304" pitchFamily="18" charset="0"/>
              </a:rPr>
              <a:t>Hoa giăng bướm lượn đẹp ngời sắc xuân.</a:t>
            </a:r>
          </a:p>
          <a:p>
            <a:pPr algn="ctr"/>
            <a:r>
              <a:rPr lang="vi-VN" sz="2400">
                <a:solidFill>
                  <a:srgbClr val="333333"/>
                </a:solidFill>
                <a:latin typeface="Times New Roman" panose="02020603050405020304" pitchFamily="18" charset="0"/>
                <a:cs typeface="Times New Roman" panose="02020603050405020304" pitchFamily="18" charset="0"/>
              </a:rPr>
              <a:t>Chợt nghe tiếng động ngoài sân</a:t>
            </a:r>
          </a:p>
          <a:p>
            <a:pPr algn="ctr"/>
            <a:r>
              <a:rPr lang="vi-VN" sz="2400">
                <a:solidFill>
                  <a:srgbClr val="333333"/>
                </a:solidFill>
                <a:latin typeface="Times New Roman" panose="02020603050405020304" pitchFamily="18" charset="0"/>
                <a:cs typeface="Times New Roman" panose="02020603050405020304" pitchFamily="18" charset="0"/>
              </a:rPr>
              <a:t>Sàn nhà rung chuyển bước chân nặng nề.</a:t>
            </a:r>
          </a:p>
          <a:p>
            <a:pPr algn="ctr"/>
            <a:endParaRPr lang="vi-VN" sz="2400">
              <a:solidFill>
                <a:srgbClr val="333333"/>
              </a:solidFill>
              <a:latin typeface="Times New Roman" panose="02020603050405020304" pitchFamily="18" charset="0"/>
              <a:cs typeface="Times New Roman" panose="02020603050405020304" pitchFamily="18" charset="0"/>
            </a:endParaRPr>
          </a:p>
          <a:p>
            <a:pPr algn="ctr"/>
            <a:r>
              <a:rPr lang="vi-VN" sz="2400" smtClean="0">
                <a:solidFill>
                  <a:srgbClr val="333333"/>
                </a:solidFill>
                <a:latin typeface="Times New Roman" panose="02020603050405020304" pitchFamily="18" charset="0"/>
                <a:cs typeface="Times New Roman" panose="02020603050405020304" pitchFamily="18" charset="0"/>
              </a:rPr>
              <a:t>Thạch </a:t>
            </a:r>
            <a:r>
              <a:rPr lang="vi-VN" sz="2400">
                <a:solidFill>
                  <a:srgbClr val="333333"/>
                </a:solidFill>
                <a:latin typeface="Times New Roman" panose="02020603050405020304" pitchFamily="18" charset="0"/>
                <a:cs typeface="Times New Roman" panose="02020603050405020304" pitchFamily="18" charset="0"/>
              </a:rPr>
              <a:t>Sanh tả đột hữu xung</a:t>
            </a:r>
          </a:p>
          <a:p>
            <a:pPr algn="ctr"/>
            <a:r>
              <a:rPr lang="vi-VN" sz="2400">
                <a:solidFill>
                  <a:srgbClr val="333333"/>
                </a:solidFill>
                <a:latin typeface="Times New Roman" panose="02020603050405020304" pitchFamily="18" charset="0"/>
                <a:cs typeface="Times New Roman" panose="02020603050405020304" pitchFamily="18" charset="0"/>
              </a:rPr>
              <a:t>Rìu ngang chém trúng số cùng yêu tinh.</a:t>
            </a:r>
          </a:p>
          <a:p>
            <a:pPr algn="ctr"/>
            <a:r>
              <a:rPr lang="vi-VN" sz="2400">
                <a:solidFill>
                  <a:srgbClr val="333333"/>
                </a:solidFill>
                <a:latin typeface="Times New Roman" panose="02020603050405020304" pitchFamily="18" charset="0"/>
                <a:cs typeface="Times New Roman" panose="02020603050405020304" pitchFamily="18" charset="0"/>
              </a:rPr>
              <a:t>Chằn tinh đành hiện nguyên hình</a:t>
            </a:r>
          </a:p>
          <a:p>
            <a:pPr algn="ctr"/>
            <a:r>
              <a:rPr lang="vi-VN" sz="2400">
                <a:solidFill>
                  <a:srgbClr val="333333"/>
                </a:solidFill>
                <a:latin typeface="Times New Roman" panose="02020603050405020304" pitchFamily="18" charset="0"/>
                <a:cs typeface="Times New Roman" panose="02020603050405020304" pitchFamily="18" charset="0"/>
              </a:rPr>
              <a:t>Một con rắn lớn quăng mình trốn quanh.</a:t>
            </a:r>
          </a:p>
          <a:p>
            <a:pPr algn="ctr"/>
            <a:r>
              <a:rPr lang="vi-VN" sz="2400">
                <a:solidFill>
                  <a:srgbClr val="333333"/>
                </a:solidFill>
                <a:latin typeface="Times New Roman" panose="02020603050405020304" pitchFamily="18" charset="0"/>
                <a:cs typeface="Times New Roman" panose="02020603050405020304" pitchFamily="18" charset="0"/>
              </a:rPr>
              <a:t>Làm sao thoát khỏi Thạch Sanh?</a:t>
            </a:r>
          </a:p>
          <a:p>
            <a:pPr algn="ctr"/>
            <a:r>
              <a:rPr lang="vi-VN" sz="2400">
                <a:solidFill>
                  <a:srgbClr val="333333"/>
                </a:solidFill>
                <a:latin typeface="Times New Roman" panose="02020603050405020304" pitchFamily="18" charset="0"/>
                <a:cs typeface="Times New Roman" panose="02020603050405020304" pitchFamily="18" charset="0"/>
              </a:rPr>
              <a:t>Đầu văng một ngả xác đành một bên.</a:t>
            </a:r>
          </a:p>
          <a:p>
            <a:pPr algn="ctr"/>
            <a:r>
              <a:rPr lang="vi-VN" sz="2400">
                <a:solidFill>
                  <a:srgbClr val="333333"/>
                </a:solidFill>
                <a:latin typeface="Times New Roman" panose="02020603050405020304" pitchFamily="18" charset="0"/>
                <a:cs typeface="Times New Roman" panose="02020603050405020304" pitchFamily="18" charset="0"/>
              </a:rPr>
              <a:t>Bỗng đâu trong góc hiện lên</a:t>
            </a:r>
          </a:p>
          <a:p>
            <a:pPr algn="ctr"/>
            <a:r>
              <a:rPr lang="vi-VN" sz="2400">
                <a:solidFill>
                  <a:srgbClr val="333333"/>
                </a:solidFill>
                <a:latin typeface="Times New Roman" panose="02020603050405020304" pitchFamily="18" charset="0"/>
                <a:cs typeface="Times New Roman" panose="02020603050405020304" pitchFamily="18" charset="0"/>
              </a:rPr>
              <a:t>Một cây cung với mũi tên bằng vàng.</a:t>
            </a:r>
          </a:p>
          <a:p>
            <a:pPr algn="ctr"/>
            <a:r>
              <a:rPr lang="vi-VN" sz="2400">
                <a:solidFill>
                  <a:srgbClr val="333333"/>
                </a:solidFill>
                <a:latin typeface="Times New Roman" panose="02020603050405020304" pitchFamily="18" charset="0"/>
                <a:cs typeface="Times New Roman" panose="02020603050405020304" pitchFamily="18" charset="0"/>
              </a:rPr>
              <a:t>Xách đầu chằn, khoát cung mang</a:t>
            </a:r>
          </a:p>
          <a:p>
            <a:pPr algn="ctr"/>
            <a:r>
              <a:rPr lang="vi-VN" sz="2400">
                <a:solidFill>
                  <a:srgbClr val="333333"/>
                </a:solidFill>
                <a:latin typeface="Times New Roman" panose="02020603050405020304" pitchFamily="18" charset="0"/>
                <a:cs typeface="Times New Roman" panose="02020603050405020304" pitchFamily="18" charset="0"/>
              </a:rPr>
              <a:t>Canh ba quay bước lên đàng hồi môn.</a:t>
            </a:r>
          </a:p>
          <a:p>
            <a:pPr algn="ctr"/>
            <a:r>
              <a:rPr lang="vi-VN" sz="2400">
                <a:solidFill>
                  <a:srgbClr val="333333"/>
                </a:solidFill>
                <a:latin typeface="Times New Roman" panose="02020603050405020304" pitchFamily="18" charset="0"/>
                <a:cs typeface="Times New Roman" panose="02020603050405020304" pitchFamily="18" charset="0"/>
              </a:rPr>
              <a:t>Nói qua về gã Lý Thông</a:t>
            </a:r>
          </a:p>
          <a:p>
            <a:pPr algn="ctr"/>
            <a:r>
              <a:rPr lang="vi-VN" sz="2400">
                <a:solidFill>
                  <a:srgbClr val="333333"/>
                </a:solidFill>
                <a:latin typeface="Times New Roman" panose="02020603050405020304" pitchFamily="18" charset="0"/>
                <a:cs typeface="Times New Roman" panose="02020603050405020304" pitchFamily="18" charset="0"/>
              </a:rPr>
              <a:t>Lừa xong một cú trong lòng thoả thê,</a:t>
            </a:r>
          </a:p>
          <a:p>
            <a:pPr algn="ctr"/>
            <a:r>
              <a:rPr lang="vi-VN" sz="2400">
                <a:solidFill>
                  <a:srgbClr val="333333"/>
                </a:solidFill>
                <a:latin typeface="Times New Roman" panose="02020603050405020304" pitchFamily="18" charset="0"/>
                <a:cs typeface="Times New Roman" panose="02020603050405020304" pitchFamily="18" charset="0"/>
              </a:rPr>
              <a:t>Đang đêm mưa gió dầm dề</a:t>
            </a:r>
          </a:p>
          <a:p>
            <a:pPr algn="ctr"/>
            <a:r>
              <a:rPr lang="vi-VN" sz="2400">
                <a:solidFill>
                  <a:srgbClr val="333333"/>
                </a:solidFill>
                <a:latin typeface="Times New Roman" panose="02020603050405020304" pitchFamily="18" charset="0"/>
                <a:cs typeface="Times New Roman" panose="02020603050405020304" pitchFamily="18" charset="0"/>
              </a:rPr>
              <a:t>Bỗng đâu nghe tiếng người về gọi tên.</a:t>
            </a:r>
          </a:p>
          <a:p>
            <a:pPr algn="ctr"/>
            <a:r>
              <a:rPr lang="vi-VN" sz="2400">
                <a:solidFill>
                  <a:srgbClr val="333333"/>
                </a:solidFill>
                <a:latin typeface="Times New Roman" panose="02020603050405020304" pitchFamily="18" charset="0"/>
                <a:cs typeface="Times New Roman" panose="02020603050405020304" pitchFamily="18" charset="0"/>
              </a:rPr>
              <a:t>Một làn khí lạnh xông lên</a:t>
            </a:r>
          </a:p>
          <a:p>
            <a:pPr algn="ctr"/>
            <a:r>
              <a:rPr lang="vi-VN" sz="2400">
                <a:solidFill>
                  <a:srgbClr val="333333"/>
                </a:solidFill>
                <a:latin typeface="Times New Roman" panose="02020603050405020304" pitchFamily="18" charset="0"/>
                <a:cs typeface="Times New Roman" panose="02020603050405020304" pitchFamily="18" charset="0"/>
              </a:rPr>
              <a:t>Lưng tê, gối khuỵu, sấm rền trong tai</a:t>
            </a:r>
            <a:endParaRPr lang="vi-VN" sz="2400" b="0" i="0">
              <a:solidFill>
                <a:srgbClr val="333333"/>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473337" y="857945"/>
            <a:ext cx="7080069" cy="6370975"/>
          </a:xfrm>
          <a:prstGeom prst="rect">
            <a:avLst/>
          </a:prstGeom>
        </p:spPr>
        <p:txBody>
          <a:bodyPr wrap="square">
            <a:spAutoFit/>
          </a:bodyPr>
          <a:lstStyle/>
          <a:p>
            <a:pPr lvl="0" algn="ctr"/>
            <a:r>
              <a:rPr lang="vi-VN" sz="2400">
                <a:latin typeface="Times New Roman" panose="02020603050405020304" pitchFamily="18" charset="0"/>
                <a:cs typeface="Times New Roman" panose="02020603050405020304" pitchFamily="18" charset="0"/>
              </a:rPr>
              <a:t>Bóng khuya nữa tỉnh nữa mê</a:t>
            </a:r>
          </a:p>
          <a:p>
            <a:pPr lvl="0" algn="ctr"/>
            <a:r>
              <a:rPr lang="vi-VN" sz="2400">
                <a:latin typeface="Times New Roman" panose="02020603050405020304" pitchFamily="18" charset="0"/>
                <a:cs typeface="Times New Roman" panose="02020603050405020304" pitchFamily="18" charset="0"/>
              </a:rPr>
              <a:t> Đầu to, tai nhọn, môi trề, mắt thâm,</a:t>
            </a:r>
          </a:p>
          <a:p>
            <a:pPr lvl="0" algn="ctr"/>
            <a:r>
              <a:rPr lang="vi-VN" sz="2400">
                <a:latin typeface="Times New Roman" panose="02020603050405020304" pitchFamily="18" charset="0"/>
                <a:cs typeface="Times New Roman" panose="02020603050405020304" pitchFamily="18" charset="0"/>
              </a:rPr>
              <a:t>Móng dài, vảy cứng trên thân</a:t>
            </a:r>
          </a:p>
          <a:p>
            <a:pPr lvl="0" algn="ctr"/>
            <a:r>
              <a:rPr lang="vi-VN" sz="2400">
                <a:latin typeface="Times New Roman" panose="02020603050405020304" pitchFamily="18" charset="0"/>
                <a:cs typeface="Times New Roman" panose="02020603050405020304" pitchFamily="18" charset="0"/>
              </a:rPr>
              <a:t>Chằn tinh vừa mới hiện thân tức thì.</a:t>
            </a:r>
          </a:p>
          <a:p>
            <a:pPr lvl="0" algn="ctr"/>
            <a:r>
              <a:rPr lang="vi-VN" sz="2400">
                <a:latin typeface="Times New Roman" panose="02020603050405020304" pitchFamily="18" charset="0"/>
                <a:cs typeface="Times New Roman" panose="02020603050405020304" pitchFamily="18" charset="0"/>
              </a:rPr>
              <a:t>Miệng gầm gừ, rít phì phì</a:t>
            </a:r>
          </a:p>
          <a:p>
            <a:pPr lvl="0" algn="ctr"/>
            <a:r>
              <a:rPr lang="vi-VN" sz="2400">
                <a:latin typeface="Times New Roman" panose="02020603050405020304" pitchFamily="18" charset="0"/>
                <a:cs typeface="Times New Roman" panose="02020603050405020304" pitchFamily="18" charset="0"/>
              </a:rPr>
              <a:t>Nhằm người hiến tế tức thì tiến lên.</a:t>
            </a:r>
          </a:p>
          <a:p>
            <a:pPr lvl="0" algn="ctr"/>
            <a:r>
              <a:rPr lang="vi-VN" sz="2400">
                <a:latin typeface="Times New Roman" panose="02020603050405020304" pitchFamily="18" charset="0"/>
                <a:cs typeface="Times New Roman" panose="02020603050405020304" pitchFamily="18" charset="0"/>
              </a:rPr>
              <a:t>Móng dài vuốt nhọn vung lên</a:t>
            </a:r>
          </a:p>
          <a:p>
            <a:pPr lvl="0" algn="ctr"/>
            <a:r>
              <a:rPr lang="vi-VN" sz="2400">
                <a:latin typeface="Times New Roman" panose="02020603050405020304" pitchFamily="18" charset="0"/>
                <a:cs typeface="Times New Roman" panose="02020603050405020304" pitchFamily="18" charset="0"/>
              </a:rPr>
              <a:t>Thẳng tay bổ xuống nhằm bên mạn sườn.</a:t>
            </a:r>
          </a:p>
          <a:p>
            <a:pPr lvl="0" algn="ctr"/>
            <a:r>
              <a:rPr lang="vi-VN" sz="2400">
                <a:latin typeface="Times New Roman" panose="02020603050405020304" pitchFamily="18" charset="0"/>
                <a:cs typeface="Times New Roman" panose="02020603050405020304" pitchFamily="18" charset="0"/>
              </a:rPr>
              <a:t>Thạch Sanh thoáng thấy tỏ tường</a:t>
            </a:r>
          </a:p>
          <a:p>
            <a:pPr lvl="0" algn="ctr"/>
            <a:r>
              <a:rPr lang="vi-VN" sz="2400">
                <a:latin typeface="Times New Roman" panose="02020603050405020304" pitchFamily="18" charset="0"/>
                <a:cs typeface="Times New Roman" panose="02020603050405020304" pitchFamily="18" charset="0"/>
              </a:rPr>
              <a:t>Lùi nhanh một bước thuận đường thoát chiêu.</a:t>
            </a:r>
          </a:p>
          <a:p>
            <a:pPr lvl="0" algn="ctr"/>
            <a:r>
              <a:rPr lang="vi-VN" sz="2400">
                <a:latin typeface="Times New Roman" panose="02020603050405020304" pitchFamily="18" charset="0"/>
                <a:cs typeface="Times New Roman" panose="02020603050405020304" pitchFamily="18" charset="0"/>
              </a:rPr>
              <a:t>Nhanh tay mươi mấy nhát rìu</a:t>
            </a:r>
          </a:p>
          <a:p>
            <a:pPr lvl="0" algn="ctr"/>
            <a:r>
              <a:rPr lang="vi-VN" sz="2400">
                <a:latin typeface="Times New Roman" panose="02020603050405020304" pitchFamily="18" charset="0"/>
                <a:cs typeface="Times New Roman" panose="02020603050405020304" pitchFamily="18" charset="0"/>
              </a:rPr>
              <a:t>Chằn tinh chống đỡ liêu xiêu mấy phần</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Đúng là tài nghệ bất phân</a:t>
            </a:r>
          </a:p>
          <a:p>
            <a:pPr lvl="0" algn="ctr"/>
            <a:r>
              <a:rPr lang="vi-VN" sz="2400">
                <a:latin typeface="Times New Roman" panose="02020603050405020304" pitchFamily="18" charset="0"/>
                <a:cs typeface="Times New Roman" panose="02020603050405020304" pitchFamily="18" charset="0"/>
              </a:rPr>
              <a:t>Ngói tuôn bụi đổ rần rần gió vây.</a:t>
            </a:r>
          </a:p>
          <a:p>
            <a:pPr lvl="0" algn="ctr"/>
            <a:r>
              <a:rPr lang="vi-VN" sz="2400">
                <a:latin typeface="Times New Roman" panose="02020603050405020304" pitchFamily="18" charset="0"/>
                <a:cs typeface="Times New Roman" panose="02020603050405020304" pitchFamily="18" charset="0"/>
              </a:rPr>
              <a:t>Hai bên phép thuật đủ đầy</a:t>
            </a:r>
          </a:p>
          <a:p>
            <a:pPr lvl="0" algn="ctr"/>
            <a:r>
              <a:rPr lang="vi-VN" sz="2400">
                <a:latin typeface="Times New Roman" panose="02020603050405020304" pitchFamily="18" charset="0"/>
                <a:cs typeface="Times New Roman" panose="02020603050405020304" pitchFamily="18" charset="0"/>
              </a:rPr>
              <a:t>Kêu mưa gọi gió lửa quây bịt bùng.</a:t>
            </a:r>
          </a:p>
          <a:p>
            <a:pPr lvl="0" algn="ctr"/>
            <a:endParaRPr lang="vi-VN" sz="2400">
              <a:latin typeface="Times New Roman" panose="02020603050405020304" pitchFamily="18" charset="0"/>
              <a:cs typeface="Times New Roman" panose="02020603050405020304" pitchFamily="18" charset="0"/>
            </a:endParaRP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813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7" end="17"/>
                                            </p:txEl>
                                          </p:spTgt>
                                        </p:tgtEl>
                                        <p:attrNameLst>
                                          <p:attrName>style.visibility</p:attrName>
                                        </p:attrNameLst>
                                      </p:cBhvr>
                                      <p:to>
                                        <p:strVal val="visible"/>
                                      </p:to>
                                    </p:set>
                                    <p:animEffect transition="in" filter="barn(inVertical)">
                                      <p:cBhvr>
                                        <p:cTn id="12" dur="500"/>
                                        <p:tgtEl>
                                          <p:spTgt spid="3">
                                            <p:txEl>
                                              <p:pRg st="17" end="1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animEffect transition="in" filter="barn(inVertical)">
                                      <p:cBhvr>
                                        <p:cTn id="17" dur="500"/>
                                        <p:tgtEl>
                                          <p:spTgt spid="3">
                                            <p:txEl>
                                              <p:pRg st="18" end="1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9" end="19"/>
                                            </p:txEl>
                                          </p:spTgt>
                                        </p:tgtEl>
                                        <p:attrNameLst>
                                          <p:attrName>style.visibility</p:attrName>
                                        </p:attrNameLst>
                                      </p:cBhvr>
                                      <p:to>
                                        <p:strVal val="visible"/>
                                      </p:to>
                                    </p:set>
                                    <p:animEffect transition="in" filter="barn(inVertical)">
                                      <p:cBhvr>
                                        <p:cTn id="22" dur="500"/>
                                        <p:tgtEl>
                                          <p:spTgt spid="3">
                                            <p:txEl>
                                              <p:pRg st="19" end="1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0" end="20"/>
                                            </p:txEl>
                                          </p:spTgt>
                                        </p:tgtEl>
                                        <p:attrNameLst>
                                          <p:attrName>style.visibility</p:attrName>
                                        </p:attrNameLst>
                                      </p:cBhvr>
                                      <p:to>
                                        <p:strVal val="visible"/>
                                      </p:to>
                                    </p:set>
                                    <p:animEffect transition="in" filter="barn(inVertical)">
                                      <p:cBhvr>
                                        <p:cTn id="27" dur="500"/>
                                        <p:tgtEl>
                                          <p:spTgt spid="3">
                                            <p:txEl>
                                              <p:pRg st="20" end="2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1" end="21"/>
                                            </p:txEl>
                                          </p:spTgt>
                                        </p:tgtEl>
                                        <p:attrNameLst>
                                          <p:attrName>style.visibility</p:attrName>
                                        </p:attrNameLst>
                                      </p:cBhvr>
                                      <p:to>
                                        <p:strVal val="visible"/>
                                      </p:to>
                                    </p:set>
                                    <p:animEffect transition="in" filter="barn(inVertical)">
                                      <p:cBhvr>
                                        <p:cTn id="32" dur="500"/>
                                        <p:tgtEl>
                                          <p:spTgt spid="3">
                                            <p:txEl>
                                              <p:pRg st="21" end="2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2" end="22"/>
                                            </p:txEl>
                                          </p:spTgt>
                                        </p:tgtEl>
                                        <p:attrNameLst>
                                          <p:attrName>style.visibility</p:attrName>
                                        </p:attrNameLst>
                                      </p:cBhvr>
                                      <p:to>
                                        <p:strVal val="visible"/>
                                      </p:to>
                                    </p:set>
                                    <p:animEffect transition="in" filter="barn(inVertical)">
                                      <p:cBhvr>
                                        <p:cTn id="37" dur="500"/>
                                        <p:tgtEl>
                                          <p:spTgt spid="3">
                                            <p:txEl>
                                              <p:pRg st="22" end="2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23" end="23"/>
                                            </p:txEl>
                                          </p:spTgt>
                                        </p:tgtEl>
                                        <p:attrNameLst>
                                          <p:attrName>style.visibility</p:attrName>
                                        </p:attrNameLst>
                                      </p:cBhvr>
                                      <p:to>
                                        <p:strVal val="visible"/>
                                      </p:to>
                                    </p:set>
                                    <p:animEffect transition="in" filter="barn(inVertical)">
                                      <p:cBhvr>
                                        <p:cTn id="42" dur="500"/>
                                        <p:tgtEl>
                                          <p:spTgt spid="3">
                                            <p:txEl>
                                              <p:pRg st="23" end="2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24" end="24"/>
                                            </p:txEl>
                                          </p:spTgt>
                                        </p:tgtEl>
                                        <p:attrNameLst>
                                          <p:attrName>style.visibility</p:attrName>
                                        </p:attrNameLst>
                                      </p:cBhvr>
                                      <p:to>
                                        <p:strVal val="visible"/>
                                      </p:to>
                                    </p:set>
                                    <p:animEffect transition="in" filter="barn(inVertical)">
                                      <p:cBhvr>
                                        <p:cTn id="47" dur="500"/>
                                        <p:tgtEl>
                                          <p:spTgt spid="3">
                                            <p:txEl>
                                              <p:pRg st="24" end="2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25" end="25"/>
                                            </p:txEl>
                                          </p:spTgt>
                                        </p:tgtEl>
                                        <p:attrNameLst>
                                          <p:attrName>style.visibility</p:attrName>
                                        </p:attrNameLst>
                                      </p:cBhvr>
                                      <p:to>
                                        <p:strVal val="visible"/>
                                      </p:to>
                                    </p:set>
                                    <p:animEffect transition="in" filter="barn(inVertical)">
                                      <p:cBhvr>
                                        <p:cTn id="52" dur="500"/>
                                        <p:tgtEl>
                                          <p:spTgt spid="3">
                                            <p:txEl>
                                              <p:pRg st="25" end="2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26" end="26"/>
                                            </p:txEl>
                                          </p:spTgt>
                                        </p:tgtEl>
                                        <p:attrNameLst>
                                          <p:attrName>style.visibility</p:attrName>
                                        </p:attrNameLst>
                                      </p:cBhvr>
                                      <p:to>
                                        <p:strVal val="visible"/>
                                      </p:to>
                                    </p:set>
                                    <p:animEffect transition="in" filter="barn(inVertical)">
                                      <p:cBhvr>
                                        <p:cTn id="57" dur="500"/>
                                        <p:tgtEl>
                                          <p:spTgt spid="3">
                                            <p:txEl>
                                              <p:pRg st="26" end="2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27" end="27"/>
                                            </p:txEl>
                                          </p:spTgt>
                                        </p:tgtEl>
                                        <p:attrNameLst>
                                          <p:attrName>style.visibility</p:attrName>
                                        </p:attrNameLst>
                                      </p:cBhvr>
                                      <p:to>
                                        <p:strVal val="visible"/>
                                      </p:to>
                                    </p:set>
                                    <p:animEffect transition="in" filter="barn(inVertical)">
                                      <p:cBhvr>
                                        <p:cTn id="62" dur="500"/>
                                        <p:tgtEl>
                                          <p:spTgt spid="3">
                                            <p:txEl>
                                              <p:pRg st="27" end="2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28" end="28"/>
                                            </p:txEl>
                                          </p:spTgt>
                                        </p:tgtEl>
                                        <p:attrNameLst>
                                          <p:attrName>style.visibility</p:attrName>
                                        </p:attrNameLst>
                                      </p:cBhvr>
                                      <p:to>
                                        <p:strVal val="visible"/>
                                      </p:to>
                                    </p:set>
                                    <p:animEffect transition="in" filter="barn(inVertical)">
                                      <p:cBhvr>
                                        <p:cTn id="67" dur="500"/>
                                        <p:tgtEl>
                                          <p:spTgt spid="3">
                                            <p:txEl>
                                              <p:pRg st="28" end="2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9" end="29"/>
                                            </p:txEl>
                                          </p:spTgt>
                                        </p:tgtEl>
                                        <p:attrNameLst>
                                          <p:attrName>style.visibility</p:attrName>
                                        </p:attrNameLst>
                                      </p:cBhvr>
                                      <p:to>
                                        <p:strVal val="visible"/>
                                      </p:to>
                                    </p:set>
                                    <p:animEffect transition="in" filter="barn(inVertical)">
                                      <p:cBhvr>
                                        <p:cTn id="72" dur="500"/>
                                        <p:tgtEl>
                                          <p:spTgt spid="3">
                                            <p:txEl>
                                              <p:pRg st="29" end="2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30" end="30"/>
                                            </p:txEl>
                                          </p:spTgt>
                                        </p:tgtEl>
                                        <p:attrNameLst>
                                          <p:attrName>style.visibility</p:attrName>
                                        </p:attrNameLst>
                                      </p:cBhvr>
                                      <p:to>
                                        <p:strVal val="visible"/>
                                      </p:to>
                                    </p:set>
                                    <p:animEffect transition="in" filter="barn(inVertical)">
                                      <p:cBhvr>
                                        <p:cTn id="77" dur="500"/>
                                        <p:tgtEl>
                                          <p:spTgt spid="3">
                                            <p:txEl>
                                              <p:pRg st="30" end="3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31" end="31"/>
                                            </p:txEl>
                                          </p:spTgt>
                                        </p:tgtEl>
                                        <p:attrNameLst>
                                          <p:attrName>style.visibility</p:attrName>
                                        </p:attrNameLst>
                                      </p:cBhvr>
                                      <p:to>
                                        <p:strVal val="visible"/>
                                      </p:to>
                                    </p:set>
                                    <p:animEffect transition="in" filter="barn(inVertical)">
                                      <p:cBhvr>
                                        <p:cTn id="82" dur="500"/>
                                        <p:tgtEl>
                                          <p:spTgt spid="3">
                                            <p:txEl>
                                              <p:pRg st="31" end="3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
                                            <p:txEl>
                                              <p:pRg st="32" end="32"/>
                                            </p:txEl>
                                          </p:spTgt>
                                        </p:tgtEl>
                                        <p:attrNameLst>
                                          <p:attrName>style.visibility</p:attrName>
                                        </p:attrNameLst>
                                      </p:cBhvr>
                                      <p:to>
                                        <p:strVal val="visible"/>
                                      </p:to>
                                    </p:set>
                                    <p:animEffect transition="in" filter="barn(inVertical)">
                                      <p:cBhvr>
                                        <p:cTn id="87" dur="500"/>
                                        <p:tgtEl>
                                          <p:spTgt spid="3">
                                            <p:txEl>
                                              <p:pRg st="32" end="3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Effect transition="in" filter="barn(inVertical)">
                                      <p:cBhvr>
                                        <p:cTn id="92" dur="500"/>
                                        <p:tgtEl>
                                          <p:spTgt spid="4">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 end="1"/>
                                            </p:txEl>
                                          </p:spTgt>
                                        </p:tgtEl>
                                        <p:attrNameLst>
                                          <p:attrName>style.visibility</p:attrName>
                                        </p:attrNameLst>
                                      </p:cBhvr>
                                      <p:to>
                                        <p:strVal val="visible"/>
                                      </p:to>
                                    </p:set>
                                    <p:animEffect transition="in" filter="barn(inVertical)">
                                      <p:cBhvr>
                                        <p:cTn id="97" dur="500"/>
                                        <p:tgtEl>
                                          <p:spTgt spid="4">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barn(inVertical)">
                                      <p:cBhvr>
                                        <p:cTn id="102" dur="500"/>
                                        <p:tgtEl>
                                          <p:spTgt spid="4">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3" end="3"/>
                                            </p:txEl>
                                          </p:spTgt>
                                        </p:tgtEl>
                                        <p:attrNameLst>
                                          <p:attrName>style.visibility</p:attrName>
                                        </p:attrNameLst>
                                      </p:cBhvr>
                                      <p:to>
                                        <p:strVal val="visible"/>
                                      </p:to>
                                    </p:set>
                                    <p:animEffect transition="in" filter="barn(inVertical)">
                                      <p:cBhvr>
                                        <p:cTn id="107" dur="500"/>
                                        <p:tgtEl>
                                          <p:spTgt spid="4">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4" end="4"/>
                                            </p:txEl>
                                          </p:spTgt>
                                        </p:tgtEl>
                                        <p:attrNameLst>
                                          <p:attrName>style.visibility</p:attrName>
                                        </p:attrNameLst>
                                      </p:cBhvr>
                                      <p:to>
                                        <p:strVal val="visible"/>
                                      </p:to>
                                    </p:set>
                                    <p:animEffect transition="in" filter="barn(inVertical)">
                                      <p:cBhvr>
                                        <p:cTn id="112" dur="500"/>
                                        <p:tgtEl>
                                          <p:spTgt spid="4">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Effect transition="in" filter="barn(inVertical)">
                                      <p:cBhvr>
                                        <p:cTn id="117" dur="500"/>
                                        <p:tgtEl>
                                          <p:spTgt spid="4">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animEffect transition="in" filter="barn(inVertical)">
                                      <p:cBhvr>
                                        <p:cTn id="122" dur="500"/>
                                        <p:tgtEl>
                                          <p:spTgt spid="4">
                                            <p:txEl>
                                              <p:pRg st="6" end="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7" end="7"/>
                                            </p:txEl>
                                          </p:spTgt>
                                        </p:tgtEl>
                                        <p:attrNameLst>
                                          <p:attrName>style.visibility</p:attrName>
                                        </p:attrNameLst>
                                      </p:cBhvr>
                                      <p:to>
                                        <p:strVal val="visible"/>
                                      </p:to>
                                    </p:set>
                                    <p:animEffect transition="in" filter="barn(inVertical)">
                                      <p:cBhvr>
                                        <p:cTn id="127" dur="500"/>
                                        <p:tgtEl>
                                          <p:spTgt spid="4">
                                            <p:txEl>
                                              <p:pRg st="7" end="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8" end="8"/>
                                            </p:txEl>
                                          </p:spTgt>
                                        </p:tgtEl>
                                        <p:attrNameLst>
                                          <p:attrName>style.visibility</p:attrName>
                                        </p:attrNameLst>
                                      </p:cBhvr>
                                      <p:to>
                                        <p:strVal val="visible"/>
                                      </p:to>
                                    </p:set>
                                    <p:animEffect transition="in" filter="barn(inVertical)">
                                      <p:cBhvr>
                                        <p:cTn id="132" dur="500"/>
                                        <p:tgtEl>
                                          <p:spTgt spid="4">
                                            <p:txEl>
                                              <p:pRg st="8" end="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9" end="9"/>
                                            </p:txEl>
                                          </p:spTgt>
                                        </p:tgtEl>
                                        <p:attrNameLst>
                                          <p:attrName>style.visibility</p:attrName>
                                        </p:attrNameLst>
                                      </p:cBhvr>
                                      <p:to>
                                        <p:strVal val="visible"/>
                                      </p:to>
                                    </p:set>
                                    <p:animEffect transition="in" filter="barn(inVertical)">
                                      <p:cBhvr>
                                        <p:cTn id="137" dur="500"/>
                                        <p:tgtEl>
                                          <p:spTgt spid="4">
                                            <p:txEl>
                                              <p:pRg st="9" end="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0" end="10"/>
                                            </p:txEl>
                                          </p:spTgt>
                                        </p:tgtEl>
                                        <p:attrNameLst>
                                          <p:attrName>style.visibility</p:attrName>
                                        </p:attrNameLst>
                                      </p:cBhvr>
                                      <p:to>
                                        <p:strVal val="visible"/>
                                      </p:to>
                                    </p:set>
                                    <p:animEffect transition="in" filter="barn(inVertical)">
                                      <p:cBhvr>
                                        <p:cTn id="142" dur="500"/>
                                        <p:tgtEl>
                                          <p:spTgt spid="4">
                                            <p:txEl>
                                              <p:pRg st="10" end="1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Effect transition="in" filter="barn(inVertical)">
                                      <p:cBhvr>
                                        <p:cTn id="147" dur="500"/>
                                        <p:tgtEl>
                                          <p:spTgt spid="4">
                                            <p:txEl>
                                              <p:pRg st="11" end="1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2" end="12"/>
                                            </p:txEl>
                                          </p:spTgt>
                                        </p:tgtEl>
                                        <p:attrNameLst>
                                          <p:attrName>style.visibility</p:attrName>
                                        </p:attrNameLst>
                                      </p:cBhvr>
                                      <p:to>
                                        <p:strVal val="visible"/>
                                      </p:to>
                                    </p:set>
                                    <p:animEffect transition="in" filter="barn(inVertical)">
                                      <p:cBhvr>
                                        <p:cTn id="152" dur="500"/>
                                        <p:tgtEl>
                                          <p:spTgt spid="4">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3" end="13"/>
                                            </p:txEl>
                                          </p:spTgt>
                                        </p:tgtEl>
                                        <p:attrNameLst>
                                          <p:attrName>style.visibility</p:attrName>
                                        </p:attrNameLst>
                                      </p:cBhvr>
                                      <p:to>
                                        <p:strVal val="visible"/>
                                      </p:to>
                                    </p:set>
                                    <p:animEffect transition="in" filter="barn(inVertical)">
                                      <p:cBhvr>
                                        <p:cTn id="157" dur="500"/>
                                        <p:tgtEl>
                                          <p:spTgt spid="4">
                                            <p:txEl>
                                              <p:pRg st="13" end="1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
                                            <p:txEl>
                                              <p:pRg st="14" end="14"/>
                                            </p:txEl>
                                          </p:spTgt>
                                        </p:tgtEl>
                                        <p:attrNameLst>
                                          <p:attrName>style.visibility</p:attrName>
                                        </p:attrNameLst>
                                      </p:cBhvr>
                                      <p:to>
                                        <p:strVal val="visible"/>
                                      </p:to>
                                    </p:set>
                                    <p:animEffect transition="in" filter="barn(inVertical)">
                                      <p:cBhvr>
                                        <p:cTn id="162" dur="500"/>
                                        <p:tgtEl>
                                          <p:spTgt spid="4">
                                            <p:txEl>
                                              <p:pRg st="14" end="14"/>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4">
                                            <p:txEl>
                                              <p:pRg st="15" end="15"/>
                                            </p:txEl>
                                          </p:spTgt>
                                        </p:tgtEl>
                                        <p:attrNameLst>
                                          <p:attrName>style.visibility</p:attrName>
                                        </p:attrNameLst>
                                      </p:cBhvr>
                                      <p:to>
                                        <p:strVal val="visible"/>
                                      </p:to>
                                    </p:set>
                                    <p:animEffect transition="in" filter="barn(inVertical)">
                                      <p:cBhvr>
                                        <p:cTn id="16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250"/>
            <a:ext cx="10863943" cy="830997"/>
          </a:xfrm>
          <a:prstGeom prst="rect">
            <a:avLst/>
          </a:prstGeom>
        </p:spPr>
        <p:txBody>
          <a:bodyPr wrap="square">
            <a:spAutoFit/>
          </a:bodyPr>
          <a:lstStyle/>
          <a:p>
            <a:pPr algn="just" fontAlgn="base">
              <a:lnSpc>
                <a:spcPct val="150000"/>
              </a:lnSpc>
              <a:spcAft>
                <a:spcPts val="1920"/>
              </a:spcAft>
            </a:pPr>
            <a:r>
              <a:rPr lang="en-US" sz="3200" b="1" kern="0">
                <a:latin typeface="Times New Roman" panose="02020603050405020304" pitchFamily="18" charset="0"/>
                <a:ea typeface="Times New Roman" panose="02020603050405020304" pitchFamily="18" charset="0"/>
              </a:rPr>
              <a:t>Câu 3</a:t>
            </a:r>
            <a:r>
              <a:rPr lang="en-US" sz="3200" b="1" kern="0" smtClean="0">
                <a:latin typeface="Times New Roman" panose="02020603050405020304" pitchFamily="18" charset="0"/>
                <a:ea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48640" y="292327"/>
            <a:ext cx="11443063" cy="6001643"/>
          </a:xfrm>
          <a:prstGeom prst="rect">
            <a:avLst/>
          </a:prstGeom>
        </p:spPr>
        <p:txBody>
          <a:bodyPr wrap="square">
            <a:spAutoFit/>
          </a:bodyPr>
          <a:lstStyle/>
          <a:p>
            <a:pPr lvl="0" algn="just" fontAlgn="base">
              <a:lnSpc>
                <a:spcPct val="150000"/>
              </a:lnSpc>
              <a:spcAft>
                <a:spcPts val="1920"/>
              </a:spcAft>
            </a:pPr>
            <a:r>
              <a:rPr lang="en-US" sz="3200" kern="0" smtClean="0">
                <a:solidFill>
                  <a:srgbClr val="000000"/>
                </a:solidFill>
                <a:latin typeface="Times New Roman" panose="02020603050405020304" pitchFamily="18" charset="0"/>
                <a:ea typeface="Times New Roman" panose="02020603050405020304" pitchFamily="18" charset="0"/>
              </a:rPr>
              <a:t>	Em </a:t>
            </a:r>
            <a:r>
              <a:rPr lang="en-US" sz="3200" kern="0">
                <a:solidFill>
                  <a:srgbClr val="000000"/>
                </a:solidFill>
                <a:latin typeface="Times New Roman" panose="02020603050405020304" pitchFamily="18" charset="0"/>
                <a:ea typeface="Times New Roman" panose="02020603050405020304" pitchFamily="18" charset="0"/>
              </a:rPr>
              <a:t>lại thong dong thả bước chậm rãi. Trên bãi cỏ non xanh, một bầy hươu đang nhởn nhơ gặm cỏ. Em mải mê bước theo chú hươu sao có cặp sừng tuyệt đẹp. Một khu rừng hiện ra trước mắt em. Tiếng chim hót ríu rít, suối chảy róc rách, những bông hoa rực rỡ lạ kì đang ngả đầu vào nhau thì thầm trò chuyện. Em dừng lại trước một tảng đá lớn màu trắng đục. Cạnh tảng đá là một cây cau cao vút, tàu cau rủ xuống như âu yếm, chở che. Một dây trầu với những chiếc lá xanh mượt mềm mại quấn chặt lấy thân cau n</a:t>
            </a:r>
            <a:r>
              <a:rPr lang="en-US" sz="3200" b="1" kern="0">
                <a:solidFill>
                  <a:srgbClr val="000000"/>
                </a:solidFill>
                <a:latin typeface="Times New Roman" panose="02020603050405020304" pitchFamily="18" charset="0"/>
                <a:ea typeface="Times New Roman" panose="02020603050405020304" pitchFamily="18" charset="0"/>
              </a:rPr>
              <a:t>h</a:t>
            </a:r>
            <a:r>
              <a:rPr lang="en-US" sz="3200" kern="0">
                <a:solidFill>
                  <a:srgbClr val="000000"/>
                </a:solidFill>
                <a:latin typeface="Times New Roman" panose="02020603050405020304" pitchFamily="18" charset="0"/>
                <a:ea typeface="Times New Roman" panose="02020603050405020304" pitchFamily="18" charset="0"/>
              </a:rPr>
              <a:t>ư chẳng muốn rời.</a:t>
            </a:r>
            <a:endParaRPr lang="en-US" sz="3200" kern="100">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804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3272" y="141820"/>
            <a:ext cx="304871" cy="30487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762" y="1812442"/>
            <a:ext cx="7639764" cy="3622415"/>
          </a:xfrm>
          <a:prstGeom prst="rect">
            <a:avLst/>
          </a:prstGeom>
        </p:spPr>
      </p:pic>
      <p:sp>
        <p:nvSpPr>
          <p:cNvPr id="5" name="Rectangle 4"/>
          <p:cNvSpPr/>
          <p:nvPr/>
        </p:nvSpPr>
        <p:spPr>
          <a:xfrm>
            <a:off x="3445231" y="2592341"/>
            <a:ext cx="6092825" cy="2062616"/>
          </a:xfrm>
          <a:prstGeom prst="rect">
            <a:avLst/>
          </a:prstGeom>
        </p:spPr>
        <p:txBody>
          <a:bodyPr>
            <a:spAutoFit/>
          </a:bodyPr>
          <a:lstStyle/>
          <a:p>
            <a:pPr marL="0" marR="0" lvl="0" indent="0" algn="just" defTabSz="914583" rtl="0" eaLnBrk="1" fontAlgn="auto" latinLnBrk="0" hangingPunct="1">
              <a:lnSpc>
                <a:spcPct val="100000"/>
              </a:lnSpc>
              <a:spcBef>
                <a:spcPts val="0"/>
              </a:spcBef>
              <a:spcAft>
                <a:spcPts val="0"/>
              </a:spcAft>
              <a:buClrTx/>
              <a:buSzTx/>
              <a:buFontTx/>
              <a:buNone/>
              <a:tabLst/>
              <a:defRPr/>
            </a:pPr>
            <a:r>
              <a:rPr kumimoji="0" lang="en-US" sz="3201"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Trong mỗi hộp quà ẩn chứng một số điểm bí ẩ</a:t>
            </a:r>
            <a:r>
              <a:rPr kumimoji="0" lang="en-US" sz="3201"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a:t>
            </a:r>
            <a:r>
              <a:rPr kumimoji="0" lang="en-US" sz="3201"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Các em hãy trả lời đúng các câu hỏi để nhận về phần quà cho mình nhé.</a:t>
            </a:r>
          </a:p>
        </p:txBody>
      </p:sp>
      <p:sp>
        <p:nvSpPr>
          <p:cNvPr id="6" name="TextBox 5"/>
          <p:cNvSpPr txBox="1"/>
          <p:nvPr/>
        </p:nvSpPr>
        <p:spPr>
          <a:xfrm>
            <a:off x="3044525" y="928459"/>
            <a:ext cx="743716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HỘP QUÀ MAY MẮN</a:t>
            </a:r>
            <a:endParaRPr kumimoji="0" lang="en-US" sz="6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381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0"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8" y="588818"/>
            <a:ext cx="1984549" cy="1828800"/>
          </a:xfrm>
          <a:prstGeom prst="rect">
            <a:avLst/>
          </a:prstGeom>
        </p:spPr>
      </p:pic>
      <p:pic>
        <p:nvPicPr>
          <p:cNvPr id="3" name="q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004024" y="561109"/>
            <a:ext cx="2001780" cy="1884218"/>
          </a:xfrm>
          <a:prstGeom prst="rect">
            <a:avLst/>
          </a:prstGeom>
        </p:spPr>
      </p:pic>
      <p:pic>
        <p:nvPicPr>
          <p:cNvPr id="4" name="q3">
            <a:hlinkClick r:id="rId10"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297149" y="380248"/>
            <a:ext cx="1905000" cy="1947008"/>
          </a:xfrm>
          <a:prstGeom prst="rect">
            <a:avLst/>
          </a:prstGeom>
        </p:spPr>
      </p:pic>
      <p:pic>
        <p:nvPicPr>
          <p:cNvPr id="5"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848003" y="2554503"/>
            <a:ext cx="1849582" cy="1832377"/>
          </a:xfrm>
          <a:prstGeom prst="rect">
            <a:avLst/>
          </a:prstGeom>
        </p:spPr>
      </p:pic>
      <p:pic>
        <p:nvPicPr>
          <p:cNvPr id="6" name="q5">
            <a:hlinkClick r:id="rId15" action="ppaction://hlinksldjump"/>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3601" y="2441992"/>
            <a:ext cx="2057400" cy="2057400"/>
          </a:xfrm>
          <a:prstGeom prst="rect">
            <a:avLst/>
          </a:prstGeom>
        </p:spPr>
      </p:pic>
      <p:pic>
        <p:nvPicPr>
          <p:cNvPr id="7" name="q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005804" y="2686187"/>
            <a:ext cx="1852778" cy="2059745"/>
          </a:xfrm>
          <a:prstGeom prst="rect">
            <a:avLst/>
          </a:prstGeom>
        </p:spPr>
      </p:pic>
      <p:pic>
        <p:nvPicPr>
          <p:cNvPr id="9" name="q1">
            <a:hlinkClick r:id="rId20"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7" y="4833440"/>
            <a:ext cx="1984549" cy="1828800"/>
          </a:xfrm>
          <a:prstGeom prst="rect">
            <a:avLst/>
          </a:prstGeom>
        </p:spPr>
      </p:pic>
      <p:pic>
        <p:nvPicPr>
          <p:cNvPr id="10" name="q4">
            <a:hlinkClick r:id="rId21"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8406848" y="4745932"/>
            <a:ext cx="1849582" cy="1832377"/>
          </a:xfrm>
          <a:prstGeom prst="rect">
            <a:avLst/>
          </a:prstGeom>
        </p:spPr>
      </p:pic>
      <p:pic>
        <p:nvPicPr>
          <p:cNvPr id="11" name="q3">
            <a:hlinkClick r:id="rId22"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3900785" y="4715232"/>
            <a:ext cx="1905000" cy="1947008"/>
          </a:xfrm>
          <a:prstGeom prst="rect">
            <a:avLst/>
          </a:prstGeom>
        </p:spPr>
      </p:pic>
      <p:pic>
        <p:nvPicPr>
          <p:cNvPr id="12" name="q4">
            <a:hlinkClick r:id="rId23"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067510" y="437563"/>
            <a:ext cx="1849582" cy="1832377"/>
          </a:xfrm>
          <a:prstGeom prst="rect">
            <a:avLst/>
          </a:prstGeom>
        </p:spPr>
      </p:pic>
      <p:pic>
        <p:nvPicPr>
          <p:cNvPr id="1026" name="Picture 2" descr="Qua thời gian kí hiệu mũi tên chỉ hướng được phổ biến khắp thế giới.">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35967" y="5688736"/>
            <a:ext cx="1381125" cy="1047751"/>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885084" y="34367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1</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5-Point Star 14"/>
          <p:cNvSpPr/>
          <p:nvPr/>
        </p:nvSpPr>
        <p:spPr>
          <a:xfrm>
            <a:off x="2484386" y="2352755"/>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5</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5-Point Star 15"/>
          <p:cNvSpPr/>
          <p:nvPr/>
        </p:nvSpPr>
        <p:spPr>
          <a:xfrm>
            <a:off x="622838" y="4511423"/>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10</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5-Point Star 16"/>
          <p:cNvSpPr/>
          <p:nvPr/>
        </p:nvSpPr>
        <p:spPr>
          <a:xfrm>
            <a:off x="4090223" y="439326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2</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5-Point Star 17"/>
          <p:cNvSpPr/>
          <p:nvPr/>
        </p:nvSpPr>
        <p:spPr>
          <a:xfrm>
            <a:off x="6380390" y="2110916"/>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7</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5-Point Star 18"/>
          <p:cNvSpPr/>
          <p:nvPr/>
        </p:nvSpPr>
        <p:spPr>
          <a:xfrm>
            <a:off x="4497231" y="103909"/>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6</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5-Point Star 19"/>
          <p:cNvSpPr/>
          <p:nvPr/>
        </p:nvSpPr>
        <p:spPr>
          <a:xfrm>
            <a:off x="7682262" y="-1963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8</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5-Point Star 20"/>
          <p:cNvSpPr/>
          <p:nvPr/>
        </p:nvSpPr>
        <p:spPr>
          <a:xfrm>
            <a:off x="10128248" y="13161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4</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5-Point Star 21"/>
          <p:cNvSpPr/>
          <p:nvPr/>
        </p:nvSpPr>
        <p:spPr>
          <a:xfrm>
            <a:off x="9691779" y="1936010"/>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9</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5-Point Star 22"/>
          <p:cNvSpPr/>
          <p:nvPr/>
        </p:nvSpPr>
        <p:spPr>
          <a:xfrm>
            <a:off x="8819694" y="412190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3</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4"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271522" y="2962284"/>
            <a:ext cx="304871" cy="304871"/>
          </a:xfrm>
          <a:prstGeom prst="rect">
            <a:avLst/>
          </a:prstGeom>
        </p:spPr>
      </p:pic>
    </p:spTree>
    <p:extLst>
      <p:ext uri="{BB962C8B-B14F-4D97-AF65-F5344CB8AC3E}">
        <p14:creationId xmlns:p14="http://schemas.microsoft.com/office/powerpoint/2010/main" val="11589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xit" presetSubtype="21" fill="hold" grpId="0" nodeType="withEffect">
                                  <p:stCondLst>
                                    <p:cond delay="0"/>
                                  </p:stCondLst>
                                  <p:childTnLst>
                                    <p:animEffect transition="out" filter="barn(inVertical)">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45283" numSld="999">
                <p:cTn id="99" fill="hold" display="0">
                  <p:stCondLst>
                    <p:cond delay="indefinite"/>
                  </p:stCondLst>
                  <p:endCondLst>
                    <p:cond evt="onStopAudio" delay="0">
                      <p:tgtEl>
                        <p:sldTgt/>
                      </p:tgtEl>
                    </p:cond>
                  </p:endCondLst>
                </p:cTn>
                <p:tgtEl>
                  <p:spTgt spid="24"/>
                </p:tgtEl>
              </p:cMediaNode>
            </p:audio>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7" y="475773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623636" y="1061021"/>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defRPr/>
            </a:pPr>
            <a:r>
              <a:rPr lang="vi-VN" sz="2800" b="1">
                <a:solidFill>
                  <a:prstClr val="white"/>
                </a:solidFill>
                <a:latin typeface="Times New Roman" panose="02020603050405020304" pitchFamily="18" charset="0"/>
              </a:rPr>
              <a:t>Câu 1: Trong truyện cổ tích Cây khế, chim đã chở người ra đảo lấy vàng mấy lần?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85702" y="440310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sym typeface="Arial"/>
              </a:rPr>
              <a:t>2 lần.</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948330" y="3647454"/>
            <a:ext cx="6725221"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Xin chúc mừng bạn đã có 5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2" name="Picture 1">
            <a:hlinkClick r:id="rId7" action="ppaction://hlinksldjump"/>
          </p:cNvPr>
          <p:cNvPicPr>
            <a:picLocks noChangeAspect="1"/>
          </p:cNvPicPr>
          <p:nvPr/>
        </p:nvPicPr>
        <p:blipFill>
          <a:blip r:embed="rId8"/>
          <a:stretch>
            <a:fillRect/>
          </a:stretch>
        </p:blipFill>
        <p:spPr>
          <a:xfrm>
            <a:off x="10126134" y="5615181"/>
            <a:ext cx="979274" cy="969579"/>
          </a:xfrm>
          <a:prstGeom prst="rect">
            <a:avLst/>
          </a:prstGeom>
        </p:spPr>
      </p:pic>
    </p:spTree>
    <p:extLst>
      <p:ext uri="{BB962C8B-B14F-4D97-AF65-F5344CB8AC3E}">
        <p14:creationId xmlns:p14="http://schemas.microsoft.com/office/powerpoint/2010/main" val="182209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4" y="4757727"/>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12"/>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Trong truyện Vua chích chòe, Nhà vua đã gả công chúa cho </a:t>
            </a:r>
            <a:r>
              <a:rPr lang="vi-VN" sz="2800" b="1">
                <a:solidFill>
                  <a:prstClr val="white"/>
                </a:solidFill>
                <a:latin typeface="Times New Roman" pitchFamily="18" charset="0"/>
                <a:cs typeface="Times New Roman" pitchFamily="18" charset="0"/>
              </a:rPr>
              <a:t>ai</a:t>
            </a:r>
            <a:r>
              <a:rPr lang="vi-VN" sz="2800" b="1" smtClean="0">
                <a:solidFill>
                  <a:prstClr val="white"/>
                </a:solidFill>
                <a:latin typeface="Times New Roman" pitchFamily="18" charset="0"/>
                <a:cs typeface="Times New Roman" pitchFamily="18" charset="0"/>
              </a:rPr>
              <a:t>?</a:t>
            </a:r>
            <a:endParaRPr lang="vi-VN" sz="2800" b="1">
              <a:solidFill>
                <a:prstClr val="white"/>
              </a:solidFill>
              <a:latin typeface="Times New Roman" pitchFamily="18" charset="0"/>
              <a:cs typeface="Times New Roman" pitchFamily="18" charset="0"/>
            </a:endParaRPr>
          </a:p>
        </p:txBody>
      </p:sp>
      <p:sp>
        <p:nvSpPr>
          <p:cNvPr id="5" name="Rectangle 4"/>
          <p:cNvSpPr/>
          <p:nvPr/>
        </p:nvSpPr>
        <p:spPr>
          <a:xfrm>
            <a:off x="2203536" y="3734098"/>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eaLnBrk="0" fontAlgn="base" hangingPunct="0">
              <a:spcBef>
                <a:spcPct val="0"/>
              </a:spcBef>
              <a:spcAft>
                <a:spcPct val="0"/>
              </a:spcAft>
              <a:defRPr/>
            </a:pPr>
            <a:r>
              <a:rPr lang="vi-VN" sz="2400" b="1">
                <a:solidFill>
                  <a:prstClr val="black"/>
                </a:solidFill>
                <a:latin typeface="Times New Roman" pitchFamily="18" charset="0"/>
                <a:cs typeface="Times New Roman" pitchFamily="18" charset="0"/>
              </a:rPr>
              <a:t>Người </a:t>
            </a:r>
            <a:r>
              <a:rPr lang="vi-VN" sz="2400" b="1">
                <a:solidFill>
                  <a:prstClr val="black"/>
                </a:solidFill>
                <a:latin typeface="Times New Roman" pitchFamily="18" charset="0"/>
                <a:cs typeface="Times New Roman" pitchFamily="18" charset="0"/>
              </a:rPr>
              <a:t>hát </a:t>
            </a:r>
            <a:r>
              <a:rPr lang="vi-VN" sz="2400" b="1" smtClean="0">
                <a:solidFill>
                  <a:prstClr val="black"/>
                </a:solidFill>
                <a:latin typeface="Times New Roman" pitchFamily="18" charset="0"/>
                <a:cs typeface="Times New Roman" pitchFamily="18" charset="0"/>
              </a:rPr>
              <a:t>rong</a:t>
            </a:r>
            <a:r>
              <a:rPr lang="en-US" sz="2400" b="1" smtClean="0">
                <a:solidFill>
                  <a:prstClr val="black"/>
                </a:solidFill>
                <a:latin typeface="Times New Roman" pitchFamily="18" charset="0"/>
                <a:cs typeface="Times New Roman" pitchFamily="18" charset="0"/>
              </a:rPr>
              <a:t>.</a:t>
            </a:r>
            <a:endParaRPr lang="vi-VN" sz="2400" b="1">
              <a:solidFill>
                <a:prstClr val="black"/>
              </a:solidFill>
              <a:latin typeface="Times New Roman" pitchFamily="18" charset="0"/>
              <a:cs typeface="Times New Roman" pitchFamily="18" charset="0"/>
            </a:endParaRPr>
          </a:p>
        </p:txBody>
      </p:sp>
      <p:sp>
        <p:nvSpPr>
          <p:cNvPr id="15" name="Rectangle 14"/>
          <p:cNvSpPr/>
          <p:nvPr/>
        </p:nvSpPr>
        <p:spPr>
          <a:xfrm>
            <a:off x="2918576" y="3118211"/>
            <a:ext cx="6353324"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Xin chúc mừng bạn có 10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72889" y="5747623"/>
            <a:ext cx="979274" cy="969579"/>
          </a:xfrm>
          <a:prstGeom prst="rect">
            <a:avLst/>
          </a:prstGeom>
        </p:spPr>
      </p:pic>
    </p:spTree>
    <p:extLst>
      <p:ext uri="{BB962C8B-B14F-4D97-AF65-F5344CB8AC3E}">
        <p14:creationId xmlns:p14="http://schemas.microsoft.com/office/powerpoint/2010/main" val="16776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1" y="475772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06"/>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eaLnBrk="0" fontAlgn="base" hangingPunct="0">
              <a:spcBef>
                <a:spcPct val="0"/>
              </a:spcBef>
              <a:spcAft>
                <a:spcPct val="0"/>
              </a:spcAft>
              <a:defRPr/>
            </a:pPr>
            <a:r>
              <a:rPr lang="vi-VN" sz="2800" b="1" smtClean="0">
                <a:solidFill>
                  <a:prstClr val="white"/>
                </a:solidFill>
                <a:latin typeface="Times New Roman" pitchFamily="18" charset="0"/>
                <a:cs typeface="Times New Roman" pitchFamily="18" charset="0"/>
              </a:rPr>
              <a:t>Câu </a:t>
            </a:r>
            <a:r>
              <a:rPr lang="vi-VN" sz="2800" b="1">
                <a:solidFill>
                  <a:prstClr val="white"/>
                </a:solidFill>
                <a:latin typeface="Times New Roman" pitchFamily="18" charset="0"/>
                <a:cs typeface="Times New Roman" pitchFamily="18" charset="0"/>
              </a:rPr>
              <a:t>3: Trong truyện Thạch Sanh, sau khi cứu được Thái tử con vua Thủy Tề, Thạch Sanh đã được tặng đồ vật gì?</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9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Cây</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đàn</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413631" y="3118211"/>
            <a:ext cx="7363216"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Chúc mừng bạn đã ghi được 15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009169" y="5747617"/>
            <a:ext cx="979274" cy="969579"/>
          </a:xfrm>
          <a:prstGeom prst="rect">
            <a:avLst/>
          </a:prstGeom>
        </p:spPr>
      </p:pic>
    </p:spTree>
    <p:extLst>
      <p:ext uri="{BB962C8B-B14F-4D97-AF65-F5344CB8AC3E}">
        <p14:creationId xmlns:p14="http://schemas.microsoft.com/office/powerpoint/2010/main" val="330136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95" y="475771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9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Trước khi đến sống chung với mẹ con Lý Thông, Thạch Sanh ở đâu?</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8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Cây</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đa</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691294" y="3118211"/>
            <a:ext cx="6807871"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Tuyệt vời vì bạn đã được 10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584903" y="5747609"/>
            <a:ext cx="979274" cy="969579"/>
          </a:xfrm>
          <a:prstGeom prst="rect">
            <a:avLst/>
          </a:prstGeom>
        </p:spPr>
      </p:pic>
    </p:spTree>
    <p:extLst>
      <p:ext uri="{BB962C8B-B14F-4D97-AF65-F5344CB8AC3E}">
        <p14:creationId xmlns:p14="http://schemas.microsoft.com/office/powerpoint/2010/main" val="17906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9" y="475770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8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Trong truyện Thạch Sanh, kết cục mà mẹ con nhà Lý Thông gặp phải là gì?</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5" name="Rectangle 4"/>
          <p:cNvSpPr/>
          <p:nvPr/>
        </p:nvSpPr>
        <p:spPr>
          <a:xfrm>
            <a:off x="2203536" y="373407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Bị</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sét đánh chết</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527424" y="3118211"/>
            <a:ext cx="7135590"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Chúc mừng bạn đã có them 5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25653" y="5747599"/>
            <a:ext cx="979274" cy="969579"/>
          </a:xfrm>
          <a:prstGeom prst="rect">
            <a:avLst/>
          </a:prstGeom>
        </p:spPr>
      </p:pic>
    </p:spTree>
    <p:extLst>
      <p:ext uri="{BB962C8B-B14F-4D97-AF65-F5344CB8AC3E}">
        <p14:creationId xmlns:p14="http://schemas.microsoft.com/office/powerpoint/2010/main" val="6942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67350" y="1281710"/>
            <a:ext cx="10212994" cy="1015520"/>
          </a:xfrm>
          <a:prstGeom prst="rect">
            <a:avLst/>
          </a:prstGeom>
          <a:noFill/>
        </p:spPr>
        <p:txBody>
          <a:bodyPr wrap="none" lIns="91411" tIns="45713" rIns="91411" bIns="45713">
            <a:spAutoFit/>
            <a:scene3d>
              <a:camera prst="obliqueTopRight"/>
              <a:lightRig rig="threePt" dir="t"/>
            </a:scene3d>
          </a:bodyPr>
          <a:lstStyle/>
          <a:p>
            <a:pPr algn="ctr" defTabSz="914105"/>
            <a:r>
              <a:rPr lang="en-US" sz="5999" b="1" dirty="0">
                <a:ln w="12700">
                  <a:solidFill>
                    <a:srgbClr val="E54919">
                      <a:satMod val="155000"/>
                    </a:srgbClr>
                  </a:solidFill>
                  <a:prstDash val="solid"/>
                </a:ln>
                <a:solidFill>
                  <a:srgbClr val="00B0F0"/>
                </a:solidFill>
                <a:effectLst>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VƯỢT CHƯỚNG NGẠI VẬT</a:t>
            </a:r>
          </a:p>
        </p:txBody>
      </p:sp>
      <p:sp>
        <p:nvSpPr>
          <p:cNvPr id="5" name="Oval 4"/>
          <p:cNvSpPr/>
          <p:nvPr/>
        </p:nvSpPr>
        <p:spPr>
          <a:xfrm>
            <a:off x="2207860"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G</a:t>
            </a:r>
            <a:endParaRPr lang="vi-VN" sz="3200" b="1" kern="0" dirty="0">
              <a:solidFill>
                <a:prstClr val="white"/>
              </a:solidFill>
              <a:latin typeface="Arial"/>
              <a:ea typeface="微软雅黑"/>
              <a:sym typeface="Arial"/>
            </a:endParaRPr>
          </a:p>
        </p:txBody>
      </p:sp>
      <p:sp>
        <p:nvSpPr>
          <p:cNvPr id="6" name="Oval 5"/>
          <p:cNvSpPr/>
          <p:nvPr/>
        </p:nvSpPr>
        <p:spPr>
          <a:xfrm>
            <a:off x="2831233" y="2961358"/>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Ồ</a:t>
            </a:r>
            <a:endParaRPr lang="vi-VN" sz="3200" b="1" kern="0" dirty="0">
              <a:solidFill>
                <a:prstClr val="white"/>
              </a:solidFill>
              <a:latin typeface="Arial"/>
              <a:ea typeface="微软雅黑"/>
              <a:sym typeface="Arial"/>
            </a:endParaRPr>
          </a:p>
        </p:txBody>
      </p:sp>
      <p:sp>
        <p:nvSpPr>
          <p:cNvPr id="7" name="Oval 6"/>
          <p:cNvSpPr/>
          <p:nvPr/>
        </p:nvSpPr>
        <p:spPr>
          <a:xfrm>
            <a:off x="3435840" y="2961358"/>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M</a:t>
            </a:r>
            <a:endParaRPr lang="vi-VN" sz="3200" b="1" kern="0" dirty="0">
              <a:solidFill>
                <a:prstClr val="white"/>
              </a:solidFill>
              <a:latin typeface="Arial"/>
              <a:ea typeface="微软雅黑"/>
              <a:sym typeface="Arial"/>
            </a:endParaRPr>
          </a:p>
        </p:txBody>
      </p:sp>
      <p:sp>
        <p:nvSpPr>
          <p:cNvPr id="8" name="Oval 7"/>
          <p:cNvSpPr/>
          <p:nvPr/>
        </p:nvSpPr>
        <p:spPr>
          <a:xfrm>
            <a:off x="4040445"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C</a:t>
            </a:r>
            <a:endParaRPr lang="vi-VN" sz="3200" b="1" kern="0" dirty="0">
              <a:solidFill>
                <a:prstClr val="white"/>
              </a:solidFill>
              <a:latin typeface="Arial"/>
              <a:ea typeface="微软雅黑"/>
              <a:sym typeface="Arial"/>
            </a:endParaRPr>
          </a:p>
        </p:txBody>
      </p:sp>
      <p:sp>
        <p:nvSpPr>
          <p:cNvPr id="9" name="Oval 8"/>
          <p:cNvSpPr/>
          <p:nvPr/>
        </p:nvSpPr>
        <p:spPr>
          <a:xfrm>
            <a:off x="4645050"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Ó</a:t>
            </a:r>
            <a:endParaRPr lang="vi-VN" sz="3200" b="1" kern="0" dirty="0">
              <a:solidFill>
                <a:prstClr val="white"/>
              </a:solidFill>
              <a:latin typeface="Arial"/>
              <a:ea typeface="微软雅黑"/>
              <a:sym typeface="Arial"/>
            </a:endParaRPr>
          </a:p>
        </p:txBody>
      </p:sp>
      <p:sp>
        <p:nvSpPr>
          <p:cNvPr id="11" name="Oval 10"/>
          <p:cNvSpPr/>
          <p:nvPr/>
        </p:nvSpPr>
        <p:spPr>
          <a:xfrm>
            <a:off x="5258946"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0</a:t>
            </a:r>
            <a:endParaRPr lang="vi-VN" sz="3200" b="1" kern="0" dirty="0">
              <a:solidFill>
                <a:prstClr val="white"/>
              </a:solidFill>
              <a:latin typeface="Arial"/>
              <a:ea typeface="微软雅黑"/>
              <a:sym typeface="Arial"/>
            </a:endParaRPr>
          </a:p>
        </p:txBody>
      </p:sp>
      <p:sp>
        <p:nvSpPr>
          <p:cNvPr id="12" name="Oval 11"/>
          <p:cNvSpPr/>
          <p:nvPr/>
        </p:nvSpPr>
        <p:spPr>
          <a:xfrm>
            <a:off x="5863552" y="2905946"/>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13" name="Oval 12"/>
          <p:cNvSpPr/>
          <p:nvPr/>
        </p:nvSpPr>
        <p:spPr>
          <a:xfrm>
            <a:off x="6486926"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C</a:t>
            </a:r>
            <a:endParaRPr lang="vi-VN" sz="3200" b="1" kern="0" dirty="0">
              <a:solidFill>
                <a:prstClr val="white"/>
              </a:solidFill>
              <a:latin typeface="Arial"/>
              <a:ea typeface="微软雅黑"/>
              <a:sym typeface="Arial"/>
            </a:endParaRPr>
          </a:p>
        </p:txBody>
      </p:sp>
      <p:sp>
        <p:nvSpPr>
          <p:cNvPr id="15" name="Oval 14"/>
          <p:cNvSpPr/>
          <p:nvPr/>
        </p:nvSpPr>
        <p:spPr>
          <a:xfrm>
            <a:off x="7091532"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H</a:t>
            </a:r>
            <a:endParaRPr lang="vi-VN" sz="3200" b="1" kern="0" dirty="0">
              <a:solidFill>
                <a:prstClr val="white"/>
              </a:solidFill>
              <a:latin typeface="Arial"/>
              <a:ea typeface="微软雅黑"/>
              <a:sym typeface="Arial"/>
            </a:endParaRPr>
          </a:p>
        </p:txBody>
      </p:sp>
      <p:sp>
        <p:nvSpPr>
          <p:cNvPr id="16" name="Oval 15"/>
          <p:cNvSpPr/>
          <p:nvPr/>
        </p:nvSpPr>
        <p:spPr>
          <a:xfrm>
            <a:off x="7696137" y="2905946"/>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Ữ</a:t>
            </a:r>
            <a:endParaRPr lang="vi-VN" sz="3200" b="1" kern="0" dirty="0">
              <a:solidFill>
                <a:prstClr val="white"/>
              </a:solidFill>
              <a:latin typeface="Arial"/>
              <a:ea typeface="微软雅黑"/>
              <a:sym typeface="Arial"/>
            </a:endParaRPr>
          </a:p>
        </p:txBody>
      </p:sp>
      <p:sp>
        <p:nvSpPr>
          <p:cNvPr id="17" name="Oval 16"/>
          <p:cNvSpPr/>
          <p:nvPr/>
        </p:nvSpPr>
        <p:spPr>
          <a:xfrm>
            <a:off x="8300742" y="2905946"/>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C</a:t>
            </a:r>
            <a:endParaRPr lang="vi-VN" sz="3200" b="1" kern="0" dirty="0">
              <a:solidFill>
                <a:prstClr val="white"/>
              </a:solidFill>
              <a:latin typeface="Arial"/>
              <a:ea typeface="微软雅黑"/>
              <a:sym typeface="Arial"/>
            </a:endParaRPr>
          </a:p>
        </p:txBody>
      </p:sp>
      <p:sp>
        <p:nvSpPr>
          <p:cNvPr id="18" name="Oval 17"/>
          <p:cNvSpPr/>
          <p:nvPr/>
        </p:nvSpPr>
        <p:spPr>
          <a:xfrm>
            <a:off x="8905348" y="2873873"/>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Á</a:t>
            </a:r>
            <a:endParaRPr lang="vi-VN" sz="3200" b="1" kern="0" dirty="0">
              <a:solidFill>
                <a:prstClr val="white"/>
              </a:solidFill>
              <a:latin typeface="Arial"/>
              <a:ea typeface="微软雅黑"/>
              <a:sym typeface="Arial"/>
            </a:endParaRPr>
          </a:p>
        </p:txBody>
      </p:sp>
      <p:sp>
        <p:nvSpPr>
          <p:cNvPr id="19" name="Oval 18"/>
          <p:cNvSpPr/>
          <p:nvPr/>
        </p:nvSpPr>
        <p:spPr>
          <a:xfrm>
            <a:off x="9509953" y="2905943"/>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I</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2542325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4">
                                            <p:txEl>
                                              <p:pRg st="0" end="0"/>
                                            </p:txEl>
                                          </p:spTgt>
                                        </p:tgtEl>
                                      </p:cBhvr>
                                    </p:animEffect>
                                    <p:animScale>
                                      <p:cBhvr>
                                        <p:cTn id="12" dur="250" autoRev="1" fill="hold"/>
                                        <p:tgtEl>
                                          <p:spTgt spid="4">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lato.wav"/>
                                        </p:tgtEl>
                                      </p:cMediaNode>
                                    </p:audio>
                                  </p:sub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3" name="lato.wav"/>
                                        </p:tgtEl>
                                      </p:cMediaNode>
                                    </p:audio>
                                  </p:sub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lato.wav"/>
                                        </p:tgtEl>
                                      </p:cMediaNode>
                                    </p:audio>
                                  </p:sub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lato.wav"/>
                                        </p:tgtEl>
                                      </p:cMediaNode>
                                    </p:audio>
                                  </p:sub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3" name="lato.wav"/>
                                        </p:tgtEl>
                                      </p:cMediaNode>
                                    </p:audio>
                                  </p:sub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lato.wav"/>
                                        </p:tgtEl>
                                      </p:cMediaNode>
                                    </p:audio>
                                  </p:sub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3" name="lato.wav"/>
                                        </p:tgtEl>
                                      </p:cMediaNode>
                                    </p:audio>
                                  </p:sub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3" name="lato.wav"/>
                                        </p:tgtEl>
                                      </p:cMediaNode>
                                    </p:audio>
                                  </p:sub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3" name="lato.wav"/>
                                        </p:tgtEl>
                                      </p:cMediaNode>
                                    </p:audio>
                                  </p:subTnLst>
                                </p:cTn>
                              </p:par>
                            </p:childTnLst>
                          </p:cTn>
                        </p:par>
                        <p:par>
                          <p:cTn id="49" fill="hold">
                            <p:stCondLst>
                              <p:cond delay="65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3" name="lato.wav"/>
                                        </p:tgtEl>
                                      </p:cMediaNode>
                                    </p:audio>
                                  </p:sub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subTnLst>
                                    <p:audio>
                                      <p:cMediaNode>
                                        <p:cTn display="0" masterRel="sameClick">
                                          <p:stCondLst>
                                            <p:cond evt="begin" delay="0">
                                              <p:tn val="54"/>
                                            </p:cond>
                                          </p:stCondLst>
                                          <p:endCondLst>
                                            <p:cond evt="onStopAudio" delay="0">
                                              <p:tgtEl>
                                                <p:sldTgt/>
                                              </p:tgtEl>
                                            </p:cond>
                                          </p:endCondLst>
                                        </p:cTn>
                                        <p:tgtEl>
                                          <p:sndTgt r:embed="rId3" name="lato.wav"/>
                                        </p:tgtEl>
                                      </p:cMediaNode>
                                    </p:audio>
                                  </p:subTnLst>
                                </p:cTn>
                              </p:par>
                            </p:childTnLst>
                          </p:cTn>
                        </p:par>
                        <p:par>
                          <p:cTn id="57" fill="hold">
                            <p:stCondLst>
                              <p:cond delay="7500"/>
                            </p:stCondLst>
                            <p:childTnLst>
                              <p:par>
                                <p:cTn id="58" presetID="10"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subTnLst>
                                    <p:audio>
                                      <p:cMediaNode>
                                        <p:cTn display="0" masterRel="sameClick">
                                          <p:stCondLst>
                                            <p:cond evt="begin" delay="0">
                                              <p:tn val="58"/>
                                            </p:cond>
                                          </p:stCondLst>
                                          <p:endCondLst>
                                            <p:cond evt="onStopAudio" delay="0">
                                              <p:tgtEl>
                                                <p:sldTgt/>
                                              </p:tgtEl>
                                            </p:cond>
                                          </p:endCondLst>
                                        </p:cTn>
                                        <p:tgtEl>
                                          <p:sndTgt r:embed="rId3" name="lato.wav"/>
                                        </p:tgtEl>
                                      </p:cMediaNode>
                                    </p:audio>
                                  </p:subTnLst>
                                </p:cTn>
                              </p:par>
                            </p:childTnLst>
                          </p:cTn>
                        </p:par>
                        <p:par>
                          <p:cTn id="61" fill="hold">
                            <p:stCondLst>
                              <p:cond delay="8000"/>
                            </p:stCondLst>
                            <p:childTnLst>
                              <p:par>
                                <p:cTn id="62" presetID="10"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subTnLst>
                                    <p:audio>
                                      <p:cMediaNode>
                                        <p:cTn display="0" masterRel="sameClick">
                                          <p:stCondLst>
                                            <p:cond evt="begin" delay="0">
                                              <p:tn val="62"/>
                                            </p:cond>
                                          </p:stCondLst>
                                          <p:endCondLst>
                                            <p:cond evt="onStopAudio" delay="0">
                                              <p:tgtEl>
                                                <p:sldTgt/>
                                              </p:tgtEl>
                                            </p:cond>
                                          </p:endCondLst>
                                        </p:cTn>
                                        <p:tgtEl>
                                          <p:sndTgt r:embed="rId3" name="l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smtClean="0">
                <a:solidFill>
                  <a:prstClr val="white"/>
                </a:solidFill>
                <a:latin typeface="Times New Roman" pitchFamily="18" charset="0"/>
                <a:cs typeface="Times New Roman" pitchFamily="18" charset="0"/>
              </a:rPr>
              <a:t>Câu </a:t>
            </a:r>
            <a:r>
              <a:rPr lang="vi-VN" sz="2800" b="1">
                <a:solidFill>
                  <a:prstClr val="white"/>
                </a:solidFill>
                <a:latin typeface="Times New Roman" pitchFamily="18" charset="0"/>
                <a:cs typeface="Times New Roman" pitchFamily="18" charset="0"/>
              </a:rPr>
              <a:t>6: Đọc một câu thành ngữ thể hiện mong ước của nhân dân ta qua chủ đề “Thế giới cổ tích”</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vi-VN" sz="3200" b="1">
                <a:solidFill>
                  <a:srgbClr val="002060"/>
                </a:solidFill>
                <a:latin typeface="Times New Roman" pitchFamily="18" charset="0"/>
                <a:cs typeface="Times New Roman" pitchFamily="18" charset="0"/>
                <a:sym typeface="Arial"/>
              </a:rPr>
              <a:t>Ở hiền gặp lành/ Ác giả ác báo…</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108833" y="3118211"/>
            <a:ext cx="5972771"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Bạn có them 2 điểm cho mình.</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679928" y="5747587"/>
            <a:ext cx="979274" cy="969579"/>
          </a:xfrm>
          <a:prstGeom prst="rect">
            <a:avLst/>
          </a:prstGeom>
        </p:spPr>
      </p:pic>
    </p:spTree>
    <p:extLst>
      <p:ext uri="{BB962C8B-B14F-4D97-AF65-F5344CB8AC3E}">
        <p14:creationId xmlns:p14="http://schemas.microsoft.com/office/powerpoint/2010/main" val="19011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7: Trong truyện Cây khế, những ngày sung sướng nhất của hai vợ chồng người em là?</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en-US" sz="3200" b="1">
                <a:solidFill>
                  <a:srgbClr val="002060"/>
                </a:solidFill>
                <a:latin typeface="Times New Roman" pitchFamily="18" charset="0"/>
                <a:cs typeface="Times New Roman" pitchFamily="18" charset="0"/>
                <a:sym typeface="Arial"/>
              </a:rPr>
              <a:t>Những ngày khế chín</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323634" y="3118211"/>
            <a:ext cx="5543166"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Bạn đã có thêm 5 điểm nhé!</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428889" y="5725919"/>
            <a:ext cx="979274" cy="969579"/>
          </a:xfrm>
          <a:prstGeom prst="rect">
            <a:avLst/>
          </a:prstGeom>
        </p:spPr>
      </p:pic>
    </p:spTree>
    <p:extLst>
      <p:ext uri="{BB962C8B-B14F-4D97-AF65-F5344CB8AC3E}">
        <p14:creationId xmlns:p14="http://schemas.microsoft.com/office/powerpoint/2010/main" val="8484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Trong truyện cây khế, con chim sau khi ăn khế đã nói câu gì?</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vi-VN" sz="3200" b="1">
                <a:solidFill>
                  <a:srgbClr val="002060"/>
                </a:solidFill>
                <a:latin typeface="Times New Roman" pitchFamily="18" charset="0"/>
                <a:cs typeface="Times New Roman" pitchFamily="18" charset="0"/>
                <a:sym typeface="Arial"/>
              </a:rPr>
              <a:t>Ăn một quả, trả một cục vàng, may túi ba gang mang đi mà đựng</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363415" y="3118211"/>
            <a:ext cx="5463593"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Tuyệt vời bạn đã có 5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5972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9: Truyện cổ tích thường được kể theo trình tự nào?</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Thời</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gian</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Tuyệt vời bạn đã có 10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9843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10: Yếu tố xuất hiện trong truyện cổ tích?</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vi-VN" sz="3200" b="1">
                <a:solidFill>
                  <a:srgbClr val="002060"/>
                </a:solidFill>
                <a:latin typeface="Times New Roman" pitchFamily="18" charset="0"/>
                <a:cs typeface="Times New Roman" pitchFamily="18" charset="0"/>
                <a:sym typeface="Arial"/>
              </a:rPr>
              <a:t>Hư cấu, kì ảo</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Tuyệt vời bạn đã có 15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42323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203517" y="2206840"/>
            <a:ext cx="42707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00AF92">
                    <a:lumMod val="75000"/>
                  </a:srgbClr>
                </a:solidFill>
                <a:effectLst/>
                <a:uLnTx/>
                <a:uFillTx/>
                <a:latin typeface="Times New Roman" pitchFamily="18" charset="0"/>
                <a:ea typeface="+mn-ea"/>
                <a:cs typeface="Times New Roman" pitchFamily="18" charset="0"/>
              </a:rPr>
              <a:t>VẬN</a:t>
            </a:r>
            <a:r>
              <a:rPr kumimoji="0" lang="en-US" sz="6000" b="0" i="0" u="none" strike="noStrike" kern="1200" cap="none" spc="0" normalizeH="0" noProof="0" smtClean="0">
                <a:ln>
                  <a:noFill/>
                </a:ln>
                <a:solidFill>
                  <a:srgbClr val="00AF92">
                    <a:lumMod val="75000"/>
                  </a:srgbClr>
                </a:solidFill>
                <a:effectLst/>
                <a:uLnTx/>
                <a:uFillTx/>
                <a:latin typeface="Times New Roman" pitchFamily="18" charset="0"/>
                <a:ea typeface="+mn-ea"/>
                <a:cs typeface="Times New Roman" pitchFamily="18" charset="0"/>
              </a:rPr>
              <a:t> DỤNG</a:t>
            </a:r>
            <a:endParaRPr kumimoji="0" lang="en-US" sz="6000" b="0" i="0" u="none" strike="noStrike" kern="1200" cap="none" spc="0" normalizeH="0" baseline="0" noProof="0" dirty="0">
              <a:ln>
                <a:noFill/>
              </a:ln>
              <a:solidFill>
                <a:srgbClr val="00AF92">
                  <a:lumMod val="75000"/>
                </a:srgbClr>
              </a:solidFill>
              <a:effectLst/>
              <a:uLnTx/>
              <a:uFillTx/>
              <a:latin typeface="Times New Roman" pitchFamily="18" charset="0"/>
              <a:ea typeface="+mn-ea"/>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5320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336" y="2605688"/>
            <a:ext cx="296260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1</a:t>
            </a:r>
            <a:r>
              <a:rPr lang="vi-VN" sz="2800" b="1" smtClean="0">
                <a:solidFill>
                  <a:srgbClr val="000000"/>
                </a:solidFill>
                <a:latin typeface="Times New Roman" panose="02020603050405020304" pitchFamily="18" charset="0"/>
                <a:cs typeface="Times New Roman" panose="02020603050405020304" pitchFamily="18" charset="0"/>
              </a:rPr>
              <a:t>. </a:t>
            </a:r>
            <a:r>
              <a:rPr lang="en-US" sz="2800" b="1" smtClean="0">
                <a:solidFill>
                  <a:srgbClr val="000000"/>
                </a:solidFill>
                <a:latin typeface="Times New Roman" panose="02020603050405020304" pitchFamily="18" charset="0"/>
                <a:cs typeface="Times New Roman" panose="02020603050405020304" pitchFamily="18" charset="0"/>
              </a:rPr>
              <a:t>Tóm tắt truyện.</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2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634" y="290642"/>
            <a:ext cx="11508377" cy="6568946"/>
          </a:xfrm>
          <a:prstGeom prst="rect">
            <a:avLst/>
          </a:prstGeom>
        </p:spPr>
      </p:pic>
    </p:spTree>
    <p:extLst>
      <p:ext uri="{BB962C8B-B14F-4D97-AF65-F5344CB8AC3E}">
        <p14:creationId xmlns:p14="http://schemas.microsoft.com/office/powerpoint/2010/main" val="2806181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634" y="290642"/>
            <a:ext cx="11508377" cy="6568946"/>
          </a:xfrm>
          <a:prstGeom prst="rect">
            <a:avLst/>
          </a:prstGeom>
        </p:spPr>
      </p:pic>
      <p:sp>
        <p:nvSpPr>
          <p:cNvPr id="3" name="TextBox 2"/>
          <p:cNvSpPr txBox="1"/>
          <p:nvPr/>
        </p:nvSpPr>
        <p:spPr>
          <a:xfrm>
            <a:off x="10032274" y="5721532"/>
            <a:ext cx="444352" cy="707886"/>
          </a:xfrm>
          <a:prstGeom prst="rect">
            <a:avLst/>
          </a:prstGeom>
          <a:noFill/>
        </p:spPr>
        <p:txBody>
          <a:bodyPr wrap="none" rtlCol="0">
            <a:spAutoFit/>
          </a:bodyPr>
          <a:lstStyle/>
          <a:p>
            <a:r>
              <a:rPr lang="en-US" sz="4000"/>
              <a:t>1</a:t>
            </a:r>
          </a:p>
        </p:txBody>
      </p:sp>
      <p:sp>
        <p:nvSpPr>
          <p:cNvPr id="4" name="TextBox 3"/>
          <p:cNvSpPr txBox="1"/>
          <p:nvPr/>
        </p:nvSpPr>
        <p:spPr>
          <a:xfrm>
            <a:off x="7328263" y="5812972"/>
            <a:ext cx="444352" cy="707886"/>
          </a:xfrm>
          <a:prstGeom prst="rect">
            <a:avLst/>
          </a:prstGeom>
          <a:noFill/>
        </p:spPr>
        <p:txBody>
          <a:bodyPr wrap="none" rtlCol="0">
            <a:spAutoFit/>
          </a:bodyPr>
          <a:lstStyle/>
          <a:p>
            <a:r>
              <a:rPr lang="en-US" sz="4000" smtClean="0"/>
              <a:t>2</a:t>
            </a:r>
            <a:endParaRPr lang="en-US" sz="4000"/>
          </a:p>
        </p:txBody>
      </p:sp>
      <p:sp>
        <p:nvSpPr>
          <p:cNvPr id="5" name="TextBox 4"/>
          <p:cNvSpPr txBox="1"/>
          <p:nvPr/>
        </p:nvSpPr>
        <p:spPr>
          <a:xfrm>
            <a:off x="4493730" y="2652144"/>
            <a:ext cx="444352" cy="707886"/>
          </a:xfrm>
          <a:prstGeom prst="rect">
            <a:avLst/>
          </a:prstGeom>
          <a:noFill/>
        </p:spPr>
        <p:txBody>
          <a:bodyPr wrap="none" rtlCol="0">
            <a:spAutoFit/>
          </a:bodyPr>
          <a:lstStyle/>
          <a:p>
            <a:r>
              <a:rPr lang="en-US" sz="4000" smtClean="0"/>
              <a:t>4</a:t>
            </a:r>
            <a:endParaRPr lang="en-US" sz="4000"/>
          </a:p>
        </p:txBody>
      </p:sp>
      <p:sp>
        <p:nvSpPr>
          <p:cNvPr id="6" name="TextBox 5"/>
          <p:cNvSpPr txBox="1"/>
          <p:nvPr/>
        </p:nvSpPr>
        <p:spPr>
          <a:xfrm>
            <a:off x="10345890" y="2639465"/>
            <a:ext cx="444352" cy="707886"/>
          </a:xfrm>
          <a:prstGeom prst="rect">
            <a:avLst/>
          </a:prstGeom>
          <a:noFill/>
        </p:spPr>
        <p:txBody>
          <a:bodyPr wrap="none" rtlCol="0">
            <a:spAutoFit/>
          </a:bodyPr>
          <a:lstStyle/>
          <a:p>
            <a:r>
              <a:rPr lang="en-US" sz="4000" smtClean="0"/>
              <a:t>3</a:t>
            </a:r>
            <a:endParaRPr lang="en-US" sz="4000"/>
          </a:p>
        </p:txBody>
      </p:sp>
      <p:sp>
        <p:nvSpPr>
          <p:cNvPr id="7" name="TextBox 6"/>
          <p:cNvSpPr txBox="1"/>
          <p:nvPr/>
        </p:nvSpPr>
        <p:spPr>
          <a:xfrm>
            <a:off x="1463147" y="2652528"/>
            <a:ext cx="444352" cy="707886"/>
          </a:xfrm>
          <a:prstGeom prst="rect">
            <a:avLst/>
          </a:prstGeom>
          <a:noFill/>
        </p:spPr>
        <p:txBody>
          <a:bodyPr wrap="none" rtlCol="0">
            <a:spAutoFit/>
          </a:bodyPr>
          <a:lstStyle/>
          <a:p>
            <a:r>
              <a:rPr lang="en-US" sz="4000" smtClean="0"/>
              <a:t>5</a:t>
            </a:r>
            <a:endParaRPr lang="en-US" sz="4000"/>
          </a:p>
        </p:txBody>
      </p:sp>
      <p:sp>
        <p:nvSpPr>
          <p:cNvPr id="8" name="TextBox 7"/>
          <p:cNvSpPr txBox="1"/>
          <p:nvPr/>
        </p:nvSpPr>
        <p:spPr>
          <a:xfrm>
            <a:off x="4297787" y="5812972"/>
            <a:ext cx="444352" cy="707886"/>
          </a:xfrm>
          <a:prstGeom prst="rect">
            <a:avLst/>
          </a:prstGeom>
          <a:noFill/>
        </p:spPr>
        <p:txBody>
          <a:bodyPr wrap="none" rtlCol="0">
            <a:spAutoFit/>
          </a:bodyPr>
          <a:lstStyle/>
          <a:p>
            <a:r>
              <a:rPr lang="en-US" sz="4000" smtClean="0"/>
              <a:t>6</a:t>
            </a:r>
            <a:endParaRPr lang="en-US" sz="4000"/>
          </a:p>
        </p:txBody>
      </p:sp>
      <p:sp>
        <p:nvSpPr>
          <p:cNvPr id="9" name="TextBox 8"/>
          <p:cNvSpPr txBox="1"/>
          <p:nvPr/>
        </p:nvSpPr>
        <p:spPr>
          <a:xfrm>
            <a:off x="1718034" y="5812973"/>
            <a:ext cx="444352" cy="707886"/>
          </a:xfrm>
          <a:prstGeom prst="rect">
            <a:avLst/>
          </a:prstGeom>
          <a:noFill/>
        </p:spPr>
        <p:txBody>
          <a:bodyPr wrap="none" rtlCol="0">
            <a:spAutoFit/>
          </a:bodyPr>
          <a:lstStyle/>
          <a:p>
            <a:r>
              <a:rPr lang="en-US" sz="4000" smtClean="0"/>
              <a:t>7</a:t>
            </a:r>
            <a:endParaRPr lang="en-US" sz="4000"/>
          </a:p>
        </p:txBody>
      </p:sp>
      <p:sp>
        <p:nvSpPr>
          <p:cNvPr id="10" name="TextBox 9"/>
          <p:cNvSpPr txBox="1"/>
          <p:nvPr/>
        </p:nvSpPr>
        <p:spPr>
          <a:xfrm>
            <a:off x="7302137" y="2684802"/>
            <a:ext cx="444352" cy="707886"/>
          </a:xfrm>
          <a:prstGeom prst="rect">
            <a:avLst/>
          </a:prstGeom>
          <a:noFill/>
        </p:spPr>
        <p:txBody>
          <a:bodyPr wrap="none" rtlCol="0">
            <a:spAutoFit/>
          </a:bodyPr>
          <a:lstStyle/>
          <a:p>
            <a:r>
              <a:rPr lang="en-US" sz="4000" smtClean="0"/>
              <a:t>8</a:t>
            </a:r>
            <a:endParaRPr lang="en-US" sz="4000"/>
          </a:p>
        </p:txBody>
      </p:sp>
    </p:spTree>
    <p:extLst>
      <p:ext uri="{BB962C8B-B14F-4D97-AF65-F5344CB8AC3E}">
        <p14:creationId xmlns:p14="http://schemas.microsoft.com/office/powerpoint/2010/main" val="2465204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5725" y="102061"/>
            <a:ext cx="6092825" cy="523220"/>
          </a:xfrm>
          <a:prstGeom prst="rect">
            <a:avLst/>
          </a:prstGeom>
        </p:spPr>
        <p:txBody>
          <a:bodyPr>
            <a:spAutoFit/>
          </a:bodyPr>
          <a:lstStyle/>
          <a:p>
            <a:r>
              <a:rPr lang="vi-VN" sz="2800" b="1">
                <a:latin typeface="Times New Roman" panose="02020603050405020304" pitchFamily="18" charset="0"/>
                <a:cs typeface="Times New Roman" panose="02020603050405020304" pitchFamily="18" charset="0"/>
              </a:rPr>
              <a:t>2. Sức hấp dẫn của các yếu tố kì </a:t>
            </a:r>
            <a:r>
              <a:rPr lang="vi-VN" sz="2800" b="1" smtClean="0">
                <a:latin typeface="Times New Roman" panose="02020603050405020304" pitchFamily="18" charset="0"/>
                <a:cs typeface="Times New Roman" panose="02020603050405020304" pitchFamily="18" charset="0"/>
              </a:rPr>
              <a:t>ảo</a:t>
            </a:r>
            <a:endParaRPr lang="vi-VN" sz="2800" b="1">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7105370" y="975883"/>
            <a:ext cx="4272296" cy="2424068"/>
          </a:xfrm>
          <a:prstGeom prst="rect">
            <a:avLst/>
          </a:prstGeom>
        </p:spPr>
      </p:pic>
      <p:pic>
        <p:nvPicPr>
          <p:cNvPr id="25" name="Picture 24"/>
          <p:cNvPicPr>
            <a:picLocks noChangeAspect="1"/>
          </p:cNvPicPr>
          <p:nvPr/>
        </p:nvPicPr>
        <p:blipFill>
          <a:blip r:embed="rId3"/>
          <a:stretch>
            <a:fillRect/>
          </a:stretch>
        </p:blipFill>
        <p:spPr>
          <a:xfrm>
            <a:off x="7249062" y="4052087"/>
            <a:ext cx="4259315" cy="2446952"/>
          </a:xfrm>
          <a:prstGeom prst="rect">
            <a:avLst/>
          </a:prstGeom>
        </p:spPr>
      </p:pic>
      <p:pic>
        <p:nvPicPr>
          <p:cNvPr id="26" name="Picture 25"/>
          <p:cNvPicPr>
            <a:picLocks noChangeAspect="1"/>
          </p:cNvPicPr>
          <p:nvPr/>
        </p:nvPicPr>
        <p:blipFill>
          <a:blip r:embed="rId4"/>
          <a:stretch>
            <a:fillRect/>
          </a:stretch>
        </p:blipFill>
        <p:spPr>
          <a:xfrm>
            <a:off x="1113357" y="975883"/>
            <a:ext cx="4253669" cy="2222885"/>
          </a:xfrm>
          <a:prstGeom prst="rect">
            <a:avLst/>
          </a:prstGeom>
        </p:spPr>
      </p:pic>
      <p:pic>
        <p:nvPicPr>
          <p:cNvPr id="27" name="Picture 26"/>
          <p:cNvPicPr>
            <a:picLocks noChangeAspect="1"/>
          </p:cNvPicPr>
          <p:nvPr/>
        </p:nvPicPr>
        <p:blipFill>
          <a:blip r:embed="rId5"/>
          <a:stretch>
            <a:fillRect/>
          </a:stretch>
        </p:blipFill>
        <p:spPr>
          <a:xfrm>
            <a:off x="1113357" y="4052087"/>
            <a:ext cx="4253669" cy="2453964"/>
          </a:xfrm>
          <a:prstGeom prst="rect">
            <a:avLst/>
          </a:prstGeom>
        </p:spPr>
      </p:pic>
    </p:spTree>
    <p:extLst>
      <p:ext uri="{BB962C8B-B14F-4D97-AF65-F5344CB8AC3E}">
        <p14:creationId xmlns:p14="http://schemas.microsoft.com/office/powerpoint/2010/main" val="22201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0" name="Oval 19">
            <a:hlinkClick r:id="rId6" action="ppaction://hlinksldjump"/>
            <a:extLst>
              <a:ext uri="{FF2B5EF4-FFF2-40B4-BE49-F238E27FC236}">
                <a16:creationId xmlns:a16="http://schemas.microsoft.com/office/drawing/2014/main" id="{F168202F-C857-4AB0-A656-22F653E7984A}"/>
              </a:ext>
            </a:extLst>
          </p:cNvPr>
          <p:cNvSpPr/>
          <p:nvPr/>
        </p:nvSpPr>
        <p:spPr>
          <a:xfrm>
            <a:off x="-44547" y="1023812"/>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1</a:t>
            </a:r>
            <a:endParaRPr lang="vi-VN" sz="1866" b="1" dirty="0">
              <a:solidFill>
                <a:prstClr val="white"/>
              </a:solidFill>
              <a:latin typeface="Lato Light"/>
            </a:endParaRPr>
          </a:p>
        </p:txBody>
      </p:sp>
      <p:sp>
        <p:nvSpPr>
          <p:cNvPr id="21" name="Oval 20">
            <a:hlinkClick r:id="rId7" action="ppaction://hlinksldjump"/>
            <a:extLst>
              <a:ext uri="{FF2B5EF4-FFF2-40B4-BE49-F238E27FC236}">
                <a16:creationId xmlns:a16="http://schemas.microsoft.com/office/drawing/2014/main" id="{F168202F-C857-4AB0-A656-22F653E7984A}"/>
              </a:ext>
            </a:extLst>
          </p:cNvPr>
          <p:cNvSpPr/>
          <p:nvPr/>
        </p:nvSpPr>
        <p:spPr>
          <a:xfrm>
            <a:off x="-44547" y="1766848"/>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2</a:t>
            </a:r>
            <a:endParaRPr lang="vi-VN" sz="1866" b="1" dirty="0">
              <a:solidFill>
                <a:prstClr val="white"/>
              </a:solidFill>
              <a:latin typeface="Lato Light"/>
            </a:endParaRPr>
          </a:p>
        </p:txBody>
      </p:sp>
      <p:sp>
        <p:nvSpPr>
          <p:cNvPr id="22" name="Oval 21">
            <a:hlinkClick r:id="rId8" action="ppaction://hlinksldjump"/>
            <a:extLst>
              <a:ext uri="{FF2B5EF4-FFF2-40B4-BE49-F238E27FC236}">
                <a16:creationId xmlns:a16="http://schemas.microsoft.com/office/drawing/2014/main" id="{F168202F-C857-4AB0-A656-22F653E7984A}"/>
              </a:ext>
            </a:extLst>
          </p:cNvPr>
          <p:cNvSpPr/>
          <p:nvPr/>
        </p:nvSpPr>
        <p:spPr>
          <a:xfrm>
            <a:off x="31854" y="2428769"/>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3</a:t>
            </a:r>
            <a:endParaRPr lang="vi-VN" sz="1866" b="1" dirty="0">
              <a:solidFill>
                <a:prstClr val="white"/>
              </a:solidFill>
              <a:latin typeface="Lato Light"/>
            </a:endParaRPr>
          </a:p>
        </p:txBody>
      </p:sp>
      <p:sp>
        <p:nvSpPr>
          <p:cNvPr id="23" name="Oval 22">
            <a:hlinkClick r:id="rId9" action="ppaction://hlinksldjump"/>
            <a:extLst>
              <a:ext uri="{FF2B5EF4-FFF2-40B4-BE49-F238E27FC236}">
                <a16:creationId xmlns:a16="http://schemas.microsoft.com/office/drawing/2014/main" id="{F168202F-C857-4AB0-A656-22F653E7984A}"/>
              </a:ext>
            </a:extLst>
          </p:cNvPr>
          <p:cNvSpPr/>
          <p:nvPr/>
        </p:nvSpPr>
        <p:spPr>
          <a:xfrm>
            <a:off x="40630" y="3131904"/>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4</a:t>
            </a:r>
            <a:endParaRPr lang="vi-VN" sz="1866" b="1" dirty="0">
              <a:solidFill>
                <a:prstClr val="white"/>
              </a:solidFill>
              <a:latin typeface="Lato Light"/>
            </a:endParaRPr>
          </a:p>
        </p:txBody>
      </p:sp>
      <p:sp>
        <p:nvSpPr>
          <p:cNvPr id="26" name="Oval 25">
            <a:hlinkClick r:id="rId10" action="ppaction://hlinksldjump"/>
            <a:extLst>
              <a:ext uri="{FF2B5EF4-FFF2-40B4-BE49-F238E27FC236}">
                <a16:creationId xmlns:a16="http://schemas.microsoft.com/office/drawing/2014/main" id="{F168202F-C857-4AB0-A656-22F653E7984A}"/>
              </a:ext>
            </a:extLst>
          </p:cNvPr>
          <p:cNvSpPr/>
          <p:nvPr/>
        </p:nvSpPr>
        <p:spPr>
          <a:xfrm>
            <a:off x="19532" y="3792075"/>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5</a:t>
            </a:r>
            <a:endParaRPr lang="vi-VN" sz="1866" b="1" dirty="0">
              <a:solidFill>
                <a:prstClr val="white"/>
              </a:solidFill>
              <a:latin typeface="Lato Light"/>
            </a:endParaRPr>
          </a:p>
        </p:txBody>
      </p:sp>
      <p:sp>
        <p:nvSpPr>
          <p:cNvPr id="27" name="Oval 26">
            <a:hlinkClick r:id="rId11" action="ppaction://hlinksldjump"/>
            <a:extLst>
              <a:ext uri="{FF2B5EF4-FFF2-40B4-BE49-F238E27FC236}">
                <a16:creationId xmlns:a16="http://schemas.microsoft.com/office/drawing/2014/main" id="{F168202F-C857-4AB0-A656-22F653E7984A}"/>
              </a:ext>
            </a:extLst>
          </p:cNvPr>
          <p:cNvSpPr/>
          <p:nvPr/>
        </p:nvSpPr>
        <p:spPr>
          <a:xfrm>
            <a:off x="-8363" y="4495210"/>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6</a:t>
            </a:r>
            <a:endParaRPr lang="vi-VN" sz="1866" b="1" dirty="0">
              <a:solidFill>
                <a:prstClr val="white"/>
              </a:solidFill>
              <a:latin typeface="Lato Light"/>
            </a:endParaRPr>
          </a:p>
        </p:txBody>
      </p:sp>
      <p:sp>
        <p:nvSpPr>
          <p:cNvPr id="28" name="Oval 27">
            <a:hlinkClick r:id="rId12" action="ppaction://hlinksldjump"/>
            <a:extLst>
              <a:ext uri="{FF2B5EF4-FFF2-40B4-BE49-F238E27FC236}">
                <a16:creationId xmlns:a16="http://schemas.microsoft.com/office/drawing/2014/main" id="{F168202F-C857-4AB0-A656-22F653E7984A}"/>
              </a:ext>
            </a:extLst>
          </p:cNvPr>
          <p:cNvSpPr/>
          <p:nvPr/>
        </p:nvSpPr>
        <p:spPr>
          <a:xfrm>
            <a:off x="-44548" y="5144889"/>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7</a:t>
            </a:r>
            <a:endParaRPr lang="vi-VN" sz="1866" b="1" dirty="0">
              <a:solidFill>
                <a:prstClr val="white"/>
              </a:solidFill>
              <a:latin typeface="Lato Light"/>
            </a:endParaRPr>
          </a:p>
        </p:txBody>
      </p:sp>
      <p:sp>
        <p:nvSpPr>
          <p:cNvPr id="29" name="Oval 28">
            <a:extLst>
              <a:ext uri="{FF2B5EF4-FFF2-40B4-BE49-F238E27FC236}">
                <a16:creationId xmlns:a16="http://schemas.microsoft.com/office/drawing/2014/main" id="{FB33C971-925B-4237-B00B-30527460C49E}"/>
              </a:ext>
            </a:extLst>
          </p:cNvPr>
          <p:cNvSpPr/>
          <p:nvPr/>
        </p:nvSpPr>
        <p:spPr>
          <a:xfrm>
            <a:off x="6356403" y="87116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0" name="Oval 29">
            <a:extLst>
              <a:ext uri="{FF2B5EF4-FFF2-40B4-BE49-F238E27FC236}">
                <a16:creationId xmlns:a16="http://schemas.microsoft.com/office/drawing/2014/main" id="{FB33C971-925B-4237-B00B-30527460C49E}"/>
              </a:ext>
            </a:extLst>
          </p:cNvPr>
          <p:cNvSpPr/>
          <p:nvPr/>
        </p:nvSpPr>
        <p:spPr>
          <a:xfrm>
            <a:off x="5726575" y="872497"/>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31" name="Oval 30">
            <a:extLst>
              <a:ext uri="{FF2B5EF4-FFF2-40B4-BE49-F238E27FC236}">
                <a16:creationId xmlns:a16="http://schemas.microsoft.com/office/drawing/2014/main" id="{FB33C971-925B-4237-B00B-30527460C49E}"/>
              </a:ext>
            </a:extLst>
          </p:cNvPr>
          <p:cNvSpPr/>
          <p:nvPr/>
        </p:nvSpPr>
        <p:spPr>
          <a:xfrm>
            <a:off x="7021867" y="86951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2" name="Oval 31">
            <a:extLst>
              <a:ext uri="{FF2B5EF4-FFF2-40B4-BE49-F238E27FC236}">
                <a16:creationId xmlns:a16="http://schemas.microsoft.com/office/drawing/2014/main" id="{FB33C971-925B-4237-B00B-30527460C49E}"/>
              </a:ext>
            </a:extLst>
          </p:cNvPr>
          <p:cNvSpPr/>
          <p:nvPr/>
        </p:nvSpPr>
        <p:spPr>
          <a:xfrm>
            <a:off x="8403227" y="894696"/>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7724796" y="89983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9007834" y="89750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6" name="Oval 35">
            <a:extLst>
              <a:ext uri="{FF2B5EF4-FFF2-40B4-BE49-F238E27FC236}">
                <a16:creationId xmlns:a16="http://schemas.microsoft.com/office/drawing/2014/main" id="{700D6C23-C3E9-F248-9E42-6013B230F14E}"/>
              </a:ext>
            </a:extLst>
          </p:cNvPr>
          <p:cNvSpPr/>
          <p:nvPr/>
        </p:nvSpPr>
        <p:spPr>
          <a:xfrm>
            <a:off x="5725575" y="85755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38" name="Oval 37">
            <a:extLst>
              <a:ext uri="{FF2B5EF4-FFF2-40B4-BE49-F238E27FC236}">
                <a16:creationId xmlns:a16="http://schemas.microsoft.com/office/drawing/2014/main" id="{FB33C971-925B-4237-B00B-30527460C49E}"/>
              </a:ext>
            </a:extLst>
          </p:cNvPr>
          <p:cNvSpPr/>
          <p:nvPr/>
        </p:nvSpPr>
        <p:spPr>
          <a:xfrm>
            <a:off x="5831739" y="1614073"/>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39" name="Oval 38">
            <a:extLst>
              <a:ext uri="{FF2B5EF4-FFF2-40B4-BE49-F238E27FC236}">
                <a16:creationId xmlns:a16="http://schemas.microsoft.com/office/drawing/2014/main" id="{FB33C971-925B-4237-B00B-30527460C49E}"/>
              </a:ext>
            </a:extLst>
          </p:cNvPr>
          <p:cNvSpPr/>
          <p:nvPr/>
        </p:nvSpPr>
        <p:spPr>
          <a:xfrm>
            <a:off x="5121970" y="157915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42" name="Oval 41">
            <a:extLst>
              <a:ext uri="{FF2B5EF4-FFF2-40B4-BE49-F238E27FC236}">
                <a16:creationId xmlns:a16="http://schemas.microsoft.com/office/drawing/2014/main" id="{FB33C971-925B-4237-B00B-30527460C49E}"/>
              </a:ext>
            </a:extLst>
          </p:cNvPr>
          <p:cNvSpPr/>
          <p:nvPr/>
        </p:nvSpPr>
        <p:spPr>
          <a:xfrm>
            <a:off x="7741246" y="157365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44" name="Oval 43">
            <a:extLst>
              <a:ext uri="{FF2B5EF4-FFF2-40B4-BE49-F238E27FC236}">
                <a16:creationId xmlns:a16="http://schemas.microsoft.com/office/drawing/2014/main" id="{FB33C971-925B-4237-B00B-30527460C49E}"/>
              </a:ext>
            </a:extLst>
          </p:cNvPr>
          <p:cNvSpPr/>
          <p:nvPr/>
        </p:nvSpPr>
        <p:spPr>
          <a:xfrm>
            <a:off x="6482581" y="160294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45" name="Oval 44">
            <a:extLst>
              <a:ext uri="{FF2B5EF4-FFF2-40B4-BE49-F238E27FC236}">
                <a16:creationId xmlns:a16="http://schemas.microsoft.com/office/drawing/2014/main" id="{FB33C971-925B-4237-B00B-30527460C49E}"/>
              </a:ext>
            </a:extLst>
          </p:cNvPr>
          <p:cNvSpPr/>
          <p:nvPr/>
        </p:nvSpPr>
        <p:spPr>
          <a:xfrm>
            <a:off x="7079805" y="159028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4" name="Oval 53">
            <a:extLst>
              <a:ext uri="{FF2B5EF4-FFF2-40B4-BE49-F238E27FC236}">
                <a16:creationId xmlns:a16="http://schemas.microsoft.com/office/drawing/2014/main" id="{FB33C971-925B-4237-B00B-30527460C49E}"/>
              </a:ext>
            </a:extLst>
          </p:cNvPr>
          <p:cNvSpPr/>
          <p:nvPr/>
        </p:nvSpPr>
        <p:spPr>
          <a:xfrm>
            <a:off x="4521554" y="229768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5" name="Oval 54">
            <a:extLst>
              <a:ext uri="{FF2B5EF4-FFF2-40B4-BE49-F238E27FC236}">
                <a16:creationId xmlns:a16="http://schemas.microsoft.com/office/drawing/2014/main" id="{FB33C971-925B-4237-B00B-30527460C49E}"/>
              </a:ext>
            </a:extLst>
          </p:cNvPr>
          <p:cNvSpPr/>
          <p:nvPr/>
        </p:nvSpPr>
        <p:spPr>
          <a:xfrm>
            <a:off x="5857835" y="2277548"/>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56" name="Oval 55">
            <a:extLst>
              <a:ext uri="{FF2B5EF4-FFF2-40B4-BE49-F238E27FC236}">
                <a16:creationId xmlns:a16="http://schemas.microsoft.com/office/drawing/2014/main" id="{FB33C971-925B-4237-B00B-30527460C49E}"/>
              </a:ext>
            </a:extLst>
          </p:cNvPr>
          <p:cNvSpPr/>
          <p:nvPr/>
        </p:nvSpPr>
        <p:spPr>
          <a:xfrm>
            <a:off x="5210591" y="228011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7" name="Oval 56">
            <a:extLst>
              <a:ext uri="{FF2B5EF4-FFF2-40B4-BE49-F238E27FC236}">
                <a16:creationId xmlns:a16="http://schemas.microsoft.com/office/drawing/2014/main" id="{FB33C971-925B-4237-B00B-30527460C49E}"/>
              </a:ext>
            </a:extLst>
          </p:cNvPr>
          <p:cNvSpPr/>
          <p:nvPr/>
        </p:nvSpPr>
        <p:spPr>
          <a:xfrm>
            <a:off x="2137164" y="224674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8" name="Oval 57">
            <a:extLst>
              <a:ext uri="{FF2B5EF4-FFF2-40B4-BE49-F238E27FC236}">
                <a16:creationId xmlns:a16="http://schemas.microsoft.com/office/drawing/2014/main" id="{FB33C971-925B-4237-B00B-30527460C49E}"/>
              </a:ext>
            </a:extLst>
          </p:cNvPr>
          <p:cNvSpPr/>
          <p:nvPr/>
        </p:nvSpPr>
        <p:spPr>
          <a:xfrm>
            <a:off x="2770489" y="2225746"/>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0" name="Oval 59">
            <a:extLst>
              <a:ext uri="{FF2B5EF4-FFF2-40B4-BE49-F238E27FC236}">
                <a16:creationId xmlns:a16="http://schemas.microsoft.com/office/drawing/2014/main" id="{FB33C971-925B-4237-B00B-30527460C49E}"/>
              </a:ext>
            </a:extLst>
          </p:cNvPr>
          <p:cNvSpPr/>
          <p:nvPr/>
        </p:nvSpPr>
        <p:spPr>
          <a:xfrm>
            <a:off x="6521670" y="230786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3348113" y="219762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5245276" y="2952104"/>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63" name="Oval 62">
            <a:extLst>
              <a:ext uri="{FF2B5EF4-FFF2-40B4-BE49-F238E27FC236}">
                <a16:creationId xmlns:a16="http://schemas.microsoft.com/office/drawing/2014/main" id="{FB33C971-925B-4237-B00B-30527460C49E}"/>
              </a:ext>
            </a:extLst>
          </p:cNvPr>
          <p:cNvSpPr/>
          <p:nvPr/>
        </p:nvSpPr>
        <p:spPr>
          <a:xfrm>
            <a:off x="4636851" y="2981336"/>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3983222" y="301059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3305218" y="301561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5945417" y="298252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2621827" y="305570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9" name="Oval 68">
            <a:extLst>
              <a:ext uri="{FF2B5EF4-FFF2-40B4-BE49-F238E27FC236}">
                <a16:creationId xmlns:a16="http://schemas.microsoft.com/office/drawing/2014/main" id="{FB33C971-925B-4237-B00B-30527460C49E}"/>
              </a:ext>
            </a:extLst>
          </p:cNvPr>
          <p:cNvSpPr/>
          <p:nvPr/>
        </p:nvSpPr>
        <p:spPr>
          <a:xfrm>
            <a:off x="5207997" y="3660310"/>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70" name="Oval 69">
            <a:extLst>
              <a:ext uri="{FF2B5EF4-FFF2-40B4-BE49-F238E27FC236}">
                <a16:creationId xmlns:a16="http://schemas.microsoft.com/office/drawing/2014/main" id="{FB33C971-925B-4237-B00B-30527460C49E}"/>
              </a:ext>
            </a:extLst>
          </p:cNvPr>
          <p:cNvSpPr/>
          <p:nvPr/>
        </p:nvSpPr>
        <p:spPr>
          <a:xfrm>
            <a:off x="4599568" y="368954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1" name="Oval 70">
            <a:extLst>
              <a:ext uri="{FF2B5EF4-FFF2-40B4-BE49-F238E27FC236}">
                <a16:creationId xmlns:a16="http://schemas.microsoft.com/office/drawing/2014/main" id="{FB33C971-925B-4237-B00B-30527460C49E}"/>
              </a:ext>
            </a:extLst>
          </p:cNvPr>
          <p:cNvSpPr/>
          <p:nvPr/>
        </p:nvSpPr>
        <p:spPr>
          <a:xfrm>
            <a:off x="7281379" y="366031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2" name="Oval 71">
            <a:extLst>
              <a:ext uri="{FF2B5EF4-FFF2-40B4-BE49-F238E27FC236}">
                <a16:creationId xmlns:a16="http://schemas.microsoft.com/office/drawing/2014/main" id="{FB33C971-925B-4237-B00B-30527460C49E}"/>
              </a:ext>
            </a:extLst>
          </p:cNvPr>
          <p:cNvSpPr/>
          <p:nvPr/>
        </p:nvSpPr>
        <p:spPr>
          <a:xfrm>
            <a:off x="5908134" y="369073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3" name="Oval 72">
            <a:extLst>
              <a:ext uri="{FF2B5EF4-FFF2-40B4-BE49-F238E27FC236}">
                <a16:creationId xmlns:a16="http://schemas.microsoft.com/office/drawing/2014/main" id="{FB33C971-925B-4237-B00B-30527460C49E}"/>
              </a:ext>
            </a:extLst>
          </p:cNvPr>
          <p:cNvSpPr/>
          <p:nvPr/>
        </p:nvSpPr>
        <p:spPr>
          <a:xfrm>
            <a:off x="6597988" y="370039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4" name="Oval 73">
            <a:extLst>
              <a:ext uri="{FF2B5EF4-FFF2-40B4-BE49-F238E27FC236}">
                <a16:creationId xmlns:a16="http://schemas.microsoft.com/office/drawing/2014/main" id="{FB33C971-925B-4237-B00B-30527460C49E}"/>
              </a:ext>
            </a:extLst>
          </p:cNvPr>
          <p:cNvSpPr/>
          <p:nvPr/>
        </p:nvSpPr>
        <p:spPr>
          <a:xfrm>
            <a:off x="3946997" y="435688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5" name="Oval 74">
            <a:extLst>
              <a:ext uri="{FF2B5EF4-FFF2-40B4-BE49-F238E27FC236}">
                <a16:creationId xmlns:a16="http://schemas.microsoft.com/office/drawing/2014/main" id="{FB33C971-925B-4237-B00B-30527460C49E}"/>
              </a:ext>
            </a:extLst>
          </p:cNvPr>
          <p:cNvSpPr/>
          <p:nvPr/>
        </p:nvSpPr>
        <p:spPr>
          <a:xfrm>
            <a:off x="5241457" y="4324953"/>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76" name="Oval 75">
            <a:extLst>
              <a:ext uri="{FF2B5EF4-FFF2-40B4-BE49-F238E27FC236}">
                <a16:creationId xmlns:a16="http://schemas.microsoft.com/office/drawing/2014/main" id="{FB33C971-925B-4237-B00B-30527460C49E}"/>
              </a:ext>
            </a:extLst>
          </p:cNvPr>
          <p:cNvSpPr/>
          <p:nvPr/>
        </p:nvSpPr>
        <p:spPr>
          <a:xfrm>
            <a:off x="4636851" y="436654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7" name="Oval 76">
            <a:extLst>
              <a:ext uri="{FF2B5EF4-FFF2-40B4-BE49-F238E27FC236}">
                <a16:creationId xmlns:a16="http://schemas.microsoft.com/office/drawing/2014/main" id="{FB33C971-925B-4237-B00B-30527460C49E}"/>
              </a:ext>
            </a:extLst>
          </p:cNvPr>
          <p:cNvSpPr/>
          <p:nvPr/>
        </p:nvSpPr>
        <p:spPr>
          <a:xfrm>
            <a:off x="7996666" y="433228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9" name="Oval 78">
            <a:extLst>
              <a:ext uri="{FF2B5EF4-FFF2-40B4-BE49-F238E27FC236}">
                <a16:creationId xmlns:a16="http://schemas.microsoft.com/office/drawing/2014/main" id="{FB33C971-925B-4237-B00B-30527460C49E}"/>
              </a:ext>
            </a:extLst>
          </p:cNvPr>
          <p:cNvSpPr/>
          <p:nvPr/>
        </p:nvSpPr>
        <p:spPr>
          <a:xfrm>
            <a:off x="7318662" y="433731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81" name="Oval 80">
            <a:extLst>
              <a:ext uri="{FF2B5EF4-FFF2-40B4-BE49-F238E27FC236}">
                <a16:creationId xmlns:a16="http://schemas.microsoft.com/office/drawing/2014/main" id="{FB33C971-925B-4237-B00B-30527460C49E}"/>
              </a:ext>
            </a:extLst>
          </p:cNvPr>
          <p:cNvSpPr/>
          <p:nvPr/>
        </p:nvSpPr>
        <p:spPr>
          <a:xfrm>
            <a:off x="5945417" y="4367739"/>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82" name="Oval 81">
            <a:extLst>
              <a:ext uri="{FF2B5EF4-FFF2-40B4-BE49-F238E27FC236}">
                <a16:creationId xmlns:a16="http://schemas.microsoft.com/office/drawing/2014/main" id="{FB33C971-925B-4237-B00B-30527460C49E}"/>
              </a:ext>
            </a:extLst>
          </p:cNvPr>
          <p:cNvSpPr/>
          <p:nvPr/>
        </p:nvSpPr>
        <p:spPr>
          <a:xfrm>
            <a:off x="6707884" y="438285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2" name="Oval 91">
            <a:extLst>
              <a:ext uri="{FF2B5EF4-FFF2-40B4-BE49-F238E27FC236}">
                <a16:creationId xmlns:a16="http://schemas.microsoft.com/office/drawing/2014/main" id="{FB33C971-925B-4237-B00B-30527460C49E}"/>
              </a:ext>
            </a:extLst>
          </p:cNvPr>
          <p:cNvSpPr/>
          <p:nvPr/>
        </p:nvSpPr>
        <p:spPr>
          <a:xfrm>
            <a:off x="3875027" y="514921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3" name="Oval 92">
            <a:extLst>
              <a:ext uri="{FF2B5EF4-FFF2-40B4-BE49-F238E27FC236}">
                <a16:creationId xmlns:a16="http://schemas.microsoft.com/office/drawing/2014/main" id="{FB33C971-925B-4237-B00B-30527460C49E}"/>
              </a:ext>
            </a:extLst>
          </p:cNvPr>
          <p:cNvSpPr/>
          <p:nvPr/>
        </p:nvSpPr>
        <p:spPr>
          <a:xfrm>
            <a:off x="5241457" y="5089293"/>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94" name="Oval 93">
            <a:extLst>
              <a:ext uri="{FF2B5EF4-FFF2-40B4-BE49-F238E27FC236}">
                <a16:creationId xmlns:a16="http://schemas.microsoft.com/office/drawing/2014/main" id="{FB33C971-925B-4237-B00B-30527460C49E}"/>
              </a:ext>
            </a:extLst>
          </p:cNvPr>
          <p:cNvSpPr/>
          <p:nvPr/>
        </p:nvSpPr>
        <p:spPr>
          <a:xfrm>
            <a:off x="4551602" y="514921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5" name="Oval 94">
            <a:extLst>
              <a:ext uri="{FF2B5EF4-FFF2-40B4-BE49-F238E27FC236}">
                <a16:creationId xmlns:a16="http://schemas.microsoft.com/office/drawing/2014/main" id="{FB33C971-925B-4237-B00B-30527460C49E}"/>
              </a:ext>
            </a:extLst>
          </p:cNvPr>
          <p:cNvSpPr/>
          <p:nvPr/>
        </p:nvSpPr>
        <p:spPr>
          <a:xfrm>
            <a:off x="6623830" y="511808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8" name="Oval 97">
            <a:extLst>
              <a:ext uri="{FF2B5EF4-FFF2-40B4-BE49-F238E27FC236}">
                <a16:creationId xmlns:a16="http://schemas.microsoft.com/office/drawing/2014/main" id="{FB33C971-925B-4237-B00B-30527460C49E}"/>
              </a:ext>
            </a:extLst>
          </p:cNvPr>
          <p:cNvSpPr/>
          <p:nvPr/>
        </p:nvSpPr>
        <p:spPr>
          <a:xfrm>
            <a:off x="3191092" y="521046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9" name="Oval 98">
            <a:extLst>
              <a:ext uri="{FF2B5EF4-FFF2-40B4-BE49-F238E27FC236}">
                <a16:creationId xmlns:a16="http://schemas.microsoft.com/office/drawing/2014/main" id="{FB33C971-925B-4237-B00B-30527460C49E}"/>
              </a:ext>
            </a:extLst>
          </p:cNvPr>
          <p:cNvSpPr/>
          <p:nvPr/>
        </p:nvSpPr>
        <p:spPr>
          <a:xfrm>
            <a:off x="5911957" y="508929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4" name="Oval 103">
            <a:extLst>
              <a:ext uri="{FF2B5EF4-FFF2-40B4-BE49-F238E27FC236}">
                <a16:creationId xmlns:a16="http://schemas.microsoft.com/office/drawing/2014/main" id="{FB33C971-925B-4237-B00B-30527460C49E}"/>
              </a:ext>
            </a:extLst>
          </p:cNvPr>
          <p:cNvSpPr/>
          <p:nvPr/>
        </p:nvSpPr>
        <p:spPr>
          <a:xfrm>
            <a:off x="1495254" y="226985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5" name="Oval 104">
            <a:extLst>
              <a:ext uri="{FF2B5EF4-FFF2-40B4-BE49-F238E27FC236}">
                <a16:creationId xmlns:a16="http://schemas.microsoft.com/office/drawing/2014/main" id="{FB33C971-925B-4237-B00B-30527460C49E}"/>
              </a:ext>
            </a:extLst>
          </p:cNvPr>
          <p:cNvSpPr/>
          <p:nvPr/>
        </p:nvSpPr>
        <p:spPr>
          <a:xfrm>
            <a:off x="7845956" y="365333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6" name="Oval 105">
            <a:extLst>
              <a:ext uri="{FF2B5EF4-FFF2-40B4-BE49-F238E27FC236}">
                <a16:creationId xmlns:a16="http://schemas.microsoft.com/office/drawing/2014/main" id="{FB33C971-925B-4237-B00B-30527460C49E}"/>
              </a:ext>
            </a:extLst>
          </p:cNvPr>
          <p:cNvSpPr/>
          <p:nvPr/>
        </p:nvSpPr>
        <p:spPr>
          <a:xfrm>
            <a:off x="8430783" y="366915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7" name="Oval 106">
            <a:extLst>
              <a:ext uri="{FF2B5EF4-FFF2-40B4-BE49-F238E27FC236}">
                <a16:creationId xmlns:a16="http://schemas.microsoft.com/office/drawing/2014/main" id="{FB33C971-925B-4237-B00B-30527460C49E}"/>
              </a:ext>
            </a:extLst>
          </p:cNvPr>
          <p:cNvSpPr/>
          <p:nvPr/>
        </p:nvSpPr>
        <p:spPr>
          <a:xfrm>
            <a:off x="7289004" y="2964889"/>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8" name="Oval 107">
            <a:extLst>
              <a:ext uri="{FF2B5EF4-FFF2-40B4-BE49-F238E27FC236}">
                <a16:creationId xmlns:a16="http://schemas.microsoft.com/office/drawing/2014/main" id="{FB33C971-925B-4237-B00B-30527460C49E}"/>
              </a:ext>
            </a:extLst>
          </p:cNvPr>
          <p:cNvSpPr/>
          <p:nvPr/>
        </p:nvSpPr>
        <p:spPr>
          <a:xfrm>
            <a:off x="9579916" y="90030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17" name="Oval 116">
            <a:extLst>
              <a:ext uri="{FF2B5EF4-FFF2-40B4-BE49-F238E27FC236}">
                <a16:creationId xmlns:a16="http://schemas.microsoft.com/office/drawing/2014/main" id="{FB33C971-925B-4237-B00B-30527460C49E}"/>
              </a:ext>
            </a:extLst>
          </p:cNvPr>
          <p:cNvSpPr/>
          <p:nvPr/>
        </p:nvSpPr>
        <p:spPr>
          <a:xfrm>
            <a:off x="3958293" y="226320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20" name="Oval 119">
            <a:extLst>
              <a:ext uri="{FF2B5EF4-FFF2-40B4-BE49-F238E27FC236}">
                <a16:creationId xmlns:a16="http://schemas.microsoft.com/office/drawing/2014/main" id="{FB33C971-925B-4237-B00B-30527460C49E}"/>
              </a:ext>
            </a:extLst>
          </p:cNvPr>
          <p:cNvSpPr/>
          <p:nvPr/>
        </p:nvSpPr>
        <p:spPr>
          <a:xfrm>
            <a:off x="7246692" y="512676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pic>
        <p:nvPicPr>
          <p:cNvPr id="12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951074" y="-1496927"/>
            <a:ext cx="609521" cy="609521"/>
          </a:xfrm>
          <a:prstGeom prst="rect">
            <a:avLst/>
          </a:prstGeom>
        </p:spPr>
      </p:pic>
      <p:sp>
        <p:nvSpPr>
          <p:cNvPr id="143" name="Oval 142">
            <a:extLst>
              <a:ext uri="{FF2B5EF4-FFF2-40B4-BE49-F238E27FC236}">
                <a16:creationId xmlns:a16="http://schemas.microsoft.com/office/drawing/2014/main" id="{FB33C971-925B-4237-B00B-30527460C49E}"/>
              </a:ext>
            </a:extLst>
          </p:cNvPr>
          <p:cNvSpPr/>
          <p:nvPr/>
        </p:nvSpPr>
        <p:spPr>
          <a:xfrm>
            <a:off x="4469015" y="156224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44" name="Oval 143">
            <a:extLst>
              <a:ext uri="{FF2B5EF4-FFF2-40B4-BE49-F238E27FC236}">
                <a16:creationId xmlns:a16="http://schemas.microsoft.com/office/drawing/2014/main" id="{FB33C971-925B-4237-B00B-30527460C49E}"/>
              </a:ext>
            </a:extLst>
          </p:cNvPr>
          <p:cNvSpPr/>
          <p:nvPr/>
        </p:nvSpPr>
        <p:spPr>
          <a:xfrm>
            <a:off x="3791369" y="152460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45" name="Oval 144">
            <a:extLst>
              <a:ext uri="{FF2B5EF4-FFF2-40B4-BE49-F238E27FC236}">
                <a16:creationId xmlns:a16="http://schemas.microsoft.com/office/drawing/2014/main" id="{FB33C971-925B-4237-B00B-30527460C49E}"/>
              </a:ext>
            </a:extLst>
          </p:cNvPr>
          <p:cNvSpPr/>
          <p:nvPr/>
        </p:nvSpPr>
        <p:spPr>
          <a:xfrm>
            <a:off x="6609655" y="296240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46" name="Oval 145">
            <a:extLst>
              <a:ext uri="{FF2B5EF4-FFF2-40B4-BE49-F238E27FC236}">
                <a16:creationId xmlns:a16="http://schemas.microsoft.com/office/drawing/2014/main" id="{FB33C971-925B-4237-B00B-30527460C49E}"/>
              </a:ext>
            </a:extLst>
          </p:cNvPr>
          <p:cNvSpPr/>
          <p:nvPr/>
        </p:nvSpPr>
        <p:spPr>
          <a:xfrm>
            <a:off x="899698" y="2307859"/>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84" name="Oval 183">
            <a:extLst>
              <a:ext uri="{FF2B5EF4-FFF2-40B4-BE49-F238E27FC236}">
                <a16:creationId xmlns:a16="http://schemas.microsoft.com/office/drawing/2014/main" id="{700D6C23-C3E9-F248-9E42-6013B230F14E}"/>
              </a:ext>
            </a:extLst>
          </p:cNvPr>
          <p:cNvSpPr/>
          <p:nvPr/>
        </p:nvSpPr>
        <p:spPr>
          <a:xfrm>
            <a:off x="6348447" y="85755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G</a:t>
            </a:r>
            <a:endParaRPr lang="vi-VN" sz="3200" b="1" kern="0" dirty="0">
              <a:solidFill>
                <a:prstClr val="black"/>
              </a:solidFill>
              <a:latin typeface="Lato Light"/>
              <a:sym typeface="Arial"/>
            </a:endParaRPr>
          </a:p>
        </p:txBody>
      </p:sp>
      <p:sp>
        <p:nvSpPr>
          <p:cNvPr id="185" name="Oval 184">
            <a:extLst>
              <a:ext uri="{FF2B5EF4-FFF2-40B4-BE49-F238E27FC236}">
                <a16:creationId xmlns:a16="http://schemas.microsoft.com/office/drawing/2014/main" id="{700D6C23-C3E9-F248-9E42-6013B230F14E}"/>
              </a:ext>
            </a:extLst>
          </p:cNvPr>
          <p:cNvSpPr/>
          <p:nvPr/>
        </p:nvSpPr>
        <p:spPr>
          <a:xfrm>
            <a:off x="7046363" y="87062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Ư</a:t>
            </a:r>
            <a:endParaRPr lang="vi-VN" sz="3200" b="1" kern="0" dirty="0">
              <a:solidFill>
                <a:prstClr val="black"/>
              </a:solidFill>
              <a:latin typeface="Lato Light"/>
              <a:sym typeface="Arial"/>
            </a:endParaRPr>
          </a:p>
        </p:txBody>
      </p:sp>
      <p:sp>
        <p:nvSpPr>
          <p:cNvPr id="186" name="Oval 185">
            <a:extLst>
              <a:ext uri="{FF2B5EF4-FFF2-40B4-BE49-F238E27FC236}">
                <a16:creationId xmlns:a16="http://schemas.microsoft.com/office/drawing/2014/main" id="{700D6C23-C3E9-F248-9E42-6013B230F14E}"/>
              </a:ext>
            </a:extLst>
          </p:cNvPr>
          <p:cNvSpPr/>
          <p:nvPr/>
        </p:nvSpPr>
        <p:spPr>
          <a:xfrm>
            <a:off x="7751019" y="87249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Ờ</a:t>
            </a:r>
            <a:endParaRPr lang="vi-VN" sz="3200" b="1" kern="0" dirty="0">
              <a:solidFill>
                <a:prstClr val="black"/>
              </a:solidFill>
              <a:latin typeface="Lato Light"/>
              <a:sym typeface="Arial"/>
            </a:endParaRPr>
          </a:p>
        </p:txBody>
      </p:sp>
      <p:sp>
        <p:nvSpPr>
          <p:cNvPr id="187" name="Oval 186">
            <a:extLst>
              <a:ext uri="{FF2B5EF4-FFF2-40B4-BE49-F238E27FC236}">
                <a16:creationId xmlns:a16="http://schemas.microsoft.com/office/drawing/2014/main" id="{700D6C23-C3E9-F248-9E42-6013B230F14E}"/>
              </a:ext>
            </a:extLst>
          </p:cNvPr>
          <p:cNvSpPr/>
          <p:nvPr/>
        </p:nvSpPr>
        <p:spPr>
          <a:xfrm>
            <a:off x="8416483" y="86262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I</a:t>
            </a:r>
            <a:endParaRPr lang="vi-VN" sz="3200" b="1" kern="0" dirty="0">
              <a:solidFill>
                <a:prstClr val="black"/>
              </a:solidFill>
              <a:latin typeface="Lato Light"/>
              <a:sym typeface="Arial"/>
            </a:endParaRPr>
          </a:p>
        </p:txBody>
      </p:sp>
      <p:sp>
        <p:nvSpPr>
          <p:cNvPr id="188" name="Oval 187">
            <a:extLst>
              <a:ext uri="{FF2B5EF4-FFF2-40B4-BE49-F238E27FC236}">
                <a16:creationId xmlns:a16="http://schemas.microsoft.com/office/drawing/2014/main" id="{700D6C23-C3E9-F248-9E42-6013B230F14E}"/>
              </a:ext>
            </a:extLst>
          </p:cNvPr>
          <p:cNvSpPr/>
          <p:nvPr/>
        </p:nvSpPr>
        <p:spPr>
          <a:xfrm>
            <a:off x="9009834" y="87292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E</a:t>
            </a:r>
            <a:endParaRPr lang="vi-VN" sz="3200" b="1" kern="0" dirty="0">
              <a:solidFill>
                <a:prstClr val="black"/>
              </a:solidFill>
              <a:latin typeface="Lato Light"/>
              <a:sym typeface="Arial"/>
            </a:endParaRPr>
          </a:p>
        </p:txBody>
      </p:sp>
      <p:sp>
        <p:nvSpPr>
          <p:cNvPr id="152" name="Oval 151">
            <a:extLst>
              <a:ext uri="{FF2B5EF4-FFF2-40B4-BE49-F238E27FC236}">
                <a16:creationId xmlns:a16="http://schemas.microsoft.com/office/drawing/2014/main" id="{FB33C971-925B-4237-B00B-30527460C49E}"/>
              </a:ext>
            </a:extLst>
          </p:cNvPr>
          <p:cNvSpPr/>
          <p:nvPr/>
        </p:nvSpPr>
        <p:spPr>
          <a:xfrm>
            <a:off x="11338651" y="925334"/>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3" name="Oval 152">
            <a:extLst>
              <a:ext uri="{FF2B5EF4-FFF2-40B4-BE49-F238E27FC236}">
                <a16:creationId xmlns:a16="http://schemas.microsoft.com/office/drawing/2014/main" id="{FB33C971-925B-4237-B00B-30527460C49E}"/>
              </a:ext>
            </a:extLst>
          </p:cNvPr>
          <p:cNvSpPr/>
          <p:nvPr/>
        </p:nvSpPr>
        <p:spPr>
          <a:xfrm>
            <a:off x="11377444" y="1617555"/>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4" name="Oval 153">
            <a:extLst>
              <a:ext uri="{FF2B5EF4-FFF2-40B4-BE49-F238E27FC236}">
                <a16:creationId xmlns:a16="http://schemas.microsoft.com/office/drawing/2014/main" id="{FB33C971-925B-4237-B00B-30527460C49E}"/>
              </a:ext>
            </a:extLst>
          </p:cNvPr>
          <p:cNvSpPr/>
          <p:nvPr/>
        </p:nvSpPr>
        <p:spPr>
          <a:xfrm>
            <a:off x="11383258" y="2331121"/>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5" name="Oval 154">
            <a:extLst>
              <a:ext uri="{FF2B5EF4-FFF2-40B4-BE49-F238E27FC236}">
                <a16:creationId xmlns:a16="http://schemas.microsoft.com/office/drawing/2014/main" id="{FB33C971-925B-4237-B00B-30527460C49E}"/>
              </a:ext>
            </a:extLst>
          </p:cNvPr>
          <p:cNvSpPr/>
          <p:nvPr/>
        </p:nvSpPr>
        <p:spPr>
          <a:xfrm>
            <a:off x="11393553" y="2992190"/>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6" name="Oval 155">
            <a:extLst>
              <a:ext uri="{FF2B5EF4-FFF2-40B4-BE49-F238E27FC236}">
                <a16:creationId xmlns:a16="http://schemas.microsoft.com/office/drawing/2014/main" id="{FB33C971-925B-4237-B00B-30527460C49E}"/>
              </a:ext>
            </a:extLst>
          </p:cNvPr>
          <p:cNvSpPr/>
          <p:nvPr/>
        </p:nvSpPr>
        <p:spPr>
          <a:xfrm>
            <a:off x="11383257" y="3689544"/>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7" name="Oval 156">
            <a:extLst>
              <a:ext uri="{FF2B5EF4-FFF2-40B4-BE49-F238E27FC236}">
                <a16:creationId xmlns:a16="http://schemas.microsoft.com/office/drawing/2014/main" id="{FB33C971-925B-4237-B00B-30527460C49E}"/>
              </a:ext>
            </a:extLst>
          </p:cNvPr>
          <p:cNvSpPr/>
          <p:nvPr/>
        </p:nvSpPr>
        <p:spPr>
          <a:xfrm>
            <a:off x="11398059" y="4356885"/>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8" name="Oval 157">
            <a:extLst>
              <a:ext uri="{FF2B5EF4-FFF2-40B4-BE49-F238E27FC236}">
                <a16:creationId xmlns:a16="http://schemas.microsoft.com/office/drawing/2014/main" id="{FB33C971-925B-4237-B00B-30527460C49E}"/>
              </a:ext>
            </a:extLst>
          </p:cNvPr>
          <p:cNvSpPr/>
          <p:nvPr/>
        </p:nvSpPr>
        <p:spPr>
          <a:xfrm>
            <a:off x="11406796" y="5089297"/>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75" name="Oval 174">
            <a:extLst>
              <a:ext uri="{FF2B5EF4-FFF2-40B4-BE49-F238E27FC236}">
                <a16:creationId xmlns:a16="http://schemas.microsoft.com/office/drawing/2014/main" id="{700D6C23-C3E9-F248-9E42-6013B230F14E}"/>
              </a:ext>
            </a:extLst>
          </p:cNvPr>
          <p:cNvSpPr/>
          <p:nvPr/>
        </p:nvSpPr>
        <p:spPr>
          <a:xfrm>
            <a:off x="11338651" y="92030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176" name="Oval 175">
            <a:extLst>
              <a:ext uri="{FF2B5EF4-FFF2-40B4-BE49-F238E27FC236}">
                <a16:creationId xmlns:a16="http://schemas.microsoft.com/office/drawing/2014/main" id="{700D6C23-C3E9-F248-9E42-6013B230F14E}"/>
              </a:ext>
            </a:extLst>
          </p:cNvPr>
          <p:cNvSpPr/>
          <p:nvPr/>
        </p:nvSpPr>
        <p:spPr>
          <a:xfrm>
            <a:off x="4448356" y="156952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Ấ</a:t>
            </a:r>
            <a:endParaRPr lang="vi-VN" sz="3200" b="1" kern="0" dirty="0">
              <a:solidFill>
                <a:prstClr val="black"/>
              </a:solidFill>
              <a:latin typeface="Lato Light"/>
              <a:sym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5149513" y="156653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178" name="Oval 177">
            <a:extLst>
              <a:ext uri="{FF2B5EF4-FFF2-40B4-BE49-F238E27FC236}">
                <a16:creationId xmlns:a16="http://schemas.microsoft.com/office/drawing/2014/main" id="{700D6C23-C3E9-F248-9E42-6013B230F14E}"/>
              </a:ext>
            </a:extLst>
          </p:cNvPr>
          <p:cNvSpPr/>
          <p:nvPr/>
        </p:nvSpPr>
        <p:spPr>
          <a:xfrm>
            <a:off x="5804226" y="161845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6597987" y="295019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Ạ</a:t>
            </a:r>
            <a:endParaRPr lang="vi-VN" sz="3200" b="1" kern="0" dirty="0">
              <a:solidFill>
                <a:prstClr val="black"/>
              </a:solidFill>
              <a:latin typeface="Lato Light"/>
              <a:sym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869223" y="2319715"/>
            <a:ext cx="604605" cy="627416"/>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3782127" y="1524912"/>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B</a:t>
            </a:r>
            <a:endParaRPr lang="vi-VN" sz="3200" b="1" kern="0" dirty="0">
              <a:solidFill>
                <a:prstClr val="black"/>
              </a:solidFill>
              <a:latin typeface="Lato Light"/>
              <a:sym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6486452" y="159721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Ạ</a:t>
            </a:r>
            <a:endParaRPr lang="vi-VN" sz="3200" b="1" kern="0" dirty="0">
              <a:solidFill>
                <a:prstClr val="black"/>
              </a:solidFill>
              <a:latin typeface="Lato Light"/>
              <a:sym typeface="Arial"/>
            </a:endParaRPr>
          </a:p>
        </p:txBody>
      </p:sp>
      <p:sp>
        <p:nvSpPr>
          <p:cNvPr id="183" name="Oval 182">
            <a:extLst>
              <a:ext uri="{FF2B5EF4-FFF2-40B4-BE49-F238E27FC236}">
                <a16:creationId xmlns:a16="http://schemas.microsoft.com/office/drawing/2014/main" id="{700D6C23-C3E9-F248-9E42-6013B230F14E}"/>
              </a:ext>
            </a:extLst>
          </p:cNvPr>
          <p:cNvSpPr/>
          <p:nvPr/>
        </p:nvSpPr>
        <p:spPr>
          <a:xfrm>
            <a:off x="7094928" y="160750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N</a:t>
            </a:r>
            <a:endParaRPr lang="vi-VN" sz="3200" b="1" kern="0" dirty="0">
              <a:solidFill>
                <a:prstClr val="black"/>
              </a:solidFill>
              <a:latin typeface="Lato Light"/>
              <a:sym typeface="Arial"/>
            </a:endParaRPr>
          </a:p>
        </p:txBody>
      </p:sp>
      <p:sp>
        <p:nvSpPr>
          <p:cNvPr id="201" name="Oval 200">
            <a:extLst>
              <a:ext uri="{FF2B5EF4-FFF2-40B4-BE49-F238E27FC236}">
                <a16:creationId xmlns:a16="http://schemas.microsoft.com/office/drawing/2014/main" id="{700D6C23-C3E9-F248-9E42-6013B230F14E}"/>
              </a:ext>
            </a:extLst>
          </p:cNvPr>
          <p:cNvSpPr/>
          <p:nvPr/>
        </p:nvSpPr>
        <p:spPr>
          <a:xfrm>
            <a:off x="7707214" y="155307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241" name="Oval 240">
            <a:extLst>
              <a:ext uri="{FF2B5EF4-FFF2-40B4-BE49-F238E27FC236}">
                <a16:creationId xmlns:a16="http://schemas.microsoft.com/office/drawing/2014/main" id="{700D6C23-C3E9-F248-9E42-6013B230F14E}"/>
              </a:ext>
            </a:extLst>
          </p:cNvPr>
          <p:cNvSpPr/>
          <p:nvPr/>
        </p:nvSpPr>
        <p:spPr>
          <a:xfrm>
            <a:off x="11338649" y="161755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258" name="Oval 257">
            <a:extLst>
              <a:ext uri="{FF2B5EF4-FFF2-40B4-BE49-F238E27FC236}">
                <a16:creationId xmlns:a16="http://schemas.microsoft.com/office/drawing/2014/main" id="{700D6C23-C3E9-F248-9E42-6013B230F14E}"/>
              </a:ext>
            </a:extLst>
          </p:cNvPr>
          <p:cNvSpPr/>
          <p:nvPr/>
        </p:nvSpPr>
        <p:spPr>
          <a:xfrm>
            <a:off x="11374694" y="370523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259" name="Oval 258">
            <a:extLst>
              <a:ext uri="{FF2B5EF4-FFF2-40B4-BE49-F238E27FC236}">
                <a16:creationId xmlns:a16="http://schemas.microsoft.com/office/drawing/2014/main" id="{700D6C23-C3E9-F248-9E42-6013B230F14E}"/>
              </a:ext>
            </a:extLst>
          </p:cNvPr>
          <p:cNvSpPr/>
          <p:nvPr/>
        </p:nvSpPr>
        <p:spPr>
          <a:xfrm>
            <a:off x="11377444" y="439370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Ậ</a:t>
            </a:r>
            <a:endParaRPr lang="vi-VN" sz="3200" b="1" kern="0" dirty="0">
              <a:solidFill>
                <a:srgbClr val="FF0000"/>
              </a:solidFill>
              <a:latin typeface="Lato Light"/>
              <a:sym typeface="Arial"/>
            </a:endParaRPr>
          </a:p>
        </p:txBody>
      </p:sp>
      <p:sp>
        <p:nvSpPr>
          <p:cNvPr id="263" name="Oval 262">
            <a:extLst>
              <a:ext uri="{FF2B5EF4-FFF2-40B4-BE49-F238E27FC236}">
                <a16:creationId xmlns:a16="http://schemas.microsoft.com/office/drawing/2014/main" id="{700D6C23-C3E9-F248-9E42-6013B230F14E}"/>
              </a:ext>
            </a:extLst>
          </p:cNvPr>
          <p:cNvSpPr/>
          <p:nvPr/>
        </p:nvSpPr>
        <p:spPr>
          <a:xfrm>
            <a:off x="11366523" y="299438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265" name="Oval 264">
            <a:extLst>
              <a:ext uri="{FF2B5EF4-FFF2-40B4-BE49-F238E27FC236}">
                <a16:creationId xmlns:a16="http://schemas.microsoft.com/office/drawing/2014/main" id="{700D6C23-C3E9-F248-9E42-6013B230F14E}"/>
              </a:ext>
            </a:extLst>
          </p:cNvPr>
          <p:cNvSpPr/>
          <p:nvPr/>
        </p:nvSpPr>
        <p:spPr>
          <a:xfrm>
            <a:off x="2087056" y="224729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dirty="0">
                <a:solidFill>
                  <a:prstClr val="black"/>
                </a:solidFill>
                <a:latin typeface="Calibri"/>
                <a:sym typeface="Arial"/>
              </a:rPr>
              <a:t>C</a:t>
            </a:r>
            <a:endParaRPr lang="vi-VN" sz="3200" b="1" kern="0" dirty="0">
              <a:solidFill>
                <a:prstClr val="black"/>
              </a:solidFill>
              <a:latin typeface="Lato Light"/>
              <a:sym typeface="Arial"/>
            </a:endParaRPr>
          </a:p>
        </p:txBody>
      </p:sp>
      <p:sp>
        <p:nvSpPr>
          <p:cNvPr id="266" name="Oval 265">
            <a:extLst>
              <a:ext uri="{FF2B5EF4-FFF2-40B4-BE49-F238E27FC236}">
                <a16:creationId xmlns:a16="http://schemas.microsoft.com/office/drawing/2014/main" id="{700D6C23-C3E9-F248-9E42-6013B230F14E}"/>
              </a:ext>
            </a:extLst>
          </p:cNvPr>
          <p:cNvSpPr/>
          <p:nvPr/>
        </p:nvSpPr>
        <p:spPr>
          <a:xfrm>
            <a:off x="2718294" y="222574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Ố</a:t>
            </a:r>
            <a:endParaRPr lang="vi-VN" sz="3200" b="1" kern="0" dirty="0">
              <a:solidFill>
                <a:prstClr val="black"/>
              </a:solidFill>
              <a:latin typeface="Lato Light"/>
              <a:sym typeface="Arial"/>
            </a:endParaRPr>
          </a:p>
        </p:txBody>
      </p:sp>
      <p:sp>
        <p:nvSpPr>
          <p:cNvPr id="267" name="Oval 266">
            <a:extLst>
              <a:ext uri="{FF2B5EF4-FFF2-40B4-BE49-F238E27FC236}">
                <a16:creationId xmlns:a16="http://schemas.microsoft.com/office/drawing/2014/main" id="{700D6C23-C3E9-F248-9E42-6013B230F14E}"/>
              </a:ext>
            </a:extLst>
          </p:cNvPr>
          <p:cNvSpPr/>
          <p:nvPr/>
        </p:nvSpPr>
        <p:spPr>
          <a:xfrm>
            <a:off x="3336597" y="221157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V</a:t>
            </a:r>
            <a:endParaRPr lang="vi-VN" sz="3200" b="1" kern="0" dirty="0">
              <a:solidFill>
                <a:prstClr val="black"/>
              </a:solidFill>
              <a:latin typeface="Lato Light"/>
              <a:sym typeface="Arial"/>
            </a:endParaRPr>
          </a:p>
        </p:txBody>
      </p:sp>
      <p:sp>
        <p:nvSpPr>
          <p:cNvPr id="268" name="Oval 267">
            <a:extLst>
              <a:ext uri="{FF2B5EF4-FFF2-40B4-BE49-F238E27FC236}">
                <a16:creationId xmlns:a16="http://schemas.microsoft.com/office/drawing/2014/main" id="{700D6C23-C3E9-F248-9E42-6013B230F14E}"/>
              </a:ext>
            </a:extLst>
          </p:cNvPr>
          <p:cNvSpPr/>
          <p:nvPr/>
        </p:nvSpPr>
        <p:spPr>
          <a:xfrm>
            <a:off x="4542596" y="2279752"/>
            <a:ext cx="644100"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269" name="Oval 268">
            <a:extLst>
              <a:ext uri="{FF2B5EF4-FFF2-40B4-BE49-F238E27FC236}">
                <a16:creationId xmlns:a16="http://schemas.microsoft.com/office/drawing/2014/main" id="{700D6C23-C3E9-F248-9E42-6013B230F14E}"/>
              </a:ext>
            </a:extLst>
          </p:cNvPr>
          <p:cNvSpPr/>
          <p:nvPr/>
        </p:nvSpPr>
        <p:spPr>
          <a:xfrm>
            <a:off x="5199621" y="226985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270" name="Oval 269">
            <a:extLst>
              <a:ext uri="{FF2B5EF4-FFF2-40B4-BE49-F238E27FC236}">
                <a16:creationId xmlns:a16="http://schemas.microsoft.com/office/drawing/2014/main" id="{700D6C23-C3E9-F248-9E42-6013B230F14E}"/>
              </a:ext>
            </a:extLst>
          </p:cNvPr>
          <p:cNvSpPr/>
          <p:nvPr/>
        </p:nvSpPr>
        <p:spPr>
          <a:xfrm>
            <a:off x="5877259" y="228254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srgbClr val="FF0000"/>
                </a:solidFill>
                <a:latin typeface="Calibri"/>
                <a:sym typeface="Arial"/>
              </a:rPr>
              <a:t>Â</a:t>
            </a:r>
            <a:endParaRPr lang="vi-VN" sz="3200" b="1" kern="0" dirty="0">
              <a:solidFill>
                <a:srgbClr val="FF0000"/>
              </a:solidFill>
              <a:latin typeface="Lato Light"/>
              <a:sym typeface="Arial"/>
            </a:endParaRPr>
          </a:p>
        </p:txBody>
      </p:sp>
      <p:sp>
        <p:nvSpPr>
          <p:cNvPr id="271" name="Oval 270">
            <a:extLst>
              <a:ext uri="{FF2B5EF4-FFF2-40B4-BE49-F238E27FC236}">
                <a16:creationId xmlns:a16="http://schemas.microsoft.com/office/drawing/2014/main" id="{700D6C23-C3E9-F248-9E42-6013B230F14E}"/>
              </a:ext>
            </a:extLst>
          </p:cNvPr>
          <p:cNvSpPr/>
          <p:nvPr/>
        </p:nvSpPr>
        <p:spPr>
          <a:xfrm>
            <a:off x="6541909" y="229676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N</a:t>
            </a:r>
            <a:endParaRPr lang="vi-VN" sz="3200" b="1" kern="0" dirty="0">
              <a:solidFill>
                <a:prstClr val="black"/>
              </a:solidFill>
              <a:latin typeface="Lato Light"/>
              <a:sym typeface="Arial"/>
            </a:endParaRPr>
          </a:p>
        </p:txBody>
      </p:sp>
      <p:sp>
        <p:nvSpPr>
          <p:cNvPr id="272" name="Oval 271">
            <a:extLst>
              <a:ext uri="{FF2B5EF4-FFF2-40B4-BE49-F238E27FC236}">
                <a16:creationId xmlns:a16="http://schemas.microsoft.com/office/drawing/2014/main" id="{700D6C23-C3E9-F248-9E42-6013B230F14E}"/>
              </a:ext>
            </a:extLst>
          </p:cNvPr>
          <p:cNvSpPr/>
          <p:nvPr/>
        </p:nvSpPr>
        <p:spPr>
          <a:xfrm>
            <a:off x="11377272" y="233470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srgbClr val="FF0000"/>
                </a:solidFill>
                <a:latin typeface="Calibri"/>
                <a:sym typeface="Arial"/>
              </a:rPr>
              <a:t>Â</a:t>
            </a:r>
            <a:endParaRPr lang="vi-VN" sz="3200" b="1" kern="0" dirty="0">
              <a:solidFill>
                <a:srgbClr val="FF0000"/>
              </a:solidFill>
              <a:latin typeface="Lato Light"/>
              <a:sym typeface="Arial"/>
            </a:endParaRPr>
          </a:p>
        </p:txBody>
      </p:sp>
      <p:sp>
        <p:nvSpPr>
          <p:cNvPr id="273" name="Oval 272">
            <a:extLst>
              <a:ext uri="{FF2B5EF4-FFF2-40B4-BE49-F238E27FC236}">
                <a16:creationId xmlns:a16="http://schemas.microsoft.com/office/drawing/2014/main" id="{700D6C23-C3E9-F248-9E42-6013B230F14E}"/>
              </a:ext>
            </a:extLst>
          </p:cNvPr>
          <p:cNvSpPr/>
          <p:nvPr/>
        </p:nvSpPr>
        <p:spPr>
          <a:xfrm>
            <a:off x="3274126" y="296910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I</a:t>
            </a:r>
            <a:endParaRPr lang="vi-VN" sz="3200" b="1" kern="0" dirty="0">
              <a:solidFill>
                <a:prstClr val="black"/>
              </a:solidFill>
              <a:latin typeface="Lato Light"/>
              <a:sym typeface="Arial"/>
            </a:endParaRPr>
          </a:p>
        </p:txBody>
      </p:sp>
      <p:sp>
        <p:nvSpPr>
          <p:cNvPr id="274" name="Oval 273">
            <a:extLst>
              <a:ext uri="{FF2B5EF4-FFF2-40B4-BE49-F238E27FC236}">
                <a16:creationId xmlns:a16="http://schemas.microsoft.com/office/drawing/2014/main" id="{700D6C23-C3E9-F248-9E42-6013B230F14E}"/>
              </a:ext>
            </a:extLst>
          </p:cNvPr>
          <p:cNvSpPr/>
          <p:nvPr/>
        </p:nvSpPr>
        <p:spPr>
          <a:xfrm>
            <a:off x="3983222" y="300589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Ê</a:t>
            </a:r>
            <a:endParaRPr lang="vi-VN" sz="3200" b="1" kern="0" dirty="0">
              <a:solidFill>
                <a:prstClr val="black"/>
              </a:solidFill>
              <a:latin typeface="Lato Light"/>
              <a:sym typeface="Arial"/>
            </a:endParaRPr>
          </a:p>
        </p:txBody>
      </p:sp>
      <p:sp>
        <p:nvSpPr>
          <p:cNvPr id="276" name="Oval 275">
            <a:extLst>
              <a:ext uri="{FF2B5EF4-FFF2-40B4-BE49-F238E27FC236}">
                <a16:creationId xmlns:a16="http://schemas.microsoft.com/office/drawing/2014/main" id="{700D6C23-C3E9-F248-9E42-6013B230F14E}"/>
              </a:ext>
            </a:extLst>
          </p:cNvPr>
          <p:cNvSpPr/>
          <p:nvPr/>
        </p:nvSpPr>
        <p:spPr>
          <a:xfrm>
            <a:off x="4575674" y="299412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U</a:t>
            </a:r>
            <a:endParaRPr lang="vi-VN" sz="3200" b="1" kern="0" dirty="0">
              <a:solidFill>
                <a:prstClr val="black"/>
              </a:solidFill>
              <a:latin typeface="Lato Light"/>
              <a:sym typeface="Arial"/>
            </a:endParaRPr>
          </a:p>
        </p:txBody>
      </p:sp>
      <p:sp>
        <p:nvSpPr>
          <p:cNvPr id="277" name="Oval 276">
            <a:extLst>
              <a:ext uri="{FF2B5EF4-FFF2-40B4-BE49-F238E27FC236}">
                <a16:creationId xmlns:a16="http://schemas.microsoft.com/office/drawing/2014/main" id="{700D6C23-C3E9-F248-9E42-6013B230F14E}"/>
              </a:ext>
            </a:extLst>
          </p:cNvPr>
          <p:cNvSpPr/>
          <p:nvPr/>
        </p:nvSpPr>
        <p:spPr>
          <a:xfrm>
            <a:off x="5239504" y="295019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278" name="Oval 277">
            <a:extLst>
              <a:ext uri="{FF2B5EF4-FFF2-40B4-BE49-F238E27FC236}">
                <a16:creationId xmlns:a16="http://schemas.microsoft.com/office/drawing/2014/main" id="{700D6C23-C3E9-F248-9E42-6013B230F14E}"/>
              </a:ext>
            </a:extLst>
          </p:cNvPr>
          <p:cNvSpPr/>
          <p:nvPr/>
        </p:nvSpPr>
        <p:spPr>
          <a:xfrm>
            <a:off x="5923271" y="296488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G</a:t>
            </a:r>
            <a:endParaRPr lang="vi-VN" sz="3200" b="1" kern="0" dirty="0">
              <a:solidFill>
                <a:prstClr val="black"/>
              </a:solidFill>
              <a:latin typeface="Lato Light"/>
              <a:sym typeface="Arial"/>
            </a:endParaRPr>
          </a:p>
        </p:txBody>
      </p:sp>
      <p:sp>
        <p:nvSpPr>
          <p:cNvPr id="280" name="Oval 279">
            <a:extLst>
              <a:ext uri="{FF2B5EF4-FFF2-40B4-BE49-F238E27FC236}">
                <a16:creationId xmlns:a16="http://schemas.microsoft.com/office/drawing/2014/main" id="{700D6C23-C3E9-F248-9E42-6013B230F14E}"/>
              </a:ext>
            </a:extLst>
          </p:cNvPr>
          <p:cNvSpPr/>
          <p:nvPr/>
        </p:nvSpPr>
        <p:spPr>
          <a:xfrm>
            <a:off x="2621827" y="302967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K</a:t>
            </a:r>
            <a:endParaRPr lang="vi-VN" sz="3200" b="1" kern="0" dirty="0">
              <a:solidFill>
                <a:prstClr val="black"/>
              </a:solidFill>
              <a:latin typeface="Lato Light"/>
              <a:sym typeface="Arial"/>
            </a:endParaRPr>
          </a:p>
        </p:txBody>
      </p:sp>
      <p:sp>
        <p:nvSpPr>
          <p:cNvPr id="281" name="Oval 280">
            <a:extLst>
              <a:ext uri="{FF2B5EF4-FFF2-40B4-BE49-F238E27FC236}">
                <a16:creationId xmlns:a16="http://schemas.microsoft.com/office/drawing/2014/main" id="{700D6C23-C3E9-F248-9E42-6013B230F14E}"/>
              </a:ext>
            </a:extLst>
          </p:cNvPr>
          <p:cNvSpPr/>
          <p:nvPr/>
        </p:nvSpPr>
        <p:spPr>
          <a:xfrm>
            <a:off x="7232788" y="369156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D</a:t>
            </a:r>
            <a:endParaRPr lang="vi-VN" sz="3200" b="1" kern="0" dirty="0">
              <a:solidFill>
                <a:prstClr val="black"/>
              </a:solidFill>
              <a:latin typeface="Lato Light"/>
              <a:sym typeface="Arial"/>
            </a:endParaRPr>
          </a:p>
        </p:txBody>
      </p:sp>
      <p:sp>
        <p:nvSpPr>
          <p:cNvPr id="282" name="Oval 281">
            <a:extLst>
              <a:ext uri="{FF2B5EF4-FFF2-40B4-BE49-F238E27FC236}">
                <a16:creationId xmlns:a16="http://schemas.microsoft.com/office/drawing/2014/main" id="{700D6C23-C3E9-F248-9E42-6013B230F14E}"/>
              </a:ext>
            </a:extLst>
          </p:cNvPr>
          <p:cNvSpPr/>
          <p:nvPr/>
        </p:nvSpPr>
        <p:spPr>
          <a:xfrm>
            <a:off x="4618496" y="369646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P</a:t>
            </a:r>
            <a:endParaRPr lang="vi-VN" sz="3200" b="1" kern="0" dirty="0">
              <a:solidFill>
                <a:prstClr val="black"/>
              </a:solidFill>
              <a:latin typeface="Lato Light"/>
              <a:sym typeface="Arial"/>
            </a:endParaRPr>
          </a:p>
        </p:txBody>
      </p:sp>
      <p:sp>
        <p:nvSpPr>
          <p:cNvPr id="283" name="Oval 282">
            <a:extLst>
              <a:ext uri="{FF2B5EF4-FFF2-40B4-BE49-F238E27FC236}">
                <a16:creationId xmlns:a16="http://schemas.microsoft.com/office/drawing/2014/main" id="{700D6C23-C3E9-F248-9E42-6013B230F14E}"/>
              </a:ext>
            </a:extLst>
          </p:cNvPr>
          <p:cNvSpPr/>
          <p:nvPr/>
        </p:nvSpPr>
        <p:spPr>
          <a:xfrm>
            <a:off x="5207996" y="3689542"/>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284" name="Oval 283">
            <a:extLst>
              <a:ext uri="{FF2B5EF4-FFF2-40B4-BE49-F238E27FC236}">
                <a16:creationId xmlns:a16="http://schemas.microsoft.com/office/drawing/2014/main" id="{700D6C23-C3E9-F248-9E42-6013B230F14E}"/>
              </a:ext>
            </a:extLst>
          </p:cNvPr>
          <p:cNvSpPr/>
          <p:nvPr/>
        </p:nvSpPr>
        <p:spPr>
          <a:xfrm>
            <a:off x="5892059" y="371877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Ả</a:t>
            </a:r>
            <a:endParaRPr lang="vi-VN" sz="3200" b="1" kern="0" dirty="0">
              <a:solidFill>
                <a:prstClr val="black"/>
              </a:solidFill>
              <a:latin typeface="Lato Light"/>
              <a:sym typeface="Arial"/>
            </a:endParaRPr>
          </a:p>
        </p:txBody>
      </p:sp>
      <p:sp>
        <p:nvSpPr>
          <p:cNvPr id="285" name="Oval 284">
            <a:extLst>
              <a:ext uri="{FF2B5EF4-FFF2-40B4-BE49-F238E27FC236}">
                <a16:creationId xmlns:a16="http://schemas.microsoft.com/office/drawing/2014/main" id="{700D6C23-C3E9-F248-9E42-6013B230F14E}"/>
              </a:ext>
            </a:extLst>
          </p:cNvPr>
          <p:cNvSpPr/>
          <p:nvPr/>
        </p:nvSpPr>
        <p:spPr>
          <a:xfrm>
            <a:off x="6552665" y="370523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N</a:t>
            </a:r>
            <a:endParaRPr lang="vi-VN" sz="3200" b="1" kern="0" dirty="0">
              <a:solidFill>
                <a:prstClr val="black"/>
              </a:solidFill>
              <a:latin typeface="Lato Light"/>
              <a:sym typeface="Arial"/>
            </a:endParaRPr>
          </a:p>
        </p:txBody>
      </p:sp>
      <p:sp>
        <p:nvSpPr>
          <p:cNvPr id="296" name="Oval 295">
            <a:extLst>
              <a:ext uri="{FF2B5EF4-FFF2-40B4-BE49-F238E27FC236}">
                <a16:creationId xmlns:a16="http://schemas.microsoft.com/office/drawing/2014/main" id="{700D6C23-C3E9-F248-9E42-6013B230F14E}"/>
              </a:ext>
            </a:extLst>
          </p:cNvPr>
          <p:cNvSpPr/>
          <p:nvPr/>
        </p:nvSpPr>
        <p:spPr>
          <a:xfrm>
            <a:off x="6636218" y="436226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297" name="Oval 296">
            <a:extLst>
              <a:ext uri="{FF2B5EF4-FFF2-40B4-BE49-F238E27FC236}">
                <a16:creationId xmlns:a16="http://schemas.microsoft.com/office/drawing/2014/main" id="{700D6C23-C3E9-F248-9E42-6013B230F14E}"/>
              </a:ext>
            </a:extLst>
          </p:cNvPr>
          <p:cNvSpPr/>
          <p:nvPr/>
        </p:nvSpPr>
        <p:spPr>
          <a:xfrm>
            <a:off x="7342099" y="431792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298" name="Oval 297">
            <a:extLst>
              <a:ext uri="{FF2B5EF4-FFF2-40B4-BE49-F238E27FC236}">
                <a16:creationId xmlns:a16="http://schemas.microsoft.com/office/drawing/2014/main" id="{700D6C23-C3E9-F248-9E42-6013B230F14E}"/>
              </a:ext>
            </a:extLst>
          </p:cNvPr>
          <p:cNvSpPr/>
          <p:nvPr/>
        </p:nvSpPr>
        <p:spPr>
          <a:xfrm>
            <a:off x="7990201" y="433292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À</a:t>
            </a:r>
            <a:endParaRPr lang="vi-VN" sz="3200" b="1" kern="0" dirty="0">
              <a:solidFill>
                <a:prstClr val="black"/>
              </a:solidFill>
              <a:latin typeface="Lato Light"/>
              <a:sym typeface="Arial"/>
            </a:endParaRPr>
          </a:p>
        </p:txBody>
      </p:sp>
      <p:sp>
        <p:nvSpPr>
          <p:cNvPr id="300" name="Oval 299">
            <a:extLst>
              <a:ext uri="{FF2B5EF4-FFF2-40B4-BE49-F238E27FC236}">
                <a16:creationId xmlns:a16="http://schemas.microsoft.com/office/drawing/2014/main" id="{700D6C23-C3E9-F248-9E42-6013B230F14E}"/>
              </a:ext>
            </a:extLst>
          </p:cNvPr>
          <p:cNvSpPr/>
          <p:nvPr/>
        </p:nvSpPr>
        <p:spPr>
          <a:xfrm>
            <a:off x="3966785" y="432801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301" name="Oval 300">
            <a:extLst>
              <a:ext uri="{FF2B5EF4-FFF2-40B4-BE49-F238E27FC236}">
                <a16:creationId xmlns:a16="http://schemas.microsoft.com/office/drawing/2014/main" id="{700D6C23-C3E9-F248-9E42-6013B230F14E}"/>
              </a:ext>
            </a:extLst>
          </p:cNvPr>
          <p:cNvSpPr/>
          <p:nvPr/>
        </p:nvSpPr>
        <p:spPr>
          <a:xfrm>
            <a:off x="4571391" y="432801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302" name="Oval 301">
            <a:extLst>
              <a:ext uri="{FF2B5EF4-FFF2-40B4-BE49-F238E27FC236}">
                <a16:creationId xmlns:a16="http://schemas.microsoft.com/office/drawing/2014/main" id="{700D6C23-C3E9-F248-9E42-6013B230F14E}"/>
              </a:ext>
            </a:extLst>
          </p:cNvPr>
          <p:cNvSpPr/>
          <p:nvPr/>
        </p:nvSpPr>
        <p:spPr>
          <a:xfrm>
            <a:off x="5224438" y="432800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Ậ</a:t>
            </a:r>
            <a:endParaRPr lang="vi-VN" sz="3200" b="1" kern="0" dirty="0">
              <a:solidFill>
                <a:srgbClr val="FF0000"/>
              </a:solidFill>
              <a:latin typeface="Lato Light"/>
              <a:sym typeface="Arial"/>
            </a:endParaRPr>
          </a:p>
        </p:txBody>
      </p:sp>
      <p:sp>
        <p:nvSpPr>
          <p:cNvPr id="303" name="Oval 302">
            <a:extLst>
              <a:ext uri="{FF2B5EF4-FFF2-40B4-BE49-F238E27FC236}">
                <a16:creationId xmlns:a16="http://schemas.microsoft.com/office/drawing/2014/main" id="{700D6C23-C3E9-F248-9E42-6013B230F14E}"/>
              </a:ext>
            </a:extLst>
          </p:cNvPr>
          <p:cNvSpPr/>
          <p:nvPr/>
        </p:nvSpPr>
        <p:spPr>
          <a:xfrm>
            <a:off x="5912244" y="437312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305" name="Oval 304">
            <a:extLst>
              <a:ext uri="{FF2B5EF4-FFF2-40B4-BE49-F238E27FC236}">
                <a16:creationId xmlns:a16="http://schemas.microsoft.com/office/drawing/2014/main" id="{700D6C23-C3E9-F248-9E42-6013B230F14E}"/>
              </a:ext>
            </a:extLst>
          </p:cNvPr>
          <p:cNvSpPr/>
          <p:nvPr/>
        </p:nvSpPr>
        <p:spPr>
          <a:xfrm>
            <a:off x="3953124" y="228760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Ô</a:t>
            </a:r>
            <a:endParaRPr lang="vi-VN" sz="3200" b="1" kern="0" dirty="0">
              <a:solidFill>
                <a:prstClr val="black"/>
              </a:solidFill>
              <a:latin typeface="Lato Light"/>
              <a:sym typeface="Arial"/>
            </a:endParaRPr>
          </a:p>
        </p:txBody>
      </p:sp>
      <p:sp>
        <p:nvSpPr>
          <p:cNvPr id="312" name="Oval 311">
            <a:extLst>
              <a:ext uri="{FF2B5EF4-FFF2-40B4-BE49-F238E27FC236}">
                <a16:creationId xmlns:a16="http://schemas.microsoft.com/office/drawing/2014/main" id="{700D6C23-C3E9-F248-9E42-6013B230F14E}"/>
              </a:ext>
            </a:extLst>
          </p:cNvPr>
          <p:cNvSpPr/>
          <p:nvPr/>
        </p:nvSpPr>
        <p:spPr>
          <a:xfrm>
            <a:off x="3909803" y="515413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R</a:t>
            </a:r>
            <a:endParaRPr lang="vi-VN" sz="3200" b="1" kern="0" dirty="0">
              <a:solidFill>
                <a:prstClr val="black"/>
              </a:solidFill>
              <a:latin typeface="Lato Light"/>
              <a:sym typeface="Arial"/>
            </a:endParaRPr>
          </a:p>
        </p:txBody>
      </p:sp>
      <p:sp>
        <p:nvSpPr>
          <p:cNvPr id="313" name="Oval 312">
            <a:extLst>
              <a:ext uri="{FF2B5EF4-FFF2-40B4-BE49-F238E27FC236}">
                <a16:creationId xmlns:a16="http://schemas.microsoft.com/office/drawing/2014/main" id="{700D6C23-C3E9-F248-9E42-6013B230F14E}"/>
              </a:ext>
            </a:extLst>
          </p:cNvPr>
          <p:cNvSpPr/>
          <p:nvPr/>
        </p:nvSpPr>
        <p:spPr>
          <a:xfrm>
            <a:off x="4612364" y="515413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Ầ</a:t>
            </a:r>
            <a:endParaRPr lang="vi-VN" sz="3200" b="1" kern="0" dirty="0">
              <a:solidFill>
                <a:prstClr val="black"/>
              </a:solidFill>
              <a:latin typeface="Lato Light"/>
              <a:sym typeface="Arial"/>
            </a:endParaRPr>
          </a:p>
        </p:txBody>
      </p:sp>
      <p:sp>
        <p:nvSpPr>
          <p:cNvPr id="314" name="Oval 313">
            <a:extLst>
              <a:ext uri="{FF2B5EF4-FFF2-40B4-BE49-F238E27FC236}">
                <a16:creationId xmlns:a16="http://schemas.microsoft.com/office/drawing/2014/main" id="{700D6C23-C3E9-F248-9E42-6013B230F14E}"/>
              </a:ext>
            </a:extLst>
          </p:cNvPr>
          <p:cNvSpPr/>
          <p:nvPr/>
        </p:nvSpPr>
        <p:spPr>
          <a:xfrm>
            <a:off x="5270170" y="508316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U</a:t>
            </a:r>
            <a:endParaRPr lang="vi-VN" sz="3200" b="1" kern="0" dirty="0">
              <a:solidFill>
                <a:srgbClr val="FF0000"/>
              </a:solidFill>
              <a:latin typeface="Lato Light"/>
              <a:sym typeface="Arial"/>
            </a:endParaRPr>
          </a:p>
        </p:txBody>
      </p:sp>
      <p:sp>
        <p:nvSpPr>
          <p:cNvPr id="315" name="Oval 314">
            <a:extLst>
              <a:ext uri="{FF2B5EF4-FFF2-40B4-BE49-F238E27FC236}">
                <a16:creationId xmlns:a16="http://schemas.microsoft.com/office/drawing/2014/main" id="{700D6C23-C3E9-F248-9E42-6013B230F14E}"/>
              </a:ext>
            </a:extLst>
          </p:cNvPr>
          <p:cNvSpPr/>
          <p:nvPr/>
        </p:nvSpPr>
        <p:spPr>
          <a:xfrm>
            <a:off x="5913719" y="509891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C</a:t>
            </a:r>
            <a:endParaRPr lang="vi-VN" sz="3200" b="1" kern="0" dirty="0">
              <a:solidFill>
                <a:prstClr val="black"/>
              </a:solidFill>
              <a:latin typeface="Lato Light"/>
              <a:sym typeface="Arial"/>
            </a:endParaRPr>
          </a:p>
        </p:txBody>
      </p:sp>
      <p:sp>
        <p:nvSpPr>
          <p:cNvPr id="317" name="Oval 316">
            <a:extLst>
              <a:ext uri="{FF2B5EF4-FFF2-40B4-BE49-F238E27FC236}">
                <a16:creationId xmlns:a16="http://schemas.microsoft.com/office/drawing/2014/main" id="{700D6C23-C3E9-F248-9E42-6013B230F14E}"/>
              </a:ext>
            </a:extLst>
          </p:cNvPr>
          <p:cNvSpPr/>
          <p:nvPr/>
        </p:nvSpPr>
        <p:spPr>
          <a:xfrm>
            <a:off x="7218119" y="513866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U</a:t>
            </a:r>
            <a:endParaRPr lang="vi-VN" sz="3200" b="1" kern="0" dirty="0">
              <a:solidFill>
                <a:prstClr val="black"/>
              </a:solidFill>
              <a:latin typeface="Lato Light"/>
              <a:sym typeface="Arial"/>
            </a:endParaRPr>
          </a:p>
        </p:txBody>
      </p:sp>
      <p:sp>
        <p:nvSpPr>
          <p:cNvPr id="318" name="Oval 317">
            <a:extLst>
              <a:ext uri="{FF2B5EF4-FFF2-40B4-BE49-F238E27FC236}">
                <a16:creationId xmlns:a16="http://schemas.microsoft.com/office/drawing/2014/main" id="{700D6C23-C3E9-F248-9E42-6013B230F14E}"/>
              </a:ext>
            </a:extLst>
          </p:cNvPr>
          <p:cNvSpPr/>
          <p:nvPr/>
        </p:nvSpPr>
        <p:spPr>
          <a:xfrm>
            <a:off x="6614146" y="509932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A</a:t>
            </a:r>
            <a:endParaRPr lang="vi-VN" sz="3200" b="1" kern="0" dirty="0">
              <a:solidFill>
                <a:prstClr val="black"/>
              </a:solidFill>
              <a:latin typeface="Lato Light"/>
              <a:sym typeface="Arial"/>
            </a:endParaRPr>
          </a:p>
        </p:txBody>
      </p:sp>
      <p:sp>
        <p:nvSpPr>
          <p:cNvPr id="319" name="Oval 318">
            <a:extLst>
              <a:ext uri="{FF2B5EF4-FFF2-40B4-BE49-F238E27FC236}">
                <a16:creationId xmlns:a16="http://schemas.microsoft.com/office/drawing/2014/main" id="{700D6C23-C3E9-F248-9E42-6013B230F14E}"/>
              </a:ext>
            </a:extLst>
          </p:cNvPr>
          <p:cNvSpPr/>
          <p:nvPr/>
        </p:nvSpPr>
        <p:spPr>
          <a:xfrm>
            <a:off x="3277710" y="518946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320" name="Oval 319">
            <a:extLst>
              <a:ext uri="{FF2B5EF4-FFF2-40B4-BE49-F238E27FC236}">
                <a16:creationId xmlns:a16="http://schemas.microsoft.com/office/drawing/2014/main" id="{700D6C23-C3E9-F248-9E42-6013B230F14E}"/>
              </a:ext>
            </a:extLst>
          </p:cNvPr>
          <p:cNvSpPr/>
          <p:nvPr/>
        </p:nvSpPr>
        <p:spPr>
          <a:xfrm>
            <a:off x="8458176" y="363428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Ệ</a:t>
            </a:r>
            <a:endParaRPr lang="vi-VN" sz="3200" b="1" kern="0" dirty="0">
              <a:solidFill>
                <a:prstClr val="black"/>
              </a:solidFill>
              <a:latin typeface="Lato Light"/>
              <a:sym typeface="Arial"/>
            </a:endParaRPr>
          </a:p>
        </p:txBody>
      </p:sp>
      <p:sp>
        <p:nvSpPr>
          <p:cNvPr id="322" name="Oval 321">
            <a:extLst>
              <a:ext uri="{FF2B5EF4-FFF2-40B4-BE49-F238E27FC236}">
                <a16:creationId xmlns:a16="http://schemas.microsoft.com/office/drawing/2014/main" id="{700D6C23-C3E9-F248-9E42-6013B230F14E}"/>
              </a:ext>
            </a:extLst>
          </p:cNvPr>
          <p:cNvSpPr/>
          <p:nvPr/>
        </p:nvSpPr>
        <p:spPr>
          <a:xfrm>
            <a:off x="9056251" y="366628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dirty="0">
                <a:solidFill>
                  <a:prstClr val="black"/>
                </a:solidFill>
                <a:latin typeface="Calibri"/>
                <a:sym typeface="Arial"/>
              </a:rPr>
              <a:t>N</a:t>
            </a:r>
            <a:endParaRPr lang="vi-VN" sz="3200" b="1" kern="0" dirty="0">
              <a:solidFill>
                <a:prstClr val="black"/>
              </a:solidFill>
              <a:latin typeface="Lato Light"/>
              <a:sym typeface="Arial"/>
            </a:endParaRPr>
          </a:p>
        </p:txBody>
      </p:sp>
      <p:sp>
        <p:nvSpPr>
          <p:cNvPr id="324" name="Oval 323">
            <a:extLst>
              <a:ext uri="{FF2B5EF4-FFF2-40B4-BE49-F238E27FC236}">
                <a16:creationId xmlns:a16="http://schemas.microsoft.com/office/drawing/2014/main" id="{700D6C23-C3E9-F248-9E42-6013B230F14E}"/>
              </a:ext>
            </a:extLst>
          </p:cNvPr>
          <p:cNvSpPr/>
          <p:nvPr/>
        </p:nvSpPr>
        <p:spPr>
          <a:xfrm>
            <a:off x="9626775" y="89015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M</a:t>
            </a:r>
            <a:endParaRPr lang="vi-VN" sz="3200" b="1" kern="0" dirty="0">
              <a:solidFill>
                <a:prstClr val="black"/>
              </a:solidFill>
              <a:latin typeface="Lato Light"/>
              <a:sym typeface="Arial"/>
            </a:endParaRPr>
          </a:p>
        </p:txBody>
      </p:sp>
      <p:sp>
        <p:nvSpPr>
          <p:cNvPr id="325" name="Oval 324">
            <a:extLst>
              <a:ext uri="{FF2B5EF4-FFF2-40B4-BE49-F238E27FC236}">
                <a16:creationId xmlns:a16="http://schemas.microsoft.com/office/drawing/2014/main" id="{700D6C23-C3E9-F248-9E42-6013B230F14E}"/>
              </a:ext>
            </a:extLst>
          </p:cNvPr>
          <p:cNvSpPr/>
          <p:nvPr/>
        </p:nvSpPr>
        <p:spPr>
          <a:xfrm>
            <a:off x="1482329" y="224784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Ứ</a:t>
            </a:r>
            <a:endParaRPr lang="vi-VN" sz="3200" b="1" kern="0" dirty="0">
              <a:solidFill>
                <a:prstClr val="black"/>
              </a:solidFill>
              <a:latin typeface="Lato Light"/>
              <a:sym typeface="Arial"/>
            </a:endParaRPr>
          </a:p>
        </p:txBody>
      </p:sp>
      <p:sp>
        <p:nvSpPr>
          <p:cNvPr id="326" name="Oval 325">
            <a:extLst>
              <a:ext uri="{FF2B5EF4-FFF2-40B4-BE49-F238E27FC236}">
                <a16:creationId xmlns:a16="http://schemas.microsoft.com/office/drawing/2014/main" id="{700D6C23-C3E9-F248-9E42-6013B230F14E}"/>
              </a:ext>
            </a:extLst>
          </p:cNvPr>
          <p:cNvSpPr/>
          <p:nvPr/>
        </p:nvSpPr>
        <p:spPr>
          <a:xfrm>
            <a:off x="7318969" y="2952862"/>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O</a:t>
            </a:r>
            <a:endParaRPr lang="vi-VN" sz="3200" b="1" kern="0" dirty="0">
              <a:solidFill>
                <a:prstClr val="black"/>
              </a:solidFill>
              <a:latin typeface="Lato Light"/>
              <a:sym typeface="Arial"/>
            </a:endParaRPr>
          </a:p>
        </p:txBody>
      </p:sp>
      <p:sp>
        <p:nvSpPr>
          <p:cNvPr id="327" name="Oval 326">
            <a:extLst>
              <a:ext uri="{FF2B5EF4-FFF2-40B4-BE49-F238E27FC236}">
                <a16:creationId xmlns:a16="http://schemas.microsoft.com/office/drawing/2014/main" id="{700D6C23-C3E9-F248-9E42-6013B230F14E}"/>
              </a:ext>
            </a:extLst>
          </p:cNvPr>
          <p:cNvSpPr/>
          <p:nvPr/>
        </p:nvSpPr>
        <p:spPr>
          <a:xfrm>
            <a:off x="7832708" y="363897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I</a:t>
            </a:r>
            <a:endParaRPr lang="vi-VN" sz="3200" b="1" kern="0" dirty="0">
              <a:solidFill>
                <a:prstClr val="black"/>
              </a:solidFill>
              <a:latin typeface="Lato Light"/>
              <a:sym typeface="Arial"/>
            </a:endParaRPr>
          </a:p>
        </p:txBody>
      </p:sp>
      <p:sp>
        <p:nvSpPr>
          <p:cNvPr id="328" name="Oval 327">
            <a:extLst>
              <a:ext uri="{FF2B5EF4-FFF2-40B4-BE49-F238E27FC236}">
                <a16:creationId xmlns:a16="http://schemas.microsoft.com/office/drawing/2014/main" id="{700D6C23-C3E9-F248-9E42-6013B230F14E}"/>
              </a:ext>
            </a:extLst>
          </p:cNvPr>
          <p:cNvSpPr/>
          <p:nvPr/>
        </p:nvSpPr>
        <p:spPr>
          <a:xfrm>
            <a:off x="11366522" y="506933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U</a:t>
            </a:r>
            <a:endParaRPr lang="vi-VN" sz="3200" b="1" kern="0" dirty="0">
              <a:solidFill>
                <a:srgbClr val="FF0000"/>
              </a:solidFill>
              <a:latin typeface="Lato Light"/>
              <a:sym typeface="Arial"/>
            </a:endParaRPr>
          </a:p>
        </p:txBody>
      </p:sp>
      <p:pic>
        <p:nvPicPr>
          <p:cNvPr id="4098" name="Picture 2">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60864" y="5149214"/>
            <a:ext cx="1718073" cy="1914626"/>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5-Point Star 8">
            <a:extLst>
              <a:ext uri="{FF2B5EF4-FFF2-40B4-BE49-F238E27FC236}">
                <a16:creationId xmlns:a16="http://schemas.microsoft.com/office/drawing/2014/main" id="{7AA9CF7A-C72F-414D-B56F-661BE1DDEFC5}"/>
              </a:ext>
            </a:extLst>
          </p:cNvPr>
          <p:cNvSpPr/>
          <p:nvPr/>
        </p:nvSpPr>
        <p:spPr>
          <a:xfrm>
            <a:off x="10229895" y="788780"/>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1</a:t>
            </a:r>
          </a:p>
        </p:txBody>
      </p:sp>
      <p:sp>
        <p:nvSpPr>
          <p:cNvPr id="148" name="5-Point Star 8">
            <a:extLst>
              <a:ext uri="{FF2B5EF4-FFF2-40B4-BE49-F238E27FC236}">
                <a16:creationId xmlns:a16="http://schemas.microsoft.com/office/drawing/2014/main" id="{7AA9CF7A-C72F-414D-B56F-661BE1DDEFC5}"/>
              </a:ext>
            </a:extLst>
          </p:cNvPr>
          <p:cNvSpPr/>
          <p:nvPr/>
        </p:nvSpPr>
        <p:spPr>
          <a:xfrm>
            <a:off x="10239372" y="1490977"/>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2</a:t>
            </a:r>
          </a:p>
        </p:txBody>
      </p:sp>
      <p:sp>
        <p:nvSpPr>
          <p:cNvPr id="149" name="5-Point Star 8">
            <a:extLst>
              <a:ext uri="{FF2B5EF4-FFF2-40B4-BE49-F238E27FC236}">
                <a16:creationId xmlns:a16="http://schemas.microsoft.com/office/drawing/2014/main" id="{7AA9CF7A-C72F-414D-B56F-661BE1DDEFC5}"/>
              </a:ext>
            </a:extLst>
          </p:cNvPr>
          <p:cNvSpPr/>
          <p:nvPr/>
        </p:nvSpPr>
        <p:spPr>
          <a:xfrm>
            <a:off x="10267246" y="2255405"/>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3</a:t>
            </a:r>
          </a:p>
        </p:txBody>
      </p:sp>
      <p:sp>
        <p:nvSpPr>
          <p:cNvPr id="150" name="5-Point Star 8">
            <a:extLst>
              <a:ext uri="{FF2B5EF4-FFF2-40B4-BE49-F238E27FC236}">
                <a16:creationId xmlns:a16="http://schemas.microsoft.com/office/drawing/2014/main" id="{7AA9CF7A-C72F-414D-B56F-661BE1DDEFC5}"/>
              </a:ext>
            </a:extLst>
          </p:cNvPr>
          <p:cNvSpPr/>
          <p:nvPr/>
        </p:nvSpPr>
        <p:spPr>
          <a:xfrm>
            <a:off x="10335013" y="3017773"/>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4</a:t>
            </a:r>
          </a:p>
        </p:txBody>
      </p:sp>
      <p:sp>
        <p:nvSpPr>
          <p:cNvPr id="151" name="5-Point Star 8">
            <a:extLst>
              <a:ext uri="{FF2B5EF4-FFF2-40B4-BE49-F238E27FC236}">
                <a16:creationId xmlns:a16="http://schemas.microsoft.com/office/drawing/2014/main" id="{7AA9CF7A-C72F-414D-B56F-661BE1DDEFC5}"/>
              </a:ext>
            </a:extLst>
          </p:cNvPr>
          <p:cNvSpPr/>
          <p:nvPr/>
        </p:nvSpPr>
        <p:spPr>
          <a:xfrm>
            <a:off x="10321251" y="4540224"/>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6</a:t>
            </a:r>
          </a:p>
        </p:txBody>
      </p:sp>
      <p:sp>
        <p:nvSpPr>
          <p:cNvPr id="160" name="5-Point Star 8">
            <a:extLst>
              <a:ext uri="{FF2B5EF4-FFF2-40B4-BE49-F238E27FC236}">
                <a16:creationId xmlns:a16="http://schemas.microsoft.com/office/drawing/2014/main" id="{7AA9CF7A-C72F-414D-B56F-661BE1DDEFC5}"/>
              </a:ext>
            </a:extLst>
          </p:cNvPr>
          <p:cNvSpPr/>
          <p:nvPr/>
        </p:nvSpPr>
        <p:spPr>
          <a:xfrm>
            <a:off x="10301915" y="3744681"/>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5</a:t>
            </a:r>
          </a:p>
        </p:txBody>
      </p:sp>
      <p:sp>
        <p:nvSpPr>
          <p:cNvPr id="161" name="5-Point Star 8">
            <a:extLst>
              <a:ext uri="{FF2B5EF4-FFF2-40B4-BE49-F238E27FC236}">
                <a16:creationId xmlns:a16="http://schemas.microsoft.com/office/drawing/2014/main" id="{7AA9CF7A-C72F-414D-B56F-661BE1DDEFC5}"/>
              </a:ext>
            </a:extLst>
          </p:cNvPr>
          <p:cNvSpPr/>
          <p:nvPr/>
        </p:nvSpPr>
        <p:spPr>
          <a:xfrm>
            <a:off x="10277583" y="5219089"/>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7</a:t>
            </a:r>
          </a:p>
        </p:txBody>
      </p:sp>
      <p:sp>
        <p:nvSpPr>
          <p:cNvPr id="163" name="Rectangle 162"/>
          <p:cNvSpPr/>
          <p:nvPr/>
        </p:nvSpPr>
        <p:spPr>
          <a:xfrm>
            <a:off x="-303761" y="-87786"/>
            <a:ext cx="11564117" cy="1005318"/>
          </a:xfrm>
          <a:prstGeom prst="rect">
            <a:avLst/>
          </a:prstGeom>
          <a:noFill/>
        </p:spPr>
        <p:txBody>
          <a:bodyPr wrap="square" lIns="121707" tIns="60949" rIns="121707" bIns="60949">
            <a:spAutoFit/>
          </a:bodyPr>
          <a:lstStyle/>
          <a:p>
            <a:pPr algn="ctr" defTabSz="1216812">
              <a:defRPr/>
            </a:pPr>
            <a:r>
              <a:rPr lang="en-US" sz="5733" b="1" kern="0"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Tree>
    <p:extLst>
      <p:ext uri="{BB962C8B-B14F-4D97-AF65-F5344CB8AC3E}">
        <p14:creationId xmlns:p14="http://schemas.microsoft.com/office/powerpoint/2010/main" val="122841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122"/>
                                        </p:tgtEl>
                                      </p:cBhvr>
                                    </p:cmd>
                                  </p:childTnLst>
                                </p:cTn>
                              </p:par>
                              <p:par>
                                <p:cTn id="7" presetID="3" presetClass="mediacall" presetSubtype="0" fill="hold" nodeType="withEffect">
                                  <p:stCondLst>
                                    <p:cond delay="0"/>
                                  </p:stCondLst>
                                  <p:childTnLst>
                                    <p:cmd type="call" cmd="stop">
                                      <p:cBhvr>
                                        <p:cTn id="8" dur="1" fill="hold"/>
                                        <p:tgtEl>
                                          <p:spTgt spid="122"/>
                                        </p:tgtEl>
                                      </p:cBhvr>
                                    </p:cmd>
                                  </p:childTnLst>
                                </p:cTn>
                              </p:par>
                              <p:par>
                                <p:cTn id="9" presetID="3" presetClass="mediacall" presetSubtype="0" fill="hold" nodeType="withEffect">
                                  <p:stCondLst>
                                    <p:cond delay="0"/>
                                  </p:stCondLst>
                                  <p:childTnLst>
                                    <p:cmd type="call" cmd="stop">
                                      <p:cBhvr>
                                        <p:cTn id="10" dur="1" fill="hold"/>
                                        <p:tgtEl>
                                          <p:spTgt spid="122"/>
                                        </p:tgtEl>
                                      </p:cBhvr>
                                    </p:cmd>
                                  </p:childTnLst>
                                </p:cTn>
                              </p:par>
                              <p:par>
                                <p:cTn id="11" presetID="3" presetClass="mediacall" presetSubtype="0" fill="hold" nodeType="withEffect">
                                  <p:stCondLst>
                                    <p:cond delay="0"/>
                                  </p:stCondLst>
                                  <p:childTnLst>
                                    <p:cmd type="call" cmd="stop">
                                      <p:cBhvr>
                                        <p:cTn id="12" dur="1" fill="hold"/>
                                        <p:tgtEl>
                                          <p:spTgt spid="122"/>
                                        </p:tgtEl>
                                      </p:cBhvr>
                                    </p:cmd>
                                  </p:childTnLst>
                                </p:cTn>
                              </p:par>
                              <p:par>
                                <p:cTn id="13" presetID="3" presetClass="mediacall" presetSubtype="0" fill="hold" nodeType="withEffect">
                                  <p:stCondLst>
                                    <p:cond delay="0"/>
                                  </p:stCondLst>
                                  <p:childTnLst>
                                    <p:cmd type="call" cmd="stop">
                                      <p:cBhvr>
                                        <p:cTn id="14" dur="1" fill="hold"/>
                                        <p:tgtEl>
                                          <p:spTgt spid="122"/>
                                        </p:tgtEl>
                                      </p:cBhvr>
                                    </p:cmd>
                                  </p:childTnLst>
                                </p:cTn>
                              </p:par>
                              <p:par>
                                <p:cTn id="15" presetID="3" presetClass="mediacall" presetSubtype="0" fill="hold" nodeType="withEffect">
                                  <p:stCondLst>
                                    <p:cond delay="0"/>
                                  </p:stCondLst>
                                  <p:childTnLst>
                                    <p:cmd type="call" cmd="stop">
                                      <p:cBhvr>
                                        <p:cTn id="16" dur="1" fill="hold"/>
                                        <p:tgtEl>
                                          <p:spTgt spid="122"/>
                                        </p:tgtEl>
                                      </p:cBhvr>
                                    </p:cmd>
                                  </p:childTnLst>
                                </p:cTn>
                              </p:par>
                              <p:par>
                                <p:cTn id="17" presetID="3" presetClass="mediacall" presetSubtype="0" fill="hold" nodeType="withEffect">
                                  <p:stCondLst>
                                    <p:cond delay="0"/>
                                  </p:stCondLst>
                                  <p:childTnLst>
                                    <p:cmd type="call" cmd="stop">
                                      <p:cBhvr>
                                        <p:cTn id="18" dur="1" fill="hold"/>
                                        <p:tgtEl>
                                          <p:spTgt spid="122"/>
                                        </p:tgtEl>
                                      </p:cBhvr>
                                    </p:cmd>
                                  </p:childTnLst>
                                </p:cTn>
                              </p:par>
                              <p:par>
                                <p:cTn id="19" presetID="3" presetClass="mediacall" presetSubtype="0" fill="hold" nodeType="withEffect">
                                  <p:stCondLst>
                                    <p:cond delay="0"/>
                                  </p:stCondLst>
                                  <p:childTnLst>
                                    <p:cmd type="call" cmd="stop">
                                      <p:cBhvr>
                                        <p:cTn id="20" dur="1" fill="hold"/>
                                        <p:tgtEl>
                                          <p:spTgt spid="122"/>
                                        </p:tgtEl>
                                      </p:cBhvr>
                                    </p:cmd>
                                  </p:childTnLst>
                                </p:cTn>
                              </p:par>
                              <p:par>
                                <p:cTn id="21" presetID="3" presetClass="mediacall" presetSubtype="0" fill="hold" nodeType="withEffect">
                                  <p:stCondLst>
                                    <p:cond delay="0"/>
                                  </p:stCondLst>
                                  <p:childTnLst>
                                    <p:cmd type="call" cmd="stop">
                                      <p:cBhvr>
                                        <p:cTn id="22" dur="1" fill="hold"/>
                                        <p:tgtEl>
                                          <p:spTgt spid="122"/>
                                        </p:tgtEl>
                                      </p:cBhvr>
                                    </p:cmd>
                                  </p:childTnLst>
                                </p:cTn>
                              </p:par>
                              <p:par>
                                <p:cTn id="23" presetID="3" presetClass="mediacall" presetSubtype="0" fill="hold" nodeType="withEffect">
                                  <p:stCondLst>
                                    <p:cond delay="0"/>
                                  </p:stCondLst>
                                  <p:childTnLst>
                                    <p:cmd type="call" cmd="stop">
                                      <p:cBhvr>
                                        <p:cTn id="24" dur="1" fill="hold"/>
                                        <p:tgtEl>
                                          <p:spTgt spid="122"/>
                                        </p:tgtEl>
                                      </p:cBhvr>
                                    </p:cmd>
                                  </p:childTnLst>
                                </p:cTn>
                              </p:par>
                              <p:par>
                                <p:cTn id="25" presetID="3" presetClass="mediacall" presetSubtype="0" fill="hold" nodeType="withEffect">
                                  <p:stCondLst>
                                    <p:cond delay="0"/>
                                  </p:stCondLst>
                                  <p:childTnLst>
                                    <p:cmd type="call" cmd="stop">
                                      <p:cBhvr>
                                        <p:cTn id="26" dur="1" fill="hold"/>
                                        <p:tgtEl>
                                          <p:spTgt spid="122"/>
                                        </p:tgtEl>
                                      </p:cBhvr>
                                    </p:cmd>
                                  </p:childTnLst>
                                </p:cTn>
                              </p:par>
                              <p:par>
                                <p:cTn id="27" presetID="3" presetClass="mediacall" presetSubtype="0" fill="hold" nodeType="withEffect">
                                  <p:stCondLst>
                                    <p:cond delay="0"/>
                                  </p:stCondLst>
                                  <p:childTnLst>
                                    <p:cmd type="call" cmd="stop">
                                      <p:cBhvr>
                                        <p:cTn id="28" dur="1" fill="hold"/>
                                        <p:tgtEl>
                                          <p:spTgt spid="122"/>
                                        </p:tgtEl>
                                      </p:cBhvr>
                                    </p:cmd>
                                  </p:childTnLst>
                                </p:cTn>
                              </p:par>
                              <p:par>
                                <p:cTn id="29" presetID="3" presetClass="mediacall" presetSubtype="0" fill="hold" nodeType="withEffect">
                                  <p:stCondLst>
                                    <p:cond delay="0"/>
                                  </p:stCondLst>
                                  <p:childTnLst>
                                    <p:cmd type="call" cmd="stop">
                                      <p:cBhvr>
                                        <p:cTn id="30" dur="1" fill="hold"/>
                                        <p:tgtEl>
                                          <p:spTgt spid="122"/>
                                        </p:tgtEl>
                                      </p:cBhvr>
                                    </p:cmd>
                                  </p:childTnLst>
                                </p:cTn>
                              </p:par>
                              <p:par>
                                <p:cTn id="31" presetID="3" presetClass="mediacall" presetSubtype="0" fill="hold" nodeType="withEffect">
                                  <p:stCondLst>
                                    <p:cond delay="0"/>
                                  </p:stCondLst>
                                  <p:childTnLst>
                                    <p:cmd type="call" cmd="stop">
                                      <p:cBhvr>
                                        <p:cTn id="32" dur="1" fill="hold"/>
                                        <p:tgtEl>
                                          <p:spTgt spid="122"/>
                                        </p:tgtEl>
                                      </p:cBhvr>
                                    </p:cmd>
                                  </p:childTnLst>
                                </p:cTn>
                              </p:par>
                              <p:par>
                                <p:cTn id="33" presetID="3" presetClass="mediacall" presetSubtype="0" fill="hold" nodeType="withEffect">
                                  <p:stCondLst>
                                    <p:cond delay="0"/>
                                  </p:stCondLst>
                                  <p:childTnLst>
                                    <p:cmd type="call" cmd="stop">
                                      <p:cBhvr>
                                        <p:cTn id="34" dur="1" fill="hold"/>
                                        <p:tgtEl>
                                          <p:spTgt spid="122"/>
                                        </p:tgtEl>
                                      </p:cBhvr>
                                    </p:cmd>
                                  </p:childTnLst>
                                </p:cTn>
                              </p:par>
                              <p:par>
                                <p:cTn id="35" presetID="3" presetClass="mediacall" presetSubtype="0" fill="hold" nodeType="withEffect">
                                  <p:stCondLst>
                                    <p:cond delay="0"/>
                                  </p:stCondLst>
                                  <p:childTnLst>
                                    <p:cmd type="call" cmd="stop">
                                      <p:cBhvr>
                                        <p:cTn id="36" dur="1" fill="hold"/>
                                        <p:tgtEl>
                                          <p:spTgt spid="122"/>
                                        </p:tgtEl>
                                      </p:cBhvr>
                                    </p:cmd>
                                  </p:childTnLst>
                                </p:cTn>
                              </p:par>
                              <p:par>
                                <p:cTn id="37" presetID="3" presetClass="mediacall" presetSubtype="0" fill="hold" nodeType="withEffect">
                                  <p:stCondLst>
                                    <p:cond delay="0"/>
                                  </p:stCondLst>
                                  <p:childTnLst>
                                    <p:cmd type="call" cmd="stop">
                                      <p:cBhvr>
                                        <p:cTn id="38" dur="1" fill="hold"/>
                                        <p:tgtEl>
                                          <p:spTgt spid="122"/>
                                        </p:tgtEl>
                                      </p:cBhvr>
                                    </p:cmd>
                                  </p:childTnLst>
                                </p:cTn>
                              </p:par>
                              <p:par>
                                <p:cTn id="39" presetID="3" presetClass="mediacall" presetSubtype="0" fill="hold" nodeType="withEffect">
                                  <p:stCondLst>
                                    <p:cond delay="0"/>
                                  </p:stCondLst>
                                  <p:childTnLst>
                                    <p:cmd type="call" cmd="stop">
                                      <p:cBhvr>
                                        <p:cTn id="40" dur="1" fill="hold"/>
                                        <p:tgtEl>
                                          <p:spTgt spid="122"/>
                                        </p:tgtEl>
                                      </p:cBhvr>
                                    </p:cmd>
                                  </p:childTnLst>
                                </p:cTn>
                              </p:par>
                              <p:par>
                                <p:cTn id="41" presetID="3" presetClass="mediacall" presetSubtype="0" fill="hold" nodeType="withEffect">
                                  <p:stCondLst>
                                    <p:cond delay="0"/>
                                  </p:stCondLst>
                                  <p:childTnLst>
                                    <p:cmd type="call" cmd="stop">
                                      <p:cBhvr>
                                        <p:cTn id="42" dur="1" fill="hold"/>
                                        <p:tgtEl>
                                          <p:spTgt spid="122"/>
                                        </p:tgtEl>
                                      </p:cBhvr>
                                    </p:cmd>
                                  </p:childTnLst>
                                </p:cTn>
                              </p:par>
                              <p:par>
                                <p:cTn id="43" presetID="1" presetClass="mediacall" presetSubtype="0" fill="hold" nodeType="withEffect">
                                  <p:stCondLst>
                                    <p:cond delay="0"/>
                                  </p:stCondLst>
                                  <p:childTnLst>
                                    <p:cmd type="call" cmd="playFrom(0.0)">
                                      <p:cBhvr>
                                        <p:cTn id="44" dur="30406" fill="hold"/>
                                        <p:tgtEl>
                                          <p:spTgt spid="122"/>
                                        </p:tgtEl>
                                      </p:cBhvr>
                                    </p:cmd>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08"/>
                                        </p:tgtEl>
                                        <p:attrNameLst>
                                          <p:attrName>style.visibility</p:attrName>
                                        </p:attrNameLst>
                                      </p:cBhvr>
                                      <p:to>
                                        <p:strVal val="visible"/>
                                      </p:to>
                                    </p:set>
                                    <p:animEffect transition="in" filter="barn(inVertical)">
                                      <p:cBhvr>
                                        <p:cTn id="70" dur="500"/>
                                        <p:tgtEl>
                                          <p:spTgt spid="10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barn(inVertical)">
                                      <p:cBhvr>
                                        <p:cTn id="73" dur="500"/>
                                        <p:tgtEl>
                                          <p:spTgt spid="10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barn(inVertical)">
                                      <p:cBhvr>
                                        <p:cTn id="76" dur="500"/>
                                        <p:tgtEl>
                                          <p:spTgt spid="104"/>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barn(inVertical)">
                                      <p:cBhvr>
                                        <p:cTn id="79" dur="500"/>
                                        <p:tgtEl>
                                          <p:spTgt spid="10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barn(inVertical)">
                                      <p:cBhvr>
                                        <p:cTn id="82" dur="500"/>
                                        <p:tgtEl>
                                          <p:spTgt spid="106"/>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barn(inVertical)">
                                      <p:cBhvr>
                                        <p:cTn id="85" dur="500"/>
                                        <p:tgtEl>
                                          <p:spTgt spid="9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barn(inVertical)">
                                      <p:cBhvr>
                                        <p:cTn id="88" dur="500"/>
                                        <p:tgtEl>
                                          <p:spTgt spid="93"/>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barn(inVertical)">
                                      <p:cBhvr>
                                        <p:cTn id="91" dur="500"/>
                                        <p:tgtEl>
                                          <p:spTgt spid="9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arn(inVertical)">
                                      <p:cBhvr>
                                        <p:cTn id="94" dur="500"/>
                                        <p:tgtEl>
                                          <p:spTgt spid="9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98"/>
                                        </p:tgtEl>
                                        <p:attrNameLst>
                                          <p:attrName>style.visibility</p:attrName>
                                        </p:attrNameLst>
                                      </p:cBhvr>
                                      <p:to>
                                        <p:strVal val="visible"/>
                                      </p:to>
                                    </p:set>
                                    <p:animEffect transition="in" filter="barn(inVertical)">
                                      <p:cBhvr>
                                        <p:cTn id="97" dur="500"/>
                                        <p:tgtEl>
                                          <p:spTgt spid="98"/>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95"/>
                                        </p:tgtEl>
                                        <p:attrNameLst>
                                          <p:attrName>style.visibility</p:attrName>
                                        </p:attrNameLst>
                                      </p:cBhvr>
                                      <p:to>
                                        <p:strVal val="visible"/>
                                      </p:to>
                                    </p:set>
                                    <p:animEffect transition="in" filter="barn(inVertical)">
                                      <p:cBhvr>
                                        <p:cTn id="100" dur="500"/>
                                        <p:tgtEl>
                                          <p:spTgt spid="95"/>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20"/>
                                        </p:tgtEl>
                                        <p:attrNameLst>
                                          <p:attrName>style.visibility</p:attrName>
                                        </p:attrNameLst>
                                      </p:cBhvr>
                                      <p:to>
                                        <p:strVal val="visible"/>
                                      </p:to>
                                    </p:set>
                                    <p:animEffect transition="in" filter="barn(inVertical)">
                                      <p:cBhvr>
                                        <p:cTn id="103" dur="500"/>
                                        <p:tgtEl>
                                          <p:spTgt spid="120"/>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barn(inVertical)">
                                      <p:cBhvr>
                                        <p:cTn id="106" dur="500"/>
                                        <p:tgtEl>
                                          <p:spTgt spid="7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animEffect transition="in" filter="barn(inVertical)">
                                      <p:cBhvr>
                                        <p:cTn id="109" dur="500"/>
                                        <p:tgtEl>
                                          <p:spTgt spid="7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barn(inVertical)">
                                      <p:cBhvr>
                                        <p:cTn id="112" dur="500"/>
                                        <p:tgtEl>
                                          <p:spTgt spid="7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81"/>
                                        </p:tgtEl>
                                        <p:attrNameLst>
                                          <p:attrName>style.visibility</p:attrName>
                                        </p:attrNameLst>
                                      </p:cBhvr>
                                      <p:to>
                                        <p:strVal val="visible"/>
                                      </p:to>
                                    </p:set>
                                    <p:animEffect transition="in" filter="barn(inVertical)">
                                      <p:cBhvr>
                                        <p:cTn id="115" dur="500"/>
                                        <p:tgtEl>
                                          <p:spTgt spid="81"/>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82"/>
                                        </p:tgtEl>
                                        <p:attrNameLst>
                                          <p:attrName>style.visibility</p:attrName>
                                        </p:attrNameLst>
                                      </p:cBhvr>
                                      <p:to>
                                        <p:strVal val="visible"/>
                                      </p:to>
                                    </p:set>
                                    <p:animEffect transition="in" filter="barn(inVertical)">
                                      <p:cBhvr>
                                        <p:cTn id="118" dur="500"/>
                                        <p:tgtEl>
                                          <p:spTgt spid="8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barn(inVertical)">
                                      <p:cBhvr>
                                        <p:cTn id="121" dur="500"/>
                                        <p:tgtEl>
                                          <p:spTgt spid="79"/>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77"/>
                                        </p:tgtEl>
                                        <p:attrNameLst>
                                          <p:attrName>style.visibility</p:attrName>
                                        </p:attrNameLst>
                                      </p:cBhvr>
                                      <p:to>
                                        <p:strVal val="visible"/>
                                      </p:to>
                                    </p:set>
                                    <p:animEffect transition="in" filter="barn(inVertical)">
                                      <p:cBhvr>
                                        <p:cTn id="124" dur="500"/>
                                        <p:tgtEl>
                                          <p:spTgt spid="77"/>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17"/>
                                        </p:tgtEl>
                                        <p:attrNameLst>
                                          <p:attrName>style.visibility</p:attrName>
                                        </p:attrNameLst>
                                      </p:cBhvr>
                                      <p:to>
                                        <p:strVal val="visible"/>
                                      </p:to>
                                    </p:set>
                                    <p:animEffect transition="in" filter="barn(inVertical)">
                                      <p:cBhvr>
                                        <p:cTn id="127" dur="500"/>
                                        <p:tgtEl>
                                          <p:spTgt spid="117"/>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71"/>
                                        </p:tgtEl>
                                        <p:attrNameLst>
                                          <p:attrName>style.visibility</p:attrName>
                                        </p:attrNameLst>
                                      </p:cBhvr>
                                      <p:to>
                                        <p:strVal val="visible"/>
                                      </p:to>
                                    </p:set>
                                    <p:animEffect transition="in" filter="barn(inVertical)">
                                      <p:cBhvr>
                                        <p:cTn id="130" dur="500"/>
                                        <p:tgtEl>
                                          <p:spTgt spid="71"/>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73"/>
                                        </p:tgtEl>
                                        <p:attrNameLst>
                                          <p:attrName>style.visibility</p:attrName>
                                        </p:attrNameLst>
                                      </p:cBhvr>
                                      <p:to>
                                        <p:strVal val="visible"/>
                                      </p:to>
                                    </p:set>
                                    <p:animEffect transition="in" filter="barn(inVertical)">
                                      <p:cBhvr>
                                        <p:cTn id="133" dur="500"/>
                                        <p:tgtEl>
                                          <p:spTgt spid="73"/>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72"/>
                                        </p:tgtEl>
                                        <p:attrNameLst>
                                          <p:attrName>style.visibility</p:attrName>
                                        </p:attrNameLst>
                                      </p:cBhvr>
                                      <p:to>
                                        <p:strVal val="visible"/>
                                      </p:to>
                                    </p:set>
                                    <p:animEffect transition="in" filter="barn(inVertical)">
                                      <p:cBhvr>
                                        <p:cTn id="136" dur="500"/>
                                        <p:tgtEl>
                                          <p:spTgt spid="72"/>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70"/>
                                        </p:tgtEl>
                                        <p:attrNameLst>
                                          <p:attrName>style.visibility</p:attrName>
                                        </p:attrNameLst>
                                      </p:cBhvr>
                                      <p:to>
                                        <p:strVal val="visible"/>
                                      </p:to>
                                    </p:set>
                                    <p:animEffect transition="in" filter="barn(inVertical)">
                                      <p:cBhvr>
                                        <p:cTn id="139" dur="500"/>
                                        <p:tgtEl>
                                          <p:spTgt spid="70"/>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69"/>
                                        </p:tgtEl>
                                        <p:attrNameLst>
                                          <p:attrName>style.visibility</p:attrName>
                                        </p:attrNameLst>
                                      </p:cBhvr>
                                      <p:to>
                                        <p:strVal val="visible"/>
                                      </p:to>
                                    </p:set>
                                    <p:animEffect transition="in" filter="barn(inVertical)">
                                      <p:cBhvr>
                                        <p:cTn id="142" dur="500"/>
                                        <p:tgtEl>
                                          <p:spTgt spid="69"/>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62"/>
                                        </p:tgtEl>
                                        <p:attrNameLst>
                                          <p:attrName>style.visibility</p:attrName>
                                        </p:attrNameLst>
                                      </p:cBhvr>
                                      <p:to>
                                        <p:strVal val="visible"/>
                                      </p:to>
                                    </p:set>
                                    <p:animEffect transition="in" filter="barn(inVertical)">
                                      <p:cBhvr>
                                        <p:cTn id="145" dur="500"/>
                                        <p:tgtEl>
                                          <p:spTgt spid="62"/>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barn(inVertical)">
                                      <p:cBhvr>
                                        <p:cTn id="148" dur="500"/>
                                        <p:tgtEl>
                                          <p:spTgt spid="63"/>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barn(inVertical)">
                                      <p:cBhvr>
                                        <p:cTn id="151" dur="500"/>
                                        <p:tgtEl>
                                          <p:spTgt spid="67"/>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barn(inVertical)">
                                      <p:cBhvr>
                                        <p:cTn id="154" dur="500"/>
                                        <p:tgtEl>
                                          <p:spTgt spid="68"/>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5"/>
                                        </p:tgtEl>
                                        <p:attrNameLst>
                                          <p:attrName>style.visibility</p:attrName>
                                        </p:attrNameLst>
                                      </p:cBhvr>
                                      <p:to>
                                        <p:strVal val="visible"/>
                                      </p:to>
                                    </p:set>
                                    <p:animEffect transition="in" filter="barn(inVertical)">
                                      <p:cBhvr>
                                        <p:cTn id="157" dur="500"/>
                                        <p:tgtEl>
                                          <p:spTgt spid="65"/>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barn(inVertical)">
                                      <p:cBhvr>
                                        <p:cTn id="160" dur="500"/>
                                        <p:tgtEl>
                                          <p:spTgt spid="64"/>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barn(inVertical)">
                                      <p:cBhvr>
                                        <p:cTn id="163" dur="500"/>
                                        <p:tgtEl>
                                          <p:spTgt spid="57"/>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58"/>
                                        </p:tgtEl>
                                        <p:attrNameLst>
                                          <p:attrName>style.visibility</p:attrName>
                                        </p:attrNameLst>
                                      </p:cBhvr>
                                      <p:to>
                                        <p:strVal val="visible"/>
                                      </p:to>
                                    </p:set>
                                    <p:animEffect transition="in" filter="barn(inVertical)">
                                      <p:cBhvr>
                                        <p:cTn id="166" dur="500"/>
                                        <p:tgtEl>
                                          <p:spTgt spid="5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61"/>
                                        </p:tgtEl>
                                        <p:attrNameLst>
                                          <p:attrName>style.visibility</p:attrName>
                                        </p:attrNameLst>
                                      </p:cBhvr>
                                      <p:to>
                                        <p:strVal val="visible"/>
                                      </p:to>
                                    </p:set>
                                    <p:animEffect transition="in" filter="barn(inVertical)">
                                      <p:cBhvr>
                                        <p:cTn id="169" dur="500"/>
                                        <p:tgtEl>
                                          <p:spTgt spid="61"/>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60"/>
                                        </p:tgtEl>
                                        <p:attrNameLst>
                                          <p:attrName>style.visibility</p:attrName>
                                        </p:attrNameLst>
                                      </p:cBhvr>
                                      <p:to>
                                        <p:strVal val="visible"/>
                                      </p:to>
                                    </p:set>
                                    <p:animEffect transition="in" filter="barn(inVertical)">
                                      <p:cBhvr>
                                        <p:cTn id="172" dur="500"/>
                                        <p:tgtEl>
                                          <p:spTgt spid="60"/>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54"/>
                                        </p:tgtEl>
                                        <p:attrNameLst>
                                          <p:attrName>style.visibility</p:attrName>
                                        </p:attrNameLst>
                                      </p:cBhvr>
                                      <p:to>
                                        <p:strVal val="visible"/>
                                      </p:to>
                                    </p:set>
                                    <p:animEffect transition="in" filter="barn(inVertical)">
                                      <p:cBhvr>
                                        <p:cTn id="175" dur="500"/>
                                        <p:tgtEl>
                                          <p:spTgt spid="5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143"/>
                                        </p:tgtEl>
                                        <p:attrNameLst>
                                          <p:attrName>style.visibility</p:attrName>
                                        </p:attrNameLst>
                                      </p:cBhvr>
                                      <p:to>
                                        <p:strVal val="visible"/>
                                      </p:to>
                                    </p:set>
                                    <p:animEffect transition="in" filter="barn(inVertical)">
                                      <p:cBhvr>
                                        <p:cTn id="178" dur="500"/>
                                        <p:tgtEl>
                                          <p:spTgt spid="143"/>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barn(inVertical)">
                                      <p:cBhvr>
                                        <p:cTn id="181" dur="500"/>
                                        <p:tgtEl>
                                          <p:spTgt spid="56"/>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55"/>
                                        </p:tgtEl>
                                        <p:attrNameLst>
                                          <p:attrName>style.visibility</p:attrName>
                                        </p:attrNameLst>
                                      </p:cBhvr>
                                      <p:to>
                                        <p:strVal val="visible"/>
                                      </p:to>
                                    </p:set>
                                    <p:animEffect transition="in" filter="barn(inVertical)">
                                      <p:cBhvr>
                                        <p:cTn id="184" dur="500"/>
                                        <p:tgtEl>
                                          <p:spTgt spid="5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38"/>
                                        </p:tgtEl>
                                        <p:attrNameLst>
                                          <p:attrName>style.visibility</p:attrName>
                                        </p:attrNameLst>
                                      </p:cBhvr>
                                      <p:to>
                                        <p:strVal val="visible"/>
                                      </p:to>
                                    </p:set>
                                    <p:animEffect transition="in" filter="barn(inVertical)">
                                      <p:cBhvr>
                                        <p:cTn id="187" dur="500"/>
                                        <p:tgtEl>
                                          <p:spTgt spid="38"/>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39"/>
                                        </p:tgtEl>
                                        <p:attrNameLst>
                                          <p:attrName>style.visibility</p:attrName>
                                        </p:attrNameLst>
                                      </p:cBhvr>
                                      <p:to>
                                        <p:strVal val="visible"/>
                                      </p:to>
                                    </p:set>
                                    <p:animEffect transition="in" filter="barn(inVertical)">
                                      <p:cBhvr>
                                        <p:cTn id="190" dur="500"/>
                                        <p:tgtEl>
                                          <p:spTgt spid="39"/>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44"/>
                                        </p:tgtEl>
                                        <p:attrNameLst>
                                          <p:attrName>style.visibility</p:attrName>
                                        </p:attrNameLst>
                                      </p:cBhvr>
                                      <p:to>
                                        <p:strVal val="visible"/>
                                      </p:to>
                                    </p:set>
                                    <p:animEffect transition="in" filter="barn(inVertical)">
                                      <p:cBhvr>
                                        <p:cTn id="193" dur="500"/>
                                        <p:tgtEl>
                                          <p:spTgt spid="44"/>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45"/>
                                        </p:tgtEl>
                                        <p:attrNameLst>
                                          <p:attrName>style.visibility</p:attrName>
                                        </p:attrNameLst>
                                      </p:cBhvr>
                                      <p:to>
                                        <p:strVal val="visible"/>
                                      </p:to>
                                    </p:set>
                                    <p:animEffect transition="in" filter="barn(inVertical)">
                                      <p:cBhvr>
                                        <p:cTn id="196" dur="500"/>
                                        <p:tgtEl>
                                          <p:spTgt spid="45"/>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42"/>
                                        </p:tgtEl>
                                        <p:attrNameLst>
                                          <p:attrName>style.visibility</p:attrName>
                                        </p:attrNameLst>
                                      </p:cBhvr>
                                      <p:to>
                                        <p:strVal val="visible"/>
                                      </p:to>
                                    </p:set>
                                    <p:animEffect transition="in" filter="barn(inVertical)">
                                      <p:cBhvr>
                                        <p:cTn id="199" dur="500"/>
                                        <p:tgtEl>
                                          <p:spTgt spid="42"/>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45"/>
                                        </p:tgtEl>
                                        <p:attrNameLst>
                                          <p:attrName>style.visibility</p:attrName>
                                        </p:attrNameLst>
                                      </p:cBhvr>
                                      <p:to>
                                        <p:strVal val="visible"/>
                                      </p:to>
                                    </p:set>
                                    <p:animEffect transition="in" filter="barn(inVertical)">
                                      <p:cBhvr>
                                        <p:cTn id="202" dur="500"/>
                                        <p:tgtEl>
                                          <p:spTgt spid="145"/>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146"/>
                                        </p:tgtEl>
                                        <p:attrNameLst>
                                          <p:attrName>style.visibility</p:attrName>
                                        </p:attrNameLst>
                                      </p:cBhvr>
                                      <p:to>
                                        <p:strVal val="visible"/>
                                      </p:to>
                                    </p:set>
                                    <p:animEffect transition="in" filter="barn(inVertical)">
                                      <p:cBhvr>
                                        <p:cTn id="205" dur="500"/>
                                        <p:tgtEl>
                                          <p:spTgt spid="146"/>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144"/>
                                        </p:tgtEl>
                                        <p:attrNameLst>
                                          <p:attrName>style.visibility</p:attrName>
                                        </p:attrNameLst>
                                      </p:cBhvr>
                                      <p:to>
                                        <p:strVal val="visible"/>
                                      </p:to>
                                    </p:set>
                                    <p:animEffect transition="in" filter="barn(inVertical)">
                                      <p:cBhvr>
                                        <p:cTn id="208" dur="500"/>
                                        <p:tgtEl>
                                          <p:spTgt spid="144"/>
                                        </p:tgtEl>
                                      </p:cBhvr>
                                    </p:animEffect>
                                  </p:childTnLst>
                                </p:cTn>
                              </p:par>
                              <p:par>
                                <p:cTn id="209" presetID="16" presetClass="entr" presetSubtype="21" fill="hold" grpId="0" nodeType="withEffect">
                                  <p:stCondLst>
                                    <p:cond delay="0"/>
                                  </p:stCondLst>
                                  <p:childTnLst>
                                    <p:set>
                                      <p:cBhvr>
                                        <p:cTn id="210" dur="1" fill="hold">
                                          <p:stCondLst>
                                            <p:cond delay="0"/>
                                          </p:stCondLst>
                                        </p:cTn>
                                        <p:tgtEl>
                                          <p:spTgt spid="35"/>
                                        </p:tgtEl>
                                        <p:attrNameLst>
                                          <p:attrName>style.visibility</p:attrName>
                                        </p:attrNameLst>
                                      </p:cBhvr>
                                      <p:to>
                                        <p:strVal val="visible"/>
                                      </p:to>
                                    </p:set>
                                    <p:animEffect transition="in" filter="barn(inVertical)">
                                      <p:cBhvr>
                                        <p:cTn id="211" dur="500"/>
                                        <p:tgtEl>
                                          <p:spTgt spid="35"/>
                                        </p:tgtEl>
                                      </p:cBhvr>
                                    </p:animEffect>
                                  </p:childTnLst>
                                </p:cTn>
                              </p:par>
                              <p:par>
                                <p:cTn id="212" presetID="16" presetClass="entr" presetSubtype="21" fill="hold" grpId="0" nodeType="withEffect">
                                  <p:stCondLst>
                                    <p:cond delay="0"/>
                                  </p:stCondLst>
                                  <p:childTnLst>
                                    <p:set>
                                      <p:cBhvr>
                                        <p:cTn id="213" dur="1" fill="hold">
                                          <p:stCondLst>
                                            <p:cond delay="0"/>
                                          </p:stCondLst>
                                        </p:cTn>
                                        <p:tgtEl>
                                          <p:spTgt spid="32"/>
                                        </p:tgtEl>
                                        <p:attrNameLst>
                                          <p:attrName>style.visibility</p:attrName>
                                        </p:attrNameLst>
                                      </p:cBhvr>
                                      <p:to>
                                        <p:strVal val="visible"/>
                                      </p:to>
                                    </p:set>
                                    <p:animEffect transition="in" filter="barn(inVertical)">
                                      <p:cBhvr>
                                        <p:cTn id="214" dur="500"/>
                                        <p:tgtEl>
                                          <p:spTgt spid="32"/>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34"/>
                                        </p:tgtEl>
                                        <p:attrNameLst>
                                          <p:attrName>style.visibility</p:attrName>
                                        </p:attrNameLst>
                                      </p:cBhvr>
                                      <p:to>
                                        <p:strVal val="visible"/>
                                      </p:to>
                                    </p:set>
                                    <p:animEffect transition="in" filter="barn(inVertical)">
                                      <p:cBhvr>
                                        <p:cTn id="217" dur="500"/>
                                        <p:tgtEl>
                                          <p:spTgt spid="34"/>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31"/>
                                        </p:tgtEl>
                                        <p:attrNameLst>
                                          <p:attrName>style.visibility</p:attrName>
                                        </p:attrNameLst>
                                      </p:cBhvr>
                                      <p:to>
                                        <p:strVal val="visible"/>
                                      </p:to>
                                    </p:set>
                                    <p:animEffect transition="in" filter="barn(inVertical)">
                                      <p:cBhvr>
                                        <p:cTn id="220" dur="500"/>
                                        <p:tgtEl>
                                          <p:spTgt spid="31"/>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29"/>
                                        </p:tgtEl>
                                        <p:attrNameLst>
                                          <p:attrName>style.visibility</p:attrName>
                                        </p:attrNameLst>
                                      </p:cBhvr>
                                      <p:to>
                                        <p:strVal val="visible"/>
                                      </p:to>
                                    </p:set>
                                    <p:animEffect transition="in" filter="barn(inVertical)">
                                      <p:cBhvr>
                                        <p:cTn id="223" dur="500"/>
                                        <p:tgtEl>
                                          <p:spTgt spid="29"/>
                                        </p:tgtEl>
                                      </p:cBhvr>
                                    </p:animEffect>
                                  </p:childTnLst>
                                </p:cTn>
                              </p:par>
                              <p:par>
                                <p:cTn id="224" presetID="16" presetClass="entr" presetSubtype="21" fill="hold" grpId="0" nodeType="withEffect">
                                  <p:stCondLst>
                                    <p:cond delay="0"/>
                                  </p:stCondLst>
                                  <p:childTnLst>
                                    <p:set>
                                      <p:cBhvr>
                                        <p:cTn id="225" dur="1" fill="hold">
                                          <p:stCondLst>
                                            <p:cond delay="0"/>
                                          </p:stCondLst>
                                        </p:cTn>
                                        <p:tgtEl>
                                          <p:spTgt spid="30"/>
                                        </p:tgtEl>
                                        <p:attrNameLst>
                                          <p:attrName>style.visibility</p:attrName>
                                        </p:attrNameLst>
                                      </p:cBhvr>
                                      <p:to>
                                        <p:strVal val="visible"/>
                                      </p:to>
                                    </p:set>
                                    <p:animEffect transition="in" filter="barn(inVertical)">
                                      <p:cBhvr>
                                        <p:cTn id="226" dur="500"/>
                                        <p:tgtEl>
                                          <p:spTgt spid="30"/>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52"/>
                                        </p:tgtEl>
                                        <p:attrNameLst>
                                          <p:attrName>style.visibility</p:attrName>
                                        </p:attrNameLst>
                                      </p:cBhvr>
                                      <p:to>
                                        <p:strVal val="visible"/>
                                      </p:to>
                                    </p:set>
                                    <p:animEffect transition="in" filter="barn(inVertical)">
                                      <p:cBhvr>
                                        <p:cTn id="229" dur="500"/>
                                        <p:tgtEl>
                                          <p:spTgt spid="152"/>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53"/>
                                        </p:tgtEl>
                                        <p:attrNameLst>
                                          <p:attrName>style.visibility</p:attrName>
                                        </p:attrNameLst>
                                      </p:cBhvr>
                                      <p:to>
                                        <p:strVal val="visible"/>
                                      </p:to>
                                    </p:set>
                                    <p:animEffect transition="in" filter="barn(inVertical)">
                                      <p:cBhvr>
                                        <p:cTn id="232" dur="500"/>
                                        <p:tgtEl>
                                          <p:spTgt spid="153"/>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54"/>
                                        </p:tgtEl>
                                        <p:attrNameLst>
                                          <p:attrName>style.visibility</p:attrName>
                                        </p:attrNameLst>
                                      </p:cBhvr>
                                      <p:to>
                                        <p:strVal val="visible"/>
                                      </p:to>
                                    </p:set>
                                    <p:animEffect transition="in" filter="barn(inVertical)">
                                      <p:cBhvr>
                                        <p:cTn id="235" dur="500"/>
                                        <p:tgtEl>
                                          <p:spTgt spid="154"/>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55"/>
                                        </p:tgtEl>
                                        <p:attrNameLst>
                                          <p:attrName>style.visibility</p:attrName>
                                        </p:attrNameLst>
                                      </p:cBhvr>
                                      <p:to>
                                        <p:strVal val="visible"/>
                                      </p:to>
                                    </p:set>
                                    <p:animEffect transition="in" filter="barn(inVertical)">
                                      <p:cBhvr>
                                        <p:cTn id="238" dur="500"/>
                                        <p:tgtEl>
                                          <p:spTgt spid="155"/>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56"/>
                                        </p:tgtEl>
                                        <p:attrNameLst>
                                          <p:attrName>style.visibility</p:attrName>
                                        </p:attrNameLst>
                                      </p:cBhvr>
                                      <p:to>
                                        <p:strVal val="visible"/>
                                      </p:to>
                                    </p:set>
                                    <p:animEffect transition="in" filter="barn(inVertical)">
                                      <p:cBhvr>
                                        <p:cTn id="241" dur="500"/>
                                        <p:tgtEl>
                                          <p:spTgt spid="156"/>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57"/>
                                        </p:tgtEl>
                                        <p:attrNameLst>
                                          <p:attrName>style.visibility</p:attrName>
                                        </p:attrNameLst>
                                      </p:cBhvr>
                                      <p:to>
                                        <p:strVal val="visible"/>
                                      </p:to>
                                    </p:set>
                                    <p:animEffect transition="in" filter="barn(inVertical)">
                                      <p:cBhvr>
                                        <p:cTn id="244" dur="500"/>
                                        <p:tgtEl>
                                          <p:spTgt spid="157"/>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58"/>
                                        </p:tgtEl>
                                        <p:attrNameLst>
                                          <p:attrName>style.visibility</p:attrName>
                                        </p:attrNameLst>
                                      </p:cBhvr>
                                      <p:to>
                                        <p:strVal val="visible"/>
                                      </p:to>
                                    </p:set>
                                    <p:animEffect transition="in" filter="barn(inVertical)">
                                      <p:cBhvr>
                                        <p:cTn id="247" dur="500"/>
                                        <p:tgtEl>
                                          <p:spTgt spid="158"/>
                                        </p:tgtEl>
                                      </p:cBhvr>
                                    </p:animEffect>
                                  </p:childTnLst>
                                </p:cTn>
                              </p:par>
                            </p:childTnLst>
                          </p:cTn>
                        </p:par>
                      </p:childTnLst>
                    </p:cTn>
                  </p:par>
                  <p:par>
                    <p:cTn id="248" fill="hold">
                      <p:stCondLst>
                        <p:cond delay="indefinite"/>
                      </p:stCondLst>
                      <p:childTnLst>
                        <p:par>
                          <p:cTn id="249" fill="hold">
                            <p:stCondLst>
                              <p:cond delay="0"/>
                            </p:stCondLst>
                            <p:childTnLst>
                              <p:par>
                                <p:cTn id="250" presetID="16" presetClass="entr" presetSubtype="21" fill="hold" grpId="0" nodeType="clickEffect">
                                  <p:stCondLst>
                                    <p:cond delay="0"/>
                                  </p:stCondLst>
                                  <p:childTnLst>
                                    <p:set>
                                      <p:cBhvr>
                                        <p:cTn id="251" dur="1" fill="hold">
                                          <p:stCondLst>
                                            <p:cond delay="0"/>
                                          </p:stCondLst>
                                        </p:cTn>
                                        <p:tgtEl>
                                          <p:spTgt spid="147"/>
                                        </p:tgtEl>
                                        <p:attrNameLst>
                                          <p:attrName>style.visibility</p:attrName>
                                        </p:attrNameLst>
                                      </p:cBhvr>
                                      <p:to>
                                        <p:strVal val="visible"/>
                                      </p:to>
                                    </p:set>
                                    <p:animEffect transition="in" filter="barn(inVertical)">
                                      <p:cBhvr>
                                        <p:cTn id="252" dur="500"/>
                                        <p:tgtEl>
                                          <p:spTgt spid="147"/>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48"/>
                                        </p:tgtEl>
                                        <p:attrNameLst>
                                          <p:attrName>style.visibility</p:attrName>
                                        </p:attrNameLst>
                                      </p:cBhvr>
                                      <p:to>
                                        <p:strVal val="visible"/>
                                      </p:to>
                                    </p:set>
                                    <p:animEffect transition="in" filter="barn(inVertical)">
                                      <p:cBhvr>
                                        <p:cTn id="255" dur="500"/>
                                        <p:tgtEl>
                                          <p:spTgt spid="148"/>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149"/>
                                        </p:tgtEl>
                                        <p:attrNameLst>
                                          <p:attrName>style.visibility</p:attrName>
                                        </p:attrNameLst>
                                      </p:cBhvr>
                                      <p:to>
                                        <p:strVal val="visible"/>
                                      </p:to>
                                    </p:set>
                                    <p:animEffect transition="in" filter="barn(inVertical)">
                                      <p:cBhvr>
                                        <p:cTn id="258" dur="500"/>
                                        <p:tgtEl>
                                          <p:spTgt spid="149"/>
                                        </p:tgtEl>
                                      </p:cBhvr>
                                    </p:animEffect>
                                  </p:childTnLst>
                                </p:cTn>
                              </p:par>
                              <p:par>
                                <p:cTn id="259" presetID="16" presetClass="entr" presetSubtype="21" fill="hold" grpId="0" nodeType="withEffect">
                                  <p:stCondLst>
                                    <p:cond delay="0"/>
                                  </p:stCondLst>
                                  <p:childTnLst>
                                    <p:set>
                                      <p:cBhvr>
                                        <p:cTn id="260" dur="1" fill="hold">
                                          <p:stCondLst>
                                            <p:cond delay="0"/>
                                          </p:stCondLst>
                                        </p:cTn>
                                        <p:tgtEl>
                                          <p:spTgt spid="150"/>
                                        </p:tgtEl>
                                        <p:attrNameLst>
                                          <p:attrName>style.visibility</p:attrName>
                                        </p:attrNameLst>
                                      </p:cBhvr>
                                      <p:to>
                                        <p:strVal val="visible"/>
                                      </p:to>
                                    </p:set>
                                    <p:animEffect transition="in" filter="barn(inVertical)">
                                      <p:cBhvr>
                                        <p:cTn id="261" dur="500"/>
                                        <p:tgtEl>
                                          <p:spTgt spid="150"/>
                                        </p:tgtEl>
                                      </p:cBhvr>
                                    </p:animEffect>
                                  </p:childTnLst>
                                </p:cTn>
                              </p:par>
                              <p:par>
                                <p:cTn id="262" presetID="16" presetClass="entr" presetSubtype="21" fill="hold" grpId="0" nodeType="withEffect">
                                  <p:stCondLst>
                                    <p:cond delay="0"/>
                                  </p:stCondLst>
                                  <p:childTnLst>
                                    <p:set>
                                      <p:cBhvr>
                                        <p:cTn id="263" dur="1" fill="hold">
                                          <p:stCondLst>
                                            <p:cond delay="0"/>
                                          </p:stCondLst>
                                        </p:cTn>
                                        <p:tgtEl>
                                          <p:spTgt spid="151"/>
                                        </p:tgtEl>
                                        <p:attrNameLst>
                                          <p:attrName>style.visibility</p:attrName>
                                        </p:attrNameLst>
                                      </p:cBhvr>
                                      <p:to>
                                        <p:strVal val="visible"/>
                                      </p:to>
                                    </p:set>
                                    <p:animEffect transition="in" filter="barn(inVertical)">
                                      <p:cBhvr>
                                        <p:cTn id="264" dur="500"/>
                                        <p:tgtEl>
                                          <p:spTgt spid="151"/>
                                        </p:tgtEl>
                                      </p:cBhvr>
                                    </p:animEffect>
                                  </p:childTnLst>
                                </p:cTn>
                              </p:par>
                              <p:par>
                                <p:cTn id="265" presetID="16" presetClass="entr" presetSubtype="21" fill="hold" grpId="0" nodeType="withEffect">
                                  <p:stCondLst>
                                    <p:cond delay="0"/>
                                  </p:stCondLst>
                                  <p:childTnLst>
                                    <p:set>
                                      <p:cBhvr>
                                        <p:cTn id="266" dur="1" fill="hold">
                                          <p:stCondLst>
                                            <p:cond delay="0"/>
                                          </p:stCondLst>
                                        </p:cTn>
                                        <p:tgtEl>
                                          <p:spTgt spid="160"/>
                                        </p:tgtEl>
                                        <p:attrNameLst>
                                          <p:attrName>style.visibility</p:attrName>
                                        </p:attrNameLst>
                                      </p:cBhvr>
                                      <p:to>
                                        <p:strVal val="visible"/>
                                      </p:to>
                                    </p:set>
                                    <p:animEffect transition="in" filter="barn(inVertical)">
                                      <p:cBhvr>
                                        <p:cTn id="267" dur="500"/>
                                        <p:tgtEl>
                                          <p:spTgt spid="160"/>
                                        </p:tgtEl>
                                      </p:cBhvr>
                                    </p:animEffect>
                                  </p:childTnLst>
                                </p:cTn>
                              </p:par>
                              <p:par>
                                <p:cTn id="268" presetID="16" presetClass="entr" presetSubtype="21" fill="hold" grpId="0" nodeType="with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barn(inVertical)">
                                      <p:cBhvr>
                                        <p:cTn id="270" dur="500"/>
                                        <p:tgtEl>
                                          <p:spTgt spid="161"/>
                                        </p:tgtEl>
                                      </p:cBhvr>
                                    </p:animEffect>
                                  </p:childTnLst>
                                </p:cTn>
                              </p:par>
                              <p:par>
                                <p:cTn id="27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272" dur="250" accel="50000" decel="50000" autoRev="1" fill="hold">
                                          <p:stCondLst>
                                            <p:cond delay="0"/>
                                          </p:stCondLst>
                                        </p:cTn>
                                        <p:tgtEl>
                                          <p:spTgt spid="163"/>
                                        </p:tgtEl>
                                        <p:attrNameLst>
                                          <p:attrName>ppt_x</p:attrName>
                                          <p:attrName>ppt_y</p:attrName>
                                        </p:attrNameLst>
                                      </p:cBhvr>
                                      <p:rCtr x="0" y="-1204"/>
                                    </p:animMotion>
                                    <p:animRot by="1500000">
                                      <p:cBhvr>
                                        <p:cTn id="273" dur="125" fill="hold">
                                          <p:stCondLst>
                                            <p:cond delay="0"/>
                                          </p:stCondLst>
                                        </p:cTn>
                                        <p:tgtEl>
                                          <p:spTgt spid="163"/>
                                        </p:tgtEl>
                                        <p:attrNameLst>
                                          <p:attrName>r</p:attrName>
                                        </p:attrNameLst>
                                      </p:cBhvr>
                                    </p:animRot>
                                    <p:animRot by="-1500000">
                                      <p:cBhvr>
                                        <p:cTn id="274" dur="125" fill="hold">
                                          <p:stCondLst>
                                            <p:cond delay="125"/>
                                          </p:stCondLst>
                                        </p:cTn>
                                        <p:tgtEl>
                                          <p:spTgt spid="163"/>
                                        </p:tgtEl>
                                        <p:attrNameLst>
                                          <p:attrName>r</p:attrName>
                                        </p:attrNameLst>
                                      </p:cBhvr>
                                    </p:animRot>
                                    <p:animRot by="-1500000">
                                      <p:cBhvr>
                                        <p:cTn id="275" dur="125" fill="hold">
                                          <p:stCondLst>
                                            <p:cond delay="250"/>
                                          </p:stCondLst>
                                        </p:cTn>
                                        <p:tgtEl>
                                          <p:spTgt spid="163"/>
                                        </p:tgtEl>
                                        <p:attrNameLst>
                                          <p:attrName>r</p:attrName>
                                        </p:attrNameLst>
                                      </p:cBhvr>
                                    </p:animRot>
                                    <p:animRot by="1500000">
                                      <p:cBhvr>
                                        <p:cTn id="276" dur="125" fill="hold">
                                          <p:stCondLst>
                                            <p:cond delay="375"/>
                                          </p:stCondLst>
                                        </p:cTn>
                                        <p:tgtEl>
                                          <p:spTgt spid="1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7" fill="hold" display="0">
                  <p:stCondLst>
                    <p:cond delay="indefinite"/>
                  </p:stCondLst>
                  <p:endCondLst>
                    <p:cond evt="onStopAudio" delay="0">
                      <p:tgtEl>
                        <p:sldTgt/>
                      </p:tgtEl>
                    </p:cond>
                  </p:endCondLst>
                </p:cTn>
                <p:tgtEl>
                  <p:spTgt spid="122"/>
                </p:tgtEl>
              </p:cMediaNode>
            </p:audio>
            <p:seq concurrent="1" nextAc="seek">
              <p:cTn id="278" restart="whenNotActive" fill="hold" evtFilter="cancelBubble" nodeType="interactiveSeq">
                <p:stCondLst>
                  <p:cond evt="onClick" delay="0">
                    <p:tgtEl>
                      <p:spTgt spid="148"/>
                    </p:tgtEl>
                  </p:cond>
                </p:stCondLst>
                <p:endSync evt="end" delay="0">
                  <p:rtn val="all"/>
                </p:endSync>
                <p:childTnLst>
                  <p:par>
                    <p:cTn id="279" fill="hold">
                      <p:stCondLst>
                        <p:cond delay="0"/>
                      </p:stCondLst>
                      <p:childTnLst>
                        <p:par>
                          <p:cTn id="280" fill="hold">
                            <p:stCondLst>
                              <p:cond delay="0"/>
                            </p:stCondLst>
                            <p:childTnLst>
                              <p:par>
                                <p:cTn id="281" presetID="16" presetClass="entr" presetSubtype="21" fill="hold" grpId="0" nodeType="clickEffect">
                                  <p:stCondLst>
                                    <p:cond delay="0"/>
                                  </p:stCondLst>
                                  <p:childTnLst>
                                    <p:set>
                                      <p:cBhvr>
                                        <p:cTn id="282" dur="1" fill="hold">
                                          <p:stCondLst>
                                            <p:cond delay="0"/>
                                          </p:stCondLst>
                                        </p:cTn>
                                        <p:tgtEl>
                                          <p:spTgt spid="241"/>
                                        </p:tgtEl>
                                        <p:attrNameLst>
                                          <p:attrName>style.visibility</p:attrName>
                                        </p:attrNameLst>
                                      </p:cBhvr>
                                      <p:to>
                                        <p:strVal val="visible"/>
                                      </p:to>
                                    </p:set>
                                    <p:animEffect transition="in" filter="barn(inVertical)">
                                      <p:cBhvr>
                                        <p:cTn id="283" dur="500"/>
                                        <p:tgtEl>
                                          <p:spTgt spid="241"/>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81"/>
                                        </p:tgtEl>
                                        <p:attrNameLst>
                                          <p:attrName>style.visibility</p:attrName>
                                        </p:attrNameLst>
                                      </p:cBhvr>
                                      <p:to>
                                        <p:strVal val="visible"/>
                                      </p:to>
                                    </p:set>
                                    <p:animEffect transition="in" filter="barn(inVertical)">
                                      <p:cBhvr>
                                        <p:cTn id="286" dur="500"/>
                                        <p:tgtEl>
                                          <p:spTgt spid="181"/>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201"/>
                                        </p:tgtEl>
                                        <p:attrNameLst>
                                          <p:attrName>style.visibility</p:attrName>
                                        </p:attrNameLst>
                                      </p:cBhvr>
                                      <p:to>
                                        <p:strVal val="visible"/>
                                      </p:to>
                                    </p:set>
                                    <p:animEffect transition="in" filter="barn(inVertical)">
                                      <p:cBhvr>
                                        <p:cTn id="289" dur="500"/>
                                        <p:tgtEl>
                                          <p:spTgt spid="20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83"/>
                                        </p:tgtEl>
                                        <p:attrNameLst>
                                          <p:attrName>style.visibility</p:attrName>
                                        </p:attrNameLst>
                                      </p:cBhvr>
                                      <p:to>
                                        <p:strVal val="visible"/>
                                      </p:to>
                                    </p:set>
                                    <p:animEffect transition="in" filter="barn(inVertical)">
                                      <p:cBhvr>
                                        <p:cTn id="292" dur="500"/>
                                        <p:tgtEl>
                                          <p:spTgt spid="183"/>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82"/>
                                        </p:tgtEl>
                                        <p:attrNameLst>
                                          <p:attrName>style.visibility</p:attrName>
                                        </p:attrNameLst>
                                      </p:cBhvr>
                                      <p:to>
                                        <p:strVal val="visible"/>
                                      </p:to>
                                    </p:set>
                                    <p:animEffect transition="in" filter="barn(inVertical)">
                                      <p:cBhvr>
                                        <p:cTn id="295" dur="500"/>
                                        <p:tgtEl>
                                          <p:spTgt spid="182"/>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78"/>
                                        </p:tgtEl>
                                        <p:attrNameLst>
                                          <p:attrName>style.visibility</p:attrName>
                                        </p:attrNameLst>
                                      </p:cBhvr>
                                      <p:to>
                                        <p:strVal val="visible"/>
                                      </p:to>
                                    </p:set>
                                    <p:animEffect transition="in" filter="barn(inVertical)">
                                      <p:cBhvr>
                                        <p:cTn id="298" dur="500"/>
                                        <p:tgtEl>
                                          <p:spTgt spid="178"/>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77"/>
                                        </p:tgtEl>
                                        <p:attrNameLst>
                                          <p:attrName>style.visibility</p:attrName>
                                        </p:attrNameLst>
                                      </p:cBhvr>
                                      <p:to>
                                        <p:strVal val="visible"/>
                                      </p:to>
                                    </p:set>
                                    <p:animEffect transition="in" filter="barn(inVertical)">
                                      <p:cBhvr>
                                        <p:cTn id="301" dur="500"/>
                                        <p:tgtEl>
                                          <p:spTgt spid="177"/>
                                        </p:tgtEl>
                                      </p:cBhvr>
                                    </p:animEffect>
                                  </p:childTnLst>
                                </p:cTn>
                              </p:par>
                              <p:par>
                                <p:cTn id="302" presetID="16" presetClass="entr" presetSubtype="21" fill="hold" grpId="0" nodeType="withEffect">
                                  <p:stCondLst>
                                    <p:cond delay="0"/>
                                  </p:stCondLst>
                                  <p:childTnLst>
                                    <p:set>
                                      <p:cBhvr>
                                        <p:cTn id="303" dur="1" fill="hold">
                                          <p:stCondLst>
                                            <p:cond delay="0"/>
                                          </p:stCondLst>
                                        </p:cTn>
                                        <p:tgtEl>
                                          <p:spTgt spid="176"/>
                                        </p:tgtEl>
                                        <p:attrNameLst>
                                          <p:attrName>style.visibility</p:attrName>
                                        </p:attrNameLst>
                                      </p:cBhvr>
                                      <p:to>
                                        <p:strVal val="visible"/>
                                      </p:to>
                                    </p:set>
                                    <p:animEffect transition="in" filter="barn(inVertical)">
                                      <p:cBhvr>
                                        <p:cTn id="304" dur="500"/>
                                        <p:tgtEl>
                                          <p:spTgt spid="176"/>
                                        </p:tgtEl>
                                      </p:cBhvr>
                                    </p:animEffect>
                                  </p:childTnLst>
                                </p:cTn>
                              </p:par>
                            </p:childTnLst>
                          </p:cTn>
                        </p:par>
                      </p:childTnLst>
                    </p:cTn>
                  </p:par>
                </p:childTnLst>
              </p:cTn>
              <p:nextCondLst>
                <p:cond evt="onClick" delay="0">
                  <p:tgtEl>
                    <p:spTgt spid="148"/>
                  </p:tgtEl>
                </p:cond>
              </p:nextCondLst>
            </p:seq>
            <p:seq concurrent="1" nextAc="seek">
              <p:cTn id="305" restart="whenNotActive" fill="hold" evtFilter="cancelBubble" nodeType="interactiveSeq">
                <p:stCondLst>
                  <p:cond evt="onClick" delay="0">
                    <p:tgtEl>
                      <p:spTgt spid="151"/>
                    </p:tgtEl>
                  </p:cond>
                </p:stCondLst>
                <p:endSync evt="end" delay="0">
                  <p:rtn val="all"/>
                </p:endSync>
                <p:childTnLst>
                  <p:par>
                    <p:cTn id="306" fill="hold">
                      <p:stCondLst>
                        <p:cond delay="0"/>
                      </p:stCondLst>
                      <p:childTnLst>
                        <p:par>
                          <p:cTn id="307" fill="hold">
                            <p:stCondLst>
                              <p:cond delay="0"/>
                            </p:stCondLst>
                            <p:childTnLst>
                              <p:par>
                                <p:cTn id="308" presetID="16" presetClass="entr" presetSubtype="21" fill="hold" grpId="0" nodeType="clickEffect">
                                  <p:stCondLst>
                                    <p:cond delay="0"/>
                                  </p:stCondLst>
                                  <p:childTnLst>
                                    <p:set>
                                      <p:cBhvr>
                                        <p:cTn id="309" dur="1" fill="hold">
                                          <p:stCondLst>
                                            <p:cond delay="0"/>
                                          </p:stCondLst>
                                        </p:cTn>
                                        <p:tgtEl>
                                          <p:spTgt spid="259"/>
                                        </p:tgtEl>
                                        <p:attrNameLst>
                                          <p:attrName>style.visibility</p:attrName>
                                        </p:attrNameLst>
                                      </p:cBhvr>
                                      <p:to>
                                        <p:strVal val="visible"/>
                                      </p:to>
                                    </p:set>
                                    <p:animEffect transition="in" filter="barn(inVertical)">
                                      <p:cBhvr>
                                        <p:cTn id="310" dur="500"/>
                                        <p:tgtEl>
                                          <p:spTgt spid="259"/>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300"/>
                                        </p:tgtEl>
                                        <p:attrNameLst>
                                          <p:attrName>style.visibility</p:attrName>
                                        </p:attrNameLst>
                                      </p:cBhvr>
                                      <p:to>
                                        <p:strVal val="visible"/>
                                      </p:to>
                                    </p:set>
                                    <p:animEffect transition="in" filter="barn(inVertical)">
                                      <p:cBhvr>
                                        <p:cTn id="313" dur="500"/>
                                        <p:tgtEl>
                                          <p:spTgt spid="30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301"/>
                                        </p:tgtEl>
                                        <p:attrNameLst>
                                          <p:attrName>style.visibility</p:attrName>
                                        </p:attrNameLst>
                                      </p:cBhvr>
                                      <p:to>
                                        <p:strVal val="visible"/>
                                      </p:to>
                                    </p:set>
                                    <p:animEffect transition="in" filter="barn(inVertical)">
                                      <p:cBhvr>
                                        <p:cTn id="316" dur="500"/>
                                        <p:tgtEl>
                                          <p:spTgt spid="301"/>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302"/>
                                        </p:tgtEl>
                                        <p:attrNameLst>
                                          <p:attrName>style.visibility</p:attrName>
                                        </p:attrNameLst>
                                      </p:cBhvr>
                                      <p:to>
                                        <p:strVal val="visible"/>
                                      </p:to>
                                    </p:set>
                                    <p:animEffect transition="in" filter="barn(inVertical)">
                                      <p:cBhvr>
                                        <p:cTn id="319" dur="500"/>
                                        <p:tgtEl>
                                          <p:spTgt spid="302"/>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303"/>
                                        </p:tgtEl>
                                        <p:attrNameLst>
                                          <p:attrName>style.visibility</p:attrName>
                                        </p:attrNameLst>
                                      </p:cBhvr>
                                      <p:to>
                                        <p:strVal val="visible"/>
                                      </p:to>
                                    </p:set>
                                    <p:animEffect transition="in" filter="barn(inVertical)">
                                      <p:cBhvr>
                                        <p:cTn id="322" dur="500"/>
                                        <p:tgtEl>
                                          <p:spTgt spid="303"/>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296"/>
                                        </p:tgtEl>
                                        <p:attrNameLst>
                                          <p:attrName>style.visibility</p:attrName>
                                        </p:attrNameLst>
                                      </p:cBhvr>
                                      <p:to>
                                        <p:strVal val="visible"/>
                                      </p:to>
                                    </p:set>
                                    <p:animEffect transition="in" filter="barn(inVertical)">
                                      <p:cBhvr>
                                        <p:cTn id="325" dur="500"/>
                                        <p:tgtEl>
                                          <p:spTgt spid="296"/>
                                        </p:tgtEl>
                                      </p:cBhvr>
                                    </p:animEffect>
                                  </p:childTnLst>
                                </p:cTn>
                              </p:par>
                              <p:par>
                                <p:cTn id="326" presetID="16" presetClass="entr" presetSubtype="21" fill="hold" grpId="0" nodeType="withEffect">
                                  <p:stCondLst>
                                    <p:cond delay="0"/>
                                  </p:stCondLst>
                                  <p:childTnLst>
                                    <p:set>
                                      <p:cBhvr>
                                        <p:cTn id="327" dur="1" fill="hold">
                                          <p:stCondLst>
                                            <p:cond delay="0"/>
                                          </p:stCondLst>
                                        </p:cTn>
                                        <p:tgtEl>
                                          <p:spTgt spid="297"/>
                                        </p:tgtEl>
                                        <p:attrNameLst>
                                          <p:attrName>style.visibility</p:attrName>
                                        </p:attrNameLst>
                                      </p:cBhvr>
                                      <p:to>
                                        <p:strVal val="visible"/>
                                      </p:to>
                                    </p:set>
                                    <p:animEffect transition="in" filter="barn(inVertical)">
                                      <p:cBhvr>
                                        <p:cTn id="328" dur="500"/>
                                        <p:tgtEl>
                                          <p:spTgt spid="297"/>
                                        </p:tgtEl>
                                      </p:cBhvr>
                                    </p:animEffect>
                                  </p:childTnLst>
                                </p:cTn>
                              </p:par>
                              <p:par>
                                <p:cTn id="329" presetID="16" presetClass="entr" presetSubtype="21" fill="hold" grpId="0" nodeType="withEffect">
                                  <p:stCondLst>
                                    <p:cond delay="0"/>
                                  </p:stCondLst>
                                  <p:childTnLst>
                                    <p:set>
                                      <p:cBhvr>
                                        <p:cTn id="330" dur="1" fill="hold">
                                          <p:stCondLst>
                                            <p:cond delay="0"/>
                                          </p:stCondLst>
                                        </p:cTn>
                                        <p:tgtEl>
                                          <p:spTgt spid="298"/>
                                        </p:tgtEl>
                                        <p:attrNameLst>
                                          <p:attrName>style.visibility</p:attrName>
                                        </p:attrNameLst>
                                      </p:cBhvr>
                                      <p:to>
                                        <p:strVal val="visible"/>
                                      </p:to>
                                    </p:set>
                                    <p:animEffect transition="in" filter="barn(inVertical)">
                                      <p:cBhvr>
                                        <p:cTn id="331" dur="500"/>
                                        <p:tgtEl>
                                          <p:spTgt spid="298"/>
                                        </p:tgtEl>
                                      </p:cBhvr>
                                    </p:animEffect>
                                  </p:childTnLst>
                                </p:cTn>
                              </p:par>
                            </p:childTnLst>
                          </p:cTn>
                        </p:par>
                      </p:childTnLst>
                    </p:cTn>
                  </p:par>
                </p:childTnLst>
              </p:cTn>
              <p:nextCondLst>
                <p:cond evt="onClick" delay="0">
                  <p:tgtEl>
                    <p:spTgt spid="151"/>
                  </p:tgtEl>
                </p:cond>
              </p:nextCondLst>
            </p:seq>
            <p:seq concurrent="1" nextAc="seek">
              <p:cTn id="332" restart="whenNotActive" fill="hold" evtFilter="cancelBubble" nodeType="interactiveSeq">
                <p:stCondLst>
                  <p:cond evt="onClick" delay="0">
                    <p:tgtEl>
                      <p:spTgt spid="161"/>
                    </p:tgtEl>
                  </p:cond>
                </p:stCondLst>
                <p:endSync evt="end" delay="0">
                  <p:rtn val="all"/>
                </p:endSync>
                <p:childTnLst>
                  <p:par>
                    <p:cTn id="333" fill="hold">
                      <p:stCondLst>
                        <p:cond delay="0"/>
                      </p:stCondLst>
                      <p:childTnLst>
                        <p:par>
                          <p:cTn id="334" fill="hold">
                            <p:stCondLst>
                              <p:cond delay="0"/>
                            </p:stCondLst>
                            <p:childTnLst>
                              <p:par>
                                <p:cTn id="335" presetID="16" presetClass="entr" presetSubtype="21" fill="hold" grpId="0" nodeType="withEffect">
                                  <p:stCondLst>
                                    <p:cond delay="0"/>
                                  </p:stCondLst>
                                  <p:childTnLst>
                                    <p:set>
                                      <p:cBhvr>
                                        <p:cTn id="336" dur="1" fill="hold">
                                          <p:stCondLst>
                                            <p:cond delay="0"/>
                                          </p:stCondLst>
                                        </p:cTn>
                                        <p:tgtEl>
                                          <p:spTgt spid="317"/>
                                        </p:tgtEl>
                                        <p:attrNameLst>
                                          <p:attrName>style.visibility</p:attrName>
                                        </p:attrNameLst>
                                      </p:cBhvr>
                                      <p:to>
                                        <p:strVal val="visible"/>
                                      </p:to>
                                    </p:set>
                                    <p:animEffect transition="in" filter="barn(inVertical)">
                                      <p:cBhvr>
                                        <p:cTn id="337" dur="500"/>
                                        <p:tgtEl>
                                          <p:spTgt spid="317"/>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318"/>
                                        </p:tgtEl>
                                        <p:attrNameLst>
                                          <p:attrName>style.visibility</p:attrName>
                                        </p:attrNameLst>
                                      </p:cBhvr>
                                      <p:to>
                                        <p:strVal val="visible"/>
                                      </p:to>
                                    </p:set>
                                    <p:animEffect transition="in" filter="barn(inVertical)">
                                      <p:cBhvr>
                                        <p:cTn id="340" dur="500"/>
                                        <p:tgtEl>
                                          <p:spTgt spid="31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319"/>
                                        </p:tgtEl>
                                        <p:attrNameLst>
                                          <p:attrName>style.visibility</p:attrName>
                                        </p:attrNameLst>
                                      </p:cBhvr>
                                      <p:to>
                                        <p:strVal val="visible"/>
                                      </p:to>
                                    </p:set>
                                    <p:animEffect transition="in" filter="barn(inVertical)">
                                      <p:cBhvr>
                                        <p:cTn id="343" dur="500"/>
                                        <p:tgtEl>
                                          <p:spTgt spid="319"/>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312"/>
                                        </p:tgtEl>
                                        <p:attrNameLst>
                                          <p:attrName>style.visibility</p:attrName>
                                        </p:attrNameLst>
                                      </p:cBhvr>
                                      <p:to>
                                        <p:strVal val="visible"/>
                                      </p:to>
                                    </p:set>
                                    <p:animEffect transition="in" filter="barn(inVertical)">
                                      <p:cBhvr>
                                        <p:cTn id="346" dur="500"/>
                                        <p:tgtEl>
                                          <p:spTgt spid="312"/>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313"/>
                                        </p:tgtEl>
                                        <p:attrNameLst>
                                          <p:attrName>style.visibility</p:attrName>
                                        </p:attrNameLst>
                                      </p:cBhvr>
                                      <p:to>
                                        <p:strVal val="visible"/>
                                      </p:to>
                                    </p:set>
                                    <p:animEffect transition="in" filter="barn(inVertical)">
                                      <p:cBhvr>
                                        <p:cTn id="349" dur="500"/>
                                        <p:tgtEl>
                                          <p:spTgt spid="313"/>
                                        </p:tgtEl>
                                      </p:cBhvr>
                                    </p:animEffect>
                                  </p:childTnLst>
                                </p:cTn>
                              </p:par>
                              <p:par>
                                <p:cTn id="350" presetID="16" presetClass="entr" presetSubtype="21" fill="hold" grpId="0" nodeType="withEffect">
                                  <p:stCondLst>
                                    <p:cond delay="0"/>
                                  </p:stCondLst>
                                  <p:childTnLst>
                                    <p:set>
                                      <p:cBhvr>
                                        <p:cTn id="351" dur="1" fill="hold">
                                          <p:stCondLst>
                                            <p:cond delay="0"/>
                                          </p:stCondLst>
                                        </p:cTn>
                                        <p:tgtEl>
                                          <p:spTgt spid="314"/>
                                        </p:tgtEl>
                                        <p:attrNameLst>
                                          <p:attrName>style.visibility</p:attrName>
                                        </p:attrNameLst>
                                      </p:cBhvr>
                                      <p:to>
                                        <p:strVal val="visible"/>
                                      </p:to>
                                    </p:set>
                                    <p:animEffect transition="in" filter="barn(inVertical)">
                                      <p:cBhvr>
                                        <p:cTn id="352" dur="500"/>
                                        <p:tgtEl>
                                          <p:spTgt spid="314"/>
                                        </p:tgtEl>
                                      </p:cBhvr>
                                    </p:animEffect>
                                  </p:childTnLst>
                                </p:cTn>
                              </p:par>
                              <p:par>
                                <p:cTn id="353" presetID="16" presetClass="entr" presetSubtype="21" fill="hold" grpId="0" nodeType="withEffect">
                                  <p:stCondLst>
                                    <p:cond delay="0"/>
                                  </p:stCondLst>
                                  <p:childTnLst>
                                    <p:set>
                                      <p:cBhvr>
                                        <p:cTn id="354" dur="1" fill="hold">
                                          <p:stCondLst>
                                            <p:cond delay="0"/>
                                          </p:stCondLst>
                                        </p:cTn>
                                        <p:tgtEl>
                                          <p:spTgt spid="315"/>
                                        </p:tgtEl>
                                        <p:attrNameLst>
                                          <p:attrName>style.visibility</p:attrName>
                                        </p:attrNameLst>
                                      </p:cBhvr>
                                      <p:to>
                                        <p:strVal val="visible"/>
                                      </p:to>
                                    </p:set>
                                    <p:animEffect transition="in" filter="barn(inVertical)">
                                      <p:cBhvr>
                                        <p:cTn id="355" dur="500"/>
                                        <p:tgtEl>
                                          <p:spTgt spid="315"/>
                                        </p:tgtEl>
                                      </p:cBhvr>
                                    </p:animEffect>
                                  </p:childTnLst>
                                </p:cTn>
                              </p:par>
                              <p:par>
                                <p:cTn id="356" presetID="16" presetClass="entr" presetSubtype="21" fill="hold" grpId="0" nodeType="withEffect">
                                  <p:stCondLst>
                                    <p:cond delay="0"/>
                                  </p:stCondLst>
                                  <p:childTnLst>
                                    <p:set>
                                      <p:cBhvr>
                                        <p:cTn id="357" dur="1" fill="hold">
                                          <p:stCondLst>
                                            <p:cond delay="0"/>
                                          </p:stCondLst>
                                        </p:cTn>
                                        <p:tgtEl>
                                          <p:spTgt spid="328"/>
                                        </p:tgtEl>
                                        <p:attrNameLst>
                                          <p:attrName>style.visibility</p:attrName>
                                        </p:attrNameLst>
                                      </p:cBhvr>
                                      <p:to>
                                        <p:strVal val="visible"/>
                                      </p:to>
                                    </p:set>
                                    <p:animEffect transition="in" filter="barn(inVertical)">
                                      <p:cBhvr>
                                        <p:cTn id="358" dur="500"/>
                                        <p:tgtEl>
                                          <p:spTgt spid="328"/>
                                        </p:tgtEl>
                                      </p:cBhvr>
                                    </p:animEffect>
                                  </p:childTnLst>
                                </p:cTn>
                              </p:par>
                            </p:childTnLst>
                          </p:cTn>
                        </p:par>
                      </p:childTnLst>
                    </p:cTn>
                  </p:par>
                </p:childTnLst>
              </p:cTn>
              <p:nextCondLst>
                <p:cond evt="onClick" delay="0">
                  <p:tgtEl>
                    <p:spTgt spid="161"/>
                  </p:tgtEl>
                </p:cond>
              </p:nextCondLst>
            </p:seq>
            <p:seq concurrent="1" nextAc="seek">
              <p:cTn id="359" restart="whenNotActive" fill="hold" evtFilter="cancelBubble" nodeType="interactiveSeq">
                <p:stCondLst>
                  <p:cond evt="onClick" delay="0">
                    <p:tgtEl>
                      <p:spTgt spid="147"/>
                    </p:tgtEl>
                  </p:cond>
                </p:stCondLst>
                <p:endSync evt="end" delay="0">
                  <p:rtn val="all"/>
                </p:endSync>
                <p:childTnLst>
                  <p:par>
                    <p:cTn id="360" fill="hold">
                      <p:stCondLst>
                        <p:cond delay="0"/>
                      </p:stCondLst>
                      <p:childTnLst>
                        <p:par>
                          <p:cTn id="361" fill="hold">
                            <p:stCondLst>
                              <p:cond delay="0"/>
                            </p:stCondLst>
                            <p:childTnLst>
                              <p:par>
                                <p:cTn id="362" presetID="16" presetClass="entr" presetSubtype="21" fill="hold" grpId="0" nodeType="clickEffect">
                                  <p:stCondLst>
                                    <p:cond delay="0"/>
                                  </p:stCondLst>
                                  <p:childTnLst>
                                    <p:set>
                                      <p:cBhvr>
                                        <p:cTn id="363" dur="1" fill="hold">
                                          <p:stCondLst>
                                            <p:cond delay="0"/>
                                          </p:stCondLst>
                                        </p:cTn>
                                        <p:tgtEl>
                                          <p:spTgt spid="36"/>
                                        </p:tgtEl>
                                        <p:attrNameLst>
                                          <p:attrName>style.visibility</p:attrName>
                                        </p:attrNameLst>
                                      </p:cBhvr>
                                      <p:to>
                                        <p:strVal val="visible"/>
                                      </p:to>
                                    </p:set>
                                    <p:animEffect transition="in" filter="barn(inVertical)">
                                      <p:cBhvr>
                                        <p:cTn id="364" dur="500"/>
                                        <p:tgtEl>
                                          <p:spTgt spid="36"/>
                                        </p:tgtEl>
                                      </p:cBhvr>
                                    </p:animEffect>
                                  </p:childTnLst>
                                </p:cTn>
                              </p:par>
                              <p:par>
                                <p:cTn id="365" presetID="16" presetClass="entr" presetSubtype="21" fill="hold" grpId="0" nodeType="withEffect">
                                  <p:stCondLst>
                                    <p:cond delay="0"/>
                                  </p:stCondLst>
                                  <p:childTnLst>
                                    <p:set>
                                      <p:cBhvr>
                                        <p:cTn id="366" dur="1" fill="hold">
                                          <p:stCondLst>
                                            <p:cond delay="0"/>
                                          </p:stCondLst>
                                        </p:cTn>
                                        <p:tgtEl>
                                          <p:spTgt spid="184"/>
                                        </p:tgtEl>
                                        <p:attrNameLst>
                                          <p:attrName>style.visibility</p:attrName>
                                        </p:attrNameLst>
                                      </p:cBhvr>
                                      <p:to>
                                        <p:strVal val="visible"/>
                                      </p:to>
                                    </p:set>
                                    <p:animEffect transition="in" filter="barn(inVertical)">
                                      <p:cBhvr>
                                        <p:cTn id="367" dur="500"/>
                                        <p:tgtEl>
                                          <p:spTgt spid="184"/>
                                        </p:tgtEl>
                                      </p:cBhvr>
                                    </p:animEffect>
                                  </p:childTnLst>
                                </p:cTn>
                              </p:par>
                              <p:par>
                                <p:cTn id="368" presetID="16" presetClass="entr" presetSubtype="21" fill="hold" grpId="0" nodeType="withEffect">
                                  <p:stCondLst>
                                    <p:cond delay="0"/>
                                  </p:stCondLst>
                                  <p:childTnLst>
                                    <p:set>
                                      <p:cBhvr>
                                        <p:cTn id="369" dur="1" fill="hold">
                                          <p:stCondLst>
                                            <p:cond delay="0"/>
                                          </p:stCondLst>
                                        </p:cTn>
                                        <p:tgtEl>
                                          <p:spTgt spid="185"/>
                                        </p:tgtEl>
                                        <p:attrNameLst>
                                          <p:attrName>style.visibility</p:attrName>
                                        </p:attrNameLst>
                                      </p:cBhvr>
                                      <p:to>
                                        <p:strVal val="visible"/>
                                      </p:to>
                                    </p:set>
                                    <p:animEffect transition="in" filter="barn(inVertical)">
                                      <p:cBhvr>
                                        <p:cTn id="370" dur="500"/>
                                        <p:tgtEl>
                                          <p:spTgt spid="185"/>
                                        </p:tgtEl>
                                      </p:cBhvr>
                                    </p:animEffect>
                                  </p:childTnLst>
                                </p:cTn>
                              </p:par>
                              <p:par>
                                <p:cTn id="371" presetID="16" presetClass="entr" presetSubtype="21" fill="hold" grpId="0" nodeType="withEffect">
                                  <p:stCondLst>
                                    <p:cond delay="0"/>
                                  </p:stCondLst>
                                  <p:childTnLst>
                                    <p:set>
                                      <p:cBhvr>
                                        <p:cTn id="372" dur="1" fill="hold">
                                          <p:stCondLst>
                                            <p:cond delay="0"/>
                                          </p:stCondLst>
                                        </p:cTn>
                                        <p:tgtEl>
                                          <p:spTgt spid="186"/>
                                        </p:tgtEl>
                                        <p:attrNameLst>
                                          <p:attrName>style.visibility</p:attrName>
                                        </p:attrNameLst>
                                      </p:cBhvr>
                                      <p:to>
                                        <p:strVal val="visible"/>
                                      </p:to>
                                    </p:set>
                                    <p:animEffect transition="in" filter="barn(inVertical)">
                                      <p:cBhvr>
                                        <p:cTn id="373" dur="500"/>
                                        <p:tgtEl>
                                          <p:spTgt spid="186"/>
                                        </p:tgtEl>
                                      </p:cBhvr>
                                    </p:animEffect>
                                  </p:childTnLst>
                                </p:cTn>
                              </p:par>
                              <p:par>
                                <p:cTn id="374" presetID="16" presetClass="entr" presetSubtype="21" fill="hold" grpId="0" nodeType="withEffect">
                                  <p:stCondLst>
                                    <p:cond delay="0"/>
                                  </p:stCondLst>
                                  <p:childTnLst>
                                    <p:set>
                                      <p:cBhvr>
                                        <p:cTn id="375" dur="1" fill="hold">
                                          <p:stCondLst>
                                            <p:cond delay="0"/>
                                          </p:stCondLst>
                                        </p:cTn>
                                        <p:tgtEl>
                                          <p:spTgt spid="187"/>
                                        </p:tgtEl>
                                        <p:attrNameLst>
                                          <p:attrName>style.visibility</p:attrName>
                                        </p:attrNameLst>
                                      </p:cBhvr>
                                      <p:to>
                                        <p:strVal val="visible"/>
                                      </p:to>
                                    </p:set>
                                    <p:animEffect transition="in" filter="barn(inVertical)">
                                      <p:cBhvr>
                                        <p:cTn id="376" dur="500"/>
                                        <p:tgtEl>
                                          <p:spTgt spid="187"/>
                                        </p:tgtEl>
                                      </p:cBhvr>
                                    </p:animEffect>
                                  </p:childTnLst>
                                </p:cTn>
                              </p:par>
                              <p:par>
                                <p:cTn id="377" presetID="16" presetClass="entr" presetSubtype="21" fill="hold" grpId="0" nodeType="withEffect">
                                  <p:stCondLst>
                                    <p:cond delay="0"/>
                                  </p:stCondLst>
                                  <p:childTnLst>
                                    <p:set>
                                      <p:cBhvr>
                                        <p:cTn id="378" dur="1" fill="hold">
                                          <p:stCondLst>
                                            <p:cond delay="0"/>
                                          </p:stCondLst>
                                        </p:cTn>
                                        <p:tgtEl>
                                          <p:spTgt spid="188"/>
                                        </p:tgtEl>
                                        <p:attrNameLst>
                                          <p:attrName>style.visibility</p:attrName>
                                        </p:attrNameLst>
                                      </p:cBhvr>
                                      <p:to>
                                        <p:strVal val="visible"/>
                                      </p:to>
                                    </p:set>
                                    <p:animEffect transition="in" filter="barn(inVertical)">
                                      <p:cBhvr>
                                        <p:cTn id="379" dur="500"/>
                                        <p:tgtEl>
                                          <p:spTgt spid="188"/>
                                        </p:tgtEl>
                                      </p:cBhvr>
                                    </p:animEffect>
                                  </p:childTnLst>
                                </p:cTn>
                              </p:par>
                              <p:par>
                                <p:cTn id="380" presetID="16" presetClass="entr" presetSubtype="21" fill="hold" grpId="0" nodeType="withEffect">
                                  <p:stCondLst>
                                    <p:cond delay="0"/>
                                  </p:stCondLst>
                                  <p:childTnLst>
                                    <p:set>
                                      <p:cBhvr>
                                        <p:cTn id="381" dur="1" fill="hold">
                                          <p:stCondLst>
                                            <p:cond delay="0"/>
                                          </p:stCondLst>
                                        </p:cTn>
                                        <p:tgtEl>
                                          <p:spTgt spid="324"/>
                                        </p:tgtEl>
                                        <p:attrNameLst>
                                          <p:attrName>style.visibility</p:attrName>
                                        </p:attrNameLst>
                                      </p:cBhvr>
                                      <p:to>
                                        <p:strVal val="visible"/>
                                      </p:to>
                                    </p:set>
                                    <p:animEffect transition="in" filter="barn(inVertical)">
                                      <p:cBhvr>
                                        <p:cTn id="382" dur="500"/>
                                        <p:tgtEl>
                                          <p:spTgt spid="324"/>
                                        </p:tgtEl>
                                      </p:cBhvr>
                                    </p:animEffect>
                                  </p:childTnLst>
                                </p:cTn>
                              </p:par>
                              <p:par>
                                <p:cTn id="383" presetID="16" presetClass="entr" presetSubtype="21" fill="hold" grpId="0" nodeType="withEffect">
                                  <p:stCondLst>
                                    <p:cond delay="0"/>
                                  </p:stCondLst>
                                  <p:childTnLst>
                                    <p:set>
                                      <p:cBhvr>
                                        <p:cTn id="384" dur="1" fill="hold">
                                          <p:stCondLst>
                                            <p:cond delay="0"/>
                                          </p:stCondLst>
                                        </p:cTn>
                                        <p:tgtEl>
                                          <p:spTgt spid="175"/>
                                        </p:tgtEl>
                                        <p:attrNameLst>
                                          <p:attrName>style.visibility</p:attrName>
                                        </p:attrNameLst>
                                      </p:cBhvr>
                                      <p:to>
                                        <p:strVal val="visible"/>
                                      </p:to>
                                    </p:set>
                                    <p:animEffect transition="in" filter="barn(inVertical)">
                                      <p:cBhvr>
                                        <p:cTn id="385" dur="500"/>
                                        <p:tgtEl>
                                          <p:spTgt spid="175"/>
                                        </p:tgtEl>
                                      </p:cBhvr>
                                    </p:animEffect>
                                  </p:childTnLst>
                                </p:cTn>
                              </p:par>
                            </p:childTnLst>
                          </p:cTn>
                        </p:par>
                      </p:childTnLst>
                    </p:cTn>
                  </p:par>
                </p:childTnLst>
              </p:cTn>
              <p:nextCondLst>
                <p:cond evt="onClick" delay="0">
                  <p:tgtEl>
                    <p:spTgt spid="147"/>
                  </p:tgtEl>
                </p:cond>
              </p:nextCondLst>
            </p:seq>
            <p:seq concurrent="1" nextAc="seek">
              <p:cTn id="386" restart="whenNotActive" fill="hold" evtFilter="cancelBubble" nodeType="interactiveSeq">
                <p:stCondLst>
                  <p:cond evt="onClick" delay="0">
                    <p:tgtEl>
                      <p:spTgt spid="150"/>
                    </p:tgtEl>
                  </p:cond>
                </p:stCondLst>
                <p:endSync evt="end" delay="0">
                  <p:rtn val="all"/>
                </p:endSync>
                <p:childTnLst>
                  <p:par>
                    <p:cTn id="387" fill="hold">
                      <p:stCondLst>
                        <p:cond delay="0"/>
                      </p:stCondLst>
                      <p:childTnLst>
                        <p:par>
                          <p:cTn id="388" fill="hold">
                            <p:stCondLst>
                              <p:cond delay="0"/>
                            </p:stCondLst>
                            <p:childTnLst>
                              <p:par>
                                <p:cTn id="389" presetID="16" presetClass="entr" presetSubtype="21" fill="hold" grpId="0" nodeType="clickEffect">
                                  <p:stCondLst>
                                    <p:cond delay="0"/>
                                  </p:stCondLst>
                                  <p:childTnLst>
                                    <p:set>
                                      <p:cBhvr>
                                        <p:cTn id="390" dur="1" fill="hold">
                                          <p:stCondLst>
                                            <p:cond delay="0"/>
                                          </p:stCondLst>
                                        </p:cTn>
                                        <p:tgtEl>
                                          <p:spTgt spid="179"/>
                                        </p:tgtEl>
                                        <p:attrNameLst>
                                          <p:attrName>style.visibility</p:attrName>
                                        </p:attrNameLst>
                                      </p:cBhvr>
                                      <p:to>
                                        <p:strVal val="visible"/>
                                      </p:to>
                                    </p:set>
                                    <p:animEffect transition="in" filter="barn(inVertical)">
                                      <p:cBhvr>
                                        <p:cTn id="391" dur="500"/>
                                        <p:tgtEl>
                                          <p:spTgt spid="179"/>
                                        </p:tgtEl>
                                      </p:cBhvr>
                                    </p:animEffect>
                                  </p:childTnLst>
                                </p:cTn>
                              </p:par>
                              <p:par>
                                <p:cTn id="392" presetID="16" presetClass="entr" presetSubtype="21" fill="hold" grpId="0" nodeType="withEffect">
                                  <p:stCondLst>
                                    <p:cond delay="0"/>
                                  </p:stCondLst>
                                  <p:childTnLst>
                                    <p:set>
                                      <p:cBhvr>
                                        <p:cTn id="393" dur="1" fill="hold">
                                          <p:stCondLst>
                                            <p:cond delay="0"/>
                                          </p:stCondLst>
                                        </p:cTn>
                                        <p:tgtEl>
                                          <p:spTgt spid="263"/>
                                        </p:tgtEl>
                                        <p:attrNameLst>
                                          <p:attrName>style.visibility</p:attrName>
                                        </p:attrNameLst>
                                      </p:cBhvr>
                                      <p:to>
                                        <p:strVal val="visible"/>
                                      </p:to>
                                    </p:set>
                                    <p:animEffect transition="in" filter="barn(inVertical)">
                                      <p:cBhvr>
                                        <p:cTn id="394" dur="500"/>
                                        <p:tgtEl>
                                          <p:spTgt spid="263"/>
                                        </p:tgtEl>
                                      </p:cBhvr>
                                    </p:animEffect>
                                  </p:childTnLst>
                                </p:cTn>
                              </p:par>
                              <p:par>
                                <p:cTn id="395" presetID="16" presetClass="entr" presetSubtype="21" fill="hold" grpId="0" nodeType="withEffect">
                                  <p:stCondLst>
                                    <p:cond delay="0"/>
                                  </p:stCondLst>
                                  <p:childTnLst>
                                    <p:set>
                                      <p:cBhvr>
                                        <p:cTn id="396" dur="1" fill="hold">
                                          <p:stCondLst>
                                            <p:cond delay="0"/>
                                          </p:stCondLst>
                                        </p:cTn>
                                        <p:tgtEl>
                                          <p:spTgt spid="276"/>
                                        </p:tgtEl>
                                        <p:attrNameLst>
                                          <p:attrName>style.visibility</p:attrName>
                                        </p:attrNameLst>
                                      </p:cBhvr>
                                      <p:to>
                                        <p:strVal val="visible"/>
                                      </p:to>
                                    </p:set>
                                    <p:animEffect transition="in" filter="barn(inVertical)">
                                      <p:cBhvr>
                                        <p:cTn id="397" dur="500"/>
                                        <p:tgtEl>
                                          <p:spTgt spid="276"/>
                                        </p:tgtEl>
                                      </p:cBhvr>
                                    </p:animEffect>
                                  </p:childTnLst>
                                </p:cTn>
                              </p:par>
                              <p:par>
                                <p:cTn id="398" presetID="16" presetClass="entr" presetSubtype="21" fill="hold" grpId="0" nodeType="withEffect">
                                  <p:stCondLst>
                                    <p:cond delay="0"/>
                                  </p:stCondLst>
                                  <p:childTnLst>
                                    <p:set>
                                      <p:cBhvr>
                                        <p:cTn id="399" dur="1" fill="hold">
                                          <p:stCondLst>
                                            <p:cond delay="0"/>
                                          </p:stCondLst>
                                        </p:cTn>
                                        <p:tgtEl>
                                          <p:spTgt spid="277"/>
                                        </p:tgtEl>
                                        <p:attrNameLst>
                                          <p:attrName>style.visibility</p:attrName>
                                        </p:attrNameLst>
                                      </p:cBhvr>
                                      <p:to>
                                        <p:strVal val="visible"/>
                                      </p:to>
                                    </p:set>
                                    <p:animEffect transition="in" filter="barn(inVertical)">
                                      <p:cBhvr>
                                        <p:cTn id="400" dur="500"/>
                                        <p:tgtEl>
                                          <p:spTgt spid="277"/>
                                        </p:tgtEl>
                                      </p:cBhvr>
                                    </p:animEffect>
                                  </p:childTnLst>
                                </p:cTn>
                              </p:par>
                              <p:par>
                                <p:cTn id="401" presetID="16" presetClass="entr" presetSubtype="21" fill="hold" grpId="0" nodeType="withEffect">
                                  <p:stCondLst>
                                    <p:cond delay="0"/>
                                  </p:stCondLst>
                                  <p:childTnLst>
                                    <p:set>
                                      <p:cBhvr>
                                        <p:cTn id="402" dur="1" fill="hold">
                                          <p:stCondLst>
                                            <p:cond delay="0"/>
                                          </p:stCondLst>
                                        </p:cTn>
                                        <p:tgtEl>
                                          <p:spTgt spid="278"/>
                                        </p:tgtEl>
                                        <p:attrNameLst>
                                          <p:attrName>style.visibility</p:attrName>
                                        </p:attrNameLst>
                                      </p:cBhvr>
                                      <p:to>
                                        <p:strVal val="visible"/>
                                      </p:to>
                                    </p:set>
                                    <p:animEffect transition="in" filter="barn(inVertical)">
                                      <p:cBhvr>
                                        <p:cTn id="403" dur="500"/>
                                        <p:tgtEl>
                                          <p:spTgt spid="278"/>
                                        </p:tgtEl>
                                      </p:cBhvr>
                                    </p:animEffect>
                                  </p:childTnLst>
                                </p:cTn>
                              </p:par>
                              <p:par>
                                <p:cTn id="404" presetID="16" presetClass="entr" presetSubtype="21" fill="hold" grpId="0" nodeType="withEffect">
                                  <p:stCondLst>
                                    <p:cond delay="0"/>
                                  </p:stCondLst>
                                  <p:childTnLst>
                                    <p:set>
                                      <p:cBhvr>
                                        <p:cTn id="405" dur="1" fill="hold">
                                          <p:stCondLst>
                                            <p:cond delay="0"/>
                                          </p:stCondLst>
                                        </p:cTn>
                                        <p:tgtEl>
                                          <p:spTgt spid="280"/>
                                        </p:tgtEl>
                                        <p:attrNameLst>
                                          <p:attrName>style.visibility</p:attrName>
                                        </p:attrNameLst>
                                      </p:cBhvr>
                                      <p:to>
                                        <p:strVal val="visible"/>
                                      </p:to>
                                    </p:set>
                                    <p:animEffect transition="in" filter="barn(inVertical)">
                                      <p:cBhvr>
                                        <p:cTn id="406" dur="500"/>
                                        <p:tgtEl>
                                          <p:spTgt spid="280"/>
                                        </p:tgtEl>
                                      </p:cBhvr>
                                    </p:animEffect>
                                  </p:childTnLst>
                                </p:cTn>
                              </p:par>
                              <p:par>
                                <p:cTn id="407" presetID="16" presetClass="entr" presetSubtype="21" fill="hold" grpId="0" nodeType="withEffect">
                                  <p:stCondLst>
                                    <p:cond delay="0"/>
                                  </p:stCondLst>
                                  <p:childTnLst>
                                    <p:set>
                                      <p:cBhvr>
                                        <p:cTn id="408" dur="1" fill="hold">
                                          <p:stCondLst>
                                            <p:cond delay="0"/>
                                          </p:stCondLst>
                                        </p:cTn>
                                        <p:tgtEl>
                                          <p:spTgt spid="273"/>
                                        </p:tgtEl>
                                        <p:attrNameLst>
                                          <p:attrName>style.visibility</p:attrName>
                                        </p:attrNameLst>
                                      </p:cBhvr>
                                      <p:to>
                                        <p:strVal val="visible"/>
                                      </p:to>
                                    </p:set>
                                    <p:animEffect transition="in" filter="barn(inVertical)">
                                      <p:cBhvr>
                                        <p:cTn id="409" dur="500"/>
                                        <p:tgtEl>
                                          <p:spTgt spid="273"/>
                                        </p:tgtEl>
                                      </p:cBhvr>
                                    </p:animEffect>
                                  </p:childTnLst>
                                </p:cTn>
                              </p:par>
                              <p:par>
                                <p:cTn id="410" presetID="16" presetClass="entr" presetSubtype="21" fill="hold" grpId="0" nodeType="withEffect">
                                  <p:stCondLst>
                                    <p:cond delay="0"/>
                                  </p:stCondLst>
                                  <p:childTnLst>
                                    <p:set>
                                      <p:cBhvr>
                                        <p:cTn id="411" dur="1" fill="hold">
                                          <p:stCondLst>
                                            <p:cond delay="0"/>
                                          </p:stCondLst>
                                        </p:cTn>
                                        <p:tgtEl>
                                          <p:spTgt spid="274"/>
                                        </p:tgtEl>
                                        <p:attrNameLst>
                                          <p:attrName>style.visibility</p:attrName>
                                        </p:attrNameLst>
                                      </p:cBhvr>
                                      <p:to>
                                        <p:strVal val="visible"/>
                                      </p:to>
                                    </p:set>
                                    <p:animEffect transition="in" filter="barn(inVertical)">
                                      <p:cBhvr>
                                        <p:cTn id="412" dur="500"/>
                                        <p:tgtEl>
                                          <p:spTgt spid="274"/>
                                        </p:tgtEl>
                                      </p:cBhvr>
                                    </p:animEffect>
                                  </p:childTnLst>
                                </p:cTn>
                              </p:par>
                              <p:par>
                                <p:cTn id="413" presetID="16" presetClass="entr" presetSubtype="21" fill="hold" grpId="0" nodeType="withEffect">
                                  <p:stCondLst>
                                    <p:cond delay="0"/>
                                  </p:stCondLst>
                                  <p:childTnLst>
                                    <p:set>
                                      <p:cBhvr>
                                        <p:cTn id="414" dur="1" fill="hold">
                                          <p:stCondLst>
                                            <p:cond delay="0"/>
                                          </p:stCondLst>
                                        </p:cTn>
                                        <p:tgtEl>
                                          <p:spTgt spid="326"/>
                                        </p:tgtEl>
                                        <p:attrNameLst>
                                          <p:attrName>style.visibility</p:attrName>
                                        </p:attrNameLst>
                                      </p:cBhvr>
                                      <p:to>
                                        <p:strVal val="visible"/>
                                      </p:to>
                                    </p:set>
                                    <p:animEffect transition="in" filter="barn(inVertical)">
                                      <p:cBhvr>
                                        <p:cTn id="415" dur="500"/>
                                        <p:tgtEl>
                                          <p:spTgt spid="326"/>
                                        </p:tgtEl>
                                      </p:cBhvr>
                                    </p:animEffect>
                                  </p:childTnLst>
                                </p:cTn>
                              </p:par>
                            </p:childTnLst>
                          </p:cTn>
                        </p:par>
                      </p:childTnLst>
                    </p:cTn>
                  </p:par>
                </p:childTnLst>
              </p:cTn>
              <p:nextCondLst>
                <p:cond evt="onClick" delay="0">
                  <p:tgtEl>
                    <p:spTgt spid="150"/>
                  </p:tgtEl>
                </p:cond>
              </p:nextCondLst>
            </p:seq>
            <p:seq concurrent="1" nextAc="seek">
              <p:cTn id="416" restart="whenNotActive" fill="hold" evtFilter="cancelBubble" nodeType="interactiveSeq">
                <p:stCondLst>
                  <p:cond evt="onClick" delay="0">
                    <p:tgtEl>
                      <p:spTgt spid="160"/>
                    </p:tgtEl>
                  </p:cond>
                </p:stCondLst>
                <p:endSync evt="end" delay="0">
                  <p:rtn val="all"/>
                </p:endSync>
                <p:childTnLst>
                  <p:par>
                    <p:cTn id="417" fill="hold">
                      <p:stCondLst>
                        <p:cond delay="0"/>
                      </p:stCondLst>
                      <p:childTnLst>
                        <p:par>
                          <p:cTn id="418" fill="hold">
                            <p:stCondLst>
                              <p:cond delay="0"/>
                            </p:stCondLst>
                            <p:childTnLst>
                              <p:par>
                                <p:cTn id="419" presetID="16" presetClass="entr" presetSubtype="21" fill="hold" grpId="0" nodeType="clickEffect">
                                  <p:stCondLst>
                                    <p:cond delay="0"/>
                                  </p:stCondLst>
                                  <p:childTnLst>
                                    <p:set>
                                      <p:cBhvr>
                                        <p:cTn id="420" dur="1" fill="hold">
                                          <p:stCondLst>
                                            <p:cond delay="0"/>
                                          </p:stCondLst>
                                        </p:cTn>
                                        <p:tgtEl>
                                          <p:spTgt spid="282"/>
                                        </p:tgtEl>
                                        <p:attrNameLst>
                                          <p:attrName>style.visibility</p:attrName>
                                        </p:attrNameLst>
                                      </p:cBhvr>
                                      <p:to>
                                        <p:strVal val="visible"/>
                                      </p:to>
                                    </p:set>
                                    <p:animEffect transition="in" filter="barn(inVertical)">
                                      <p:cBhvr>
                                        <p:cTn id="421" dur="500"/>
                                        <p:tgtEl>
                                          <p:spTgt spid="282"/>
                                        </p:tgtEl>
                                      </p:cBhvr>
                                    </p:animEffect>
                                  </p:childTnLst>
                                </p:cTn>
                              </p:par>
                              <p:par>
                                <p:cTn id="422" presetID="16" presetClass="entr" presetSubtype="21" fill="hold" grpId="0" nodeType="withEffect">
                                  <p:stCondLst>
                                    <p:cond delay="0"/>
                                  </p:stCondLst>
                                  <p:childTnLst>
                                    <p:set>
                                      <p:cBhvr>
                                        <p:cTn id="423" dur="1" fill="hold">
                                          <p:stCondLst>
                                            <p:cond delay="0"/>
                                          </p:stCondLst>
                                        </p:cTn>
                                        <p:tgtEl>
                                          <p:spTgt spid="283"/>
                                        </p:tgtEl>
                                        <p:attrNameLst>
                                          <p:attrName>style.visibility</p:attrName>
                                        </p:attrNameLst>
                                      </p:cBhvr>
                                      <p:to>
                                        <p:strVal val="visible"/>
                                      </p:to>
                                    </p:set>
                                    <p:animEffect transition="in" filter="barn(inVertical)">
                                      <p:cBhvr>
                                        <p:cTn id="424" dur="500"/>
                                        <p:tgtEl>
                                          <p:spTgt spid="283"/>
                                        </p:tgtEl>
                                      </p:cBhvr>
                                    </p:animEffect>
                                  </p:childTnLst>
                                </p:cTn>
                              </p:par>
                              <p:par>
                                <p:cTn id="425" presetID="16" presetClass="entr" presetSubtype="21" fill="hold" grpId="0" nodeType="withEffect">
                                  <p:stCondLst>
                                    <p:cond delay="0"/>
                                  </p:stCondLst>
                                  <p:childTnLst>
                                    <p:set>
                                      <p:cBhvr>
                                        <p:cTn id="426" dur="1" fill="hold">
                                          <p:stCondLst>
                                            <p:cond delay="0"/>
                                          </p:stCondLst>
                                        </p:cTn>
                                        <p:tgtEl>
                                          <p:spTgt spid="284"/>
                                        </p:tgtEl>
                                        <p:attrNameLst>
                                          <p:attrName>style.visibility</p:attrName>
                                        </p:attrNameLst>
                                      </p:cBhvr>
                                      <p:to>
                                        <p:strVal val="visible"/>
                                      </p:to>
                                    </p:set>
                                    <p:animEffect transition="in" filter="barn(inVertical)">
                                      <p:cBhvr>
                                        <p:cTn id="427" dur="500"/>
                                        <p:tgtEl>
                                          <p:spTgt spid="284"/>
                                        </p:tgtEl>
                                      </p:cBhvr>
                                    </p:animEffect>
                                  </p:childTnLst>
                                </p:cTn>
                              </p:par>
                              <p:par>
                                <p:cTn id="428" presetID="16" presetClass="entr" presetSubtype="21" fill="hold" grpId="0" nodeType="withEffect">
                                  <p:stCondLst>
                                    <p:cond delay="0"/>
                                  </p:stCondLst>
                                  <p:childTnLst>
                                    <p:set>
                                      <p:cBhvr>
                                        <p:cTn id="429" dur="1" fill="hold">
                                          <p:stCondLst>
                                            <p:cond delay="0"/>
                                          </p:stCondLst>
                                        </p:cTn>
                                        <p:tgtEl>
                                          <p:spTgt spid="285"/>
                                        </p:tgtEl>
                                        <p:attrNameLst>
                                          <p:attrName>style.visibility</p:attrName>
                                        </p:attrNameLst>
                                      </p:cBhvr>
                                      <p:to>
                                        <p:strVal val="visible"/>
                                      </p:to>
                                    </p:set>
                                    <p:animEffect transition="in" filter="barn(inVertical)">
                                      <p:cBhvr>
                                        <p:cTn id="430" dur="500"/>
                                        <p:tgtEl>
                                          <p:spTgt spid="285"/>
                                        </p:tgtEl>
                                      </p:cBhvr>
                                    </p:animEffect>
                                  </p:childTnLst>
                                </p:cTn>
                              </p:par>
                              <p:par>
                                <p:cTn id="431" presetID="16" presetClass="entr" presetSubtype="21" fill="hold" grpId="0" nodeType="withEffect">
                                  <p:stCondLst>
                                    <p:cond delay="0"/>
                                  </p:stCondLst>
                                  <p:childTnLst>
                                    <p:set>
                                      <p:cBhvr>
                                        <p:cTn id="432" dur="1" fill="hold">
                                          <p:stCondLst>
                                            <p:cond delay="0"/>
                                          </p:stCondLst>
                                        </p:cTn>
                                        <p:tgtEl>
                                          <p:spTgt spid="281"/>
                                        </p:tgtEl>
                                        <p:attrNameLst>
                                          <p:attrName>style.visibility</p:attrName>
                                        </p:attrNameLst>
                                      </p:cBhvr>
                                      <p:to>
                                        <p:strVal val="visible"/>
                                      </p:to>
                                    </p:set>
                                    <p:animEffect transition="in" filter="barn(inVertical)">
                                      <p:cBhvr>
                                        <p:cTn id="433" dur="500"/>
                                        <p:tgtEl>
                                          <p:spTgt spid="281"/>
                                        </p:tgtEl>
                                      </p:cBhvr>
                                    </p:animEffect>
                                  </p:childTnLst>
                                </p:cTn>
                              </p:par>
                              <p:par>
                                <p:cTn id="434" presetID="16" presetClass="entr" presetSubtype="21" fill="hold" grpId="0" nodeType="withEffect">
                                  <p:stCondLst>
                                    <p:cond delay="0"/>
                                  </p:stCondLst>
                                  <p:childTnLst>
                                    <p:set>
                                      <p:cBhvr>
                                        <p:cTn id="435" dur="1" fill="hold">
                                          <p:stCondLst>
                                            <p:cond delay="0"/>
                                          </p:stCondLst>
                                        </p:cTn>
                                        <p:tgtEl>
                                          <p:spTgt spid="327"/>
                                        </p:tgtEl>
                                        <p:attrNameLst>
                                          <p:attrName>style.visibility</p:attrName>
                                        </p:attrNameLst>
                                      </p:cBhvr>
                                      <p:to>
                                        <p:strVal val="visible"/>
                                      </p:to>
                                    </p:set>
                                    <p:animEffect transition="in" filter="barn(inVertical)">
                                      <p:cBhvr>
                                        <p:cTn id="436" dur="500"/>
                                        <p:tgtEl>
                                          <p:spTgt spid="327"/>
                                        </p:tgtEl>
                                      </p:cBhvr>
                                    </p:animEffect>
                                  </p:childTnLst>
                                </p:cTn>
                              </p:par>
                              <p:par>
                                <p:cTn id="437" presetID="16" presetClass="entr" presetSubtype="21" fill="hold" grpId="0" nodeType="withEffect">
                                  <p:stCondLst>
                                    <p:cond delay="0"/>
                                  </p:stCondLst>
                                  <p:childTnLst>
                                    <p:set>
                                      <p:cBhvr>
                                        <p:cTn id="438" dur="1" fill="hold">
                                          <p:stCondLst>
                                            <p:cond delay="0"/>
                                          </p:stCondLst>
                                        </p:cTn>
                                        <p:tgtEl>
                                          <p:spTgt spid="320"/>
                                        </p:tgtEl>
                                        <p:attrNameLst>
                                          <p:attrName>style.visibility</p:attrName>
                                        </p:attrNameLst>
                                      </p:cBhvr>
                                      <p:to>
                                        <p:strVal val="visible"/>
                                      </p:to>
                                    </p:set>
                                    <p:animEffect transition="in" filter="barn(inVertical)">
                                      <p:cBhvr>
                                        <p:cTn id="439" dur="500"/>
                                        <p:tgtEl>
                                          <p:spTgt spid="320"/>
                                        </p:tgtEl>
                                      </p:cBhvr>
                                    </p:animEffect>
                                  </p:childTnLst>
                                </p:cTn>
                              </p:par>
                              <p:par>
                                <p:cTn id="440" presetID="16" presetClass="entr" presetSubtype="21" fill="hold" grpId="0" nodeType="withEffect">
                                  <p:stCondLst>
                                    <p:cond delay="0"/>
                                  </p:stCondLst>
                                  <p:childTnLst>
                                    <p:set>
                                      <p:cBhvr>
                                        <p:cTn id="441" dur="1" fill="hold">
                                          <p:stCondLst>
                                            <p:cond delay="0"/>
                                          </p:stCondLst>
                                        </p:cTn>
                                        <p:tgtEl>
                                          <p:spTgt spid="322"/>
                                        </p:tgtEl>
                                        <p:attrNameLst>
                                          <p:attrName>style.visibility</p:attrName>
                                        </p:attrNameLst>
                                      </p:cBhvr>
                                      <p:to>
                                        <p:strVal val="visible"/>
                                      </p:to>
                                    </p:set>
                                    <p:animEffect transition="in" filter="barn(inVertical)">
                                      <p:cBhvr>
                                        <p:cTn id="442" dur="500"/>
                                        <p:tgtEl>
                                          <p:spTgt spid="322"/>
                                        </p:tgtEl>
                                      </p:cBhvr>
                                    </p:animEffect>
                                  </p:childTnLst>
                                </p:cTn>
                              </p:par>
                              <p:par>
                                <p:cTn id="443" presetID="16" presetClass="entr" presetSubtype="21" fill="hold" grpId="0" nodeType="withEffect">
                                  <p:stCondLst>
                                    <p:cond delay="0"/>
                                  </p:stCondLst>
                                  <p:childTnLst>
                                    <p:set>
                                      <p:cBhvr>
                                        <p:cTn id="444" dur="1" fill="hold">
                                          <p:stCondLst>
                                            <p:cond delay="0"/>
                                          </p:stCondLst>
                                        </p:cTn>
                                        <p:tgtEl>
                                          <p:spTgt spid="258"/>
                                        </p:tgtEl>
                                        <p:attrNameLst>
                                          <p:attrName>style.visibility</p:attrName>
                                        </p:attrNameLst>
                                      </p:cBhvr>
                                      <p:to>
                                        <p:strVal val="visible"/>
                                      </p:to>
                                    </p:set>
                                    <p:animEffect transition="in" filter="barn(inVertical)">
                                      <p:cBhvr>
                                        <p:cTn id="445" dur="500"/>
                                        <p:tgtEl>
                                          <p:spTgt spid="258"/>
                                        </p:tgtEl>
                                      </p:cBhvr>
                                    </p:animEffect>
                                  </p:childTnLst>
                                </p:cTn>
                              </p:par>
                            </p:childTnLst>
                          </p:cTn>
                        </p:par>
                      </p:childTnLst>
                    </p:cTn>
                  </p:par>
                </p:childTnLst>
              </p:cTn>
              <p:nextCondLst>
                <p:cond evt="onClick" delay="0">
                  <p:tgtEl>
                    <p:spTgt spid="160"/>
                  </p:tgtEl>
                </p:cond>
              </p:nextCondLst>
            </p:seq>
            <p:seq concurrent="1" nextAc="seek">
              <p:cTn id="446" restart="whenNotActive" fill="hold" evtFilter="cancelBubble" nodeType="interactiveSeq">
                <p:stCondLst>
                  <p:cond evt="onClick" delay="0">
                    <p:tgtEl>
                      <p:spTgt spid="149"/>
                    </p:tgtEl>
                  </p:cond>
                </p:stCondLst>
                <p:endSync evt="end" delay="0">
                  <p:rtn val="all"/>
                </p:endSync>
                <p:childTnLst>
                  <p:par>
                    <p:cTn id="447" fill="hold">
                      <p:stCondLst>
                        <p:cond delay="0"/>
                      </p:stCondLst>
                      <p:childTnLst>
                        <p:par>
                          <p:cTn id="448" fill="hold">
                            <p:stCondLst>
                              <p:cond delay="0"/>
                            </p:stCondLst>
                            <p:childTnLst>
                              <p:par>
                                <p:cTn id="449" presetID="16" presetClass="entr" presetSubtype="21" fill="hold" grpId="0" nodeType="clickEffect">
                                  <p:stCondLst>
                                    <p:cond delay="0"/>
                                  </p:stCondLst>
                                  <p:childTnLst>
                                    <p:set>
                                      <p:cBhvr>
                                        <p:cTn id="450" dur="1" fill="hold">
                                          <p:stCondLst>
                                            <p:cond delay="0"/>
                                          </p:stCondLst>
                                        </p:cTn>
                                        <p:tgtEl>
                                          <p:spTgt spid="180"/>
                                        </p:tgtEl>
                                        <p:attrNameLst>
                                          <p:attrName>style.visibility</p:attrName>
                                        </p:attrNameLst>
                                      </p:cBhvr>
                                      <p:to>
                                        <p:strVal val="visible"/>
                                      </p:to>
                                    </p:set>
                                    <p:animEffect transition="in" filter="barn(inVertical)">
                                      <p:cBhvr>
                                        <p:cTn id="451" dur="500"/>
                                        <p:tgtEl>
                                          <p:spTgt spid="180"/>
                                        </p:tgtEl>
                                      </p:cBhvr>
                                    </p:animEffect>
                                  </p:childTnLst>
                                </p:cTn>
                              </p:par>
                              <p:par>
                                <p:cTn id="452" presetID="16" presetClass="entr" presetSubtype="21" fill="hold" grpId="0" nodeType="withEffect">
                                  <p:stCondLst>
                                    <p:cond delay="0"/>
                                  </p:stCondLst>
                                  <p:childTnLst>
                                    <p:set>
                                      <p:cBhvr>
                                        <p:cTn id="453" dur="1" fill="hold">
                                          <p:stCondLst>
                                            <p:cond delay="0"/>
                                          </p:stCondLst>
                                        </p:cTn>
                                        <p:tgtEl>
                                          <p:spTgt spid="325"/>
                                        </p:tgtEl>
                                        <p:attrNameLst>
                                          <p:attrName>style.visibility</p:attrName>
                                        </p:attrNameLst>
                                      </p:cBhvr>
                                      <p:to>
                                        <p:strVal val="visible"/>
                                      </p:to>
                                    </p:set>
                                    <p:animEffect transition="in" filter="barn(inVertical)">
                                      <p:cBhvr>
                                        <p:cTn id="454" dur="500"/>
                                        <p:tgtEl>
                                          <p:spTgt spid="325"/>
                                        </p:tgtEl>
                                      </p:cBhvr>
                                    </p:animEffect>
                                  </p:childTnLst>
                                </p:cTn>
                              </p:par>
                              <p:par>
                                <p:cTn id="455" presetID="16" presetClass="entr" presetSubtype="21" fill="hold" grpId="0" nodeType="withEffect">
                                  <p:stCondLst>
                                    <p:cond delay="0"/>
                                  </p:stCondLst>
                                  <p:childTnLst>
                                    <p:set>
                                      <p:cBhvr>
                                        <p:cTn id="456" dur="1" fill="hold">
                                          <p:stCondLst>
                                            <p:cond delay="0"/>
                                          </p:stCondLst>
                                        </p:cTn>
                                        <p:tgtEl>
                                          <p:spTgt spid="265"/>
                                        </p:tgtEl>
                                        <p:attrNameLst>
                                          <p:attrName>style.visibility</p:attrName>
                                        </p:attrNameLst>
                                      </p:cBhvr>
                                      <p:to>
                                        <p:strVal val="visible"/>
                                      </p:to>
                                    </p:set>
                                    <p:animEffect transition="in" filter="barn(inVertical)">
                                      <p:cBhvr>
                                        <p:cTn id="457" dur="500"/>
                                        <p:tgtEl>
                                          <p:spTgt spid="265"/>
                                        </p:tgtEl>
                                      </p:cBhvr>
                                    </p:animEffect>
                                  </p:childTnLst>
                                </p:cTn>
                              </p:par>
                              <p:par>
                                <p:cTn id="458" presetID="16" presetClass="entr" presetSubtype="21" fill="hold" grpId="0" nodeType="withEffect">
                                  <p:stCondLst>
                                    <p:cond delay="0"/>
                                  </p:stCondLst>
                                  <p:childTnLst>
                                    <p:set>
                                      <p:cBhvr>
                                        <p:cTn id="459" dur="1" fill="hold">
                                          <p:stCondLst>
                                            <p:cond delay="0"/>
                                          </p:stCondLst>
                                        </p:cTn>
                                        <p:tgtEl>
                                          <p:spTgt spid="266"/>
                                        </p:tgtEl>
                                        <p:attrNameLst>
                                          <p:attrName>style.visibility</p:attrName>
                                        </p:attrNameLst>
                                      </p:cBhvr>
                                      <p:to>
                                        <p:strVal val="visible"/>
                                      </p:to>
                                    </p:set>
                                    <p:animEffect transition="in" filter="barn(inVertical)">
                                      <p:cBhvr>
                                        <p:cTn id="460" dur="500"/>
                                        <p:tgtEl>
                                          <p:spTgt spid="266"/>
                                        </p:tgtEl>
                                      </p:cBhvr>
                                    </p:animEffect>
                                  </p:childTnLst>
                                </p:cTn>
                              </p:par>
                              <p:par>
                                <p:cTn id="461" presetID="16" presetClass="entr" presetSubtype="21" fill="hold" grpId="0" nodeType="withEffect">
                                  <p:stCondLst>
                                    <p:cond delay="0"/>
                                  </p:stCondLst>
                                  <p:childTnLst>
                                    <p:set>
                                      <p:cBhvr>
                                        <p:cTn id="462" dur="1" fill="hold">
                                          <p:stCondLst>
                                            <p:cond delay="0"/>
                                          </p:stCondLst>
                                        </p:cTn>
                                        <p:tgtEl>
                                          <p:spTgt spid="267"/>
                                        </p:tgtEl>
                                        <p:attrNameLst>
                                          <p:attrName>style.visibility</p:attrName>
                                        </p:attrNameLst>
                                      </p:cBhvr>
                                      <p:to>
                                        <p:strVal val="visible"/>
                                      </p:to>
                                    </p:set>
                                    <p:animEffect transition="in" filter="barn(inVertical)">
                                      <p:cBhvr>
                                        <p:cTn id="463" dur="500"/>
                                        <p:tgtEl>
                                          <p:spTgt spid="267"/>
                                        </p:tgtEl>
                                      </p:cBhvr>
                                    </p:animEffect>
                                  </p:childTnLst>
                                </p:cTn>
                              </p:par>
                              <p:par>
                                <p:cTn id="464" presetID="16" presetClass="entr" presetSubtype="21" fill="hold" grpId="0" nodeType="withEffect">
                                  <p:stCondLst>
                                    <p:cond delay="0"/>
                                  </p:stCondLst>
                                  <p:childTnLst>
                                    <p:set>
                                      <p:cBhvr>
                                        <p:cTn id="465" dur="1" fill="hold">
                                          <p:stCondLst>
                                            <p:cond delay="0"/>
                                          </p:stCondLst>
                                        </p:cTn>
                                        <p:tgtEl>
                                          <p:spTgt spid="305"/>
                                        </p:tgtEl>
                                        <p:attrNameLst>
                                          <p:attrName>style.visibility</p:attrName>
                                        </p:attrNameLst>
                                      </p:cBhvr>
                                      <p:to>
                                        <p:strVal val="visible"/>
                                      </p:to>
                                    </p:set>
                                    <p:animEffect transition="in" filter="barn(inVertical)">
                                      <p:cBhvr>
                                        <p:cTn id="466" dur="500"/>
                                        <p:tgtEl>
                                          <p:spTgt spid="305"/>
                                        </p:tgtEl>
                                      </p:cBhvr>
                                    </p:animEffect>
                                  </p:childTnLst>
                                </p:cTn>
                              </p:par>
                              <p:par>
                                <p:cTn id="467" presetID="16" presetClass="entr" presetSubtype="21" fill="hold" grpId="0" nodeType="withEffect">
                                  <p:stCondLst>
                                    <p:cond delay="0"/>
                                  </p:stCondLst>
                                  <p:childTnLst>
                                    <p:set>
                                      <p:cBhvr>
                                        <p:cTn id="468" dur="1" fill="hold">
                                          <p:stCondLst>
                                            <p:cond delay="0"/>
                                          </p:stCondLst>
                                        </p:cTn>
                                        <p:tgtEl>
                                          <p:spTgt spid="268"/>
                                        </p:tgtEl>
                                        <p:attrNameLst>
                                          <p:attrName>style.visibility</p:attrName>
                                        </p:attrNameLst>
                                      </p:cBhvr>
                                      <p:to>
                                        <p:strVal val="visible"/>
                                      </p:to>
                                    </p:set>
                                    <p:animEffect transition="in" filter="barn(inVertical)">
                                      <p:cBhvr>
                                        <p:cTn id="469" dur="500"/>
                                        <p:tgtEl>
                                          <p:spTgt spid="268"/>
                                        </p:tgtEl>
                                      </p:cBhvr>
                                    </p:animEffect>
                                  </p:childTnLst>
                                </p:cTn>
                              </p:par>
                              <p:par>
                                <p:cTn id="470" presetID="16" presetClass="entr" presetSubtype="21" fill="hold" grpId="0" nodeType="withEffect">
                                  <p:stCondLst>
                                    <p:cond delay="0"/>
                                  </p:stCondLst>
                                  <p:childTnLst>
                                    <p:set>
                                      <p:cBhvr>
                                        <p:cTn id="471" dur="1" fill="hold">
                                          <p:stCondLst>
                                            <p:cond delay="0"/>
                                          </p:stCondLst>
                                        </p:cTn>
                                        <p:tgtEl>
                                          <p:spTgt spid="269"/>
                                        </p:tgtEl>
                                        <p:attrNameLst>
                                          <p:attrName>style.visibility</p:attrName>
                                        </p:attrNameLst>
                                      </p:cBhvr>
                                      <p:to>
                                        <p:strVal val="visible"/>
                                      </p:to>
                                    </p:set>
                                    <p:animEffect transition="in" filter="barn(inVertical)">
                                      <p:cBhvr>
                                        <p:cTn id="472" dur="500"/>
                                        <p:tgtEl>
                                          <p:spTgt spid="269"/>
                                        </p:tgtEl>
                                      </p:cBhvr>
                                    </p:animEffect>
                                  </p:childTnLst>
                                </p:cTn>
                              </p:par>
                              <p:par>
                                <p:cTn id="473" presetID="16" presetClass="entr" presetSubtype="21" fill="hold" grpId="0" nodeType="withEffect">
                                  <p:stCondLst>
                                    <p:cond delay="0"/>
                                  </p:stCondLst>
                                  <p:childTnLst>
                                    <p:set>
                                      <p:cBhvr>
                                        <p:cTn id="474" dur="1" fill="hold">
                                          <p:stCondLst>
                                            <p:cond delay="0"/>
                                          </p:stCondLst>
                                        </p:cTn>
                                        <p:tgtEl>
                                          <p:spTgt spid="270"/>
                                        </p:tgtEl>
                                        <p:attrNameLst>
                                          <p:attrName>style.visibility</p:attrName>
                                        </p:attrNameLst>
                                      </p:cBhvr>
                                      <p:to>
                                        <p:strVal val="visible"/>
                                      </p:to>
                                    </p:set>
                                    <p:animEffect transition="in" filter="barn(inVertical)">
                                      <p:cBhvr>
                                        <p:cTn id="475" dur="500"/>
                                        <p:tgtEl>
                                          <p:spTgt spid="270"/>
                                        </p:tgtEl>
                                      </p:cBhvr>
                                    </p:animEffect>
                                  </p:childTnLst>
                                </p:cTn>
                              </p:par>
                              <p:par>
                                <p:cTn id="476" presetID="16" presetClass="entr" presetSubtype="21" fill="hold" grpId="0" nodeType="withEffect">
                                  <p:stCondLst>
                                    <p:cond delay="0"/>
                                  </p:stCondLst>
                                  <p:childTnLst>
                                    <p:set>
                                      <p:cBhvr>
                                        <p:cTn id="477" dur="1" fill="hold">
                                          <p:stCondLst>
                                            <p:cond delay="0"/>
                                          </p:stCondLst>
                                        </p:cTn>
                                        <p:tgtEl>
                                          <p:spTgt spid="271"/>
                                        </p:tgtEl>
                                        <p:attrNameLst>
                                          <p:attrName>style.visibility</p:attrName>
                                        </p:attrNameLst>
                                      </p:cBhvr>
                                      <p:to>
                                        <p:strVal val="visible"/>
                                      </p:to>
                                    </p:set>
                                    <p:animEffect transition="in" filter="barn(inVertical)">
                                      <p:cBhvr>
                                        <p:cTn id="478" dur="500"/>
                                        <p:tgtEl>
                                          <p:spTgt spid="271"/>
                                        </p:tgtEl>
                                      </p:cBhvr>
                                    </p:animEffect>
                                  </p:childTnLst>
                                </p:cTn>
                              </p:par>
                              <p:par>
                                <p:cTn id="479" presetID="16" presetClass="entr" presetSubtype="21" fill="hold" grpId="0" nodeType="withEffect">
                                  <p:stCondLst>
                                    <p:cond delay="0"/>
                                  </p:stCondLst>
                                  <p:childTnLst>
                                    <p:set>
                                      <p:cBhvr>
                                        <p:cTn id="480" dur="1" fill="hold">
                                          <p:stCondLst>
                                            <p:cond delay="0"/>
                                          </p:stCondLst>
                                        </p:cTn>
                                        <p:tgtEl>
                                          <p:spTgt spid="272"/>
                                        </p:tgtEl>
                                        <p:attrNameLst>
                                          <p:attrName>style.visibility</p:attrName>
                                        </p:attrNameLst>
                                      </p:cBhvr>
                                      <p:to>
                                        <p:strVal val="visible"/>
                                      </p:to>
                                    </p:set>
                                    <p:animEffect transition="in" filter="barn(inVertical)">
                                      <p:cBhvr>
                                        <p:cTn id="481" dur="500"/>
                                        <p:tgtEl>
                                          <p:spTgt spid="272"/>
                                        </p:tgtEl>
                                      </p:cBhvr>
                                    </p:animEffect>
                                  </p:childTnLst>
                                </p:cTn>
                              </p:par>
                            </p:childTnLst>
                          </p:cTn>
                        </p:par>
                      </p:childTnLst>
                    </p:cTn>
                  </p:par>
                </p:childTnLst>
              </p:cTn>
              <p:nextCondLst>
                <p:cond evt="onClick" delay="0">
                  <p:tgtEl>
                    <p:spTgt spid="149"/>
                  </p:tgtEl>
                </p:cond>
              </p:nextCondLst>
            </p:seq>
          </p:childTnLst>
        </p:cTn>
      </p:par>
    </p:tnLst>
    <p:bldLst>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8" grpId="0" animBg="1"/>
      <p:bldP spid="39" grpId="0" animBg="1"/>
      <p:bldP spid="42" grpId="0" animBg="1"/>
      <p:bldP spid="44" grpId="0" animBg="1"/>
      <p:bldP spid="45"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1" grpId="0" animBg="1"/>
      <p:bldP spid="82" grpId="0" animBg="1"/>
      <p:bldP spid="92" grpId="0" animBg="1"/>
      <p:bldP spid="93" grpId="0" animBg="1"/>
      <p:bldP spid="94" grpId="0" animBg="1"/>
      <p:bldP spid="95" grpId="0" animBg="1"/>
      <p:bldP spid="98" grpId="0" animBg="1"/>
      <p:bldP spid="99" grpId="0" animBg="1"/>
      <p:bldP spid="104" grpId="0" animBg="1"/>
      <p:bldP spid="105" grpId="0" animBg="1"/>
      <p:bldP spid="106" grpId="0" animBg="1"/>
      <p:bldP spid="107" grpId="0" animBg="1"/>
      <p:bldP spid="108" grpId="0" animBg="1"/>
      <p:bldP spid="117" grpId="0" animBg="1"/>
      <p:bldP spid="120" grpId="0" animBg="1"/>
      <p:bldP spid="143" grpId="0" animBg="1"/>
      <p:bldP spid="144" grpId="0" animBg="1"/>
      <p:bldP spid="145" grpId="0" animBg="1"/>
      <p:bldP spid="146" grpId="0" animBg="1"/>
      <p:bldP spid="184" grpId="0" animBg="1"/>
      <p:bldP spid="185" grpId="0" animBg="1"/>
      <p:bldP spid="186" grpId="0" animBg="1"/>
      <p:bldP spid="187" grpId="0" animBg="1"/>
      <p:bldP spid="188" grpId="0" animBg="1"/>
      <p:bldP spid="152" grpId="0" animBg="1"/>
      <p:bldP spid="153" grpId="0" animBg="1"/>
      <p:bldP spid="154" grpId="0" animBg="1"/>
      <p:bldP spid="155" grpId="0" animBg="1"/>
      <p:bldP spid="156" grpId="0" animBg="1"/>
      <p:bldP spid="157" grpId="0" animBg="1"/>
      <p:bldP spid="158"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201" grpId="0" animBg="1"/>
      <p:bldP spid="241" grpId="0" animBg="1"/>
      <p:bldP spid="258" grpId="0" animBg="1"/>
      <p:bldP spid="259" grpId="0" animBg="1"/>
      <p:bldP spid="263"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6" grpId="0" animBg="1"/>
      <p:bldP spid="277" grpId="0" animBg="1"/>
      <p:bldP spid="278" grpId="0" animBg="1"/>
      <p:bldP spid="280" grpId="0" animBg="1"/>
      <p:bldP spid="281" grpId="0" animBg="1"/>
      <p:bldP spid="282" grpId="0" animBg="1"/>
      <p:bldP spid="283" grpId="0" animBg="1"/>
      <p:bldP spid="284" grpId="0" animBg="1"/>
      <p:bldP spid="285" grpId="0" animBg="1"/>
      <p:bldP spid="296" grpId="0" animBg="1"/>
      <p:bldP spid="297" grpId="0" animBg="1"/>
      <p:bldP spid="298" grpId="0" animBg="1"/>
      <p:bldP spid="300" grpId="0" animBg="1"/>
      <p:bldP spid="301" grpId="0" animBg="1"/>
      <p:bldP spid="302" grpId="0" animBg="1"/>
      <p:bldP spid="303" grpId="0" animBg="1"/>
      <p:bldP spid="305" grpId="0" animBg="1"/>
      <p:bldP spid="312" grpId="0" animBg="1"/>
      <p:bldP spid="313" grpId="0" animBg="1"/>
      <p:bldP spid="314" grpId="0" animBg="1"/>
      <p:bldP spid="315" grpId="0" animBg="1"/>
      <p:bldP spid="317" grpId="0" animBg="1"/>
      <p:bldP spid="318" grpId="0" animBg="1"/>
      <p:bldP spid="319" grpId="0" animBg="1"/>
      <p:bldP spid="320" grpId="0" animBg="1"/>
      <p:bldP spid="322" grpId="0" animBg="1"/>
      <p:bldP spid="324" grpId="0" animBg="1"/>
      <p:bldP spid="325" grpId="0" animBg="1"/>
      <p:bldP spid="326" grpId="0" animBg="1"/>
      <p:bldP spid="327" grpId="0" animBg="1"/>
      <p:bldP spid="328" grpId="0" animBg="1"/>
      <p:bldP spid="147" grpId="0" animBg="1"/>
      <p:bldP spid="148" grpId="0" animBg="1"/>
      <p:bldP spid="149" grpId="0" animBg="1"/>
      <p:bldP spid="150" grpId="0" animBg="1"/>
      <p:bldP spid="151" grpId="0" animBg="1"/>
      <p:bldP spid="160" grpId="0" animBg="1"/>
      <p:bldP spid="161" grpId="0" animBg="1"/>
      <p:bldP spid="1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913018"/>
            <a:ext cx="240356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Các yếu tố kì ảo</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10"/>
            <a:ext cx="599911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Sự ra đời của Sọ Dừa</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Chàng đi chăn bò cho phú ông, không có chân tay nhưng chăn bò rất giỏi.</a:t>
            </a: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04658" y="5394956"/>
            <a:ext cx="5773782" cy="1464631"/>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Vợ Sọ Dừa bị hai cô chị hại đẩy xuống biển, cô lấy dao đâm chết cá và mổ bụng chui ra.</a:t>
            </a: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Sọ Dừa biến thành chàng trai khôi ngô, thổi sáo chăn bò, có tiếng động chàng trai biến mất, chỉ còn lại Sọ Dừa nằm lăn lóc ở đấy.</a:t>
            </a:r>
          </a:p>
        </p:txBody>
      </p:sp>
      <p:cxnSp>
        <p:nvCxnSpPr>
          <p:cNvPr id="18" name="Straight Arrow Connector 17"/>
          <p:cNvCxnSpPr>
            <a:endCxn id="12" idx="1"/>
          </p:cNvCxnSpPr>
          <p:nvPr/>
        </p:nvCxnSpPr>
        <p:spPr>
          <a:xfrm>
            <a:off x="2403566" y="3226524"/>
            <a:ext cx="2201092" cy="290074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6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2"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913018"/>
            <a:ext cx="240356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0000"/>
                </a:solidFill>
                <a:latin typeface="Times New Roman" panose="02020603050405020304" pitchFamily="18" charset="0"/>
                <a:cs typeface="Times New Roman" panose="02020603050405020304" pitchFamily="18" charset="0"/>
              </a:rPr>
              <a:t>Sự ra đời của Sọ Dừa</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10"/>
            <a:ext cx="599911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0000"/>
                </a:solidFill>
                <a:latin typeface="Times New Roman" panose="02020603050405020304" pitchFamily="18" charset="0"/>
                <a:cs typeface="Times New Roman" panose="02020603050405020304" pitchFamily="18" charset="0"/>
              </a:rPr>
              <a:t>B</a:t>
            </a:r>
            <a:r>
              <a:rPr lang="vi-VN" sz="2800" b="1" smtClean="0">
                <a:solidFill>
                  <a:srgbClr val="000000"/>
                </a:solidFill>
                <a:latin typeface="Times New Roman" panose="02020603050405020304" pitchFamily="18" charset="0"/>
                <a:cs typeface="Times New Roman" panose="02020603050405020304" pitchFamily="18" charset="0"/>
              </a:rPr>
              <a:t>à </a:t>
            </a:r>
            <a:r>
              <a:rPr lang="vi-VN" sz="2800" b="1">
                <a:solidFill>
                  <a:srgbClr val="000000"/>
                </a:solidFill>
                <a:latin typeface="Times New Roman" panose="02020603050405020304" pitchFamily="18" charset="0"/>
                <a:cs typeface="Times New Roman" panose="02020603050405020304" pitchFamily="18" charset="0"/>
              </a:rPr>
              <a:t>mẹ uống nước từ cái sọ dừa bên gốc cây to và có mang</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smtClean="0">
                <a:solidFill>
                  <a:srgbClr val="000000"/>
                </a:solidFill>
                <a:latin typeface="Times New Roman" panose="02020603050405020304" pitchFamily="18" charset="0"/>
                <a:cs typeface="Times New Roman" panose="02020603050405020304" pitchFamily="18" charset="0"/>
              </a:rPr>
              <a:t>S</a:t>
            </a:r>
            <a:r>
              <a:rPr lang="vi-VN" sz="2800" b="1" smtClean="0">
                <a:solidFill>
                  <a:srgbClr val="000000"/>
                </a:solidFill>
                <a:latin typeface="Times New Roman" panose="02020603050405020304" pitchFamily="18" charset="0"/>
                <a:cs typeface="Times New Roman" panose="02020603050405020304" pitchFamily="18" charset="0"/>
              </a:rPr>
              <a:t>inh </a:t>
            </a:r>
            <a:r>
              <a:rPr lang="vi-VN" sz="2800" b="1">
                <a:solidFill>
                  <a:srgbClr val="000000"/>
                </a:solidFill>
                <a:latin typeface="Times New Roman" panose="02020603050405020304" pitchFamily="18" charset="0"/>
                <a:cs typeface="Times New Roman" panose="02020603050405020304" pitchFamily="18" charset="0"/>
              </a:rPr>
              <a:t>ra Sọ Dừa không có tay chân, tròn như quả dừa</a:t>
            </a:r>
          </a:p>
        </p:txBody>
      </p:sp>
      <p:pic>
        <p:nvPicPr>
          <p:cNvPr id="3" name="Picture 2"/>
          <p:cNvPicPr>
            <a:picLocks noChangeAspect="1"/>
          </p:cNvPicPr>
          <p:nvPr/>
        </p:nvPicPr>
        <p:blipFill>
          <a:blip r:embed="rId2"/>
          <a:stretch>
            <a:fillRect/>
          </a:stretch>
        </p:blipFill>
        <p:spPr>
          <a:xfrm>
            <a:off x="444138" y="4745560"/>
            <a:ext cx="3437970" cy="1951943"/>
          </a:xfrm>
          <a:prstGeom prst="rect">
            <a:avLst/>
          </a:prstGeom>
        </p:spPr>
      </p:pic>
      <p:pic>
        <p:nvPicPr>
          <p:cNvPr id="5" name="Picture 4"/>
          <p:cNvPicPr>
            <a:picLocks noChangeAspect="1"/>
          </p:cNvPicPr>
          <p:nvPr/>
        </p:nvPicPr>
        <p:blipFill>
          <a:blip r:embed="rId3"/>
          <a:stretch>
            <a:fillRect/>
          </a:stretch>
        </p:blipFill>
        <p:spPr>
          <a:xfrm>
            <a:off x="6191793" y="1508347"/>
            <a:ext cx="3519177" cy="1971814"/>
          </a:xfrm>
          <a:prstGeom prst="rect">
            <a:avLst/>
          </a:prstGeom>
        </p:spPr>
      </p:pic>
    </p:spTree>
    <p:extLst>
      <p:ext uri="{BB962C8B-B14F-4D97-AF65-F5344CB8AC3E}">
        <p14:creationId xmlns:p14="http://schemas.microsoft.com/office/powerpoint/2010/main" val="40396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 y="2579914"/>
            <a:ext cx="2403566" cy="1449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Vai trò của các yếu tố kì ảo</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55224" y="163285"/>
            <a:ext cx="5999119" cy="161979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Giúp thể hiện bản chất tốt đẹp của Sọ Dừa ẩn trong vẻ xấu xí bên ngoài, giúp cho cuộc đời của Sọ Dừa tiên lên một trang mới</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89121" y="2547257"/>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Thể hiện được ước mơ của nhân dân: hiền lành, lương thiện sẽ gặp được những điều tốt đẹp trong cuộc sống </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a:endCxn id="8" idx="1"/>
          </p:cNvCxnSpPr>
          <p:nvPr/>
        </p:nvCxnSpPr>
        <p:spPr>
          <a:xfrm flipV="1">
            <a:off x="2449286" y="3213463"/>
            <a:ext cx="1939835" cy="13061"/>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03566" y="3226525"/>
            <a:ext cx="2168434" cy="209005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72000" y="4820192"/>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Giúp cho truyện trở nên hấp dẫn, gây hứng thú với người đọc.</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667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Ngoại hình: không chân không tay, tròn như một quả dừa nhưng lại biết nói</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năng, phẩm chất: Tốt bụng, </a:t>
            </a:r>
            <a:r>
              <a:rPr lang="vi-VN" sz="2800" b="1">
                <a:solidFill>
                  <a:srgbClr val="000000"/>
                </a:solidFill>
                <a:latin typeface="Times New Roman" panose="02020603050405020304" pitchFamily="18" charset="0"/>
                <a:cs typeface="Times New Roman" panose="02020603050405020304" pitchFamily="18" charset="0"/>
              </a:rPr>
              <a:t>giỏi </a:t>
            </a:r>
            <a:r>
              <a:rPr lang="vi-VN" sz="2800" b="1" smtClean="0">
                <a:solidFill>
                  <a:srgbClr val="000000"/>
                </a:solidFill>
                <a:latin typeface="Times New Roman" panose="02020603050405020304" pitchFamily="18" charset="0"/>
                <a:cs typeface="Times New Roman" panose="02020603050405020304" pitchFamily="18" charset="0"/>
              </a:rPr>
              <a:t>giang</a:t>
            </a:r>
            <a:r>
              <a:rPr lang="en-US" sz="2800" b="1" smtClean="0">
                <a:solidFill>
                  <a:srgbClr val="000000"/>
                </a:solidFill>
                <a:latin typeface="Times New Roman" panose="02020603050405020304" pitchFamily="18" charset="0"/>
                <a:cs typeface="Times New Roman" panose="02020603050405020304" pitchFamily="18" charset="0"/>
              </a:rPr>
              <a:t>.</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04658" y="5394956"/>
            <a:ext cx="5773782" cy="1464631"/>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Vợ Sọ Dừa bị hai cô chị hại đẩy xuống biển, cô lấy dao đâm chết cá và mổ bụng chui ra.</a:t>
            </a: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Sọ Dừa biến thành chàng trai khôi ngô, thổi sáo chăn bò, có tiếng động chàng trai biến mất, chỉ còn lại Sọ Dừa nằm lăn lóc ở đấy.</a:t>
            </a:r>
          </a:p>
        </p:txBody>
      </p:sp>
      <p:cxnSp>
        <p:nvCxnSpPr>
          <p:cNvPr id="18" name="Straight Arrow Connector 17"/>
          <p:cNvCxnSpPr>
            <a:endCxn id="12" idx="1"/>
          </p:cNvCxnSpPr>
          <p:nvPr/>
        </p:nvCxnSpPr>
        <p:spPr>
          <a:xfrm>
            <a:off x="2403566" y="3226524"/>
            <a:ext cx="2201092" cy="290074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3. Quan hệ giữa ngoại hình và phẩm chất của nhân vật </a:t>
            </a:r>
            <a:r>
              <a:rPr lang="vi-VN" sz="2800" b="1">
                <a:solidFill>
                  <a:srgbClr val="000000"/>
                </a:solidFill>
                <a:latin typeface="Times New Roman" panose="02020603050405020304" pitchFamily="18" charset="0"/>
                <a:cs typeface="Times New Roman" panose="02020603050405020304" pitchFamily="18" charset="0"/>
              </a:rPr>
              <a:t>Sọ </a:t>
            </a:r>
            <a:r>
              <a:rPr lang="vi-VN" sz="2800" b="1" smtClean="0">
                <a:solidFill>
                  <a:srgbClr val="000000"/>
                </a:solidFill>
                <a:latin typeface="Times New Roman" panose="02020603050405020304" pitchFamily="18" charset="0"/>
                <a:cs typeface="Times New Roman" panose="02020603050405020304" pitchFamily="18" charset="0"/>
              </a:rPr>
              <a:t>Dừa</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2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Ngoại hình: không chân không tay, tròn như một quả dừa nhưng lại biết nói</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454435" y="4310742"/>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năng, phẩm chất: Tốt bụng, </a:t>
            </a:r>
            <a:r>
              <a:rPr lang="vi-VN" sz="2800" b="1">
                <a:solidFill>
                  <a:srgbClr val="000000"/>
                </a:solidFill>
                <a:latin typeface="Times New Roman" panose="02020603050405020304" pitchFamily="18" charset="0"/>
                <a:cs typeface="Times New Roman" panose="02020603050405020304" pitchFamily="18" charset="0"/>
              </a:rPr>
              <a:t>giỏi </a:t>
            </a:r>
            <a:r>
              <a:rPr lang="vi-VN" sz="2800" b="1" smtClean="0">
                <a:solidFill>
                  <a:srgbClr val="000000"/>
                </a:solidFill>
                <a:latin typeface="Times New Roman" panose="02020603050405020304" pitchFamily="18" charset="0"/>
                <a:cs typeface="Times New Roman" panose="02020603050405020304" pitchFamily="18" charset="0"/>
              </a:rPr>
              <a:t>giang</a:t>
            </a:r>
            <a:r>
              <a:rPr lang="en-US" sz="2800" b="1" smtClean="0">
                <a:solidFill>
                  <a:srgbClr val="000000"/>
                </a:solidFill>
                <a:latin typeface="Times New Roman" panose="02020603050405020304" pitchFamily="18" charset="0"/>
                <a:cs typeface="Times New Roman" panose="02020603050405020304" pitchFamily="18" charset="0"/>
              </a:rPr>
              <a:t>.</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2449286" y="3226524"/>
            <a:ext cx="2005149" cy="1534890"/>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3. Quan hệ giữa ngoại hình và phẩm chất của nhân vật </a:t>
            </a:r>
            <a:r>
              <a:rPr lang="vi-VN" sz="2800" b="1">
                <a:solidFill>
                  <a:srgbClr val="000000"/>
                </a:solidFill>
                <a:latin typeface="Times New Roman" panose="02020603050405020304" pitchFamily="18" charset="0"/>
                <a:cs typeface="Times New Roman" panose="02020603050405020304" pitchFamily="18" charset="0"/>
              </a:rPr>
              <a:t>Sọ </a:t>
            </a:r>
            <a:r>
              <a:rPr lang="vi-VN" sz="2800" b="1" smtClean="0">
                <a:solidFill>
                  <a:srgbClr val="000000"/>
                </a:solidFill>
                <a:latin typeface="Times New Roman" panose="02020603050405020304" pitchFamily="18" charset="0"/>
                <a:cs typeface="Times New Roman" panose="02020603050405020304" pitchFamily="18" charset="0"/>
              </a:rPr>
              <a:t>Dừa</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7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Chăn bò rất tài giỏi (ngày nắng cũng như ngày mưa, bò con nào con nấy bụng no căng).</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thổi sáo hay (tiếng sáo véo von...)</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 y="5159830"/>
            <a:ext cx="12190414" cy="1699757"/>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=&gt; Hình dạng bên ngoài và phẩm chất bên trong có sự đối lập nhau: bề ngoài kì dị, vô dụng bên trong tài năng. Sự đối lập trên đã đề cao phẩm chất bên trong của con người mới là điều đáng trân trọng, đồng thời thể hiện ước mơ về sự đổi đời của người lao động.</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214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Thi đỗ trạng nguyên, được nhà vua cử đi sứ.</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năng, phẩm chất: Tốt bụng, giỏi giang.</a:t>
            </a:r>
            <a:endParaRPr lang="vi-VN" sz="2800" b="1">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3722" y="259873"/>
            <a:ext cx="2554445" cy="1792379"/>
          </a:xfrm>
          <a:prstGeom prst="rect">
            <a:avLst/>
          </a:prstGeom>
        </p:spPr>
      </p:pic>
    </p:spTree>
    <p:extLst>
      <p:ext uri="{BB962C8B-B14F-4D97-AF65-F5344CB8AC3E}">
        <p14:creationId xmlns:p14="http://schemas.microsoft.com/office/powerpoint/2010/main" val="170807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0000"/>
                </a:solidFill>
                <a:latin typeface="Times New Roman" panose="02020603050405020304" pitchFamily="18" charset="0"/>
                <a:cs typeface="Times New Roman" panose="02020603050405020304" pitchFamily="18" charset="0"/>
              </a:rPr>
              <a:t>S</a:t>
            </a:r>
            <a:r>
              <a:rPr lang="vi-VN" sz="2800" b="1" smtClean="0">
                <a:solidFill>
                  <a:srgbClr val="000000"/>
                </a:solidFill>
                <a:latin typeface="Times New Roman" panose="02020603050405020304" pitchFamily="18" charset="0"/>
                <a:cs typeface="Times New Roman" panose="02020603050405020304" pitchFamily="18" charset="0"/>
              </a:rPr>
              <a:t>ự </a:t>
            </a:r>
            <a:r>
              <a:rPr lang="vi-VN" sz="2800" b="1">
                <a:solidFill>
                  <a:srgbClr val="000000"/>
                </a:solidFill>
                <a:latin typeface="Times New Roman" panose="02020603050405020304" pitchFamily="18" charset="0"/>
                <a:cs typeface="Times New Roman" panose="02020603050405020304" pitchFamily="18" charset="0"/>
              </a:rPr>
              <a:t>đổi đời cho người thiệt thòi đau khổ,</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smtClean="0">
                <a:solidFill>
                  <a:srgbClr val="000000"/>
                </a:solidFill>
                <a:latin typeface="Times New Roman" panose="02020603050405020304" pitchFamily="18" charset="0"/>
                <a:cs typeface="Times New Roman" panose="02020603050405020304" pitchFamily="18" charset="0"/>
              </a:rPr>
              <a:t>M</a:t>
            </a:r>
            <a:r>
              <a:rPr lang="vi-VN" sz="2800" b="1" smtClean="0">
                <a:solidFill>
                  <a:srgbClr val="000000"/>
                </a:solidFill>
                <a:latin typeface="Times New Roman" panose="02020603050405020304" pitchFamily="18" charset="0"/>
                <a:cs typeface="Times New Roman" panose="02020603050405020304" pitchFamily="18" charset="0"/>
              </a:rPr>
              <a:t>ơ </a:t>
            </a:r>
            <a:r>
              <a:rPr lang="vi-VN" sz="2800" b="1">
                <a:solidFill>
                  <a:srgbClr val="000000"/>
                </a:solidFill>
                <a:latin typeface="Times New Roman" panose="02020603050405020304" pitchFamily="18" charset="0"/>
                <a:cs typeface="Times New Roman" panose="02020603050405020304" pitchFamily="18" charset="0"/>
              </a:rPr>
              <a:t>ước cho sự công bằng xã hội</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04658" y="5394956"/>
            <a:ext cx="5773782" cy="1464631"/>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smtClean="0">
                <a:solidFill>
                  <a:srgbClr val="000000"/>
                </a:solidFill>
                <a:latin typeface="Times New Roman" panose="02020603050405020304" pitchFamily="18" charset="0"/>
                <a:cs typeface="Times New Roman" panose="02020603050405020304" pitchFamily="18" charset="0"/>
              </a:rPr>
              <a:t>K</a:t>
            </a:r>
            <a:r>
              <a:rPr lang="vi-VN" sz="2800" b="1" smtClean="0">
                <a:solidFill>
                  <a:srgbClr val="000000"/>
                </a:solidFill>
                <a:latin typeface="Times New Roman" panose="02020603050405020304" pitchFamily="18" charset="0"/>
                <a:cs typeface="Times New Roman" panose="02020603050405020304" pitchFamily="18" charset="0"/>
              </a:rPr>
              <a:t>ẻ </a:t>
            </a:r>
            <a:r>
              <a:rPr lang="vi-VN" sz="2800" b="1">
                <a:solidFill>
                  <a:srgbClr val="000000"/>
                </a:solidFill>
                <a:latin typeface="Times New Roman" panose="02020603050405020304" pitchFamily="18" charset="0"/>
                <a:cs typeface="Times New Roman" panose="02020603050405020304" pitchFamily="18" charset="0"/>
              </a:rPr>
              <a:t>ác tham lam sẽ bị trừng trị </a:t>
            </a:r>
            <a:r>
              <a:rPr lang="vi-VN" sz="2800" b="1">
                <a:solidFill>
                  <a:srgbClr val="000000"/>
                </a:solidFill>
                <a:latin typeface="Times New Roman" panose="02020603050405020304" pitchFamily="18" charset="0"/>
                <a:cs typeface="Times New Roman" panose="02020603050405020304" pitchFamily="18" charset="0"/>
              </a:rPr>
              <a:t>thích </a:t>
            </a:r>
            <a:r>
              <a:rPr lang="vi-VN" sz="2800" b="1" smtClean="0">
                <a:solidFill>
                  <a:srgbClr val="000000"/>
                </a:solidFill>
                <a:latin typeface="Times New Roman" panose="02020603050405020304" pitchFamily="18" charset="0"/>
                <a:cs typeface="Times New Roman" panose="02020603050405020304" pitchFamily="18" charset="0"/>
              </a:rPr>
              <a:t>đán</a:t>
            </a:r>
            <a:r>
              <a:rPr lang="en-US" sz="2800" b="1" smtClean="0">
                <a:solidFill>
                  <a:srgbClr val="000000"/>
                </a:solidFill>
                <a:latin typeface="Times New Roman" panose="02020603050405020304" pitchFamily="18" charset="0"/>
                <a:cs typeface="Times New Roman" panose="02020603050405020304" pitchFamily="18" charset="0"/>
              </a:rPr>
              <a:t>g</a:t>
            </a:r>
            <a:r>
              <a:rPr kumimoji="0" lang="vi-VN"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149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Người tài giỏi đức độ phải được sống hạnh phúc.</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Arrow Connector 17"/>
          <p:cNvCxnSpPr>
            <a:endCxn id="12" idx="1"/>
          </p:cNvCxnSpPr>
          <p:nvPr/>
        </p:nvCxnSpPr>
        <p:spPr>
          <a:xfrm>
            <a:off x="2403566" y="3226524"/>
            <a:ext cx="2201092" cy="290074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4. Ước mơ của tác giả dân gian qua kết thúc truyện</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19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2C661012-526F-4E7A-AB39-8313A99B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7" name="组合 36">
            <a:extLst>
              <a:ext uri="{FF2B5EF4-FFF2-40B4-BE49-F238E27FC236}">
                <a16:creationId xmlns:a16="http://schemas.microsoft.com/office/drawing/2014/main" id="{097B506E-46DF-45F5-B7F0-DEF8EE778B49}"/>
              </a:ext>
            </a:extLst>
          </p:cNvPr>
          <p:cNvGrpSpPr/>
          <p:nvPr/>
        </p:nvGrpSpPr>
        <p:grpSpPr>
          <a:xfrm>
            <a:off x="4930027" y="1501300"/>
            <a:ext cx="4362685" cy="640488"/>
            <a:chOff x="1491415" y="2381173"/>
            <a:chExt cx="4987583" cy="732230"/>
          </a:xfrm>
        </p:grpSpPr>
        <p:sp>
          <p:nvSpPr>
            <p:cNvPr id="38" name="_14">
              <a:extLst>
                <a:ext uri="{FF2B5EF4-FFF2-40B4-BE49-F238E27FC236}">
                  <a16:creationId xmlns:a16="http://schemas.microsoft.com/office/drawing/2014/main" id="{59A3AE0A-9B4E-4856-AE9D-D895041C0540}"/>
                </a:ext>
              </a:extLst>
            </p:cNvPr>
            <p:cNvSpPr txBox="1">
              <a:spLocks noChangeArrowheads="1"/>
            </p:cNvSpPr>
            <p:nvPr/>
          </p:nvSpPr>
          <p:spPr bwMode="auto">
            <a:xfrm>
              <a:off x="1491415" y="2381173"/>
              <a:ext cx="1123680" cy="732230"/>
            </a:xfrm>
            <a:prstGeom prst="rect">
              <a:avLst/>
            </a:prstGeom>
            <a:solidFill>
              <a:srgbClr val="77C57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01</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975D5CAB-CCB8-4BE6-BBE1-4D3F41F8440F}"/>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cũ</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67477345-0C4A-4E6A-B0CB-B92841CA3A8A}"/>
              </a:ext>
            </a:extLst>
          </p:cNvPr>
          <p:cNvSpPr/>
          <p:nvPr/>
        </p:nvSpPr>
        <p:spPr>
          <a:xfrm>
            <a:off x="561700" y="2567174"/>
            <a:ext cx="3463224" cy="1552354"/>
          </a:xfrm>
          <a:prstGeom prst="rect">
            <a:avLst/>
          </a:prstGeom>
          <a:solidFill>
            <a:srgbClr val="77C571"/>
          </a:solidFill>
          <a:ln w="12700">
            <a:solidFill>
              <a:srgbClr val="77C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rgbClr val="FFFFFF"/>
                </a:solidFill>
                <a:latin typeface="Times New Roman" pitchFamily="18" charset="0"/>
                <a:ea typeface="微软雅黑" panose="020B0503020204020204" pitchFamily="34" charset="-122"/>
                <a:cs typeface="Times New Roman" pitchFamily="18" charset="0"/>
              </a:rPr>
              <a:t>HƯỚNG DẪN TỰ HỌC</a:t>
            </a:r>
          </a:p>
        </p:txBody>
      </p:sp>
      <p:grpSp>
        <p:nvGrpSpPr>
          <p:cNvPr id="20" name="组合 19">
            <a:extLst>
              <a:ext uri="{FF2B5EF4-FFF2-40B4-BE49-F238E27FC236}">
                <a16:creationId xmlns:a16="http://schemas.microsoft.com/office/drawing/2014/main" id="{09E2F73D-FEE1-4088-B410-6B99DFE48A6F}"/>
              </a:ext>
            </a:extLst>
          </p:cNvPr>
          <p:cNvGrpSpPr/>
          <p:nvPr/>
        </p:nvGrpSpPr>
        <p:grpSpPr>
          <a:xfrm>
            <a:off x="4930027" y="2506822"/>
            <a:ext cx="5023870" cy="640488"/>
            <a:chOff x="1491415" y="2381173"/>
            <a:chExt cx="5743474" cy="732230"/>
          </a:xfrm>
        </p:grpSpPr>
        <p:sp>
          <p:nvSpPr>
            <p:cNvPr id="21" name="_14">
              <a:extLst>
                <a:ext uri="{FF2B5EF4-FFF2-40B4-BE49-F238E27FC236}">
                  <a16:creationId xmlns:a16="http://schemas.microsoft.com/office/drawing/2014/main" id="{388F36F5-4DDD-4996-9D5C-FE2B6DC09964}"/>
                </a:ext>
              </a:extLst>
            </p:cNvPr>
            <p:cNvSpPr txBox="1">
              <a:spLocks noChangeArrowheads="1"/>
            </p:cNvSpPr>
            <p:nvPr/>
          </p:nvSpPr>
          <p:spPr bwMode="auto">
            <a:xfrm>
              <a:off x="1491415" y="2381173"/>
              <a:ext cx="1123680" cy="732230"/>
            </a:xfrm>
            <a:prstGeom prst="rect">
              <a:avLst/>
            </a:prstGeom>
            <a:solidFill>
              <a:srgbClr val="56AFBC"/>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02</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93C82EC4-D302-4D2F-833A-63BD7D96B402}"/>
                </a:ext>
              </a:extLst>
            </p:cNvPr>
            <p:cNvSpPr/>
            <p:nvPr/>
          </p:nvSpPr>
          <p:spPr bwMode="auto">
            <a:xfrm>
              <a:off x="2952771" y="2450170"/>
              <a:ext cx="428211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vào</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vở</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F135EC70-0850-45F6-844F-EAD977578CE3}"/>
              </a:ext>
            </a:extLst>
          </p:cNvPr>
          <p:cNvGrpSpPr/>
          <p:nvPr/>
        </p:nvGrpSpPr>
        <p:grpSpPr>
          <a:xfrm>
            <a:off x="4930027" y="3423744"/>
            <a:ext cx="5351220" cy="729087"/>
            <a:chOff x="1491415" y="2279883"/>
            <a:chExt cx="4987583" cy="833520"/>
          </a:xfrm>
        </p:grpSpPr>
        <p:sp>
          <p:nvSpPr>
            <p:cNvPr id="24" name="_14">
              <a:extLst>
                <a:ext uri="{FF2B5EF4-FFF2-40B4-BE49-F238E27FC236}">
                  <a16:creationId xmlns:a16="http://schemas.microsoft.com/office/drawing/2014/main" id="{3E4E7D90-19DD-4D72-B9FF-398FD9193F07}"/>
                </a:ext>
              </a:extLst>
            </p:cNvPr>
            <p:cNvSpPr txBox="1">
              <a:spLocks noChangeArrowheads="1"/>
            </p:cNvSpPr>
            <p:nvPr/>
          </p:nvSpPr>
          <p:spPr bwMode="auto">
            <a:xfrm>
              <a:off x="1491415" y="2381173"/>
              <a:ext cx="1123680" cy="732230"/>
            </a:xfrm>
            <a:prstGeom prst="rect">
              <a:avLst/>
            </a:prstGeom>
            <a:solidFill>
              <a:srgbClr val="E68393"/>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03</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0DC5D25B-4552-4179-9806-81BC06725866}"/>
                </a:ext>
              </a:extLst>
            </p:cNvPr>
            <p:cNvSpPr/>
            <p:nvPr/>
          </p:nvSpPr>
          <p:spPr bwMode="auto">
            <a:xfrm>
              <a:off x="2952771" y="2279883"/>
              <a:ext cx="3526227" cy="719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Sưu</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tầm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truyện cổ tích.</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a:extLst>
              <a:ext uri="{FF2B5EF4-FFF2-40B4-BE49-F238E27FC236}">
                <a16:creationId xmlns:a16="http://schemas.microsoft.com/office/drawing/2014/main" id="{68746DBC-2327-494C-9D74-8A327463D994}"/>
              </a:ext>
            </a:extLst>
          </p:cNvPr>
          <p:cNvGrpSpPr/>
          <p:nvPr/>
        </p:nvGrpSpPr>
        <p:grpSpPr>
          <a:xfrm>
            <a:off x="5021467" y="4437283"/>
            <a:ext cx="4362685" cy="761522"/>
            <a:chOff x="1491415" y="2242802"/>
            <a:chExt cx="4987583" cy="870601"/>
          </a:xfrm>
        </p:grpSpPr>
        <p:sp>
          <p:nvSpPr>
            <p:cNvPr id="28" name="_14">
              <a:extLst>
                <a:ext uri="{FF2B5EF4-FFF2-40B4-BE49-F238E27FC236}">
                  <a16:creationId xmlns:a16="http://schemas.microsoft.com/office/drawing/2014/main" id="{2AC35BC5-449C-4632-BDAE-D92185D9A5C5}"/>
                </a:ext>
              </a:extLst>
            </p:cNvPr>
            <p:cNvSpPr txBox="1">
              <a:spLocks noChangeArrowheads="1"/>
            </p:cNvSpPr>
            <p:nvPr/>
          </p:nvSpPr>
          <p:spPr bwMode="auto">
            <a:xfrm>
              <a:off x="1491415" y="2381173"/>
              <a:ext cx="1123680" cy="73223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04</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5F076B70-967A-48CB-924F-2CD76E30AA5A}"/>
                </a:ext>
              </a:extLst>
            </p:cNvPr>
            <p:cNvSpPr/>
            <p:nvPr/>
          </p:nvSpPr>
          <p:spPr bwMode="auto">
            <a:xfrm>
              <a:off x="2952771" y="2242802"/>
              <a:ext cx="3526227" cy="756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Đọc mở rộng</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图片 32">
            <a:extLst>
              <a:ext uri="{FF2B5EF4-FFF2-40B4-BE49-F238E27FC236}">
                <a16:creationId xmlns:a16="http://schemas.microsoft.com/office/drawing/2014/main" id="{9C6D1B82-0276-4044-93D5-2B280C3FF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34" name="图片 33">
            <a:extLst>
              <a:ext uri="{FF2B5EF4-FFF2-40B4-BE49-F238E27FC236}">
                <a16:creationId xmlns:a16="http://schemas.microsoft.com/office/drawing/2014/main" id="{AB911176-C9BB-4A1F-966E-2DCFB6CCC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16" y="2033"/>
            <a:ext cx="1768642" cy="1910133"/>
          </a:xfrm>
          <a:prstGeom prst="rect">
            <a:avLst/>
          </a:prstGeom>
        </p:spPr>
      </p:pic>
      <p:pic>
        <p:nvPicPr>
          <p:cNvPr id="35" name="图片 34">
            <a:extLst>
              <a:ext uri="{FF2B5EF4-FFF2-40B4-BE49-F238E27FC236}">
                <a16:creationId xmlns:a16="http://schemas.microsoft.com/office/drawing/2014/main" id="{31647FD7-C688-4F71-88D8-0F9EDB8D8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268" y="4202392"/>
            <a:ext cx="3598750" cy="2800566"/>
          </a:xfrm>
          <a:prstGeom prst="rect">
            <a:avLst/>
          </a:prstGeom>
        </p:spPr>
      </p:pic>
      <p:pic>
        <p:nvPicPr>
          <p:cNvPr id="36" name="图片 35">
            <a:extLst>
              <a:ext uri="{FF2B5EF4-FFF2-40B4-BE49-F238E27FC236}">
                <a16:creationId xmlns:a16="http://schemas.microsoft.com/office/drawing/2014/main" id="{6E1848E4-0248-42B9-97FE-AE3557045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41365286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750"/>
                                        <p:tgtEl>
                                          <p:spTgt spid="30"/>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250" fill="hold"/>
                                        <p:tgtEl>
                                          <p:spTgt spid="33"/>
                                        </p:tgtEl>
                                        <p:attrNameLst>
                                          <p:attrName>ppt_x</p:attrName>
                                        </p:attrNameLst>
                                      </p:cBhvr>
                                      <p:tavLst>
                                        <p:tav tm="0">
                                          <p:val>
                                            <p:strVal val="1+#ppt_w/2"/>
                                          </p:val>
                                        </p:tav>
                                        <p:tav tm="100000">
                                          <p:val>
                                            <p:strVal val="#ppt_x"/>
                                          </p:val>
                                        </p:tav>
                                      </p:tavLst>
                                    </p:anim>
                                    <p:anim calcmode="lin" valueType="num">
                                      <p:cBhvr additive="base">
                                        <p:cTn id="12" dur="1250" fill="hold"/>
                                        <p:tgtEl>
                                          <p:spTgt spid="33"/>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435">
                                          <p:stCondLst>
                                            <p:cond delay="0"/>
                                          </p:stCondLst>
                                        </p:cTn>
                                        <p:tgtEl>
                                          <p:spTgt spid="34"/>
                                        </p:tgtEl>
                                      </p:cBhvr>
                                    </p:animEffect>
                                    <p:anim calcmode="lin" valueType="num">
                                      <p:cBhvr>
                                        <p:cTn id="16" dur="1367"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34"/>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34"/>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34"/>
                                        </p:tgtEl>
                                        <p:attrNameLst>
                                          <p:attrName>ppt_y</p:attrName>
                                        </p:attrNameLst>
                                      </p:cBhvr>
                                      <p:tavLst>
                                        <p:tav tm="0" fmla="#ppt_y-sin(pi*$)/81">
                                          <p:val>
                                            <p:fltVal val="0"/>
                                          </p:val>
                                        </p:tav>
                                        <p:tav tm="100000">
                                          <p:val>
                                            <p:fltVal val="1"/>
                                          </p:val>
                                        </p:tav>
                                      </p:tavLst>
                                    </p:anim>
                                    <p:animScale>
                                      <p:cBhvr>
                                        <p:cTn id="21" dur="20">
                                          <p:stCondLst>
                                            <p:cond delay="487"/>
                                          </p:stCondLst>
                                        </p:cTn>
                                        <p:tgtEl>
                                          <p:spTgt spid="34"/>
                                        </p:tgtEl>
                                      </p:cBhvr>
                                      <p:to x="100000" y="60000"/>
                                    </p:animScale>
                                    <p:animScale>
                                      <p:cBhvr>
                                        <p:cTn id="22" dur="124" decel="50000">
                                          <p:stCondLst>
                                            <p:cond delay="507"/>
                                          </p:stCondLst>
                                        </p:cTn>
                                        <p:tgtEl>
                                          <p:spTgt spid="34"/>
                                        </p:tgtEl>
                                      </p:cBhvr>
                                      <p:to x="100000" y="100000"/>
                                    </p:animScale>
                                    <p:animScale>
                                      <p:cBhvr>
                                        <p:cTn id="23" dur="20">
                                          <p:stCondLst>
                                            <p:cond delay="984"/>
                                          </p:stCondLst>
                                        </p:cTn>
                                        <p:tgtEl>
                                          <p:spTgt spid="34"/>
                                        </p:tgtEl>
                                      </p:cBhvr>
                                      <p:to x="100000" y="80000"/>
                                    </p:animScale>
                                    <p:animScale>
                                      <p:cBhvr>
                                        <p:cTn id="24" dur="124" decel="50000">
                                          <p:stCondLst>
                                            <p:cond delay="1004"/>
                                          </p:stCondLst>
                                        </p:cTn>
                                        <p:tgtEl>
                                          <p:spTgt spid="34"/>
                                        </p:tgtEl>
                                      </p:cBhvr>
                                      <p:to x="100000" y="100000"/>
                                    </p:animScale>
                                    <p:animScale>
                                      <p:cBhvr>
                                        <p:cTn id="25" dur="20">
                                          <p:stCondLst>
                                            <p:cond delay="1231"/>
                                          </p:stCondLst>
                                        </p:cTn>
                                        <p:tgtEl>
                                          <p:spTgt spid="34"/>
                                        </p:tgtEl>
                                      </p:cBhvr>
                                      <p:to x="100000" y="90000"/>
                                    </p:animScale>
                                    <p:animScale>
                                      <p:cBhvr>
                                        <p:cTn id="26" dur="124" decel="50000">
                                          <p:stCondLst>
                                            <p:cond delay="1251"/>
                                          </p:stCondLst>
                                        </p:cTn>
                                        <p:tgtEl>
                                          <p:spTgt spid="34"/>
                                        </p:tgtEl>
                                      </p:cBhvr>
                                      <p:to x="100000" y="100000"/>
                                    </p:animScale>
                                    <p:animScale>
                                      <p:cBhvr>
                                        <p:cTn id="27" dur="20">
                                          <p:stCondLst>
                                            <p:cond delay="1356"/>
                                          </p:stCondLst>
                                        </p:cTn>
                                        <p:tgtEl>
                                          <p:spTgt spid="34"/>
                                        </p:tgtEl>
                                      </p:cBhvr>
                                      <p:to x="100000" y="95000"/>
                                    </p:animScale>
                                    <p:animScale>
                                      <p:cBhvr>
                                        <p:cTn id="28" dur="124" decel="50000">
                                          <p:stCondLst>
                                            <p:cond delay="1376"/>
                                          </p:stCondLst>
                                        </p:cTn>
                                        <p:tgtEl>
                                          <p:spTgt spid="34"/>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500" fill="hold"/>
                                        <p:tgtEl>
                                          <p:spTgt spid="35"/>
                                        </p:tgtEl>
                                        <p:attrNameLst>
                                          <p:attrName>ppt_x</p:attrName>
                                        </p:attrNameLst>
                                      </p:cBhvr>
                                      <p:tavLst>
                                        <p:tav tm="0">
                                          <p:val>
                                            <p:strVal val="1+#ppt_w/2"/>
                                          </p:val>
                                        </p:tav>
                                        <p:tav tm="100000">
                                          <p:val>
                                            <p:strVal val="#ppt_x"/>
                                          </p:val>
                                        </p:tav>
                                      </p:tavLst>
                                    </p:anim>
                                    <p:anim calcmode="lin" valueType="num">
                                      <p:cBhvr additive="base">
                                        <p:cTn id="32" dur="1500" fill="hold"/>
                                        <p:tgtEl>
                                          <p:spTgt spid="35"/>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750"/>
                                        <p:tgtEl>
                                          <p:spTgt spid="27"/>
                                        </p:tgtEl>
                                      </p:cBhvr>
                                    </p:animEffect>
                                    <p:anim calcmode="lin" valueType="num">
                                      <p:cBhvr>
                                        <p:cTn id="42" dur="750" fill="hold"/>
                                        <p:tgtEl>
                                          <p:spTgt spid="27"/>
                                        </p:tgtEl>
                                        <p:attrNameLst>
                                          <p:attrName>ppt_x</p:attrName>
                                        </p:attrNameLst>
                                      </p:cBhvr>
                                      <p:tavLst>
                                        <p:tav tm="0">
                                          <p:val>
                                            <p:strVal val="#ppt_x"/>
                                          </p:val>
                                        </p:tav>
                                        <p:tav tm="100000">
                                          <p:val>
                                            <p:strVal val="#ppt_x"/>
                                          </p:val>
                                        </p:tav>
                                      </p:tavLst>
                                    </p:anim>
                                    <p:anim calcmode="lin" valueType="num">
                                      <p:cBhvr>
                                        <p:cTn id="43" dur="75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0-#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8"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2962A5F-9D3B-4E06-98DF-A6BE07D9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8" name="图片 17">
            <a:extLst>
              <a:ext uri="{FF2B5EF4-FFF2-40B4-BE49-F238E27FC236}">
                <a16:creationId xmlns:a16="http://schemas.microsoft.com/office/drawing/2014/main" id="{9C451C29-9C6A-4839-88EB-EB295B965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19" name="图片 18">
            <a:extLst>
              <a:ext uri="{FF2B5EF4-FFF2-40B4-BE49-F238E27FC236}">
                <a16:creationId xmlns:a16="http://schemas.microsoft.com/office/drawing/2014/main" id="{7F9BE7B2-611A-477D-931F-582F4AEB4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sp>
        <p:nvSpPr>
          <p:cNvPr id="20" name="文本框 7">
            <a:extLst>
              <a:ext uri="{FF2B5EF4-FFF2-40B4-BE49-F238E27FC236}">
                <a16:creationId xmlns:a16="http://schemas.microsoft.com/office/drawing/2014/main" id="{4D672E71-6413-481B-AF0F-5837A24870F4}"/>
              </a:ext>
            </a:extLst>
          </p:cNvPr>
          <p:cNvSpPr txBox="1">
            <a:spLocks noChangeArrowheads="1"/>
          </p:cNvSpPr>
          <p:nvPr/>
        </p:nvSpPr>
        <p:spPr bwMode="auto">
          <a:xfrm>
            <a:off x="1508509" y="2984838"/>
            <a:ext cx="91924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rPr>
              <a:t>CHÚC CÁC EM HỌC TỐT!</a:t>
            </a:r>
          </a:p>
        </p:txBody>
      </p:sp>
      <p:pic>
        <p:nvPicPr>
          <p:cNvPr id="26" name="图片 25">
            <a:extLst>
              <a:ext uri="{FF2B5EF4-FFF2-40B4-BE49-F238E27FC236}">
                <a16:creationId xmlns:a16="http://schemas.microsoft.com/office/drawing/2014/main" id="{6DFFEC04-AA47-4161-922E-BED0D3152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7" name="图片 26">
            <a:extLst>
              <a:ext uri="{FF2B5EF4-FFF2-40B4-BE49-F238E27FC236}">
                <a16:creationId xmlns:a16="http://schemas.microsoft.com/office/drawing/2014/main" id="{C129CC75-0F96-40BE-94F4-63C9ADDE5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ppt_x"/>
                                          </p:val>
                                        </p:tav>
                                        <p:tav tm="100000">
                                          <p:val>
                                            <p:strVal val="#ppt_x"/>
                                          </p:val>
                                        </p:tav>
                                      </p:tavLst>
                                    </p:anim>
                                    <p:anim calcmode="lin" valueType="num">
                                      <p:cBhvr additive="base">
                                        <p:cTn id="42"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86431" y="713598"/>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24289" y="713350"/>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483422"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734694"/>
            <a:ext cx="10525357" cy="215565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spcAft>
                <a:spcPts val="800"/>
              </a:spcAft>
            </a:pPr>
            <a:r>
              <a:rPr lang="en-US" sz="3600" b="1" kern="0" err="1">
                <a:solidFill>
                  <a:srgbClr val="00B0F0"/>
                </a:solidFill>
                <a:latin typeface="Times New Roman"/>
                <a:ea typeface="Calibri"/>
                <a:cs typeface="Times New Roman"/>
              </a:rPr>
              <a:t>Câu</a:t>
            </a:r>
            <a:r>
              <a:rPr lang="en-US" sz="3600" b="1" kern="0">
                <a:solidFill>
                  <a:srgbClr val="00B0F0"/>
                </a:solidFill>
                <a:latin typeface="Times New Roman"/>
                <a:ea typeface="Calibri"/>
                <a:cs typeface="Times New Roman"/>
              </a:rPr>
              <a:t> </a:t>
            </a:r>
            <a:r>
              <a:rPr lang="en-US" sz="3600" b="1" kern="0" smtClean="0">
                <a:solidFill>
                  <a:srgbClr val="00B0F0"/>
                </a:solidFill>
                <a:latin typeface="Times New Roman"/>
                <a:ea typeface="Calibri"/>
                <a:cs typeface="Times New Roman"/>
              </a:rPr>
              <a:t>1: </a:t>
            </a:r>
            <a:r>
              <a:rPr lang="vi-VN" sz="3600" b="1" kern="0">
                <a:solidFill>
                  <a:srgbClr val="00B0F0"/>
                </a:solidFill>
                <a:latin typeface="Times New Roman"/>
                <a:ea typeface="Calibri"/>
                <a:cs typeface="Times New Roman"/>
              </a:rPr>
              <a:t>Đây là nhân vật chăm chỉ, siêng năng  nhưng thường chịu nhiều thiệt thòi trong gia đình, được chim thần trả ơn?</a:t>
            </a:r>
            <a:r>
              <a:rPr lang="en-US" sz="3600" b="1" kern="0" smtClean="0">
                <a:solidFill>
                  <a:srgbClr val="00B0F0"/>
                </a:solidFill>
                <a:latin typeface="Times New Roman"/>
                <a:ea typeface="Calibri"/>
                <a:cs typeface="Times New Roman"/>
              </a:rPr>
              <a:t> (8 </a:t>
            </a:r>
            <a:r>
              <a:rPr lang="en-US" sz="3600" b="1" kern="0" dirty="0" err="1">
                <a:solidFill>
                  <a:srgbClr val="00B0F0"/>
                </a:solidFill>
                <a:latin typeface="Times New Roman"/>
                <a:ea typeface="Calibri"/>
                <a:cs typeface="Times New Roman"/>
              </a:rPr>
              <a:t>kí</a:t>
            </a:r>
            <a:r>
              <a:rPr lang="en-US" sz="3600" b="1" kern="0" dirty="0">
                <a:solidFill>
                  <a:srgbClr val="00B0F0"/>
                </a:solidFill>
                <a:latin typeface="Times New Roman"/>
                <a:ea typeface="Calibri"/>
                <a:cs typeface="Times New Roman"/>
              </a:rPr>
              <a:t> </a:t>
            </a:r>
            <a:r>
              <a:rPr lang="en-US" sz="3600" b="1" kern="0" dirty="0" err="1">
                <a:solidFill>
                  <a:srgbClr val="00B0F0"/>
                </a:solidFill>
                <a:latin typeface="Times New Roman"/>
                <a:ea typeface="Calibri"/>
                <a:cs typeface="Times New Roman"/>
              </a:rPr>
              <a:t>tự</a:t>
            </a:r>
            <a:r>
              <a:rPr lang="en-US" sz="3600" b="1" kern="0" dirty="0">
                <a:solidFill>
                  <a:srgbClr val="00B0F0"/>
                </a:solidFill>
                <a:latin typeface="Times New Roman"/>
                <a:ea typeface="Calibri"/>
                <a:cs typeface="Times New Roman"/>
              </a:rPr>
              <a:t>)</a:t>
            </a:r>
            <a:endParaRPr lang="en-US" sz="3600" b="1" kern="0" dirty="0">
              <a:solidFill>
                <a:srgbClr val="00B0F0"/>
              </a:solidFill>
              <a:latin typeface="Calibri"/>
              <a:ea typeface="Calibri"/>
              <a:cs typeface="Times New Roman"/>
            </a:endParaRPr>
          </a:p>
        </p:txBody>
      </p:sp>
      <p:sp>
        <p:nvSpPr>
          <p:cNvPr id="29" name="Cloud 28">
            <a:hlinkClick r:id="rId4" action="ppaction://hlinksldjump"/>
          </p:cNvPr>
          <p:cNvSpPr/>
          <p:nvPr/>
        </p:nvSpPr>
        <p:spPr>
          <a:xfrm>
            <a:off x="4094378" y="4554155"/>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00B0F0"/>
                </a:solidFill>
                <a:latin typeface="Times New Roman" pitchFamily="18" charset="0"/>
                <a:cs typeface="Times New Roman" pitchFamily="18" charset="0"/>
                <a:sym typeface="Arial"/>
              </a:rPr>
              <a:t>QUAY VỀ</a:t>
            </a:r>
            <a:endParaRPr lang="vi-VN" sz="3600" b="1" kern="0" dirty="0">
              <a:solidFill>
                <a:srgbClr val="00B0F0"/>
              </a:solidFill>
              <a:latin typeface="Times New Roman" pitchFamily="18" charset="0"/>
              <a:cs typeface="Times New Roman" pitchFamily="18" charset="0"/>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7699881" y="72150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8376564" y="72150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107870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3746149" y="4759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350754" y="47594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6805546" y="47593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7410152" y="451024"/>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8014757" y="464906"/>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141543" y="46490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9" name="Cloud 28">
            <a:hlinkClick r:id="rId4" action="ppaction://hlinksldjump"/>
          </p:cNvPr>
          <p:cNvSpPr/>
          <p:nvPr/>
        </p:nvSpPr>
        <p:spPr>
          <a:xfrm>
            <a:off x="4149133" y="4554283"/>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4958282" y="464908"/>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5596336" y="451025"/>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6200941" y="47594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18" name="Rounded Rectangular Callout 17"/>
          <p:cNvSpPr/>
          <p:nvPr/>
        </p:nvSpPr>
        <p:spPr>
          <a:xfrm>
            <a:off x="809897" y="1533239"/>
            <a:ext cx="10998925" cy="2057689"/>
          </a:xfrm>
          <a:prstGeom prst="wedgeRoundRectCallout">
            <a:avLst>
              <a:gd name="adj1" fmla="val 39676"/>
              <a:gd name="adj2" fmla="val -8000"/>
              <a:gd name="adj3" fmla="val 16667"/>
            </a:avLst>
          </a:prstGeom>
          <a:ln/>
        </p:spPr>
        <p:style>
          <a:lnRef idx="2">
            <a:schemeClr val="accent4"/>
          </a:lnRef>
          <a:fillRef idx="1">
            <a:schemeClr val="lt1"/>
          </a:fillRef>
          <a:effectRef idx="0">
            <a:schemeClr val="accent4"/>
          </a:effectRef>
          <a:fontRef idx="minor">
            <a:schemeClr val="dk1"/>
          </a:fontRef>
        </p:style>
        <p:txBody>
          <a:bodyPr rtlCol="0" anchor="ctr"/>
          <a:lstStyle/>
          <a:p>
            <a:pPr algn="just" defTabSz="914218">
              <a:lnSpc>
                <a:spcPct val="150000"/>
              </a:lnSpc>
              <a:spcAft>
                <a:spcPts val="800"/>
              </a:spcAft>
            </a:pPr>
            <a:r>
              <a:rPr lang="en-US" sz="3600" b="1" kern="0" dirty="0" err="1">
                <a:solidFill>
                  <a:srgbClr val="CA0001"/>
                </a:solidFill>
                <a:latin typeface="Times New Roman"/>
                <a:ea typeface="Calibri"/>
                <a:cs typeface="Times New Roman"/>
              </a:rPr>
              <a:t>Câu</a:t>
            </a:r>
            <a:r>
              <a:rPr lang="en-US" sz="3600" b="1" kern="0" dirty="0">
                <a:solidFill>
                  <a:srgbClr val="CA0001"/>
                </a:solidFill>
                <a:latin typeface="Times New Roman"/>
                <a:ea typeface="Calibri"/>
                <a:cs typeface="Times New Roman"/>
              </a:rPr>
              <a:t> 2</a:t>
            </a:r>
            <a:r>
              <a:rPr lang="en-US" sz="3600" b="1" kern="0">
                <a:solidFill>
                  <a:srgbClr val="CA0001"/>
                </a:solidFill>
                <a:latin typeface="Times New Roman"/>
                <a:ea typeface="Calibri"/>
                <a:cs typeface="Times New Roman"/>
              </a:rPr>
              <a:t>: Đây là kiểu nhân vật trong truyện cổ tích Thạch Sanh? (</a:t>
            </a:r>
            <a:r>
              <a:rPr lang="en-US" sz="3600" b="1" kern="0" dirty="0">
                <a:solidFill>
                  <a:srgbClr val="CA0001"/>
                </a:solidFill>
                <a:latin typeface="Times New Roman"/>
                <a:ea typeface="Calibri"/>
                <a:cs typeface="Times New Roman"/>
              </a:rPr>
              <a:t>9 </a:t>
            </a:r>
            <a:r>
              <a:rPr lang="en-US" sz="3600" b="1" kern="0" dirty="0" err="1">
                <a:solidFill>
                  <a:srgbClr val="CA0001"/>
                </a:solidFill>
                <a:latin typeface="Times New Roman"/>
                <a:ea typeface="Calibri"/>
                <a:cs typeface="Times New Roman"/>
              </a:rPr>
              <a:t>kí</a:t>
            </a:r>
            <a:r>
              <a:rPr lang="en-US" sz="3600" b="1" kern="0" dirty="0">
                <a:solidFill>
                  <a:srgbClr val="CA0001"/>
                </a:solidFill>
                <a:latin typeface="Times New Roman"/>
                <a:ea typeface="Calibri"/>
                <a:cs typeface="Times New Roman"/>
              </a:rPr>
              <a:t> </a:t>
            </a:r>
            <a:r>
              <a:rPr lang="en-US" sz="3600" b="1" kern="0" dirty="0" err="1">
                <a:solidFill>
                  <a:srgbClr val="CA0001"/>
                </a:solidFill>
                <a:latin typeface="Times New Roman"/>
                <a:ea typeface="Calibri"/>
                <a:cs typeface="Times New Roman"/>
              </a:rPr>
              <a:t>tự</a:t>
            </a:r>
            <a:r>
              <a:rPr lang="en-US" sz="3600" b="1" kern="0" dirty="0">
                <a:solidFill>
                  <a:srgbClr val="CA0001"/>
                </a:solidFill>
                <a:latin typeface="Times New Roman"/>
                <a:ea typeface="Calibri"/>
                <a:cs typeface="Times New Roman"/>
              </a:rPr>
              <a:t>)</a:t>
            </a:r>
            <a:endParaRPr lang="en-US" sz="3600" b="1" kern="0" dirty="0">
              <a:solidFill>
                <a:srgbClr val="CA0001"/>
              </a:solidFill>
              <a:latin typeface="Calibri"/>
              <a:ea typeface="Calibri"/>
              <a:cs typeface="Times New Roman"/>
            </a:endParaRPr>
          </a:p>
          <a:p>
            <a:pPr algn="just" defTabSz="914218">
              <a:lnSpc>
                <a:spcPct val="150000"/>
              </a:lnSpc>
              <a:spcAft>
                <a:spcPts val="800"/>
              </a:spcAft>
            </a:pPr>
            <a:endParaRPr lang="en-US" sz="3600" b="1" kern="0" dirty="0">
              <a:solidFill>
                <a:srgbClr val="FF0000"/>
              </a:solidFill>
              <a:latin typeface="Calibri"/>
              <a:ea typeface="Calibri"/>
              <a:cs typeface="Times New Roman"/>
            </a:endParaRPr>
          </a:p>
        </p:txBody>
      </p:sp>
    </p:spTree>
    <p:extLst>
      <p:ext uri="{BB962C8B-B14F-4D97-AF65-F5344CB8AC3E}">
        <p14:creationId xmlns:p14="http://schemas.microsoft.com/office/powerpoint/2010/main" val="426428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8"/>
                                        </p:tgtEl>
                                        <p:attrNameLst>
                                          <p:attrName>ppt_x</p:attrName>
                                        </p:attrNameLst>
                                      </p:cBhvr>
                                      <p:tavLst>
                                        <p:tav tm="0">
                                          <p:val>
                                            <p:strVal val="ppt_x"/>
                                          </p:val>
                                        </p:tav>
                                        <p:tav tm="100000">
                                          <p:val>
                                            <p:strVal val="ppt_x"/>
                                          </p:val>
                                        </p:tav>
                                      </p:tavLst>
                                    </p:anim>
                                    <p:anim calcmode="lin" valueType="num">
                                      <p:cBhvr additive="base">
                                        <p:cTn id="41" dur="500"/>
                                        <p:tgtEl>
                                          <p:spTgt spid="18"/>
                                        </p:tgtEl>
                                        <p:attrNameLst>
                                          <p:attrName>ppt_y</p:attrName>
                                        </p:attrNameLst>
                                      </p:cBhvr>
                                      <p:tavLst>
                                        <p:tav tm="0">
                                          <p:val>
                                            <p:strVal val="ppt_y"/>
                                          </p:val>
                                        </p:tav>
                                        <p:tav tm="100000">
                                          <p:val>
                                            <p:strVal val="1+ppt_h/2"/>
                                          </p:val>
                                        </p:tav>
                                      </p:tavLst>
                                    </p:anim>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9" grpId="0" animBg="1"/>
      <p:bldP spid="12" grpId="0" animBg="1"/>
      <p:bldP spid="13" grpId="0" animBg="1"/>
      <p:bldP spid="14" grpId="0"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68976"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72138" y="74774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1400" b="1" kern="0" smtClea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8" name="Snip Diagonal Corner Rectangle 27"/>
          <p:cNvSpPr/>
          <p:nvPr/>
        </p:nvSpPr>
        <p:spPr>
          <a:xfrm>
            <a:off x="915659" y="1398058"/>
            <a:ext cx="10525357" cy="193297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lnSpc>
                <a:spcPct val="150000"/>
              </a:lnSpc>
              <a:spcAft>
                <a:spcPts val="800"/>
              </a:spcAft>
            </a:pPr>
            <a:r>
              <a:rPr lang="en-US" sz="3600" b="1" kern="0" dirty="0" err="1">
                <a:solidFill>
                  <a:srgbClr val="FF0000"/>
                </a:solidFill>
                <a:latin typeface="Times New Roman"/>
                <a:ea typeface="Calibri"/>
                <a:cs typeface="Times New Roman"/>
              </a:rPr>
              <a:t>Câu</a:t>
            </a:r>
            <a:r>
              <a:rPr lang="en-US" sz="3600" b="1" kern="0" dirty="0">
                <a:solidFill>
                  <a:srgbClr val="FF0000"/>
                </a:solidFill>
                <a:latin typeface="Times New Roman"/>
                <a:ea typeface="Calibri"/>
                <a:cs typeface="Times New Roman"/>
              </a:rPr>
              <a:t> 3</a:t>
            </a:r>
            <a:r>
              <a:rPr lang="en-US" sz="3600" b="1" kern="0">
                <a:solidFill>
                  <a:srgbClr val="FF0000"/>
                </a:solidFill>
                <a:latin typeface="Times New Roman"/>
                <a:ea typeface="Calibri"/>
                <a:cs typeface="Times New Roman"/>
              </a:rPr>
              <a:t>: </a:t>
            </a:r>
            <a:r>
              <a:rPr lang="vi-VN" sz="3600" b="1" i="1" kern="0">
                <a:solidFill>
                  <a:srgbClr val="FF0000"/>
                </a:solidFill>
                <a:latin typeface="Times New Roman"/>
                <a:ea typeface="Calibri"/>
                <a:cs typeface="Times New Roman"/>
              </a:rPr>
              <a:t>Cụm từ nói về hoàn cảnh của Thạch Sanh?</a:t>
            </a:r>
            <a:r>
              <a:rPr lang="vi-VN" sz="3600" b="1" kern="0" smtClean="0">
                <a:solidFill>
                  <a:srgbClr val="FF0000"/>
                </a:solidFill>
                <a:latin typeface="Times New Roman"/>
                <a:ea typeface="Calibri"/>
                <a:cs typeface="Times New Roman"/>
              </a:rPr>
              <a:t> (</a:t>
            </a:r>
            <a:r>
              <a:rPr lang="en-US" sz="3600" b="1" kern="0" smtClean="0">
                <a:solidFill>
                  <a:srgbClr val="FF0000"/>
                </a:solidFill>
                <a:latin typeface="Times New Roman"/>
                <a:ea typeface="Calibri"/>
                <a:cs typeface="Times New Roman"/>
              </a:rPr>
              <a:t>10</a:t>
            </a:r>
            <a:r>
              <a:rPr lang="vi-VN" sz="3600" b="1" kern="0" smtClean="0">
                <a:solidFill>
                  <a:srgbClr val="FF0000"/>
                </a:solidFill>
                <a:latin typeface="Times New Roman"/>
                <a:ea typeface="Calibri"/>
                <a:cs typeface="Times New Roman"/>
              </a:rPr>
              <a:t> </a:t>
            </a:r>
            <a:r>
              <a:rPr lang="vi-VN" sz="3600" b="1" kern="0" dirty="0">
                <a:solidFill>
                  <a:srgbClr val="FF0000"/>
                </a:solidFill>
                <a:latin typeface="Times New Roman"/>
                <a:ea typeface="Calibri"/>
                <a:cs typeface="Times New Roman"/>
              </a:rPr>
              <a:t>kí tự)</a:t>
            </a:r>
            <a:endParaRPr lang="en-US" sz="3600" b="1" kern="0" dirty="0">
              <a:solidFill>
                <a:srgbClr val="FF0000"/>
              </a:solidFill>
              <a:latin typeface="Calibri"/>
              <a:ea typeface="Calibri"/>
              <a:cs typeface="Times New Roman"/>
            </a:endParaRPr>
          </a:p>
        </p:txBody>
      </p:sp>
      <p:sp>
        <p:nvSpPr>
          <p:cNvPr id="29" name="Cloud 28">
            <a:hlinkClick r:id="rId4" action="ppaction://hlinksldjump"/>
          </p:cNvPr>
          <p:cNvSpPr/>
          <p:nvPr/>
        </p:nvSpPr>
        <p:spPr>
          <a:xfrm>
            <a:off x="4024641" y="4762284"/>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767674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8400549" y="72150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9124354" y="78033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endParaRPr lang="en-US" sz="1400" b="1" kern="0" smtClean="0">
              <a:solidFill>
                <a:prstClr val="white"/>
              </a:solidFill>
              <a:latin typeface="Calibri"/>
              <a:ea typeface="微软雅黑"/>
              <a:sym typeface="Arial"/>
            </a:endParaRPr>
          </a:p>
          <a:p>
            <a:pPr lvl="0" algn="ctr" defTabSz="1218989">
              <a:defRPr/>
            </a:pPr>
            <a:endParaRPr lang="en-US" sz="1400" b="1" kern="0">
              <a:solidFill>
                <a:prstClr val="white"/>
              </a:solidFill>
              <a:latin typeface="Calibri"/>
              <a:ea typeface="微软雅黑"/>
              <a:sym typeface="Arial"/>
            </a:endParaRPr>
          </a:p>
          <a:p>
            <a:pPr lvl="0" algn="ctr" defTabSz="1218989">
              <a:defRPr/>
            </a:pPr>
            <a:r>
              <a:rPr lang="en-US" sz="1400" b="1" kern="0" smtClean="0">
                <a:solidFill>
                  <a:prstClr val="white"/>
                </a:solidFill>
                <a:latin typeface="Calibri"/>
                <a:ea typeface="微软雅黑"/>
                <a:sym typeface="Arial"/>
              </a:rPr>
              <a:t>10</a:t>
            </a:r>
            <a:endParaRPr lang="vi-VN" sz="1400" b="1" kern="0">
              <a:solidFill>
                <a:prstClr val="white"/>
              </a:solidFill>
              <a:latin typeface="Arial"/>
              <a:ea typeface="微软雅黑"/>
              <a:sym typeface="Arial"/>
            </a:endParaRPr>
          </a:p>
          <a:p>
            <a:pPr algn="ctr" defTabSz="1218989">
              <a:defRPr/>
            </a:pPr>
            <a:endParaRPr lang="vi-VN" sz="3200" b="1" kern="0" dirty="0">
              <a:solidFill>
                <a:prstClr val="white"/>
              </a:solidFill>
              <a:latin typeface="Arial"/>
              <a:ea typeface="微软雅黑"/>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9741659" y="829640"/>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endParaRPr lang="en-US" sz="1400" b="1" kern="0" smtClean="0">
              <a:solidFill>
                <a:prstClr val="white"/>
              </a:solidFill>
              <a:latin typeface="Calibri"/>
              <a:ea typeface="微软雅黑"/>
              <a:sym typeface="Arial"/>
            </a:endParaRPr>
          </a:p>
          <a:p>
            <a:pPr lvl="0" algn="ctr" defTabSz="1218989">
              <a:defRPr/>
            </a:pPr>
            <a:endParaRPr lang="en-US" sz="1400" b="1" kern="0">
              <a:solidFill>
                <a:prstClr val="white"/>
              </a:solidFill>
              <a:latin typeface="Calibri"/>
              <a:ea typeface="微软雅黑"/>
              <a:sym typeface="Arial"/>
            </a:endParaRPr>
          </a:p>
          <a:p>
            <a:pPr lvl="0" algn="ctr" defTabSz="1218989">
              <a:defRPr/>
            </a:pPr>
            <a:r>
              <a:rPr lang="en-US" sz="1400" b="1" kern="0" smtClean="0">
                <a:solidFill>
                  <a:prstClr val="white"/>
                </a:solidFill>
                <a:latin typeface="Calibri"/>
                <a:ea typeface="微软雅黑"/>
                <a:sym typeface="Arial"/>
              </a:rPr>
              <a:t>10</a:t>
            </a:r>
            <a:endParaRPr lang="vi-VN" sz="1400" b="1" kern="0">
              <a:solidFill>
                <a:prstClr val="white"/>
              </a:solidFill>
              <a:latin typeface="Arial"/>
              <a:ea typeface="微软雅黑"/>
              <a:sym typeface="Arial"/>
            </a:endParaRPr>
          </a:p>
          <a:p>
            <a:pPr algn="ctr" defTabSz="1218989">
              <a:defRPr/>
            </a:pP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32810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024641" y="747743"/>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72138" y="74774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398058"/>
            <a:ext cx="10525357" cy="2875350"/>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lnSpc>
                <a:spcPct val="150000"/>
              </a:lnSpc>
              <a:spcAft>
                <a:spcPts val="800"/>
              </a:spcAft>
            </a:pPr>
            <a:r>
              <a:rPr lang="vi-VN" sz="3600" b="1" kern="0" dirty="0">
                <a:solidFill>
                  <a:srgbClr val="FF0000"/>
                </a:solidFill>
                <a:latin typeface="Times New Roman"/>
                <a:ea typeface="Calibri"/>
                <a:cs typeface="Times New Roman"/>
              </a:rPr>
              <a:t>Câu 4</a:t>
            </a:r>
            <a:r>
              <a:rPr lang="vi-VN" sz="3600" b="1" kern="0">
                <a:solidFill>
                  <a:srgbClr val="FF0000"/>
                </a:solidFill>
                <a:latin typeface="Times New Roman"/>
                <a:ea typeface="Calibri"/>
                <a:cs typeface="Times New Roman"/>
              </a:rPr>
              <a:t>: Đây là từ chỉ tính cách của cô công chúa trong chuyện Vua chích </a:t>
            </a:r>
            <a:r>
              <a:rPr lang="vi-VN" sz="3600" b="1" kern="0" smtClean="0">
                <a:solidFill>
                  <a:srgbClr val="FF0000"/>
                </a:solidFill>
                <a:latin typeface="Times New Roman"/>
                <a:ea typeface="Calibri"/>
                <a:cs typeface="Times New Roman"/>
              </a:rPr>
              <a:t>chòe</a:t>
            </a:r>
            <a:r>
              <a:rPr lang="en-US" sz="3600" b="1" kern="0" smtClean="0">
                <a:solidFill>
                  <a:srgbClr val="FF0000"/>
                </a:solidFill>
                <a:latin typeface="Times New Roman"/>
                <a:ea typeface="Calibri"/>
                <a:cs typeface="Times New Roman"/>
              </a:rPr>
              <a:t>. </a:t>
            </a:r>
            <a:r>
              <a:rPr lang="vi-VN" sz="3600" b="1" kern="0" smtClean="0">
                <a:solidFill>
                  <a:srgbClr val="FF0000"/>
                </a:solidFill>
                <a:latin typeface="Times New Roman"/>
                <a:ea typeface="Calibri"/>
                <a:cs typeface="Times New Roman"/>
              </a:rPr>
              <a:t>(6 </a:t>
            </a:r>
            <a:r>
              <a:rPr lang="vi-VN" sz="3600" b="1" kern="0" dirty="0">
                <a:solidFill>
                  <a:srgbClr val="FF0000"/>
                </a:solidFill>
                <a:latin typeface="Times New Roman"/>
                <a:ea typeface="Calibri"/>
                <a:cs typeface="Times New Roman"/>
              </a:rPr>
              <a:t>kí tự)</a:t>
            </a:r>
          </a:p>
        </p:txBody>
      </p:sp>
      <p:sp>
        <p:nvSpPr>
          <p:cNvPr id="29" name="Cloud 28">
            <a:hlinkClick r:id="rId4" action="ppaction://hlinksldjump"/>
          </p:cNvPr>
          <p:cNvSpPr/>
          <p:nvPr/>
        </p:nvSpPr>
        <p:spPr>
          <a:xfrm>
            <a:off x="4024641" y="4762284"/>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7072137" y="74774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7834039" y="770867"/>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217802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734694"/>
            <a:ext cx="10525357" cy="215565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spcAft>
                <a:spcPts val="800"/>
              </a:spcAft>
            </a:pPr>
            <a:r>
              <a:rPr lang="en-US" sz="3733" b="1" kern="0" dirty="0" err="1">
                <a:solidFill>
                  <a:srgbClr val="FF0000"/>
                </a:solidFill>
                <a:latin typeface="Times New Roman"/>
                <a:ea typeface="Calibri"/>
                <a:cs typeface="Times New Roman"/>
              </a:rPr>
              <a:t>Câu</a:t>
            </a:r>
            <a:r>
              <a:rPr lang="en-US" sz="3733" b="1" kern="0" dirty="0">
                <a:solidFill>
                  <a:srgbClr val="FF0000"/>
                </a:solidFill>
                <a:latin typeface="Times New Roman"/>
                <a:ea typeface="Calibri"/>
                <a:cs typeface="Times New Roman"/>
              </a:rPr>
              <a:t> 5</a:t>
            </a:r>
            <a:r>
              <a:rPr lang="en-US" sz="3733" b="1" kern="0">
                <a:solidFill>
                  <a:srgbClr val="FF0000"/>
                </a:solidFill>
                <a:latin typeface="Times New Roman"/>
                <a:ea typeface="Calibri"/>
                <a:cs typeface="Times New Roman"/>
              </a:rPr>
              <a:t>: </a:t>
            </a:r>
            <a:r>
              <a:rPr lang="vi-VN" sz="3733" b="1" kern="0">
                <a:solidFill>
                  <a:srgbClr val="FF0000"/>
                </a:solidFill>
                <a:latin typeface="Times New Roman"/>
                <a:ea typeface="Calibri"/>
                <a:cs typeface="Times New Roman"/>
              </a:rPr>
              <a:t>Nhân vật Lý Thông trong truyện Thạch Sanh, vợ chồng người anh trong truyện Cây khếđược gọi là nhân vật gì? </a:t>
            </a:r>
            <a:r>
              <a:rPr lang="en-US" sz="3733" b="1" kern="0" smtClean="0">
                <a:solidFill>
                  <a:srgbClr val="FF0000"/>
                </a:solidFill>
                <a:latin typeface="Times New Roman"/>
                <a:ea typeface="Calibri"/>
                <a:cs typeface="Times New Roman"/>
              </a:rPr>
              <a:t>(8 </a:t>
            </a:r>
            <a:r>
              <a:rPr lang="en-US" sz="3733" b="1" kern="0" dirty="0" err="1">
                <a:solidFill>
                  <a:srgbClr val="FF0000"/>
                </a:solidFill>
                <a:latin typeface="Times New Roman"/>
                <a:ea typeface="Calibri"/>
                <a:cs typeface="Times New Roman"/>
              </a:rPr>
              <a:t>kí</a:t>
            </a:r>
            <a:r>
              <a:rPr lang="en-US" sz="3733" b="1" kern="0" dirty="0">
                <a:solidFill>
                  <a:srgbClr val="FF0000"/>
                </a:solidFill>
                <a:latin typeface="Times New Roman"/>
                <a:ea typeface="Calibri"/>
                <a:cs typeface="Times New Roman"/>
              </a:rPr>
              <a:t> </a:t>
            </a:r>
            <a:r>
              <a:rPr lang="en-US" sz="3733" b="1" kern="0" dirty="0" err="1">
                <a:solidFill>
                  <a:srgbClr val="FF0000"/>
                </a:solidFill>
                <a:latin typeface="Times New Roman"/>
                <a:ea typeface="Calibri"/>
                <a:cs typeface="Times New Roman"/>
              </a:rPr>
              <a:t>tự</a:t>
            </a:r>
            <a:r>
              <a:rPr lang="en-US" sz="3733" b="1" kern="0" dirty="0">
                <a:solidFill>
                  <a:srgbClr val="FF0000"/>
                </a:solidFill>
                <a:latin typeface="Times New Roman"/>
                <a:ea typeface="Calibri"/>
                <a:cs typeface="Times New Roman"/>
              </a:rPr>
              <a:t>)</a:t>
            </a:r>
            <a:endParaRPr lang="en-US" sz="3733" b="1" kern="0" dirty="0">
              <a:solidFill>
                <a:srgbClr val="FF0000"/>
              </a:solidFill>
              <a:latin typeface="Calibri"/>
              <a:ea typeface="Calibri"/>
              <a:cs typeface="Times New Roman"/>
            </a:endParaRPr>
          </a:p>
        </p:txBody>
      </p:sp>
      <p:sp>
        <p:nvSpPr>
          <p:cNvPr id="29" name="Cloud 28">
            <a:hlinkClick r:id="rId4" action="ppaction://hlinksldjump"/>
          </p:cNvPr>
          <p:cNvSpPr/>
          <p:nvPr/>
        </p:nvSpPr>
        <p:spPr>
          <a:xfrm>
            <a:off x="4094378" y="4554155"/>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9" name="Oval 8">
            <a:extLst>
              <a:ext uri="{FF2B5EF4-FFF2-40B4-BE49-F238E27FC236}">
                <a16:creationId xmlns:a16="http://schemas.microsoft.com/office/drawing/2014/main" id="{13AC6AB6-5321-4571-AD62-E7141E21EBD4}"/>
              </a:ext>
            </a:extLst>
          </p:cNvPr>
          <p:cNvSpPr/>
          <p:nvPr/>
        </p:nvSpPr>
        <p:spPr>
          <a:xfrm>
            <a:off x="7053093" y="75024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7770552" y="76721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8534824" y="76721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3040598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nha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6. TIẾT 14.  CỦNG CỐ VÀ MỞ RỘNG.THỤC HÀNH ĐỌC</Template>
  <TotalTime>215</TotalTime>
  <Words>2947</Words>
  <Application>Microsoft Office PowerPoint</Application>
  <PresentationFormat>Custom</PresentationFormat>
  <Paragraphs>580</Paragraphs>
  <Slides>48</Slides>
  <Notes>12</Notes>
  <HiddenSlides>0</HiddenSlides>
  <MMClips>3</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48</vt:i4>
      </vt:variant>
    </vt:vector>
  </HeadingPairs>
  <TitlesOfParts>
    <vt:vector size="85" baseType="lpstr">
      <vt:lpstr>微软雅黑</vt:lpstr>
      <vt:lpstr>SimSun</vt:lpstr>
      <vt:lpstr>SimSun</vt:lpstr>
      <vt:lpstr>Arial</vt:lpstr>
      <vt:lpstr>Calibri</vt:lpstr>
      <vt:lpstr>Calibri Light</vt:lpstr>
      <vt:lpstr>等线</vt:lpstr>
      <vt:lpstr>等线 Light</vt:lpstr>
      <vt:lpstr>Impact</vt:lpstr>
      <vt:lpstr>ITC Avant Garde Std Bk</vt:lpstr>
      <vt:lpstr>Lato Light</vt:lpstr>
      <vt:lpstr>LiHei Pro</vt:lpstr>
      <vt:lpstr>Open Sans Extrabold</vt:lpstr>
      <vt:lpstr>Signika</vt:lpstr>
      <vt:lpstr>华文琥珀</vt:lpstr>
      <vt:lpstr>Tahoma</vt:lpstr>
      <vt:lpstr>Times New Roman</vt:lpstr>
      <vt:lpstr>华康海报体W12(P)</vt:lpstr>
      <vt:lpstr>迷你简汉真广标</vt:lpstr>
      <vt:lpstr>nhat</vt:lpstr>
      <vt:lpstr>1_Office Theme</vt:lpstr>
      <vt:lpstr>2_Office Theme</vt:lpstr>
      <vt:lpstr>3_Office Theme</vt:lpstr>
      <vt:lpstr>4_Office Theme</vt:lpstr>
      <vt:lpstr>5_Office Theme</vt:lpstr>
      <vt:lpstr>6_Office Theme</vt:lpstr>
      <vt:lpstr>7_Office Theme</vt:lpstr>
      <vt:lpstr>8_Office Theme</vt:lpstr>
      <vt:lpstr>Office Theme</vt:lpstr>
      <vt:lpstr>Slide PowerPoint Hoat Hinh _ Toan Hoa  (69)</vt:lpstr>
      <vt:lpstr>1_Slide PowerPoint Hoat Hinh _ Toan Hoa  (69)</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30</cp:revision>
  <dcterms:created xsi:type="dcterms:W3CDTF">2021-11-28T03:52:54Z</dcterms:created>
  <dcterms:modified xsi:type="dcterms:W3CDTF">2021-12-04T06:30:43Z</dcterms:modified>
</cp:coreProperties>
</file>