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57" r:id="rId4"/>
    <p:sldId id="284" r:id="rId5"/>
    <p:sldId id="258" r:id="rId6"/>
    <p:sldId id="285" r:id="rId7"/>
    <p:sldId id="306" r:id="rId8"/>
    <p:sldId id="259" r:id="rId9"/>
    <p:sldId id="286" r:id="rId10"/>
    <p:sldId id="260" r:id="rId11"/>
    <p:sldId id="293" r:id="rId12"/>
    <p:sldId id="292" r:id="rId13"/>
    <p:sldId id="291" r:id="rId14"/>
    <p:sldId id="294" r:id="rId15"/>
    <p:sldId id="288" r:id="rId16"/>
    <p:sldId id="297" r:id="rId17"/>
    <p:sldId id="296" r:id="rId18"/>
    <p:sldId id="295" r:id="rId19"/>
    <p:sldId id="289" r:id="rId20"/>
    <p:sldId id="298" r:id="rId21"/>
    <p:sldId id="299" r:id="rId22"/>
    <p:sldId id="300" r:id="rId23"/>
    <p:sldId id="301" r:id="rId24"/>
    <p:sldId id="302" r:id="rId25"/>
    <p:sldId id="303" r:id="rId26"/>
    <p:sldId id="304" r:id="rId27"/>
    <p:sldId id="305"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07" r:id="rId41"/>
    <p:sldId id="287" r:id="rId42"/>
    <p:sldId id="308"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F"/>
    <a:srgbClr val="B8E5EB"/>
    <a:srgbClr val="ED242E"/>
    <a:srgbClr val="008D8E"/>
    <a:srgbClr val="B7E4EA"/>
    <a:srgbClr val="05C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14" autoAdjust="0"/>
  </p:normalViewPr>
  <p:slideViewPr>
    <p:cSldViewPr snapToGrid="0" showGuides="1">
      <p:cViewPr varScale="1">
        <p:scale>
          <a:sx n="73" d="100"/>
          <a:sy n="73" d="100"/>
        </p:scale>
        <p:origin x="618"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0B9E2-628C-468E-BB76-328CAD2B7ADB}"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76238-C91A-4E21-B728-DD80DDF34784}" type="slidenum">
              <a:rPr lang="zh-CN" altLang="en-US" smtClean="0"/>
              <a:t>‹#›</a:t>
            </a:fld>
            <a:endParaRPr lang="zh-CN" altLang="en-US"/>
          </a:p>
        </p:txBody>
      </p:sp>
    </p:spTree>
    <p:extLst>
      <p:ext uri="{BB962C8B-B14F-4D97-AF65-F5344CB8AC3E}">
        <p14:creationId xmlns:p14="http://schemas.microsoft.com/office/powerpoint/2010/main" val="376026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a:t>
            </a:fld>
            <a:endParaRPr lang="zh-CN" altLang="en-US"/>
          </a:p>
        </p:txBody>
      </p:sp>
    </p:spTree>
    <p:extLst>
      <p:ext uri="{BB962C8B-B14F-4D97-AF65-F5344CB8AC3E}">
        <p14:creationId xmlns:p14="http://schemas.microsoft.com/office/powerpoint/2010/main" val="2959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10</a:t>
            </a:fld>
            <a:endParaRPr lang="zh-CN" altLang="en-US"/>
          </a:p>
        </p:txBody>
      </p:sp>
    </p:spTree>
    <p:extLst>
      <p:ext uri="{BB962C8B-B14F-4D97-AF65-F5344CB8AC3E}">
        <p14:creationId xmlns:p14="http://schemas.microsoft.com/office/powerpoint/2010/main" val="196541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11</a:t>
            </a:fld>
            <a:endParaRPr lang="zh-CN" altLang="en-US"/>
          </a:p>
        </p:txBody>
      </p:sp>
    </p:spTree>
    <p:extLst>
      <p:ext uri="{BB962C8B-B14F-4D97-AF65-F5344CB8AC3E}">
        <p14:creationId xmlns:p14="http://schemas.microsoft.com/office/powerpoint/2010/main" val="2445429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12</a:t>
            </a:fld>
            <a:endParaRPr lang="zh-CN" altLang="en-US"/>
          </a:p>
        </p:txBody>
      </p:sp>
    </p:spTree>
    <p:extLst>
      <p:ext uri="{BB962C8B-B14F-4D97-AF65-F5344CB8AC3E}">
        <p14:creationId xmlns:p14="http://schemas.microsoft.com/office/powerpoint/2010/main" val="421546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13</a:t>
            </a:fld>
            <a:endParaRPr lang="zh-CN" altLang="en-US"/>
          </a:p>
        </p:txBody>
      </p:sp>
    </p:spTree>
    <p:extLst>
      <p:ext uri="{BB962C8B-B14F-4D97-AF65-F5344CB8AC3E}">
        <p14:creationId xmlns:p14="http://schemas.microsoft.com/office/powerpoint/2010/main" val="2510335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14</a:t>
            </a:fld>
            <a:endParaRPr lang="zh-CN" altLang="en-US"/>
          </a:p>
        </p:txBody>
      </p:sp>
    </p:spTree>
    <p:extLst>
      <p:ext uri="{BB962C8B-B14F-4D97-AF65-F5344CB8AC3E}">
        <p14:creationId xmlns:p14="http://schemas.microsoft.com/office/powerpoint/2010/main" val="388821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15</a:t>
            </a:fld>
            <a:endParaRPr lang="zh-CN" altLang="en-US"/>
          </a:p>
        </p:txBody>
      </p:sp>
    </p:spTree>
    <p:extLst>
      <p:ext uri="{BB962C8B-B14F-4D97-AF65-F5344CB8AC3E}">
        <p14:creationId xmlns:p14="http://schemas.microsoft.com/office/powerpoint/2010/main" val="7850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16</a:t>
            </a:fld>
            <a:endParaRPr lang="zh-CN" altLang="en-US"/>
          </a:p>
        </p:txBody>
      </p:sp>
    </p:spTree>
    <p:extLst>
      <p:ext uri="{BB962C8B-B14F-4D97-AF65-F5344CB8AC3E}">
        <p14:creationId xmlns:p14="http://schemas.microsoft.com/office/powerpoint/2010/main" val="4155225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17</a:t>
            </a:fld>
            <a:endParaRPr lang="zh-CN" altLang="en-US"/>
          </a:p>
        </p:txBody>
      </p:sp>
    </p:spTree>
    <p:extLst>
      <p:ext uri="{BB962C8B-B14F-4D97-AF65-F5344CB8AC3E}">
        <p14:creationId xmlns:p14="http://schemas.microsoft.com/office/powerpoint/2010/main" val="3635710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18</a:t>
            </a:fld>
            <a:endParaRPr lang="zh-CN" altLang="en-US"/>
          </a:p>
        </p:txBody>
      </p:sp>
    </p:spTree>
    <p:extLst>
      <p:ext uri="{BB962C8B-B14F-4D97-AF65-F5344CB8AC3E}">
        <p14:creationId xmlns:p14="http://schemas.microsoft.com/office/powerpoint/2010/main" val="475883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19</a:t>
            </a:fld>
            <a:endParaRPr lang="zh-CN" altLang="en-US"/>
          </a:p>
        </p:txBody>
      </p:sp>
    </p:spTree>
    <p:extLst>
      <p:ext uri="{BB962C8B-B14F-4D97-AF65-F5344CB8AC3E}">
        <p14:creationId xmlns:p14="http://schemas.microsoft.com/office/powerpoint/2010/main" val="189967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a:t>
            </a:fld>
            <a:endParaRPr lang="zh-CN" altLang="en-US"/>
          </a:p>
        </p:txBody>
      </p:sp>
    </p:spTree>
    <p:extLst>
      <p:ext uri="{BB962C8B-B14F-4D97-AF65-F5344CB8AC3E}">
        <p14:creationId xmlns:p14="http://schemas.microsoft.com/office/powerpoint/2010/main" val="1761063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20</a:t>
            </a:fld>
            <a:endParaRPr lang="zh-CN" altLang="en-US"/>
          </a:p>
        </p:txBody>
      </p:sp>
    </p:spTree>
    <p:extLst>
      <p:ext uri="{BB962C8B-B14F-4D97-AF65-F5344CB8AC3E}">
        <p14:creationId xmlns:p14="http://schemas.microsoft.com/office/powerpoint/2010/main" val="584675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21</a:t>
            </a:fld>
            <a:endParaRPr lang="zh-CN" altLang="en-US"/>
          </a:p>
        </p:txBody>
      </p:sp>
    </p:spTree>
    <p:extLst>
      <p:ext uri="{BB962C8B-B14F-4D97-AF65-F5344CB8AC3E}">
        <p14:creationId xmlns:p14="http://schemas.microsoft.com/office/powerpoint/2010/main" val="2505916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22</a:t>
            </a:fld>
            <a:endParaRPr lang="zh-CN" altLang="en-US"/>
          </a:p>
        </p:txBody>
      </p:sp>
    </p:spTree>
    <p:extLst>
      <p:ext uri="{BB962C8B-B14F-4D97-AF65-F5344CB8AC3E}">
        <p14:creationId xmlns:p14="http://schemas.microsoft.com/office/powerpoint/2010/main" val="105210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23</a:t>
            </a:fld>
            <a:endParaRPr lang="zh-CN" altLang="en-US"/>
          </a:p>
        </p:txBody>
      </p:sp>
    </p:spTree>
    <p:extLst>
      <p:ext uri="{BB962C8B-B14F-4D97-AF65-F5344CB8AC3E}">
        <p14:creationId xmlns:p14="http://schemas.microsoft.com/office/powerpoint/2010/main" val="3164015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24</a:t>
            </a:fld>
            <a:endParaRPr lang="zh-CN" altLang="en-US"/>
          </a:p>
        </p:txBody>
      </p:sp>
    </p:spTree>
    <p:extLst>
      <p:ext uri="{BB962C8B-B14F-4D97-AF65-F5344CB8AC3E}">
        <p14:creationId xmlns:p14="http://schemas.microsoft.com/office/powerpoint/2010/main" val="169530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25</a:t>
            </a:fld>
            <a:endParaRPr lang="zh-CN" altLang="en-US"/>
          </a:p>
        </p:txBody>
      </p:sp>
    </p:spTree>
    <p:extLst>
      <p:ext uri="{BB962C8B-B14F-4D97-AF65-F5344CB8AC3E}">
        <p14:creationId xmlns:p14="http://schemas.microsoft.com/office/powerpoint/2010/main" val="2204295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26</a:t>
            </a:fld>
            <a:endParaRPr lang="zh-CN" altLang="en-US"/>
          </a:p>
        </p:txBody>
      </p:sp>
    </p:spTree>
    <p:extLst>
      <p:ext uri="{BB962C8B-B14F-4D97-AF65-F5344CB8AC3E}">
        <p14:creationId xmlns:p14="http://schemas.microsoft.com/office/powerpoint/2010/main" val="3045521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66484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40</a:t>
            </a:fld>
            <a:endParaRPr lang="zh-CN" altLang="en-US"/>
          </a:p>
        </p:txBody>
      </p:sp>
    </p:spTree>
    <p:extLst>
      <p:ext uri="{BB962C8B-B14F-4D97-AF65-F5344CB8AC3E}">
        <p14:creationId xmlns:p14="http://schemas.microsoft.com/office/powerpoint/2010/main" val="19859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8723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3</a:t>
            </a:fld>
            <a:endParaRPr lang="zh-CN" altLang="en-US"/>
          </a:p>
        </p:txBody>
      </p:sp>
    </p:spTree>
    <p:extLst>
      <p:ext uri="{BB962C8B-B14F-4D97-AF65-F5344CB8AC3E}">
        <p14:creationId xmlns:p14="http://schemas.microsoft.com/office/powerpoint/2010/main" val="91964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4</a:t>
            </a:fld>
            <a:endParaRPr lang="zh-CN" altLang="en-US"/>
          </a:p>
        </p:txBody>
      </p:sp>
    </p:spTree>
    <p:extLst>
      <p:ext uri="{BB962C8B-B14F-4D97-AF65-F5344CB8AC3E}">
        <p14:creationId xmlns:p14="http://schemas.microsoft.com/office/powerpoint/2010/main" val="284297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163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2534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7</a:t>
            </a:fld>
            <a:endParaRPr lang="zh-CN" altLang="en-US"/>
          </a:p>
        </p:txBody>
      </p:sp>
    </p:spTree>
    <p:extLst>
      <p:ext uri="{BB962C8B-B14F-4D97-AF65-F5344CB8AC3E}">
        <p14:creationId xmlns:p14="http://schemas.microsoft.com/office/powerpoint/2010/main" val="257926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8</a:t>
            </a:fld>
            <a:endParaRPr lang="zh-CN" altLang="en-US"/>
          </a:p>
        </p:txBody>
      </p:sp>
    </p:spTree>
    <p:extLst>
      <p:ext uri="{BB962C8B-B14F-4D97-AF65-F5344CB8AC3E}">
        <p14:creationId xmlns:p14="http://schemas.microsoft.com/office/powerpoint/2010/main" val="186134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9</a:t>
            </a:fld>
            <a:endParaRPr lang="zh-CN" altLang="en-US"/>
          </a:p>
        </p:txBody>
      </p:sp>
    </p:spTree>
    <p:extLst>
      <p:ext uri="{BB962C8B-B14F-4D97-AF65-F5344CB8AC3E}">
        <p14:creationId xmlns:p14="http://schemas.microsoft.com/office/powerpoint/2010/main" val="248242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D02C6-9B54-45AC-AD4C-048C283BDA0E}"/>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副标题 2">
            <a:extLst>
              <a:ext uri="{FF2B5EF4-FFF2-40B4-BE49-F238E27FC236}">
                <a16:creationId xmlns:a16="http://schemas.microsoft.com/office/drawing/2014/main" id="{F01AF989-874C-4324-ACC6-9FDD1782A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日期占位符 3">
            <a:extLst>
              <a:ext uri="{FF2B5EF4-FFF2-40B4-BE49-F238E27FC236}">
                <a16:creationId xmlns:a16="http://schemas.microsoft.com/office/drawing/2014/main" id="{86650661-5777-4004-9E52-DDC2A1EA85B9}"/>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A5E3B5F0-8019-401F-AD77-7872D3E0D0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A30031-D4D8-41EB-A83D-BC752AD74D5C}"/>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866428890"/>
      </p:ext>
    </p:extLst>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14FE8-50BE-4E0F-B7DE-926621BF9E27}"/>
              </a:ext>
            </a:extLst>
          </p:cNvPr>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a:extLst>
              <a:ext uri="{FF2B5EF4-FFF2-40B4-BE49-F238E27FC236}">
                <a16:creationId xmlns:a16="http://schemas.microsoft.com/office/drawing/2014/main" id="{8A342154-D799-4C13-8A3E-92C64EA482FA}"/>
              </a:ext>
            </a:extLst>
          </p:cNvPr>
          <p:cNvSpPr>
            <a:spLocks noGrp="1"/>
          </p:cNvSpPr>
          <p:nvPr>
            <p:ph type="body" orient="vert" idx="1"/>
          </p:nvPr>
        </p:nvSpPr>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a:extLst>
              <a:ext uri="{FF2B5EF4-FFF2-40B4-BE49-F238E27FC236}">
                <a16:creationId xmlns:a16="http://schemas.microsoft.com/office/drawing/2014/main" id="{221DB29B-F986-49D6-8CE9-59E49342F9E0}"/>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0705A664-E8F5-481B-ADCD-A92CA9C0FC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38A565-46C2-4728-BB4F-EF415E28B55C}"/>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807805443"/>
      </p:ext>
    </p:extLst>
  </p:cSld>
  <p:clrMapOvr>
    <a:masterClrMapping/>
  </p:clrMapOvr>
  <p:transition spd="slow" advClick="0"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6EF0FC-6FFC-41C4-B956-1267B8DD2E36}"/>
              </a:ext>
            </a:extLst>
          </p:cNvPr>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竖排文字占位符 2">
            <a:extLst>
              <a:ext uri="{FF2B5EF4-FFF2-40B4-BE49-F238E27FC236}">
                <a16:creationId xmlns:a16="http://schemas.microsoft.com/office/drawing/2014/main" id="{42C796CA-6E40-4DB0-AEDB-7CB6E45C5214}"/>
              </a:ext>
            </a:extLst>
          </p:cNvPr>
          <p:cNvSpPr>
            <a:spLocks noGrp="1"/>
          </p:cNvSpPr>
          <p:nvPr>
            <p:ph type="body" orient="vert" idx="1"/>
          </p:nvPr>
        </p:nvSpPr>
        <p:spPr>
          <a:xfrm>
            <a:off x="838200" y="365125"/>
            <a:ext cx="7734300" cy="5811838"/>
          </a:xfr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a:extLst>
              <a:ext uri="{FF2B5EF4-FFF2-40B4-BE49-F238E27FC236}">
                <a16:creationId xmlns:a16="http://schemas.microsoft.com/office/drawing/2014/main" id="{8FB1C2E9-5D74-4687-97AC-F5FCB40ADBD5}"/>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B9953B87-B4DC-4548-B035-5A9A5BC3C0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D9D7D4-B680-4803-BE06-D05A3CFA0AE1}"/>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503014191"/>
      </p:ext>
    </p:extLst>
  </p:cSld>
  <p:clrMapOvr>
    <a:masterClrMapping/>
  </p:clrMapOvr>
  <p:transition spd="slow" advClick="0"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075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527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657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271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530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661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201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01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5B8AA5-480D-4CBC-9630-F71A1E8D3E04}"/>
              </a:ext>
            </a:extLst>
          </p:cNvPr>
          <p:cNvSpPr>
            <a:spLocks noGrp="1"/>
          </p:cNvSpPr>
          <p:nvPr>
            <p:ph type="title"/>
          </p:nvPr>
        </p:nvSpPr>
        <p:spPr/>
        <p:txBody>
          <a:bodyPr/>
          <a:lstStyle/>
          <a:p>
            <a:r>
              <a:rPr lang="en-US" altLang="zh-CN" smtClean="0"/>
              <a:t>Click to edit Master title style</a:t>
            </a:r>
            <a:endParaRPr lang="zh-CN" altLang="en-US"/>
          </a:p>
        </p:txBody>
      </p:sp>
      <p:sp>
        <p:nvSpPr>
          <p:cNvPr id="3" name="内容占位符 2">
            <a:extLst>
              <a:ext uri="{FF2B5EF4-FFF2-40B4-BE49-F238E27FC236}">
                <a16:creationId xmlns:a16="http://schemas.microsoft.com/office/drawing/2014/main" id="{98C4D53A-101E-4B3D-8E31-5DFA90FCEAAC}"/>
              </a:ext>
            </a:extLst>
          </p:cNvPr>
          <p:cNvSpPr>
            <a:spLocks noGrp="1"/>
          </p:cNvSpPr>
          <p:nvPr>
            <p:ph idx="1"/>
          </p:nvPr>
        </p:nvSpPr>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a:extLst>
              <a:ext uri="{FF2B5EF4-FFF2-40B4-BE49-F238E27FC236}">
                <a16:creationId xmlns:a16="http://schemas.microsoft.com/office/drawing/2014/main" id="{8EF30F79-A5BA-4CEE-895E-B0F962B54B0B}"/>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49789D61-2264-4A4F-9EE3-32E45478E8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69F485-67AD-4B2F-B757-F7A309A1FD9B}"/>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685951399"/>
      </p:ext>
    </p:extLst>
  </p:cSld>
  <p:clrMapOvr>
    <a:masterClrMapping/>
  </p:clrMapOvr>
  <p:transition spd="slow" advClick="0"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576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70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641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C6756E-A8CA-4C9A-B6F1-49CF8CF1F671}"/>
              </a:ext>
            </a:extLst>
          </p:cNvPr>
          <p:cNvSpPr>
            <a:spLocks noGrp="1"/>
          </p:cNvSpPr>
          <p:nvPr>
            <p:ph type="title"/>
          </p:nvPr>
        </p:nvSpPr>
        <p:spPr>
          <a:xfrm>
            <a:off x="831850" y="1709738"/>
            <a:ext cx="10515600" cy="2852737"/>
          </a:xfrm>
        </p:spPr>
        <p:txBody>
          <a:bodyPr anchor="b"/>
          <a:lstStyle>
            <a:lvl1pPr>
              <a:defRPr sz="6000"/>
            </a:lvl1pPr>
          </a:lstStyle>
          <a:p>
            <a:r>
              <a:rPr lang="en-US" altLang="zh-CN" smtClean="0"/>
              <a:t>Click to edit Master title style</a:t>
            </a:r>
            <a:endParaRPr lang="zh-CN" altLang="en-US"/>
          </a:p>
        </p:txBody>
      </p:sp>
      <p:sp>
        <p:nvSpPr>
          <p:cNvPr id="3" name="文本占位符 2">
            <a:extLst>
              <a:ext uri="{FF2B5EF4-FFF2-40B4-BE49-F238E27FC236}">
                <a16:creationId xmlns:a16="http://schemas.microsoft.com/office/drawing/2014/main" id="{6150A4FD-DD4F-436C-AA87-46AA60697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Edit Master text styles</a:t>
            </a:r>
          </a:p>
        </p:txBody>
      </p:sp>
      <p:sp>
        <p:nvSpPr>
          <p:cNvPr id="4" name="日期占位符 3">
            <a:extLst>
              <a:ext uri="{FF2B5EF4-FFF2-40B4-BE49-F238E27FC236}">
                <a16:creationId xmlns:a16="http://schemas.microsoft.com/office/drawing/2014/main" id="{31F9600F-CAA1-4161-8A76-9DEA769E636B}"/>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BC4B53E8-10C0-4F9C-9826-8AA69BA444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FCDABB-7333-4F8A-9091-3B8F943C1694}"/>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3717632745"/>
      </p:ext>
    </p:extLst>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FB835-8C54-41EF-BE9E-D3119928A50A}"/>
              </a:ext>
            </a:extLst>
          </p:cNvPr>
          <p:cNvSpPr>
            <a:spLocks noGrp="1"/>
          </p:cNvSpPr>
          <p:nvPr>
            <p:ph type="title"/>
          </p:nvPr>
        </p:nvSpPr>
        <p:spPr/>
        <p:txBody>
          <a:bodyPr/>
          <a:lstStyle/>
          <a:p>
            <a:r>
              <a:rPr lang="en-US" altLang="zh-CN" smtClean="0"/>
              <a:t>Click to edit Master title style</a:t>
            </a:r>
            <a:endParaRPr lang="zh-CN" altLang="en-US"/>
          </a:p>
        </p:txBody>
      </p:sp>
      <p:sp>
        <p:nvSpPr>
          <p:cNvPr id="3" name="内容占位符 2">
            <a:extLst>
              <a:ext uri="{FF2B5EF4-FFF2-40B4-BE49-F238E27FC236}">
                <a16:creationId xmlns:a16="http://schemas.microsoft.com/office/drawing/2014/main" id="{FB064E09-224A-444A-A2AD-7BC028660E44}"/>
              </a:ext>
            </a:extLst>
          </p:cNvPr>
          <p:cNvSpPr>
            <a:spLocks noGrp="1"/>
          </p:cNvSpPr>
          <p:nvPr>
            <p:ph sz="half" idx="1"/>
          </p:nvPr>
        </p:nvSpPr>
        <p:spPr>
          <a:xfrm>
            <a:off x="838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a:extLst>
              <a:ext uri="{FF2B5EF4-FFF2-40B4-BE49-F238E27FC236}">
                <a16:creationId xmlns:a16="http://schemas.microsoft.com/office/drawing/2014/main" id="{EFE9D735-2EDE-466E-828A-3A2F667E4B70}"/>
              </a:ext>
            </a:extLst>
          </p:cNvPr>
          <p:cNvSpPr>
            <a:spLocks noGrp="1"/>
          </p:cNvSpPr>
          <p:nvPr>
            <p:ph sz="half" idx="2"/>
          </p:nvPr>
        </p:nvSpPr>
        <p:spPr>
          <a:xfrm>
            <a:off x="6172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a:extLst>
              <a:ext uri="{FF2B5EF4-FFF2-40B4-BE49-F238E27FC236}">
                <a16:creationId xmlns:a16="http://schemas.microsoft.com/office/drawing/2014/main" id="{EFA4452A-ED54-4E4A-BBFE-0AF5EF57EFF8}"/>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6" name="页脚占位符 5">
            <a:extLst>
              <a:ext uri="{FF2B5EF4-FFF2-40B4-BE49-F238E27FC236}">
                <a16:creationId xmlns:a16="http://schemas.microsoft.com/office/drawing/2014/main" id="{04B9E2B7-0786-46E1-ADFA-2970BA0BD53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4762BA-6927-49C7-83F8-28FDE4E5A4AD}"/>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4177577134"/>
      </p:ext>
    </p:extLst>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D76BD-54A6-400D-A94B-1947612FD8CF}"/>
              </a:ext>
            </a:extLst>
          </p:cNvPr>
          <p:cNvSpPr>
            <a:spLocks noGrp="1"/>
          </p:cNvSpPr>
          <p:nvPr>
            <p:ph type="title"/>
          </p:nvPr>
        </p:nvSpPr>
        <p:spPr>
          <a:xfrm>
            <a:off x="839788" y="365125"/>
            <a:ext cx="10515600" cy="1325563"/>
          </a:xfrm>
        </p:spPr>
        <p:txBody>
          <a:bodyPr/>
          <a:lstStyle/>
          <a:p>
            <a:r>
              <a:rPr lang="en-US" altLang="zh-CN" smtClean="0"/>
              <a:t>Click to edit Master title style</a:t>
            </a:r>
            <a:endParaRPr lang="zh-CN" altLang="en-US"/>
          </a:p>
        </p:txBody>
      </p:sp>
      <p:sp>
        <p:nvSpPr>
          <p:cNvPr id="3" name="文本占位符 2">
            <a:extLst>
              <a:ext uri="{FF2B5EF4-FFF2-40B4-BE49-F238E27FC236}">
                <a16:creationId xmlns:a16="http://schemas.microsoft.com/office/drawing/2014/main" id="{9C10F8D5-1011-4838-87DC-310CB2325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a:extLst>
              <a:ext uri="{FF2B5EF4-FFF2-40B4-BE49-F238E27FC236}">
                <a16:creationId xmlns:a16="http://schemas.microsoft.com/office/drawing/2014/main" id="{269CD9DA-7644-45E0-B07A-1A8C6D0E4B2B}"/>
              </a:ext>
            </a:extLst>
          </p:cNvPr>
          <p:cNvSpPr>
            <a:spLocks noGrp="1"/>
          </p:cNvSpPr>
          <p:nvPr>
            <p:ph sz="half" idx="2"/>
          </p:nvPr>
        </p:nvSpPr>
        <p:spPr>
          <a:xfrm>
            <a:off x="839788" y="2505075"/>
            <a:ext cx="5157787"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a:extLst>
              <a:ext uri="{FF2B5EF4-FFF2-40B4-BE49-F238E27FC236}">
                <a16:creationId xmlns:a16="http://schemas.microsoft.com/office/drawing/2014/main" id="{F958D28B-487A-4990-BCEB-CB7FDE610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a:extLst>
              <a:ext uri="{FF2B5EF4-FFF2-40B4-BE49-F238E27FC236}">
                <a16:creationId xmlns:a16="http://schemas.microsoft.com/office/drawing/2014/main" id="{1794B76D-47B3-4520-AB7C-99D733E70A0C}"/>
              </a:ext>
            </a:extLst>
          </p:cNvPr>
          <p:cNvSpPr>
            <a:spLocks noGrp="1"/>
          </p:cNvSpPr>
          <p:nvPr>
            <p:ph sz="quarter" idx="4"/>
          </p:nvPr>
        </p:nvSpPr>
        <p:spPr>
          <a:xfrm>
            <a:off x="6172200" y="2505075"/>
            <a:ext cx="5183188"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a:extLst>
              <a:ext uri="{FF2B5EF4-FFF2-40B4-BE49-F238E27FC236}">
                <a16:creationId xmlns:a16="http://schemas.microsoft.com/office/drawing/2014/main" id="{1A119CB2-025D-49C7-9AB7-93DE55327475}"/>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8" name="页脚占位符 7">
            <a:extLst>
              <a:ext uri="{FF2B5EF4-FFF2-40B4-BE49-F238E27FC236}">
                <a16:creationId xmlns:a16="http://schemas.microsoft.com/office/drawing/2014/main" id="{1269FB46-BFB1-4A75-A741-5DFCF642A5A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B85D4D2-4909-4586-AD83-10DCB64FD965}"/>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
        <p:nvSpPr>
          <p:cNvPr id="11" name="矩形 10"/>
          <p:cNvSpPr/>
          <p:nvPr userDrawn="1"/>
        </p:nvSpPr>
        <p:spPr>
          <a:xfrm>
            <a:off x="9549871" y="644400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937735086"/>
      </p:ext>
    </p:extLst>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C4A2D3-E9CD-475B-AFE9-EFA3A7B9D948}"/>
              </a:ext>
            </a:extLst>
          </p:cNvPr>
          <p:cNvSpPr>
            <a:spLocks noGrp="1"/>
          </p:cNvSpPr>
          <p:nvPr>
            <p:ph type="title"/>
          </p:nvPr>
        </p:nvSpPr>
        <p:spPr/>
        <p:txBody>
          <a:bodyPr/>
          <a:lstStyle/>
          <a:p>
            <a:r>
              <a:rPr lang="en-US" altLang="zh-CN" smtClean="0"/>
              <a:t>Click to edit Master title style</a:t>
            </a:r>
            <a:endParaRPr lang="zh-CN" altLang="en-US"/>
          </a:p>
        </p:txBody>
      </p:sp>
      <p:sp>
        <p:nvSpPr>
          <p:cNvPr id="3" name="日期占位符 2">
            <a:extLst>
              <a:ext uri="{FF2B5EF4-FFF2-40B4-BE49-F238E27FC236}">
                <a16:creationId xmlns:a16="http://schemas.microsoft.com/office/drawing/2014/main" id="{35B6E182-F9DE-4840-98EE-63F92D224885}"/>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4" name="页脚占位符 3">
            <a:extLst>
              <a:ext uri="{FF2B5EF4-FFF2-40B4-BE49-F238E27FC236}">
                <a16:creationId xmlns:a16="http://schemas.microsoft.com/office/drawing/2014/main" id="{DC1A8F36-4813-4FE0-A3F3-27117018C2D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E188E6A-B40D-4038-BFD7-19919A524F56}"/>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2264969071"/>
      </p:ext>
    </p:extLst>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222C25B-5A2B-4609-B8CE-790CCC7C3BF5}"/>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3" name="页脚占位符 2">
            <a:extLst>
              <a:ext uri="{FF2B5EF4-FFF2-40B4-BE49-F238E27FC236}">
                <a16:creationId xmlns:a16="http://schemas.microsoft.com/office/drawing/2014/main" id="{B4CAC283-2250-4553-BDB9-39AB70EB664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28C230F-4CEC-4A01-8AD1-13ADB2F2846B}"/>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2870691858"/>
      </p:ext>
    </p:extLst>
  </p:cSld>
  <p:clrMapOvr>
    <a:masterClrMapping/>
  </p:clrMapOvr>
  <p:transition spd="slow"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730D84-27CE-4EB4-896F-EB7C35C94ACC}"/>
              </a:ext>
            </a:extLst>
          </p:cNvPr>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内容占位符 2">
            <a:extLst>
              <a:ext uri="{FF2B5EF4-FFF2-40B4-BE49-F238E27FC236}">
                <a16:creationId xmlns:a16="http://schemas.microsoft.com/office/drawing/2014/main" id="{6C89AF26-6DE2-490C-A283-72EA914B6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a:extLst>
              <a:ext uri="{FF2B5EF4-FFF2-40B4-BE49-F238E27FC236}">
                <a16:creationId xmlns:a16="http://schemas.microsoft.com/office/drawing/2014/main" id="{3A4200E1-A2A3-47BF-8889-D3AD1D606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日期占位符 4">
            <a:extLst>
              <a:ext uri="{FF2B5EF4-FFF2-40B4-BE49-F238E27FC236}">
                <a16:creationId xmlns:a16="http://schemas.microsoft.com/office/drawing/2014/main" id="{CC666B9C-E110-4E4D-A0FC-1F8A47121930}"/>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6" name="页脚占位符 5">
            <a:extLst>
              <a:ext uri="{FF2B5EF4-FFF2-40B4-BE49-F238E27FC236}">
                <a16:creationId xmlns:a16="http://schemas.microsoft.com/office/drawing/2014/main" id="{DAA9633F-C081-4B9D-A6B7-3B473016FB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C75A63-5C1C-4A90-9A55-7CA039515960}"/>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469560304"/>
      </p:ext>
    </p:extLst>
  </p:cSld>
  <p:clrMapOvr>
    <a:masterClrMapping/>
  </p:clrMapOvr>
  <p:transition spd="slow" advClick="0"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503845-E34C-4BFC-9890-980ED224C64D}"/>
              </a:ext>
            </a:extLst>
          </p:cNvPr>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图片占位符 2">
            <a:extLst>
              <a:ext uri="{FF2B5EF4-FFF2-40B4-BE49-F238E27FC236}">
                <a16:creationId xmlns:a16="http://schemas.microsoft.com/office/drawing/2014/main" id="{CD61C5C0-DCDC-468C-B8EC-CAE6DC6B8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a:extLst>
              <a:ext uri="{FF2B5EF4-FFF2-40B4-BE49-F238E27FC236}">
                <a16:creationId xmlns:a16="http://schemas.microsoft.com/office/drawing/2014/main" id="{4686C79D-EAD7-429C-9A54-4556ACBEA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日期占位符 4">
            <a:extLst>
              <a:ext uri="{FF2B5EF4-FFF2-40B4-BE49-F238E27FC236}">
                <a16:creationId xmlns:a16="http://schemas.microsoft.com/office/drawing/2014/main" id="{D28FD3E7-E71E-4852-A64E-6B0E99590FAF}"/>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6" name="页脚占位符 5">
            <a:extLst>
              <a:ext uri="{FF2B5EF4-FFF2-40B4-BE49-F238E27FC236}">
                <a16:creationId xmlns:a16="http://schemas.microsoft.com/office/drawing/2014/main" id="{9750D6E0-403F-4E7A-A2D4-641328230F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4854F0-BEBA-4A83-9B6E-CB7BB294B130}"/>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986407027"/>
      </p:ext>
    </p:extLst>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1124A0E-A6A2-495D-B21E-7C9E1FEE6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4456920-1F7E-4089-8609-59074A4B2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8630C7-E6F1-4054-A53D-66001EEF3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DFE86381-EBA5-4D80-BAFD-2AB202627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53D981F-0F85-4E4C-86A7-FD1D93E4D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123040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2661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12.xml"/><Relationship Id="rId7" Type="http://schemas.openxmlformats.org/officeDocument/2006/relationships/slide" Target="slide1.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45.png"/><Relationship Id="rId4" Type="http://schemas.openxmlformats.org/officeDocument/2006/relationships/image" Target="../media/image44.jp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13" Type="http://schemas.openxmlformats.org/officeDocument/2006/relationships/slide" Target="slide37.xml"/><Relationship Id="rId18" Type="http://schemas.microsoft.com/office/2007/relationships/hdphoto" Target="../media/hdphoto3.wdp"/><Relationship Id="rId26" Type="http://schemas.openxmlformats.org/officeDocument/2006/relationships/image" Target="../media/image56.png"/><Relationship Id="rId3" Type="http://schemas.openxmlformats.org/officeDocument/2006/relationships/image" Target="../media/image49.png"/><Relationship Id="rId21" Type="http://schemas.microsoft.com/office/2007/relationships/hdphoto" Target="../media/hdphoto9.wdp"/><Relationship Id="rId34" Type="http://schemas.openxmlformats.org/officeDocument/2006/relationships/image" Target="../media/image59.png"/><Relationship Id="rId7" Type="http://schemas.openxmlformats.org/officeDocument/2006/relationships/slide" Target="slide35.xml"/><Relationship Id="rId12" Type="http://schemas.microsoft.com/office/2007/relationships/hdphoto" Target="../media/hdphoto7.wdp"/><Relationship Id="rId17" Type="http://schemas.openxmlformats.org/officeDocument/2006/relationships/image" Target="../media/image45.png"/><Relationship Id="rId25" Type="http://schemas.openxmlformats.org/officeDocument/2006/relationships/slide" Target="slide34.xml"/><Relationship Id="rId33" Type="http://schemas.microsoft.com/office/2007/relationships/hdphoto" Target="../media/hdphoto13.wdp"/><Relationship Id="rId2" Type="http://schemas.openxmlformats.org/officeDocument/2006/relationships/image" Target="../media/image48.jpg"/><Relationship Id="rId16" Type="http://schemas.openxmlformats.org/officeDocument/2006/relationships/slide" Target="slide32.xml"/><Relationship Id="rId20" Type="http://schemas.openxmlformats.org/officeDocument/2006/relationships/image" Target="../media/image54.png"/><Relationship Id="rId29" Type="http://schemas.openxmlformats.org/officeDocument/2006/relationships/image" Target="../media/image57.png"/><Relationship Id="rId1" Type="http://schemas.openxmlformats.org/officeDocument/2006/relationships/slideLayout" Target="../slideLayouts/slideLayout12.xml"/><Relationship Id="rId6" Type="http://schemas.microsoft.com/office/2007/relationships/hdphoto" Target="../media/hdphoto5.wdp"/><Relationship Id="rId11" Type="http://schemas.openxmlformats.org/officeDocument/2006/relationships/image" Target="../media/image52.png"/><Relationship Id="rId24" Type="http://schemas.microsoft.com/office/2007/relationships/hdphoto" Target="../media/hdphoto10.wdp"/><Relationship Id="rId32" Type="http://schemas.openxmlformats.org/officeDocument/2006/relationships/image" Target="../media/image58.png"/><Relationship Id="rId5" Type="http://schemas.openxmlformats.org/officeDocument/2006/relationships/image" Target="../media/image50.png"/><Relationship Id="rId15" Type="http://schemas.microsoft.com/office/2007/relationships/hdphoto" Target="../media/hdphoto8.wdp"/><Relationship Id="rId23" Type="http://schemas.openxmlformats.org/officeDocument/2006/relationships/image" Target="../media/image55.png"/><Relationship Id="rId28" Type="http://schemas.openxmlformats.org/officeDocument/2006/relationships/slide" Target="slide38.xml"/><Relationship Id="rId36" Type="http://schemas.openxmlformats.org/officeDocument/2006/relationships/slide" Target="slide39.xml"/><Relationship Id="rId10" Type="http://schemas.openxmlformats.org/officeDocument/2006/relationships/slide" Target="slide30.xml"/><Relationship Id="rId19" Type="http://schemas.openxmlformats.org/officeDocument/2006/relationships/slide" Target="slide31.xml"/><Relationship Id="rId31" Type="http://schemas.openxmlformats.org/officeDocument/2006/relationships/slide" Target="slide33.xml"/><Relationship Id="rId4" Type="http://schemas.microsoft.com/office/2007/relationships/hdphoto" Target="../media/hdphoto4.wdp"/><Relationship Id="rId9" Type="http://schemas.microsoft.com/office/2007/relationships/hdphoto" Target="../media/hdphoto6.wdp"/><Relationship Id="rId14" Type="http://schemas.openxmlformats.org/officeDocument/2006/relationships/image" Target="../media/image53.png"/><Relationship Id="rId22" Type="http://schemas.openxmlformats.org/officeDocument/2006/relationships/slide" Target="slide36.xml"/><Relationship Id="rId27" Type="http://schemas.microsoft.com/office/2007/relationships/hdphoto" Target="../media/hdphoto11.wdp"/><Relationship Id="rId30" Type="http://schemas.microsoft.com/office/2007/relationships/hdphoto" Target="../media/hdphoto12.wdp"/><Relationship Id="rId35" Type="http://schemas.microsoft.com/office/2007/relationships/hdphoto" Target="../media/hdphoto14.wdp"/><Relationship Id="rId8"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0.jpg"/><Relationship Id="rId1" Type="http://schemas.openxmlformats.org/officeDocument/2006/relationships/slideLayout" Target="../slideLayouts/slideLayout12.xml"/><Relationship Id="rId5" Type="http://schemas.microsoft.com/office/2007/relationships/hdphoto" Target="../media/hdphoto15.wdp"/><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8.jpg"/><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2.jpg"/><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6.wdp"/><Relationship Id="rId2" Type="http://schemas.openxmlformats.org/officeDocument/2006/relationships/image" Target="../media/image63.jp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slide" Target="slide28.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7" Type="http://schemas.microsoft.com/office/2007/relationships/hdphoto" Target="../media/hdphoto18.wdp"/><Relationship Id="rId2" Type="http://schemas.openxmlformats.org/officeDocument/2006/relationships/image" Target="../media/image65.jpg"/><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slide" Target="slide28.xml"/><Relationship Id="rId4" Type="http://schemas.microsoft.com/office/2007/relationships/hdphoto" Target="../media/hdphoto17.wdp"/></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9.wdp"/><Relationship Id="rId2" Type="http://schemas.openxmlformats.org/officeDocument/2006/relationships/image" Target="../media/image68.jpg"/><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slide" Target="slide28.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7" Type="http://schemas.microsoft.com/office/2007/relationships/hdphoto" Target="../media/hdphoto9.wdp"/><Relationship Id="rId2" Type="http://schemas.openxmlformats.org/officeDocument/2006/relationships/image" Target="../media/image70.jp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slide" Target="slide28.xml"/><Relationship Id="rId4" Type="http://schemas.microsoft.com/office/2007/relationships/hdphoto" Target="../media/hdphoto17.wdp"/></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1.wdp"/><Relationship Id="rId2" Type="http://schemas.openxmlformats.org/officeDocument/2006/relationships/image" Target="../media/image71.jpg"/><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slide" Target="slide28.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7" Type="http://schemas.microsoft.com/office/2007/relationships/hdphoto" Target="../media/hdphoto10.wdp"/><Relationship Id="rId2" Type="http://schemas.openxmlformats.org/officeDocument/2006/relationships/image" Target="../media/image60.jp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slide" Target="slide28.xml"/><Relationship Id="rId4" Type="http://schemas.microsoft.com/office/2007/relationships/hdphoto" Target="../media/hdphoto17.wdp"/></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2.wdp"/><Relationship Id="rId2" Type="http://schemas.openxmlformats.org/officeDocument/2006/relationships/image" Target="../media/image72.jpg"/><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slide" Target="slide28.xml"/><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6D33B8-4D67-4446-B766-2FBED09617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593"/>
            <a:ext cx="12192000" cy="6858000"/>
          </a:xfrm>
          <a:prstGeom prst="rect">
            <a:avLst/>
          </a:prstGeom>
        </p:spPr>
      </p:pic>
      <p:cxnSp>
        <p:nvCxnSpPr>
          <p:cNvPr id="11" name="直接连接符 10">
            <a:extLst>
              <a:ext uri="{FF2B5EF4-FFF2-40B4-BE49-F238E27FC236}">
                <a16:creationId xmlns:a16="http://schemas.microsoft.com/office/drawing/2014/main" id="{862151CA-4087-4E29-BD27-AD64A6992DC3}"/>
              </a:ext>
            </a:extLst>
          </p:cNvPr>
          <p:cNvCxnSpPr/>
          <p:nvPr/>
        </p:nvCxnSpPr>
        <p:spPr>
          <a:xfrm flipH="1">
            <a:off x="3455157" y="2428538"/>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4E0E067-A74F-44A0-94DB-A7F0969AC9D6}"/>
              </a:ext>
            </a:extLst>
          </p:cNvPr>
          <p:cNvCxnSpPr/>
          <p:nvPr/>
        </p:nvCxnSpPr>
        <p:spPr>
          <a:xfrm flipH="1">
            <a:off x="3447126" y="2582841"/>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6787C98-C6DA-40F6-A5CA-F6C316158098}"/>
              </a:ext>
            </a:extLst>
          </p:cNvPr>
          <p:cNvCxnSpPr>
            <a:cxnSpLocks/>
          </p:cNvCxnSpPr>
          <p:nvPr/>
        </p:nvCxnSpPr>
        <p:spPr>
          <a:xfrm flipH="1">
            <a:off x="3455157" y="5246555"/>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D9A61C6-2677-443D-BFCB-637924ADAC2F}"/>
              </a:ext>
            </a:extLst>
          </p:cNvPr>
          <p:cNvCxnSpPr>
            <a:cxnSpLocks/>
          </p:cNvCxnSpPr>
          <p:nvPr/>
        </p:nvCxnSpPr>
        <p:spPr>
          <a:xfrm flipH="1">
            <a:off x="5646586" y="377354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A555D7A-1F36-4DFF-8C93-6777313C6290}"/>
              </a:ext>
            </a:extLst>
          </p:cNvPr>
          <p:cNvCxnSpPr>
            <a:cxnSpLocks/>
          </p:cNvCxnSpPr>
          <p:nvPr/>
        </p:nvCxnSpPr>
        <p:spPr>
          <a:xfrm flipH="1">
            <a:off x="5257814" y="481957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CAB7D1B-F197-4F15-A876-5AD5CAF4C7D2}"/>
              </a:ext>
            </a:extLst>
          </p:cNvPr>
          <p:cNvSpPr txBox="1"/>
          <p:nvPr/>
        </p:nvSpPr>
        <p:spPr>
          <a:xfrm rot="16200000">
            <a:off x="3051357" y="-1497470"/>
            <a:ext cx="2646878" cy="8749593"/>
          </a:xfrm>
          <a:prstGeom prst="rect">
            <a:avLst/>
          </a:prstGeom>
          <a:noFill/>
        </p:spPr>
        <p:txBody>
          <a:bodyPr vert="eaVert" wrap="square" rtlCol="0">
            <a:spAutoFit/>
          </a:bodyPr>
          <a:lstStyle/>
          <a:p>
            <a:pPr algn="ctr"/>
            <a:r>
              <a:rPr lang="en-US" altLang="zh-CN" sz="8000" b="1" spc="300"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THỰC HÀNH TIẾNG VIỆT</a:t>
            </a:r>
            <a:endParaRPr lang="zh-CN" altLang="en-US" sz="8000" b="1" spc="300"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18" name="文本框 17">
            <a:extLst>
              <a:ext uri="{FF2B5EF4-FFF2-40B4-BE49-F238E27FC236}">
                <a16:creationId xmlns:a16="http://schemas.microsoft.com/office/drawing/2014/main" id="{8E03A040-D1B7-491B-905B-6417E8ADB108}"/>
              </a:ext>
            </a:extLst>
          </p:cNvPr>
          <p:cNvSpPr txBox="1"/>
          <p:nvPr/>
        </p:nvSpPr>
        <p:spPr>
          <a:xfrm rot="16200000">
            <a:off x="3443461" y="543494"/>
            <a:ext cx="677108" cy="1488549"/>
          </a:xfrm>
          <a:prstGeom prst="rect">
            <a:avLst/>
          </a:prstGeom>
          <a:noFill/>
        </p:spPr>
        <p:txBody>
          <a:bodyPr vert="eaVert" wrap="none" rtlCol="0">
            <a:spAutoFit/>
          </a:bodyPr>
          <a:lstStyle/>
          <a:p>
            <a:r>
              <a:rPr lang="en-US" altLang="zh-CN" sz="3200" b="1" smtClean="0">
                <a:solidFill>
                  <a:schemeClr val="bg2">
                    <a:lumMod val="50000"/>
                  </a:schemeClr>
                </a:solidFill>
                <a:latin typeface="Times New Roman" panose="02020603050405020304" pitchFamily="18" charset="0"/>
                <a:ea typeface="新宋体" panose="02010609030101010101" pitchFamily="49" charset="-122"/>
                <a:cs typeface="Times New Roman" panose="02020603050405020304" pitchFamily="18" charset="0"/>
              </a:rPr>
              <a:t>TIẾT: 4</a:t>
            </a:r>
            <a:endParaRPr lang="zh-CN" altLang="en-US" sz="3200" b="1" dirty="0">
              <a:solidFill>
                <a:schemeClr val="bg2">
                  <a:lumMod val="50000"/>
                </a:schemeClr>
              </a:solidFill>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14" name="Rounded Rectangle 7">
            <a:extLst>
              <a:ext uri="{FF2B5EF4-FFF2-40B4-BE49-F238E27FC236}">
                <a16:creationId xmlns:a16="http://schemas.microsoft.com/office/drawing/2014/main" id="{616FF01F-484D-4A49-A3EA-908D13AEAFC6}"/>
              </a:ext>
            </a:extLst>
          </p:cNvPr>
          <p:cNvSpPr/>
          <p:nvPr/>
        </p:nvSpPr>
        <p:spPr>
          <a:xfrm>
            <a:off x="9148545" y="340936"/>
            <a:ext cx="1684599" cy="413563"/>
          </a:xfrm>
          <a:prstGeom prst="roundRect">
            <a:avLst>
              <a:gd name="adj" fmla="val 50000"/>
            </a:avLst>
          </a:prstGeom>
          <a:solidFill>
            <a:schemeClr val="bg1">
              <a:alpha val="0"/>
            </a:schemeClr>
          </a:solidFill>
          <a:ln w="15875">
            <a:solidFill>
              <a:srgbClr val="008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9" name="TextBox 3">
            <a:hlinkClick r:id="rId4"/>
            <a:extLst>
              <a:ext uri="{FF2B5EF4-FFF2-40B4-BE49-F238E27FC236}">
                <a16:creationId xmlns:a16="http://schemas.microsoft.com/office/drawing/2014/main" id="{ACBCCEA4-994B-4E54-889F-13838322D1D3}"/>
              </a:ext>
            </a:extLst>
          </p:cNvPr>
          <p:cNvSpPr txBox="1"/>
          <p:nvPr/>
        </p:nvSpPr>
        <p:spPr>
          <a:xfrm>
            <a:off x="5973444" y="6395219"/>
            <a:ext cx="5169613" cy="246221"/>
          </a:xfrm>
          <a:prstGeom prst="rect">
            <a:avLst/>
          </a:prstGeom>
          <a:noFill/>
        </p:spPr>
        <p:txBody>
          <a:bodyPr wrap="square" rtlCol="0">
            <a:spAutoFit/>
          </a:bodyPr>
          <a:lstStyle/>
          <a:p>
            <a:pPr algn="r"/>
            <a:r>
              <a:rPr lang="en-US" altLang="zh-CN" sz="1000" dirty="0">
                <a:solidFill>
                  <a:srgbClr val="008E8F"/>
                </a:solidFill>
                <a:cs typeface="Arial" pitchFamily="34" charset="0"/>
                <a:hlinkClick r:id="rId4">
                  <a:extLst>
                    <a:ext uri="{A12FA001-AC4F-418D-AE19-62706E023703}">
                      <ahyp:hlinkClr xmlns:ahyp="http://schemas.microsoft.com/office/drawing/2018/hyperlinkcolor" xmlns="" val="tx"/>
                    </a:ext>
                  </a:extLst>
                </a:hlinkClick>
              </a:rPr>
              <a:t>https://www.freeppt7.com.</a:t>
            </a:r>
            <a:endParaRPr lang="ko-KR" altLang="en-US" sz="1000" dirty="0">
              <a:solidFill>
                <a:srgbClr val="008E8F"/>
              </a:solidFill>
              <a:cs typeface="Arial" pitchFamily="34" charset="0"/>
            </a:endParaRPr>
          </a:p>
        </p:txBody>
      </p:sp>
      <p:sp>
        <p:nvSpPr>
          <p:cNvPr id="20" name="文本框 17">
            <a:extLst>
              <a:ext uri="{FF2B5EF4-FFF2-40B4-BE49-F238E27FC236}">
                <a16:creationId xmlns:a16="http://schemas.microsoft.com/office/drawing/2014/main" id="{8E03A040-D1B7-491B-905B-6417E8ADB108}"/>
              </a:ext>
            </a:extLst>
          </p:cNvPr>
          <p:cNvSpPr txBox="1"/>
          <p:nvPr/>
        </p:nvSpPr>
        <p:spPr>
          <a:xfrm rot="16200000">
            <a:off x="2699187" y="2803593"/>
            <a:ext cx="677108" cy="3677225"/>
          </a:xfrm>
          <a:prstGeom prst="rect">
            <a:avLst/>
          </a:prstGeom>
          <a:noFill/>
        </p:spPr>
        <p:txBody>
          <a:bodyPr vert="eaVert" wrap="none" rtlCol="0">
            <a:spAutoFit/>
          </a:bodyPr>
          <a:lstStyle/>
          <a:p>
            <a:r>
              <a:rPr lang="en-US" altLang="zh-CN" sz="3200" b="1" smtClean="0">
                <a:solidFill>
                  <a:schemeClr val="bg2">
                    <a:lumMod val="50000"/>
                  </a:schemeClr>
                </a:solidFill>
                <a:latin typeface="Times New Roman" panose="02020603050405020304" pitchFamily="18" charset="0"/>
                <a:ea typeface="新宋体" panose="02010609030101010101" pitchFamily="49" charset="-122"/>
                <a:cs typeface="Times New Roman" panose="02020603050405020304" pitchFamily="18" charset="0"/>
              </a:rPr>
              <a:t>GIÁO VIÊN:………</a:t>
            </a:r>
            <a:endParaRPr lang="zh-CN" altLang="en-US" sz="3200" b="1" dirty="0">
              <a:solidFill>
                <a:schemeClr val="bg2">
                  <a:lumMod val="50000"/>
                </a:schemeClr>
              </a:solidFill>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4109503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pic>
        <p:nvPicPr>
          <p:cNvPr id="5" name="Picture 4"/>
          <p:cNvPicPr>
            <a:picLocks noChangeAspect="1"/>
          </p:cNvPicPr>
          <p:nvPr/>
        </p:nvPicPr>
        <p:blipFill>
          <a:blip r:embed="rId5"/>
          <a:stretch>
            <a:fillRect/>
          </a:stretch>
        </p:blipFill>
        <p:spPr>
          <a:xfrm>
            <a:off x="976047" y="3961042"/>
            <a:ext cx="4072830" cy="2538348"/>
          </a:xfrm>
          <a:prstGeom prst="rect">
            <a:avLst/>
          </a:prstGeom>
        </p:spPr>
      </p:pic>
      <p:pic>
        <p:nvPicPr>
          <p:cNvPr id="7" name="Picture 6"/>
          <p:cNvPicPr>
            <a:picLocks noChangeAspect="1"/>
          </p:cNvPicPr>
          <p:nvPr/>
        </p:nvPicPr>
        <p:blipFill>
          <a:blip r:embed="rId6"/>
          <a:stretch>
            <a:fillRect/>
          </a:stretch>
        </p:blipFill>
        <p:spPr>
          <a:xfrm>
            <a:off x="7135020" y="3992937"/>
            <a:ext cx="3676416" cy="2538348"/>
          </a:xfrm>
          <a:prstGeom prst="rect">
            <a:avLst/>
          </a:prstGeom>
        </p:spPr>
      </p:pic>
    </p:spTree>
    <p:extLst>
      <p:ext uri="{BB962C8B-B14F-4D97-AF65-F5344CB8AC3E}">
        <p14:creationId xmlns:p14="http://schemas.microsoft.com/office/powerpoint/2010/main" val="2299621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par>
                                <p:cTn id="57" presetID="16" presetClass="entr" presetSubtype="21"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sp>
        <p:nvSpPr>
          <p:cNvPr id="17" name="TextBox 16"/>
          <p:cNvSpPr txBox="1"/>
          <p:nvPr/>
        </p:nvSpPr>
        <p:spPr>
          <a:xfrm>
            <a:off x="567400" y="3685372"/>
            <a:ext cx="94128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Cảnh</a:t>
            </a:r>
          </a:p>
        </p:txBody>
      </p:sp>
      <p:sp>
        <p:nvSpPr>
          <p:cNvPr id="20" name="TextBox 19"/>
          <p:cNvSpPr txBox="1"/>
          <p:nvPr/>
        </p:nvSpPr>
        <p:spPr>
          <a:xfrm>
            <a:off x="1859741" y="3505361"/>
            <a:ext cx="25277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nhìn thấy</a:t>
            </a:r>
          </a:p>
        </p:txBody>
      </p:sp>
      <p:sp>
        <p:nvSpPr>
          <p:cNvPr id="21" name="TextBox 20"/>
          <p:cNvSpPr txBox="1"/>
          <p:nvPr/>
        </p:nvSpPr>
        <p:spPr>
          <a:xfrm>
            <a:off x="4768925" y="3666223"/>
            <a:ext cx="168899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Gia cảnh</a:t>
            </a:r>
          </a:p>
        </p:txBody>
      </p:sp>
      <p:sp>
        <p:nvSpPr>
          <p:cNvPr id="22" name="TextBox 21"/>
          <p:cNvSpPr txBox="1"/>
          <p:nvPr/>
        </p:nvSpPr>
        <p:spPr>
          <a:xfrm>
            <a:off x="6874820" y="3666223"/>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của gia đình</a:t>
            </a:r>
          </a:p>
        </p:txBody>
      </p:sp>
      <p:pic>
        <p:nvPicPr>
          <p:cNvPr id="5" name="Picture 4"/>
          <p:cNvPicPr>
            <a:picLocks noChangeAspect="1"/>
          </p:cNvPicPr>
          <p:nvPr/>
        </p:nvPicPr>
        <p:blipFill>
          <a:blip r:embed="rId5"/>
          <a:stretch>
            <a:fillRect/>
          </a:stretch>
        </p:blipFill>
        <p:spPr>
          <a:xfrm>
            <a:off x="393087" y="4532127"/>
            <a:ext cx="4302431" cy="2285427"/>
          </a:xfrm>
          <a:prstGeom prst="rect">
            <a:avLst/>
          </a:prstGeom>
        </p:spPr>
      </p:pic>
      <p:pic>
        <p:nvPicPr>
          <p:cNvPr id="7" name="Picture 6"/>
          <p:cNvPicPr>
            <a:picLocks noChangeAspect="1"/>
          </p:cNvPicPr>
          <p:nvPr/>
        </p:nvPicPr>
        <p:blipFill>
          <a:blip r:embed="rId6"/>
          <a:stretch>
            <a:fillRect/>
          </a:stretch>
        </p:blipFill>
        <p:spPr>
          <a:xfrm>
            <a:off x="6657152" y="4581991"/>
            <a:ext cx="4719060" cy="2202672"/>
          </a:xfrm>
          <a:prstGeom prst="rect">
            <a:avLst/>
          </a:prstGeom>
        </p:spPr>
      </p:pic>
    </p:spTree>
    <p:extLst>
      <p:ext uri="{BB962C8B-B14F-4D97-AF65-F5344CB8AC3E}">
        <p14:creationId xmlns:p14="http://schemas.microsoft.com/office/powerpoint/2010/main" val="1983498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arn(inVertical)">
                                      <p:cBhvr>
                                        <p:cTn id="68" dur="500"/>
                                        <p:tgtEl>
                                          <p:spTgt spid="7"/>
                                        </p:tgtEl>
                                      </p:cBhvr>
                                    </p:animEffect>
                                  </p:childTnLst>
                                </p:cTn>
                              </p:par>
                              <p:par>
                                <p:cTn id="69" presetID="16" presetClass="entr" presetSubtype="21"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barn(inVertical)">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P spid="17"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sp>
        <p:nvSpPr>
          <p:cNvPr id="17" name="TextBox 16"/>
          <p:cNvSpPr txBox="1"/>
          <p:nvPr/>
        </p:nvSpPr>
        <p:spPr>
          <a:xfrm>
            <a:off x="567400" y="3685372"/>
            <a:ext cx="94128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Cảnh</a:t>
            </a:r>
          </a:p>
        </p:txBody>
      </p:sp>
      <p:sp>
        <p:nvSpPr>
          <p:cNvPr id="20" name="TextBox 19"/>
          <p:cNvSpPr txBox="1"/>
          <p:nvPr/>
        </p:nvSpPr>
        <p:spPr>
          <a:xfrm>
            <a:off x="1859741" y="3505361"/>
            <a:ext cx="25277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nhìn thấy</a:t>
            </a:r>
          </a:p>
        </p:txBody>
      </p:sp>
      <p:sp>
        <p:nvSpPr>
          <p:cNvPr id="21" name="TextBox 20"/>
          <p:cNvSpPr txBox="1"/>
          <p:nvPr/>
        </p:nvSpPr>
        <p:spPr>
          <a:xfrm>
            <a:off x="4768925" y="3666223"/>
            <a:ext cx="168899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Gia cảnh</a:t>
            </a:r>
          </a:p>
        </p:txBody>
      </p:sp>
      <p:sp>
        <p:nvSpPr>
          <p:cNvPr id="22" name="TextBox 21"/>
          <p:cNvSpPr txBox="1"/>
          <p:nvPr/>
        </p:nvSpPr>
        <p:spPr>
          <a:xfrm>
            <a:off x="6874820" y="3666223"/>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của gia đình</a:t>
            </a:r>
          </a:p>
        </p:txBody>
      </p:sp>
      <p:sp>
        <p:nvSpPr>
          <p:cNvPr id="23" name="TextBox 22"/>
          <p:cNvSpPr txBox="1"/>
          <p:nvPr/>
        </p:nvSpPr>
        <p:spPr>
          <a:xfrm>
            <a:off x="722417" y="4422575"/>
            <a:ext cx="723275"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Sản</a:t>
            </a:r>
          </a:p>
        </p:txBody>
      </p:sp>
      <p:sp>
        <p:nvSpPr>
          <p:cNvPr id="24" name="TextBox 23"/>
          <p:cNvSpPr txBox="1"/>
          <p:nvPr/>
        </p:nvSpPr>
        <p:spPr>
          <a:xfrm>
            <a:off x="2055208" y="4451558"/>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Của cải</a:t>
            </a:r>
          </a:p>
        </p:txBody>
      </p:sp>
      <p:sp>
        <p:nvSpPr>
          <p:cNvPr id="25" name="TextBox 24"/>
          <p:cNvSpPr txBox="1"/>
          <p:nvPr/>
        </p:nvSpPr>
        <p:spPr>
          <a:xfrm>
            <a:off x="4796481" y="4413000"/>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sản</a:t>
            </a:r>
          </a:p>
        </p:txBody>
      </p:sp>
      <p:sp>
        <p:nvSpPr>
          <p:cNvPr id="26" name="TextBox 25"/>
          <p:cNvSpPr txBox="1"/>
          <p:nvPr/>
        </p:nvSpPr>
        <p:spPr>
          <a:xfrm>
            <a:off x="6837790" y="4358720"/>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Tài sản trong gia đình</a:t>
            </a:r>
          </a:p>
        </p:txBody>
      </p:sp>
      <p:pic>
        <p:nvPicPr>
          <p:cNvPr id="5" name="Picture 4"/>
          <p:cNvPicPr>
            <a:picLocks noChangeAspect="1"/>
          </p:cNvPicPr>
          <p:nvPr/>
        </p:nvPicPr>
        <p:blipFill>
          <a:blip r:embed="rId5"/>
          <a:stretch>
            <a:fillRect/>
          </a:stretch>
        </p:blipFill>
        <p:spPr>
          <a:xfrm>
            <a:off x="533232" y="1676932"/>
            <a:ext cx="5181141" cy="2681788"/>
          </a:xfrm>
          <a:prstGeom prst="rect">
            <a:avLst/>
          </a:prstGeom>
        </p:spPr>
      </p:pic>
      <p:pic>
        <p:nvPicPr>
          <p:cNvPr id="7" name="Picture 6"/>
          <p:cNvPicPr>
            <a:picLocks noChangeAspect="1"/>
          </p:cNvPicPr>
          <p:nvPr/>
        </p:nvPicPr>
        <p:blipFill>
          <a:blip r:embed="rId6"/>
          <a:stretch>
            <a:fillRect/>
          </a:stretch>
        </p:blipFill>
        <p:spPr>
          <a:xfrm>
            <a:off x="6681532" y="1753608"/>
            <a:ext cx="5247390" cy="2671770"/>
          </a:xfrm>
          <a:prstGeom prst="rect">
            <a:avLst/>
          </a:prstGeom>
        </p:spPr>
      </p:pic>
    </p:spTree>
    <p:extLst>
      <p:ext uri="{BB962C8B-B14F-4D97-AF65-F5344CB8AC3E}">
        <p14:creationId xmlns:p14="http://schemas.microsoft.com/office/powerpoint/2010/main" val="2503391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inVertical)">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barn(inVertical)">
                                      <p:cBhvr>
                                        <p:cTn id="80" dur="500"/>
                                        <p:tgtEl>
                                          <p:spTgt spid="5"/>
                                        </p:tgtEl>
                                      </p:cBhvr>
                                    </p:animEffect>
                                  </p:childTnLst>
                                </p:cTn>
                              </p:par>
                              <p:par>
                                <p:cTn id="81" presetID="16" presetClass="entr" presetSubtype="21"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barn(inVertical)">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P spid="17" grpId="0"/>
      <p:bldP spid="20" grpId="0"/>
      <p:bldP spid="21"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sp>
        <p:nvSpPr>
          <p:cNvPr id="17" name="TextBox 16"/>
          <p:cNvSpPr txBox="1"/>
          <p:nvPr/>
        </p:nvSpPr>
        <p:spPr>
          <a:xfrm>
            <a:off x="567400" y="3685372"/>
            <a:ext cx="94128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Cảnh</a:t>
            </a:r>
          </a:p>
        </p:txBody>
      </p:sp>
      <p:sp>
        <p:nvSpPr>
          <p:cNvPr id="20" name="TextBox 19"/>
          <p:cNvSpPr txBox="1"/>
          <p:nvPr/>
        </p:nvSpPr>
        <p:spPr>
          <a:xfrm>
            <a:off x="1859741" y="3505361"/>
            <a:ext cx="25277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nhìn thấy</a:t>
            </a:r>
          </a:p>
        </p:txBody>
      </p:sp>
      <p:sp>
        <p:nvSpPr>
          <p:cNvPr id="21" name="TextBox 20"/>
          <p:cNvSpPr txBox="1"/>
          <p:nvPr/>
        </p:nvSpPr>
        <p:spPr>
          <a:xfrm>
            <a:off x="4768925" y="3666223"/>
            <a:ext cx="168899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Gia cảnh</a:t>
            </a:r>
          </a:p>
        </p:txBody>
      </p:sp>
      <p:sp>
        <p:nvSpPr>
          <p:cNvPr id="22" name="TextBox 21"/>
          <p:cNvSpPr txBox="1"/>
          <p:nvPr/>
        </p:nvSpPr>
        <p:spPr>
          <a:xfrm>
            <a:off x="6874820" y="3666223"/>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của gia đình</a:t>
            </a:r>
          </a:p>
        </p:txBody>
      </p:sp>
      <p:sp>
        <p:nvSpPr>
          <p:cNvPr id="23" name="TextBox 22"/>
          <p:cNvSpPr txBox="1"/>
          <p:nvPr/>
        </p:nvSpPr>
        <p:spPr>
          <a:xfrm>
            <a:off x="722417" y="4422575"/>
            <a:ext cx="723275"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Sản</a:t>
            </a:r>
          </a:p>
        </p:txBody>
      </p:sp>
      <p:sp>
        <p:nvSpPr>
          <p:cNvPr id="24" name="TextBox 23"/>
          <p:cNvSpPr txBox="1"/>
          <p:nvPr/>
        </p:nvSpPr>
        <p:spPr>
          <a:xfrm>
            <a:off x="2055208" y="4451558"/>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Của cải</a:t>
            </a:r>
          </a:p>
        </p:txBody>
      </p:sp>
      <p:sp>
        <p:nvSpPr>
          <p:cNvPr id="25" name="TextBox 24"/>
          <p:cNvSpPr txBox="1"/>
          <p:nvPr/>
        </p:nvSpPr>
        <p:spPr>
          <a:xfrm>
            <a:off x="4796481" y="4413000"/>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sản</a:t>
            </a:r>
          </a:p>
        </p:txBody>
      </p:sp>
      <p:sp>
        <p:nvSpPr>
          <p:cNvPr id="26" name="TextBox 25"/>
          <p:cNvSpPr txBox="1"/>
          <p:nvPr/>
        </p:nvSpPr>
        <p:spPr>
          <a:xfrm>
            <a:off x="6837790" y="4358720"/>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Tài sản trong gia đình</a:t>
            </a:r>
          </a:p>
        </p:txBody>
      </p:sp>
      <p:sp>
        <p:nvSpPr>
          <p:cNvPr id="27" name="TextBox 26"/>
          <p:cNvSpPr txBox="1"/>
          <p:nvPr/>
        </p:nvSpPr>
        <p:spPr>
          <a:xfrm>
            <a:off x="722417" y="5064961"/>
            <a:ext cx="723275"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Súc</a:t>
            </a:r>
            <a:endParaRPr lang="en-US" sz="2800">
              <a:latin typeface="Times New Roman" panose="02020603050405020304" pitchFamily="18" charset="0"/>
              <a:cs typeface="Times New Roman" panose="02020603050405020304" pitchFamily="18" charset="0"/>
            </a:endParaRPr>
          </a:p>
        </p:txBody>
      </p:sp>
      <p:sp>
        <p:nvSpPr>
          <p:cNvPr id="28" name="TextBox 27"/>
          <p:cNvSpPr txBox="1"/>
          <p:nvPr/>
        </p:nvSpPr>
        <p:spPr>
          <a:xfrm>
            <a:off x="1935309" y="5039059"/>
            <a:ext cx="264367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Các loại thú nuôi</a:t>
            </a:r>
          </a:p>
        </p:txBody>
      </p:sp>
      <p:sp>
        <p:nvSpPr>
          <p:cNvPr id="29" name="TextBox 28"/>
          <p:cNvSpPr txBox="1"/>
          <p:nvPr/>
        </p:nvSpPr>
        <p:spPr>
          <a:xfrm>
            <a:off x="4835402" y="5112814"/>
            <a:ext cx="126989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súc</a:t>
            </a:r>
          </a:p>
        </p:txBody>
      </p:sp>
      <p:sp>
        <p:nvSpPr>
          <p:cNvPr id="30" name="TextBox 29"/>
          <p:cNvSpPr txBox="1"/>
          <p:nvPr/>
        </p:nvSpPr>
        <p:spPr>
          <a:xfrm>
            <a:off x="6893678" y="5003301"/>
            <a:ext cx="472597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Các loại vật nuôi trong gia đình</a:t>
            </a:r>
          </a:p>
        </p:txBody>
      </p:sp>
      <p:pic>
        <p:nvPicPr>
          <p:cNvPr id="5" name="Picture 4"/>
          <p:cNvPicPr>
            <a:picLocks noChangeAspect="1"/>
          </p:cNvPicPr>
          <p:nvPr/>
        </p:nvPicPr>
        <p:blipFill>
          <a:blip r:embed="rId5"/>
          <a:stretch>
            <a:fillRect/>
          </a:stretch>
        </p:blipFill>
        <p:spPr>
          <a:xfrm>
            <a:off x="486265" y="1054358"/>
            <a:ext cx="5619035" cy="3894105"/>
          </a:xfrm>
          <a:prstGeom prst="rect">
            <a:avLst/>
          </a:prstGeom>
        </p:spPr>
      </p:pic>
      <p:pic>
        <p:nvPicPr>
          <p:cNvPr id="7" name="Picture 6"/>
          <p:cNvPicPr>
            <a:picLocks noChangeAspect="1"/>
          </p:cNvPicPr>
          <p:nvPr/>
        </p:nvPicPr>
        <p:blipFill>
          <a:blip r:embed="rId6"/>
          <a:stretch>
            <a:fillRect/>
          </a:stretch>
        </p:blipFill>
        <p:spPr>
          <a:xfrm>
            <a:off x="6728543" y="1012824"/>
            <a:ext cx="5272042" cy="3948943"/>
          </a:xfrm>
          <a:prstGeom prst="rect">
            <a:avLst/>
          </a:prstGeom>
        </p:spPr>
      </p:pic>
    </p:spTree>
    <p:extLst>
      <p:ext uri="{BB962C8B-B14F-4D97-AF65-F5344CB8AC3E}">
        <p14:creationId xmlns:p14="http://schemas.microsoft.com/office/powerpoint/2010/main" val="3485372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arn(inVertic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arn(inVertical)">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barn(inVertical)">
                                      <p:cBhvr>
                                        <p:cTn id="92" dur="500"/>
                                        <p:tgtEl>
                                          <p:spTgt spid="7"/>
                                        </p:tgtEl>
                                      </p:cBhvr>
                                    </p:animEffect>
                                  </p:childTnLst>
                                </p:cTn>
                              </p:par>
                              <p:par>
                                <p:cTn id="93" presetID="16" presetClass="entr" presetSubtype="21"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barn(inVertical)">
                                      <p:cBhvr>
                                        <p:cTn id="9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P spid="17" grpId="0"/>
      <p:bldP spid="20" grpId="0"/>
      <p:bldP spid="21" grpId="0"/>
      <p:bldP spid="22" grpId="0"/>
      <p:bldP spid="23" grpId="0"/>
      <p:bldP spid="24" grpId="0"/>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695"/>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2.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2</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pic>
        <p:nvPicPr>
          <p:cNvPr id="10" name="Picture 9"/>
          <p:cNvPicPr>
            <a:picLocks noChangeAspect="1"/>
          </p:cNvPicPr>
          <p:nvPr/>
        </p:nvPicPr>
        <p:blipFill>
          <a:blip r:embed="rId5"/>
          <a:stretch>
            <a:fillRect/>
          </a:stretch>
        </p:blipFill>
        <p:spPr>
          <a:xfrm>
            <a:off x="1336100" y="2997485"/>
            <a:ext cx="4093421" cy="2883344"/>
          </a:xfrm>
          <a:prstGeom prst="rect">
            <a:avLst/>
          </a:prstGeom>
        </p:spPr>
      </p:pic>
      <p:pic>
        <p:nvPicPr>
          <p:cNvPr id="24" name="Picture 23"/>
          <p:cNvPicPr>
            <a:picLocks noChangeAspect="1"/>
          </p:cNvPicPr>
          <p:nvPr/>
        </p:nvPicPr>
        <p:blipFill>
          <a:blip r:embed="rId6"/>
          <a:stretch>
            <a:fillRect/>
          </a:stretch>
        </p:blipFill>
        <p:spPr>
          <a:xfrm>
            <a:off x="5799017" y="2997485"/>
            <a:ext cx="4017335" cy="2847521"/>
          </a:xfrm>
          <a:prstGeom prst="rect">
            <a:avLst/>
          </a:prstGeom>
        </p:spPr>
      </p:pic>
    </p:spTree>
    <p:extLst>
      <p:ext uri="{BB962C8B-B14F-4D97-AF65-F5344CB8AC3E}">
        <p14:creationId xmlns:p14="http://schemas.microsoft.com/office/powerpoint/2010/main" val="1921509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2.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2</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sp>
        <p:nvSpPr>
          <p:cNvPr id="14" name="TextBox 13"/>
          <p:cNvSpPr txBox="1"/>
          <p:nvPr/>
        </p:nvSpPr>
        <p:spPr>
          <a:xfrm>
            <a:off x="2743948" y="2330623"/>
            <a:ext cx="1030346"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Vu vạ</a:t>
            </a:r>
          </a:p>
        </p:txBody>
      </p:sp>
      <p:sp>
        <p:nvSpPr>
          <p:cNvPr id="15" name="TextBox 14"/>
          <p:cNvSpPr txBox="1"/>
          <p:nvPr/>
        </p:nvSpPr>
        <p:spPr>
          <a:xfrm>
            <a:off x="1478133" y="2306537"/>
            <a:ext cx="364203" cy="661207"/>
          </a:xfrm>
          <a:prstGeom prst="rect">
            <a:avLst/>
          </a:prstGeom>
          <a:noFill/>
        </p:spPr>
        <p:txBody>
          <a:bodyPr wrap="none" rtlCol="0">
            <a:spAutoFit/>
          </a:bodyPr>
          <a:lstStyle/>
          <a:p>
            <a:pPr algn="ctr">
              <a:lnSpc>
                <a:spcPct val="150000"/>
              </a:lnSpc>
            </a:pPr>
            <a:r>
              <a:rPr lang="nl-NL" sz="2800" kern="100" smtClean="0">
                <a:latin typeface="Times New Roman" panose="02020603050405020304" pitchFamily="18" charset="0"/>
                <a:ea typeface="SimSun" panose="02010600030101010101" pitchFamily="2" charset="-122"/>
                <a:cs typeface="Times New Roman" panose="02020603050405020304" pitchFamily="18" charset="0"/>
              </a:rPr>
              <a:t>2</a:t>
            </a:r>
            <a:endParaRPr lang="nl-NL"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p:cNvSpPr txBox="1"/>
          <p:nvPr/>
        </p:nvSpPr>
        <p:spPr>
          <a:xfrm>
            <a:off x="5569149" y="2273939"/>
            <a:ext cx="3397084"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Đổ tội cho người khác</a:t>
            </a:r>
          </a:p>
        </p:txBody>
      </p:sp>
      <p:pic>
        <p:nvPicPr>
          <p:cNvPr id="3" name="Picture 2"/>
          <p:cNvPicPr>
            <a:picLocks noChangeAspect="1"/>
          </p:cNvPicPr>
          <p:nvPr/>
        </p:nvPicPr>
        <p:blipFill>
          <a:blip r:embed="rId5"/>
          <a:stretch>
            <a:fillRect/>
          </a:stretch>
        </p:blipFill>
        <p:spPr>
          <a:xfrm>
            <a:off x="1237546" y="3002383"/>
            <a:ext cx="4191975" cy="3852928"/>
          </a:xfrm>
          <a:prstGeom prst="rect">
            <a:avLst/>
          </a:prstGeom>
        </p:spPr>
      </p:pic>
      <p:pic>
        <p:nvPicPr>
          <p:cNvPr id="7" name="Picture 6"/>
          <p:cNvPicPr>
            <a:picLocks noChangeAspect="1"/>
          </p:cNvPicPr>
          <p:nvPr/>
        </p:nvPicPr>
        <p:blipFill>
          <a:blip r:embed="rId6"/>
          <a:stretch>
            <a:fillRect/>
          </a:stretch>
        </p:blipFill>
        <p:spPr>
          <a:xfrm>
            <a:off x="5823459" y="3001897"/>
            <a:ext cx="4420592" cy="3853414"/>
          </a:xfrm>
          <a:prstGeom prst="rect">
            <a:avLst/>
          </a:prstGeom>
        </p:spPr>
      </p:pic>
    </p:spTree>
    <p:extLst>
      <p:ext uri="{BB962C8B-B14F-4D97-AF65-F5344CB8AC3E}">
        <p14:creationId xmlns:p14="http://schemas.microsoft.com/office/powerpoint/2010/main" val="794418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sp>
        <p:nvSpPr>
          <p:cNvPr id="14" name="TextBox 13"/>
          <p:cNvSpPr txBox="1"/>
          <p:nvPr/>
        </p:nvSpPr>
        <p:spPr>
          <a:xfrm>
            <a:off x="2743948" y="2330623"/>
            <a:ext cx="1030346"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Vu vạ</a:t>
            </a:r>
          </a:p>
        </p:txBody>
      </p:sp>
      <p:sp>
        <p:nvSpPr>
          <p:cNvPr id="15" name="TextBox 14"/>
          <p:cNvSpPr txBox="1"/>
          <p:nvPr/>
        </p:nvSpPr>
        <p:spPr>
          <a:xfrm>
            <a:off x="1478133" y="2306537"/>
            <a:ext cx="364203" cy="661207"/>
          </a:xfrm>
          <a:prstGeom prst="rect">
            <a:avLst/>
          </a:prstGeom>
          <a:noFill/>
        </p:spPr>
        <p:txBody>
          <a:bodyPr wrap="none" rtlCol="0">
            <a:spAutoFit/>
          </a:bodyPr>
          <a:lstStyle/>
          <a:p>
            <a:pPr algn="ctr">
              <a:lnSpc>
                <a:spcPct val="150000"/>
              </a:lnSpc>
            </a:pPr>
            <a:r>
              <a:rPr lang="nl-NL" sz="2800" kern="100" smtClean="0">
                <a:latin typeface="Times New Roman" panose="02020603050405020304" pitchFamily="18" charset="0"/>
                <a:ea typeface="SimSun" panose="02010600030101010101" pitchFamily="2" charset="-122"/>
                <a:cs typeface="Times New Roman" panose="02020603050405020304" pitchFamily="18" charset="0"/>
              </a:rPr>
              <a:t>2</a:t>
            </a:r>
            <a:endParaRPr lang="nl-NL"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p:cNvSpPr txBox="1"/>
          <p:nvPr/>
        </p:nvSpPr>
        <p:spPr>
          <a:xfrm>
            <a:off x="5569149" y="2273939"/>
            <a:ext cx="3397084"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Đổ tội cho người khác</a:t>
            </a:r>
          </a:p>
        </p:txBody>
      </p:sp>
      <p:sp>
        <p:nvSpPr>
          <p:cNvPr id="17" name="TextBox 16"/>
          <p:cNvSpPr txBox="1"/>
          <p:nvPr/>
        </p:nvSpPr>
        <p:spPr>
          <a:xfrm>
            <a:off x="1527685" y="3326053"/>
            <a:ext cx="364203" cy="738664"/>
          </a:xfrm>
          <a:prstGeom prst="rect">
            <a:avLst/>
          </a:prstGeom>
          <a:noFill/>
        </p:spPr>
        <p:txBody>
          <a:bodyPr wrap="squar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3</a:t>
            </a:r>
          </a:p>
        </p:txBody>
      </p:sp>
      <p:sp>
        <p:nvSpPr>
          <p:cNvPr id="18" name="TextBox 17"/>
          <p:cNvSpPr txBox="1"/>
          <p:nvPr/>
        </p:nvSpPr>
        <p:spPr>
          <a:xfrm>
            <a:off x="2708767" y="3249846"/>
            <a:ext cx="1893467"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Rộng lượng</a:t>
            </a:r>
          </a:p>
        </p:txBody>
      </p:sp>
      <p:sp>
        <p:nvSpPr>
          <p:cNvPr id="20" name="TextBox 19"/>
          <p:cNvSpPr txBox="1"/>
          <p:nvPr/>
        </p:nvSpPr>
        <p:spPr>
          <a:xfrm>
            <a:off x="5419113" y="3000752"/>
            <a:ext cx="5070476" cy="2031325"/>
          </a:xfrm>
          <a:prstGeom prst="rect">
            <a:avLst/>
          </a:prstGeom>
          <a:noFill/>
        </p:spPr>
        <p:txBody>
          <a:bodyPr wrap="square" rtlCol="0">
            <a:spAutoFit/>
          </a:bodyPr>
          <a:lstStyle/>
          <a:p>
            <a:pPr algn="just">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Tấm lòng rộng rãi, dễ tha thứ, cảm thông với những sai lầm của người khác</a:t>
            </a:r>
          </a:p>
        </p:txBody>
      </p:sp>
      <p:pic>
        <p:nvPicPr>
          <p:cNvPr id="3" name="Picture 2"/>
          <p:cNvPicPr>
            <a:picLocks noChangeAspect="1"/>
          </p:cNvPicPr>
          <p:nvPr/>
        </p:nvPicPr>
        <p:blipFill>
          <a:blip r:embed="rId5"/>
          <a:stretch>
            <a:fillRect/>
          </a:stretch>
        </p:blipFill>
        <p:spPr>
          <a:xfrm>
            <a:off x="1157329" y="4918239"/>
            <a:ext cx="4272191" cy="1937072"/>
          </a:xfrm>
          <a:prstGeom prst="rect">
            <a:avLst/>
          </a:prstGeom>
        </p:spPr>
      </p:pic>
      <p:pic>
        <p:nvPicPr>
          <p:cNvPr id="7" name="Picture 6"/>
          <p:cNvPicPr>
            <a:picLocks noChangeAspect="1"/>
          </p:cNvPicPr>
          <p:nvPr/>
        </p:nvPicPr>
        <p:blipFill>
          <a:blip r:embed="rId6"/>
          <a:stretch>
            <a:fillRect/>
          </a:stretch>
        </p:blipFill>
        <p:spPr>
          <a:xfrm>
            <a:off x="5429519" y="4927797"/>
            <a:ext cx="5060069" cy="1930203"/>
          </a:xfrm>
          <a:prstGeom prst="rect">
            <a:avLst/>
          </a:prstGeom>
        </p:spPr>
      </p:pic>
    </p:spTree>
    <p:extLst>
      <p:ext uri="{BB962C8B-B14F-4D97-AF65-F5344CB8AC3E}">
        <p14:creationId xmlns:p14="http://schemas.microsoft.com/office/powerpoint/2010/main" val="2294788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par>
                                <p:cTn id="58" presetID="16" presetClass="entr" presetSubtype="21"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2.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2</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sp>
        <p:nvSpPr>
          <p:cNvPr id="14" name="TextBox 13"/>
          <p:cNvSpPr txBox="1"/>
          <p:nvPr/>
        </p:nvSpPr>
        <p:spPr>
          <a:xfrm>
            <a:off x="2743948" y="2330623"/>
            <a:ext cx="1030346"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Vu vạ</a:t>
            </a:r>
          </a:p>
        </p:txBody>
      </p:sp>
      <p:sp>
        <p:nvSpPr>
          <p:cNvPr id="15" name="TextBox 14"/>
          <p:cNvSpPr txBox="1"/>
          <p:nvPr/>
        </p:nvSpPr>
        <p:spPr>
          <a:xfrm>
            <a:off x="1478133" y="2306537"/>
            <a:ext cx="364203" cy="661207"/>
          </a:xfrm>
          <a:prstGeom prst="rect">
            <a:avLst/>
          </a:prstGeom>
          <a:noFill/>
        </p:spPr>
        <p:txBody>
          <a:bodyPr wrap="none" rtlCol="0">
            <a:spAutoFit/>
          </a:bodyPr>
          <a:lstStyle/>
          <a:p>
            <a:pPr algn="ctr">
              <a:lnSpc>
                <a:spcPct val="150000"/>
              </a:lnSpc>
            </a:pPr>
            <a:r>
              <a:rPr lang="nl-NL" sz="2800" kern="100" smtClean="0">
                <a:latin typeface="Times New Roman" panose="02020603050405020304" pitchFamily="18" charset="0"/>
                <a:ea typeface="SimSun" panose="02010600030101010101" pitchFamily="2" charset="-122"/>
                <a:cs typeface="Times New Roman" panose="02020603050405020304" pitchFamily="18" charset="0"/>
              </a:rPr>
              <a:t>2</a:t>
            </a:r>
            <a:endParaRPr lang="nl-NL"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p:cNvSpPr txBox="1"/>
          <p:nvPr/>
        </p:nvSpPr>
        <p:spPr>
          <a:xfrm>
            <a:off x="5569149" y="2273939"/>
            <a:ext cx="3397084"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Đổ tội cho người khác</a:t>
            </a:r>
          </a:p>
        </p:txBody>
      </p:sp>
      <p:sp>
        <p:nvSpPr>
          <p:cNvPr id="17" name="TextBox 16"/>
          <p:cNvSpPr txBox="1"/>
          <p:nvPr/>
        </p:nvSpPr>
        <p:spPr>
          <a:xfrm>
            <a:off x="1527685" y="3326053"/>
            <a:ext cx="364203" cy="738664"/>
          </a:xfrm>
          <a:prstGeom prst="rect">
            <a:avLst/>
          </a:prstGeom>
          <a:noFill/>
        </p:spPr>
        <p:txBody>
          <a:bodyPr wrap="squar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3</a:t>
            </a:r>
          </a:p>
        </p:txBody>
      </p:sp>
      <p:sp>
        <p:nvSpPr>
          <p:cNvPr id="18" name="TextBox 17"/>
          <p:cNvSpPr txBox="1"/>
          <p:nvPr/>
        </p:nvSpPr>
        <p:spPr>
          <a:xfrm>
            <a:off x="2708767" y="3249846"/>
            <a:ext cx="1893467"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Rộng lượng</a:t>
            </a:r>
          </a:p>
        </p:txBody>
      </p:sp>
      <p:sp>
        <p:nvSpPr>
          <p:cNvPr id="20" name="TextBox 19"/>
          <p:cNvSpPr txBox="1"/>
          <p:nvPr/>
        </p:nvSpPr>
        <p:spPr>
          <a:xfrm>
            <a:off x="5419113" y="3000752"/>
            <a:ext cx="5070476" cy="2031325"/>
          </a:xfrm>
          <a:prstGeom prst="rect">
            <a:avLst/>
          </a:prstGeom>
          <a:noFill/>
        </p:spPr>
        <p:txBody>
          <a:bodyPr wrap="square" rtlCol="0">
            <a:spAutoFit/>
          </a:bodyPr>
          <a:lstStyle/>
          <a:p>
            <a:pPr algn="just">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Tấm lòng rộng rãi, dễ tha thứ, cảm thông với những sai lầm của người khác</a:t>
            </a:r>
          </a:p>
        </p:txBody>
      </p:sp>
      <p:sp>
        <p:nvSpPr>
          <p:cNvPr id="21" name="TextBox 20"/>
          <p:cNvSpPr txBox="1"/>
          <p:nvPr/>
        </p:nvSpPr>
        <p:spPr>
          <a:xfrm>
            <a:off x="1540000" y="5079965"/>
            <a:ext cx="364203" cy="661207"/>
          </a:xfrm>
          <a:prstGeom prst="rect">
            <a:avLst/>
          </a:prstGeom>
          <a:noFill/>
        </p:spPr>
        <p:txBody>
          <a:bodyPr wrap="squar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4</a:t>
            </a:r>
          </a:p>
        </p:txBody>
      </p:sp>
      <p:sp>
        <p:nvSpPr>
          <p:cNvPr id="22" name="TextBox 21"/>
          <p:cNvSpPr txBox="1"/>
          <p:nvPr/>
        </p:nvSpPr>
        <p:spPr>
          <a:xfrm>
            <a:off x="2743948" y="5022335"/>
            <a:ext cx="1351652"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Bủn rủn</a:t>
            </a:r>
          </a:p>
        </p:txBody>
      </p:sp>
      <p:sp>
        <p:nvSpPr>
          <p:cNvPr id="23" name="TextBox 22"/>
          <p:cNvSpPr txBox="1"/>
          <p:nvPr/>
        </p:nvSpPr>
        <p:spPr>
          <a:xfrm>
            <a:off x="5429521" y="5097683"/>
            <a:ext cx="4895864" cy="1384995"/>
          </a:xfrm>
          <a:prstGeom prst="rect">
            <a:avLst/>
          </a:prstGeom>
          <a:noFill/>
        </p:spPr>
        <p:txBody>
          <a:bodyPr wrap="squar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Không thể cử động được do gân cốt rã rời ra</a:t>
            </a:r>
          </a:p>
        </p:txBody>
      </p:sp>
      <p:pic>
        <p:nvPicPr>
          <p:cNvPr id="3" name="Picture 2"/>
          <p:cNvPicPr>
            <a:picLocks noChangeAspect="1"/>
          </p:cNvPicPr>
          <p:nvPr/>
        </p:nvPicPr>
        <p:blipFill>
          <a:blip r:embed="rId5"/>
          <a:stretch>
            <a:fillRect/>
          </a:stretch>
        </p:blipFill>
        <p:spPr>
          <a:xfrm>
            <a:off x="1221593" y="1752607"/>
            <a:ext cx="4207927" cy="3204121"/>
          </a:xfrm>
          <a:prstGeom prst="rect">
            <a:avLst/>
          </a:prstGeom>
        </p:spPr>
      </p:pic>
      <p:pic>
        <p:nvPicPr>
          <p:cNvPr id="7" name="Picture 6"/>
          <p:cNvPicPr>
            <a:picLocks noChangeAspect="1"/>
          </p:cNvPicPr>
          <p:nvPr/>
        </p:nvPicPr>
        <p:blipFill>
          <a:blip r:embed="rId6"/>
          <a:stretch>
            <a:fillRect/>
          </a:stretch>
        </p:blipFill>
        <p:spPr>
          <a:xfrm>
            <a:off x="5457213" y="1742004"/>
            <a:ext cx="5032375" cy="3214724"/>
          </a:xfrm>
          <a:prstGeom prst="rect">
            <a:avLst/>
          </a:prstGeom>
        </p:spPr>
      </p:pic>
    </p:spTree>
    <p:extLst>
      <p:ext uri="{BB962C8B-B14F-4D97-AF65-F5344CB8AC3E}">
        <p14:creationId xmlns:p14="http://schemas.microsoft.com/office/powerpoint/2010/main" val="370227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barn(inVertical)">
                                      <p:cBhvr>
                                        <p:cTn id="61" dur="500"/>
                                        <p:tgtEl>
                                          <p:spTgt spid="2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arn(inVertical)">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12057731"/>
              </p:ext>
            </p:extLst>
          </p:nvPr>
        </p:nvGraphicFramePr>
        <p:xfrm>
          <a:off x="1647828"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13992"/>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pic>
        <p:nvPicPr>
          <p:cNvPr id="9" name="Picture 8"/>
          <p:cNvPicPr>
            <a:picLocks noChangeAspect="1"/>
          </p:cNvPicPr>
          <p:nvPr/>
        </p:nvPicPr>
        <p:blipFill>
          <a:blip r:embed="rId5"/>
          <a:stretch>
            <a:fillRect/>
          </a:stretch>
        </p:blipFill>
        <p:spPr>
          <a:xfrm>
            <a:off x="1650751" y="2312323"/>
            <a:ext cx="5254621" cy="4366755"/>
          </a:xfrm>
          <a:prstGeom prst="rect">
            <a:avLst/>
          </a:prstGeom>
        </p:spPr>
      </p:pic>
      <p:pic>
        <p:nvPicPr>
          <p:cNvPr id="33" name="Picture 32"/>
          <p:cNvPicPr>
            <a:picLocks noChangeAspect="1"/>
          </p:cNvPicPr>
          <p:nvPr/>
        </p:nvPicPr>
        <p:blipFill>
          <a:blip r:embed="rId6"/>
          <a:stretch>
            <a:fillRect/>
          </a:stretch>
        </p:blipFill>
        <p:spPr>
          <a:xfrm>
            <a:off x="7083788" y="2278849"/>
            <a:ext cx="4837593" cy="4453480"/>
          </a:xfrm>
          <a:prstGeom prst="rect">
            <a:avLst/>
          </a:prstGeom>
        </p:spPr>
      </p:pic>
    </p:spTree>
    <p:extLst>
      <p:ext uri="{BB962C8B-B14F-4D97-AF65-F5344CB8AC3E}">
        <p14:creationId xmlns:p14="http://schemas.microsoft.com/office/powerpoint/2010/main" val="334331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6" presetClass="entr" presetSubtype="21"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00544"/>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15345" y="2397257"/>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pic>
        <p:nvPicPr>
          <p:cNvPr id="3" name="Picture 2"/>
          <p:cNvPicPr>
            <a:picLocks noChangeAspect="1"/>
          </p:cNvPicPr>
          <p:nvPr/>
        </p:nvPicPr>
        <p:blipFill>
          <a:blip r:embed="rId5"/>
          <a:stretch>
            <a:fillRect/>
          </a:stretch>
        </p:blipFill>
        <p:spPr>
          <a:xfrm>
            <a:off x="1707105" y="2956839"/>
            <a:ext cx="5218478" cy="3775490"/>
          </a:xfrm>
          <a:prstGeom prst="rect">
            <a:avLst/>
          </a:prstGeom>
        </p:spPr>
      </p:pic>
      <p:pic>
        <p:nvPicPr>
          <p:cNvPr id="33" name="Picture 32"/>
          <p:cNvPicPr>
            <a:picLocks noChangeAspect="1"/>
          </p:cNvPicPr>
          <p:nvPr/>
        </p:nvPicPr>
        <p:blipFill>
          <a:blip r:embed="rId5"/>
          <a:stretch>
            <a:fillRect/>
          </a:stretch>
        </p:blipFill>
        <p:spPr>
          <a:xfrm>
            <a:off x="6925583" y="2956839"/>
            <a:ext cx="5218478" cy="3775490"/>
          </a:xfrm>
          <a:prstGeom prst="rect">
            <a:avLst/>
          </a:prstGeom>
        </p:spPr>
      </p:pic>
    </p:spTree>
    <p:extLst>
      <p:ext uri="{BB962C8B-B14F-4D97-AF65-F5344CB8AC3E}">
        <p14:creationId xmlns:p14="http://schemas.microsoft.com/office/powerpoint/2010/main" val="1223529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3E5141B2-5988-4265-8FE2-4C4347B87824}"/>
              </a:ext>
            </a:extLst>
          </p:cNvPr>
          <p:cNvSpPr txBox="1"/>
          <p:nvPr/>
        </p:nvSpPr>
        <p:spPr>
          <a:xfrm rot="16200000">
            <a:off x="3655554" y="34236"/>
            <a:ext cx="1661993" cy="7730642"/>
          </a:xfrm>
          <a:prstGeom prst="rect">
            <a:avLst/>
          </a:prstGeom>
          <a:noFill/>
        </p:spPr>
        <p:txBody>
          <a:bodyPr vert="eaVert" wrap="none" rtlCol="0">
            <a:spAutoFit/>
          </a:bodyPr>
          <a:lstStyle/>
          <a:p>
            <a:r>
              <a:rPr lang="en-US" altLang="zh-CN" sz="9600" spc="600" smtClean="0">
                <a:solidFill>
                  <a:srgbClr val="008E8F"/>
                </a:solidFill>
                <a:latin typeface="Times New Roman" panose="02020603050405020304" pitchFamily="18" charset="0"/>
                <a:ea typeface="新宋体" panose="02010609030101010101" pitchFamily="49" charset="-122"/>
                <a:cs typeface="Times New Roman" panose="02020603050405020304" pitchFamily="18" charset="0"/>
              </a:rPr>
              <a:t>KHỞI ĐỘNG</a:t>
            </a:r>
            <a:endParaRPr lang="zh-CN" altLang="en-US" sz="9600" spc="600" dirty="0">
              <a:solidFill>
                <a:srgbClr val="008E8F"/>
              </a:solidFill>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405400931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675457"/>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34294" y="2354229"/>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pic>
        <p:nvPicPr>
          <p:cNvPr id="3" name="Picture 2"/>
          <p:cNvPicPr>
            <a:picLocks noChangeAspect="1"/>
          </p:cNvPicPr>
          <p:nvPr/>
        </p:nvPicPr>
        <p:blipFill>
          <a:blip r:embed="rId5"/>
          <a:stretch>
            <a:fillRect/>
          </a:stretch>
        </p:blipFill>
        <p:spPr>
          <a:xfrm>
            <a:off x="1680881" y="3597239"/>
            <a:ext cx="5224492" cy="3135090"/>
          </a:xfrm>
          <a:prstGeom prst="rect">
            <a:avLst/>
          </a:prstGeom>
        </p:spPr>
      </p:pic>
      <p:pic>
        <p:nvPicPr>
          <p:cNvPr id="7" name="Picture 6"/>
          <p:cNvPicPr>
            <a:picLocks noChangeAspect="1"/>
          </p:cNvPicPr>
          <p:nvPr/>
        </p:nvPicPr>
        <p:blipFill>
          <a:blip r:embed="rId6"/>
          <a:stretch>
            <a:fillRect/>
          </a:stretch>
        </p:blipFill>
        <p:spPr>
          <a:xfrm>
            <a:off x="6958003" y="3570443"/>
            <a:ext cx="4996431" cy="3161885"/>
          </a:xfrm>
          <a:prstGeom prst="rect">
            <a:avLst/>
          </a:prstGeom>
        </p:spPr>
      </p:pic>
    </p:spTree>
    <p:extLst>
      <p:ext uri="{BB962C8B-B14F-4D97-AF65-F5344CB8AC3E}">
        <p14:creationId xmlns:p14="http://schemas.microsoft.com/office/powerpoint/2010/main" val="315197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45577"/>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15345" y="2387320"/>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pic>
        <p:nvPicPr>
          <p:cNvPr id="3" name="Picture 2"/>
          <p:cNvPicPr>
            <a:picLocks noChangeAspect="1"/>
          </p:cNvPicPr>
          <p:nvPr/>
        </p:nvPicPr>
        <p:blipFill>
          <a:blip r:embed="rId5"/>
          <a:stretch>
            <a:fillRect/>
          </a:stretch>
        </p:blipFill>
        <p:spPr>
          <a:xfrm>
            <a:off x="1680881" y="4226296"/>
            <a:ext cx="5224492" cy="2488674"/>
          </a:xfrm>
          <a:prstGeom prst="rect">
            <a:avLst/>
          </a:prstGeom>
        </p:spPr>
      </p:pic>
      <p:pic>
        <p:nvPicPr>
          <p:cNvPr id="7" name="Picture 6"/>
          <p:cNvPicPr>
            <a:picLocks noChangeAspect="1"/>
          </p:cNvPicPr>
          <p:nvPr/>
        </p:nvPicPr>
        <p:blipFill>
          <a:blip r:embed="rId6"/>
          <a:stretch>
            <a:fillRect/>
          </a:stretch>
        </p:blipFill>
        <p:spPr>
          <a:xfrm>
            <a:off x="6997072" y="4226296"/>
            <a:ext cx="4957362" cy="2488674"/>
          </a:xfrm>
          <a:prstGeom prst="rect">
            <a:avLst/>
          </a:prstGeom>
        </p:spPr>
      </p:pic>
    </p:spTree>
    <p:extLst>
      <p:ext uri="{BB962C8B-B14F-4D97-AF65-F5344CB8AC3E}">
        <p14:creationId xmlns:p14="http://schemas.microsoft.com/office/powerpoint/2010/main" val="158149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arn(inVertical)">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barn(inVertical)">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13992"/>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34294" y="2332653"/>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2231059" y="4234967"/>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sp>
        <p:nvSpPr>
          <p:cNvPr id="27" name="TextBox 26"/>
          <p:cNvSpPr txBox="1"/>
          <p:nvPr/>
        </p:nvSpPr>
        <p:spPr>
          <a:xfrm>
            <a:off x="3016066" y="4408460"/>
            <a:ext cx="260680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Khôi ngô tuấn tú</a:t>
            </a:r>
          </a:p>
        </p:txBody>
      </p:sp>
      <p:sp>
        <p:nvSpPr>
          <p:cNvPr id="28" name="TextBox 27"/>
          <p:cNvSpPr txBox="1"/>
          <p:nvPr/>
        </p:nvSpPr>
        <p:spPr>
          <a:xfrm>
            <a:off x="6868494" y="4308802"/>
            <a:ext cx="416812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Diện mạo đẹp đẽ, sáng láng</a:t>
            </a:r>
          </a:p>
        </p:txBody>
      </p:sp>
      <p:pic>
        <p:nvPicPr>
          <p:cNvPr id="3" name="Picture 2"/>
          <p:cNvPicPr>
            <a:picLocks noChangeAspect="1"/>
          </p:cNvPicPr>
          <p:nvPr/>
        </p:nvPicPr>
        <p:blipFill>
          <a:blip r:embed="rId5"/>
          <a:stretch>
            <a:fillRect/>
          </a:stretch>
        </p:blipFill>
        <p:spPr>
          <a:xfrm>
            <a:off x="1863822" y="1730721"/>
            <a:ext cx="3866308" cy="2506558"/>
          </a:xfrm>
          <a:prstGeom prst="rect">
            <a:avLst/>
          </a:prstGeom>
        </p:spPr>
      </p:pic>
      <p:pic>
        <p:nvPicPr>
          <p:cNvPr id="7" name="Picture 6"/>
          <p:cNvPicPr>
            <a:picLocks noChangeAspect="1"/>
          </p:cNvPicPr>
          <p:nvPr/>
        </p:nvPicPr>
        <p:blipFill>
          <a:blip r:embed="rId6"/>
          <a:stretch>
            <a:fillRect/>
          </a:stretch>
        </p:blipFill>
        <p:spPr>
          <a:xfrm>
            <a:off x="7202550" y="1671020"/>
            <a:ext cx="4471809" cy="2527286"/>
          </a:xfrm>
          <a:prstGeom prst="rect">
            <a:avLst/>
          </a:prstGeom>
        </p:spPr>
      </p:pic>
    </p:spTree>
    <p:extLst>
      <p:ext uri="{BB962C8B-B14F-4D97-AF65-F5344CB8AC3E}">
        <p14:creationId xmlns:p14="http://schemas.microsoft.com/office/powerpoint/2010/main" val="3132063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barn(inVertical)">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barn(inVertical)">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699954"/>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15345" y="2333633"/>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2231059" y="4234967"/>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2231059" y="5168244"/>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6</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sp>
        <p:nvSpPr>
          <p:cNvPr id="27" name="TextBox 26"/>
          <p:cNvSpPr txBox="1"/>
          <p:nvPr/>
        </p:nvSpPr>
        <p:spPr>
          <a:xfrm>
            <a:off x="3016066" y="4408460"/>
            <a:ext cx="260680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Khôi ngô tuấn tú</a:t>
            </a:r>
          </a:p>
        </p:txBody>
      </p:sp>
      <p:sp>
        <p:nvSpPr>
          <p:cNvPr id="28" name="TextBox 27"/>
          <p:cNvSpPr txBox="1"/>
          <p:nvPr/>
        </p:nvSpPr>
        <p:spPr>
          <a:xfrm>
            <a:off x="6868494" y="4308802"/>
            <a:ext cx="416812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Diện mạo đẹp đẽ, sáng láng</a:t>
            </a:r>
          </a:p>
        </p:txBody>
      </p:sp>
      <p:sp>
        <p:nvSpPr>
          <p:cNvPr id="29" name="TextBox 28"/>
          <p:cNvSpPr txBox="1"/>
          <p:nvPr/>
        </p:nvSpPr>
        <p:spPr>
          <a:xfrm>
            <a:off x="3173697" y="5240498"/>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Bất hạnh</a:t>
            </a:r>
          </a:p>
        </p:txBody>
      </p:sp>
      <p:sp>
        <p:nvSpPr>
          <p:cNvPr id="30" name="TextBox 29"/>
          <p:cNvSpPr txBox="1"/>
          <p:nvPr/>
        </p:nvSpPr>
        <p:spPr>
          <a:xfrm>
            <a:off x="6905373" y="4847750"/>
            <a:ext cx="504906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Không may, gặp phải những rủi ro khiến phải gặp đau khổ</a:t>
            </a:r>
          </a:p>
        </p:txBody>
      </p:sp>
      <p:pic>
        <p:nvPicPr>
          <p:cNvPr id="3" name="Picture 2"/>
          <p:cNvPicPr>
            <a:picLocks noChangeAspect="1"/>
          </p:cNvPicPr>
          <p:nvPr/>
        </p:nvPicPr>
        <p:blipFill>
          <a:blip r:embed="rId5"/>
          <a:stretch>
            <a:fillRect/>
          </a:stretch>
        </p:blipFill>
        <p:spPr>
          <a:xfrm>
            <a:off x="3065105" y="1660550"/>
            <a:ext cx="3859177" cy="2503624"/>
          </a:xfrm>
          <a:prstGeom prst="rect">
            <a:avLst/>
          </a:prstGeom>
        </p:spPr>
      </p:pic>
      <p:pic>
        <p:nvPicPr>
          <p:cNvPr id="7" name="Picture 6"/>
          <p:cNvPicPr>
            <a:picLocks noChangeAspect="1"/>
          </p:cNvPicPr>
          <p:nvPr/>
        </p:nvPicPr>
        <p:blipFill>
          <a:blip r:embed="rId6"/>
          <a:stretch>
            <a:fillRect/>
          </a:stretch>
        </p:blipFill>
        <p:spPr>
          <a:xfrm>
            <a:off x="7026657" y="1660550"/>
            <a:ext cx="4532992" cy="2455914"/>
          </a:xfrm>
          <a:prstGeom prst="rect">
            <a:avLst/>
          </a:prstGeom>
        </p:spPr>
      </p:pic>
    </p:spTree>
    <p:extLst>
      <p:ext uri="{BB962C8B-B14F-4D97-AF65-F5344CB8AC3E}">
        <p14:creationId xmlns:p14="http://schemas.microsoft.com/office/powerpoint/2010/main" val="2785661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par>
                                <p:cTn id="62" presetID="16" presetClass="entr" presetSubtype="21"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Vertical)">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barn(inVertical)">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arn(inVertical)">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barn(inVertical)">
                                      <p:cBhvr>
                                        <p:cTn id="8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1" grpId="0"/>
      <p:bldP spid="23" grpId="0"/>
      <p:bldP spid="24" grpId="0"/>
      <p:bldP spid="25" grpId="0"/>
      <p:bldP spid="26"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145528" y="1729926"/>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229105" y="2415848"/>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2231059" y="4234967"/>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2231059" y="5168244"/>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6</a:t>
            </a:r>
            <a:endParaRPr lang="en-US" sz="2800">
              <a:latin typeface="Times New Roman" panose="02020603050405020304" pitchFamily="18" charset="0"/>
              <a:cs typeface="Times New Roman" panose="02020603050405020304" pitchFamily="18" charset="0"/>
            </a:endParaRPr>
          </a:p>
        </p:txBody>
      </p:sp>
      <p:sp>
        <p:nvSpPr>
          <p:cNvPr id="22" name="TextBox 21"/>
          <p:cNvSpPr txBox="1"/>
          <p:nvPr/>
        </p:nvSpPr>
        <p:spPr>
          <a:xfrm>
            <a:off x="2205317" y="60629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7</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sp>
        <p:nvSpPr>
          <p:cNvPr id="27" name="TextBox 26"/>
          <p:cNvSpPr txBox="1"/>
          <p:nvPr/>
        </p:nvSpPr>
        <p:spPr>
          <a:xfrm>
            <a:off x="3016066" y="4408460"/>
            <a:ext cx="260680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Khôi ngô tuấn tú</a:t>
            </a:r>
          </a:p>
        </p:txBody>
      </p:sp>
      <p:sp>
        <p:nvSpPr>
          <p:cNvPr id="28" name="TextBox 27"/>
          <p:cNvSpPr txBox="1"/>
          <p:nvPr/>
        </p:nvSpPr>
        <p:spPr>
          <a:xfrm>
            <a:off x="6868494" y="4308802"/>
            <a:ext cx="416812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Diện mạo đẹp đẽ, sáng láng</a:t>
            </a:r>
          </a:p>
        </p:txBody>
      </p:sp>
      <p:sp>
        <p:nvSpPr>
          <p:cNvPr id="29" name="TextBox 28"/>
          <p:cNvSpPr txBox="1"/>
          <p:nvPr/>
        </p:nvSpPr>
        <p:spPr>
          <a:xfrm>
            <a:off x="3173697" y="5240498"/>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Bất hạnh</a:t>
            </a:r>
          </a:p>
        </p:txBody>
      </p:sp>
      <p:sp>
        <p:nvSpPr>
          <p:cNvPr id="30" name="TextBox 29"/>
          <p:cNvSpPr txBox="1"/>
          <p:nvPr/>
        </p:nvSpPr>
        <p:spPr>
          <a:xfrm>
            <a:off x="6905373" y="4847750"/>
            <a:ext cx="504906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Không may, gặp phải những rủi ro khiến phải gặp đau khổ</a:t>
            </a:r>
          </a:p>
        </p:txBody>
      </p:sp>
      <p:sp>
        <p:nvSpPr>
          <p:cNvPr id="31" name="TextBox 30"/>
          <p:cNvSpPr txBox="1"/>
          <p:nvPr/>
        </p:nvSpPr>
        <p:spPr>
          <a:xfrm>
            <a:off x="3108256" y="6053946"/>
            <a:ext cx="2347117"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Buồn rười rượi</a:t>
            </a:r>
          </a:p>
        </p:txBody>
      </p:sp>
      <p:sp>
        <p:nvSpPr>
          <p:cNvPr id="32" name="TextBox 31"/>
          <p:cNvSpPr txBox="1"/>
          <p:nvPr/>
        </p:nvSpPr>
        <p:spPr>
          <a:xfrm>
            <a:off x="6905726" y="6124032"/>
            <a:ext cx="148951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buồn</a:t>
            </a:r>
          </a:p>
        </p:txBody>
      </p:sp>
      <p:pic>
        <p:nvPicPr>
          <p:cNvPr id="3" name="Picture 2"/>
          <p:cNvPicPr>
            <a:picLocks noChangeAspect="1"/>
          </p:cNvPicPr>
          <p:nvPr/>
        </p:nvPicPr>
        <p:blipFill>
          <a:blip r:embed="rId5"/>
          <a:stretch>
            <a:fillRect/>
          </a:stretch>
        </p:blipFill>
        <p:spPr>
          <a:xfrm>
            <a:off x="3145528" y="1671892"/>
            <a:ext cx="3845257" cy="2558844"/>
          </a:xfrm>
          <a:prstGeom prst="rect">
            <a:avLst/>
          </a:prstGeom>
        </p:spPr>
      </p:pic>
      <p:pic>
        <p:nvPicPr>
          <p:cNvPr id="7" name="Picture 6"/>
          <p:cNvPicPr>
            <a:picLocks noChangeAspect="1"/>
          </p:cNvPicPr>
          <p:nvPr/>
        </p:nvPicPr>
        <p:blipFill>
          <a:blip r:embed="rId6"/>
          <a:stretch>
            <a:fillRect/>
          </a:stretch>
        </p:blipFill>
        <p:spPr>
          <a:xfrm>
            <a:off x="7220033" y="1632496"/>
            <a:ext cx="4639555" cy="2598151"/>
          </a:xfrm>
          <a:prstGeom prst="rect">
            <a:avLst/>
          </a:prstGeom>
        </p:spPr>
      </p:pic>
    </p:spTree>
    <p:extLst>
      <p:ext uri="{BB962C8B-B14F-4D97-AF65-F5344CB8AC3E}">
        <p14:creationId xmlns:p14="http://schemas.microsoft.com/office/powerpoint/2010/main" val="2273907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inVertical)">
                                      <p:cBhvr>
                                        <p:cTn id="64" dur="500"/>
                                        <p:tgtEl>
                                          <p:spTgt spid="2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par>
                                <p:cTn id="68" presetID="16" presetClass="entr" presetSubtype="21"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arn(inVertical)">
                                      <p:cBhvr>
                                        <p:cTn id="70" dur="500"/>
                                        <p:tgtEl>
                                          <p:spTgt spid="5"/>
                                        </p:tgtEl>
                                      </p:cBhvr>
                                    </p:animEffect>
                                  </p:childTnLst>
                                </p:cTn>
                              </p:par>
                              <p:par>
                                <p:cTn id="71" presetID="16" presetClass="entr" presetSubtype="21"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arn(inVertical)">
                                      <p:cBhvr>
                                        <p:cTn id="73" dur="500"/>
                                        <p:tgtEl>
                                          <p:spTgt spid="3"/>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arn(inVertical)">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arn(inVertic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arn(inVertical)">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4.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4</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2429435" y="1475218"/>
            <a:ext cx="6096000" cy="523220"/>
          </a:xfrm>
          <a:prstGeom prst="rect">
            <a:avLst/>
          </a:prstGeom>
        </p:spPr>
        <p:txBody>
          <a:bodyPr>
            <a:spAutoFit/>
          </a:bodyPr>
          <a:lstStyle/>
          <a:p>
            <a:pPr algn="just"/>
            <a:r>
              <a:rPr lang="vi-VN" sz="2800">
                <a:latin typeface="Times New Roman" panose="02020603050405020304" pitchFamily="18" charset="0"/>
                <a:cs typeface="Times New Roman" panose="02020603050405020304" pitchFamily="18" charset="0"/>
              </a:rPr>
              <a:t>- Niêu cơm Thạch Sanh</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Rectangle 8"/>
          <p:cNvSpPr/>
          <p:nvPr/>
        </p:nvSpPr>
        <p:spPr>
          <a:xfrm>
            <a:off x="6101874" y="1475218"/>
            <a:ext cx="3890682" cy="1384995"/>
          </a:xfrm>
          <a:prstGeom prst="rect">
            <a:avLst/>
          </a:prstGeom>
        </p:spPr>
        <p:txBody>
          <a:bodyPr wrap="square">
            <a:spAutoFit/>
          </a:bodyPr>
          <a:lstStyle/>
          <a:p>
            <a:pPr lvl="0" algn="just"/>
            <a:r>
              <a:rPr lang="vi-VN" sz="2800">
                <a:solidFill>
                  <a:prstClr val="black"/>
                </a:solidFill>
                <a:latin typeface="Times New Roman" panose="02020603050405020304" pitchFamily="18" charset="0"/>
                <a:cs typeface="Times New Roman" panose="02020603050405020304" pitchFamily="18" charset="0"/>
              </a:rPr>
              <a:t>là niêu cơm ăn không bao giờ hết, nguồn cung cấp vô </a:t>
            </a:r>
            <a:r>
              <a:rPr lang="vi-VN" sz="2800" smtClean="0">
                <a:solidFill>
                  <a:prstClr val="black"/>
                </a:solidFill>
                <a:latin typeface="Times New Roman" panose="02020603050405020304" pitchFamily="18" charset="0"/>
                <a:cs typeface="Times New Roman" panose="02020603050405020304" pitchFamily="18" charset="0"/>
              </a:rPr>
              <a:t>hạn</a:t>
            </a:r>
            <a:r>
              <a:rPr lang="en-US" sz="2800" smtClean="0">
                <a:solidFill>
                  <a:prstClr val="black"/>
                </a:solidFill>
                <a:latin typeface="Times New Roman" panose="02020603050405020304" pitchFamily="18" charset="0"/>
                <a:cs typeface="Times New Roman" panose="02020603050405020304" pitchFamily="18" charset="0"/>
              </a:rPr>
              <a:t>.</a:t>
            </a:r>
            <a:endParaRPr lang="vi-VN" sz="2800">
              <a:solidFill>
                <a:prstClr val="black"/>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a:stretch>
            <a:fillRect/>
          </a:stretch>
        </p:blipFill>
        <p:spPr>
          <a:xfrm>
            <a:off x="7608084" y="2860213"/>
            <a:ext cx="3877965" cy="3077750"/>
          </a:xfrm>
          <a:prstGeom prst="rect">
            <a:avLst/>
          </a:prstGeom>
        </p:spPr>
      </p:pic>
      <p:pic>
        <p:nvPicPr>
          <p:cNvPr id="35" name="Picture 34"/>
          <p:cNvPicPr>
            <a:picLocks noChangeAspect="1"/>
          </p:cNvPicPr>
          <p:nvPr/>
        </p:nvPicPr>
        <p:blipFill>
          <a:blip r:embed="rId5"/>
          <a:stretch>
            <a:fillRect/>
          </a:stretch>
        </p:blipFill>
        <p:spPr>
          <a:xfrm>
            <a:off x="1599470" y="2889344"/>
            <a:ext cx="3877965" cy="3077750"/>
          </a:xfrm>
          <a:prstGeom prst="rect">
            <a:avLst/>
          </a:prstGeom>
        </p:spPr>
      </p:pic>
    </p:spTree>
    <p:extLst>
      <p:ext uri="{BB962C8B-B14F-4D97-AF65-F5344CB8AC3E}">
        <p14:creationId xmlns:p14="http://schemas.microsoft.com/office/powerpoint/2010/main" val="1217603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2215"/>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4.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4</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2751018" y="1060003"/>
            <a:ext cx="6096000" cy="954107"/>
          </a:xfrm>
          <a:prstGeom prst="rect">
            <a:avLst/>
          </a:prstGeom>
        </p:spPr>
        <p:txBody>
          <a:bodyPr>
            <a:spAutoFit/>
          </a:bodyPr>
          <a:lstStyle/>
          <a:p>
            <a:pPr lvl="0" algn="just"/>
            <a:r>
              <a:rPr lang="vi-VN" sz="2800">
                <a:solidFill>
                  <a:prstClr val="black"/>
                </a:solidFill>
                <a:latin typeface="Times New Roman" panose="02020603050405020304" pitchFamily="18" charset="0"/>
                <a:cs typeface="Times New Roman" panose="02020603050405020304" pitchFamily="18" charset="0"/>
              </a:rPr>
              <a:t>- Một số thành ngữ hình thành từ các truyện kể</a:t>
            </a:r>
            <a:r>
              <a:rPr lang="vi-VN" sz="2800" smtClean="0">
                <a:solidFill>
                  <a:prstClr val="black"/>
                </a:solidFill>
                <a:latin typeface="Times New Roman" panose="02020603050405020304" pitchFamily="18" charset="0"/>
                <a:cs typeface="Times New Roman" panose="02020603050405020304" pitchFamily="18" charset="0"/>
              </a:rPr>
              <a:t>:</a:t>
            </a:r>
            <a:endParaRPr lang="vi-VN" sz="280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2751018" y="2094163"/>
            <a:ext cx="3890682" cy="523220"/>
          </a:xfrm>
          <a:prstGeom prst="rect">
            <a:avLst/>
          </a:prstGeom>
        </p:spPr>
        <p:txBody>
          <a:bodyPr wrap="square">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H</a:t>
            </a:r>
            <a:r>
              <a:rPr lang="vi-VN" sz="2800" smtClean="0">
                <a:solidFill>
                  <a:prstClr val="black"/>
                </a:solidFill>
                <a:latin typeface="Times New Roman" panose="02020603050405020304" pitchFamily="18" charset="0"/>
                <a:cs typeface="Times New Roman" panose="02020603050405020304" pitchFamily="18" charset="0"/>
              </a:rPr>
              <a:t>iền </a:t>
            </a:r>
            <a:r>
              <a:rPr lang="vi-VN" sz="2800">
                <a:solidFill>
                  <a:prstClr val="black"/>
                </a:solidFill>
                <a:latin typeface="Times New Roman" panose="02020603050405020304" pitchFamily="18" charset="0"/>
                <a:cs typeface="Times New Roman" panose="02020603050405020304" pitchFamily="18" charset="0"/>
              </a:rPr>
              <a:t>như cô </a:t>
            </a:r>
            <a:r>
              <a:rPr lang="vi-VN" sz="2800" smtClean="0">
                <a:solidFill>
                  <a:prstClr val="black"/>
                </a:solidFill>
                <a:latin typeface="Times New Roman" panose="02020603050405020304" pitchFamily="18" charset="0"/>
                <a:cs typeface="Times New Roman" panose="02020603050405020304" pitchFamily="18" charset="0"/>
              </a:rPr>
              <a:t>Tấm</a:t>
            </a:r>
            <a:r>
              <a:rPr lang="en-US" sz="2800" smtClean="0">
                <a:solidFill>
                  <a:prstClr val="black"/>
                </a:solidFill>
                <a:latin typeface="Times New Roman" panose="02020603050405020304" pitchFamily="18" charset="0"/>
                <a:cs typeface="Times New Roman" panose="02020603050405020304" pitchFamily="18" charset="0"/>
              </a:rPr>
              <a:t>.</a:t>
            </a:r>
            <a:endParaRPr lang="vi-VN" sz="280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751018" y="3896188"/>
            <a:ext cx="3769659" cy="523220"/>
          </a:xfrm>
          <a:prstGeom prst="rect">
            <a:avLst/>
          </a:prstGeom>
        </p:spPr>
        <p:txBody>
          <a:bodyPr wrap="square">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T</a:t>
            </a:r>
            <a:r>
              <a:rPr lang="vi-VN" sz="2800" smtClean="0">
                <a:solidFill>
                  <a:prstClr val="black"/>
                </a:solidFill>
                <a:latin typeface="Times New Roman" panose="02020603050405020304" pitchFamily="18" charset="0"/>
                <a:cs typeface="Times New Roman" panose="02020603050405020304" pitchFamily="18" charset="0"/>
              </a:rPr>
              <a:t>ham </a:t>
            </a:r>
            <a:r>
              <a:rPr lang="vi-VN" sz="2800">
                <a:solidFill>
                  <a:prstClr val="black"/>
                </a:solidFill>
                <a:latin typeface="Times New Roman" panose="02020603050405020304" pitchFamily="18" charset="0"/>
                <a:cs typeface="Times New Roman" panose="02020603050405020304" pitchFamily="18" charset="0"/>
              </a:rPr>
              <a:t>thì thâm...</a:t>
            </a:r>
          </a:p>
        </p:txBody>
      </p:sp>
      <p:sp>
        <p:nvSpPr>
          <p:cNvPr id="11" name="Rectangle 10"/>
          <p:cNvSpPr/>
          <p:nvPr/>
        </p:nvSpPr>
        <p:spPr>
          <a:xfrm>
            <a:off x="2751018" y="2779732"/>
            <a:ext cx="3890682" cy="954107"/>
          </a:xfrm>
          <a:prstGeom prst="rect">
            <a:avLst/>
          </a:prstGeom>
        </p:spPr>
        <p:txBody>
          <a:bodyPr wrap="square">
            <a:spAutoFit/>
          </a:bodyPr>
          <a:lstStyle/>
          <a:p>
            <a:pPr lvl="0" algn="just"/>
            <a:r>
              <a:rPr lang="en-US" sz="2800">
                <a:solidFill>
                  <a:prstClr val="black"/>
                </a:solidFill>
                <a:latin typeface="Times New Roman" panose="02020603050405020304" pitchFamily="18" charset="0"/>
                <a:cs typeface="Times New Roman" panose="02020603050405020304" pitchFamily="18" charset="0"/>
              </a:rPr>
              <a:t>+ Thạch Sùng còn thiếu mẻ kho.</a:t>
            </a:r>
            <a:endParaRPr lang="vi-VN" sz="280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7946611" y="1638007"/>
            <a:ext cx="3468329" cy="3546445"/>
          </a:xfrm>
          <a:prstGeom prst="rect">
            <a:avLst/>
          </a:prstGeom>
        </p:spPr>
      </p:pic>
      <p:pic>
        <p:nvPicPr>
          <p:cNvPr id="8" name="Picture 7"/>
          <p:cNvPicPr>
            <a:picLocks noChangeAspect="1"/>
          </p:cNvPicPr>
          <p:nvPr/>
        </p:nvPicPr>
        <p:blipFill>
          <a:blip r:embed="rId6"/>
          <a:stretch>
            <a:fillRect/>
          </a:stretch>
        </p:blipFill>
        <p:spPr>
          <a:xfrm>
            <a:off x="21265" y="3896188"/>
            <a:ext cx="2769238" cy="2623489"/>
          </a:xfrm>
          <a:prstGeom prst="rect">
            <a:avLst/>
          </a:prstGeom>
        </p:spPr>
      </p:pic>
      <p:pic>
        <p:nvPicPr>
          <p:cNvPr id="13" name="Picture 12"/>
          <p:cNvPicPr>
            <a:picLocks noChangeAspect="1"/>
          </p:cNvPicPr>
          <p:nvPr/>
        </p:nvPicPr>
        <p:blipFill>
          <a:blip r:embed="rId7"/>
          <a:stretch>
            <a:fillRect/>
          </a:stretch>
        </p:blipFill>
        <p:spPr>
          <a:xfrm>
            <a:off x="4597801" y="4584354"/>
            <a:ext cx="2571750" cy="1771650"/>
          </a:xfrm>
          <a:prstGeom prst="rect">
            <a:avLst/>
          </a:prstGeom>
        </p:spPr>
      </p:pic>
    </p:spTree>
    <p:extLst>
      <p:ext uri="{BB962C8B-B14F-4D97-AF65-F5344CB8AC3E}">
        <p14:creationId xmlns:p14="http://schemas.microsoft.com/office/powerpoint/2010/main" val="226560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6403051" y="3822767"/>
            <a:ext cx="1209293" cy="1303422"/>
          </a:xfrm>
          <a:prstGeom prst="rect">
            <a:avLst/>
          </a:prstGeom>
        </p:spPr>
      </p:pic>
      <p:pic>
        <p:nvPicPr>
          <p:cNvPr id="46" name="Picture 11" descr="C:\Users\ADMIN\Desktop\Tai nguyen thiet ke tro choi\Angry birds epic birds\1505573783630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3403" y="2300677"/>
            <a:ext cx="1069648" cy="585633"/>
          </a:xfrm>
          <a:prstGeom prst="rect">
            <a:avLst/>
          </a:prstGeom>
          <a:noFill/>
          <a:extLst>
            <a:ext uri="{909E8E84-426E-40DD-AFC4-6F175D3DCCD1}">
              <a14:hiddenFill xmlns:a14="http://schemas.microsoft.com/office/drawing/2010/main">
                <a:solidFill>
                  <a:srgbClr val="FFFFFF"/>
                </a:solidFill>
              </a14:hiddenFill>
            </a:ext>
          </a:extLst>
        </p:spPr>
      </p:pic>
      <p:pic>
        <p:nvPicPr>
          <p:cNvPr id="5" name="ChuEchConBeat-V.A-408969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6312" y="0"/>
            <a:ext cx="410817" cy="410817"/>
          </a:xfrm>
          <a:prstGeom prst="rect">
            <a:avLst/>
          </a:prstGeom>
        </p:spPr>
      </p:pic>
    </p:spTree>
    <p:extLst>
      <p:ext uri="{BB962C8B-B14F-4D97-AF65-F5344CB8AC3E}">
        <p14:creationId xmlns:p14="http://schemas.microsoft.com/office/powerpoint/2010/main" val="29335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1000"/>
                                        <p:tgtEl>
                                          <p:spTgt spid="46"/>
                                        </p:tgtEl>
                                      </p:cBhvr>
                                    </p:animEffect>
                                    <p:anim calcmode="lin" valueType="num">
                                      <p:cBhvr>
                                        <p:cTn id="10" dur="1000" fill="hold"/>
                                        <p:tgtEl>
                                          <p:spTgt spid="46"/>
                                        </p:tgtEl>
                                        <p:attrNameLst>
                                          <p:attrName>ppt_x</p:attrName>
                                        </p:attrNameLst>
                                      </p:cBhvr>
                                      <p:tavLst>
                                        <p:tav tm="0">
                                          <p:val>
                                            <p:strVal val="#ppt_x"/>
                                          </p:val>
                                        </p:tav>
                                        <p:tav tm="100000">
                                          <p:val>
                                            <p:strVal val="#ppt_x"/>
                                          </p:val>
                                        </p:tav>
                                      </p:tavLst>
                                    </p:anim>
                                    <p:anim calcmode="lin" valueType="num">
                                      <p:cBhvr>
                                        <p:cTn id="11" dur="1000" fill="hold"/>
                                        <p:tgtEl>
                                          <p:spTgt spid="46"/>
                                        </p:tgtEl>
                                        <p:attrNameLst>
                                          <p:attrName>ppt_y</p:attrName>
                                        </p:attrNameLst>
                                      </p:cBhvr>
                                      <p:tavLst>
                                        <p:tav tm="0">
                                          <p:val>
                                            <p:strVal val="#ppt_y+.1"/>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300" fill="hold">
                                          <p:stCondLst>
                                            <p:cond delay="0"/>
                                          </p:stCondLst>
                                        </p:cTn>
                                        <p:tgtEl>
                                          <p:spTgt spid="23"/>
                                        </p:tgtEl>
                                        <p:attrNameLst>
                                          <p:attrName>r</p:attrName>
                                        </p:attrNameLst>
                                      </p:cBhvr>
                                    </p:animRot>
                                    <p:animRot by="-240000">
                                      <p:cBhvr>
                                        <p:cTn id="14" dur="600" fill="hold">
                                          <p:stCondLst>
                                            <p:cond delay="600"/>
                                          </p:stCondLst>
                                        </p:cTn>
                                        <p:tgtEl>
                                          <p:spTgt spid="23"/>
                                        </p:tgtEl>
                                        <p:attrNameLst>
                                          <p:attrName>r</p:attrName>
                                        </p:attrNameLst>
                                      </p:cBhvr>
                                    </p:animRot>
                                    <p:animRot by="240000">
                                      <p:cBhvr>
                                        <p:cTn id="15" dur="600" fill="hold">
                                          <p:stCondLst>
                                            <p:cond delay="1200"/>
                                          </p:stCondLst>
                                        </p:cTn>
                                        <p:tgtEl>
                                          <p:spTgt spid="23"/>
                                        </p:tgtEl>
                                        <p:attrNameLst>
                                          <p:attrName>r</p:attrName>
                                        </p:attrNameLst>
                                      </p:cBhvr>
                                    </p:animRot>
                                    <p:animRot by="-240000">
                                      <p:cBhvr>
                                        <p:cTn id="16" dur="600" fill="hold">
                                          <p:stCondLst>
                                            <p:cond delay="1800"/>
                                          </p:stCondLst>
                                        </p:cTn>
                                        <p:tgtEl>
                                          <p:spTgt spid="23"/>
                                        </p:tgtEl>
                                        <p:attrNameLst>
                                          <p:attrName>r</p:attrName>
                                        </p:attrNameLst>
                                      </p:cBhvr>
                                    </p:animRot>
                                    <p:animRot by="120000">
                                      <p:cBhvr>
                                        <p:cTn id="17" dur="600" fill="hold">
                                          <p:stCondLst>
                                            <p:cond delay="24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23"/>
                                        </p:tgtEl>
                                      </p:cBhvr>
                                    </p:animEffect>
                                    <p:anim calcmode="lin" valueType="num">
                                      <p:cBhvr>
                                        <p:cTn id="23" dur="1000"/>
                                        <p:tgtEl>
                                          <p:spTgt spid="23"/>
                                        </p:tgtEl>
                                        <p:attrNameLst>
                                          <p:attrName>ppt_x</p:attrName>
                                        </p:attrNameLst>
                                      </p:cBhvr>
                                      <p:tavLst>
                                        <p:tav tm="0">
                                          <p:val>
                                            <p:strVal val="ppt_x"/>
                                          </p:val>
                                        </p:tav>
                                        <p:tav tm="100000">
                                          <p:val>
                                            <p:strVal val="ppt_x"/>
                                          </p:val>
                                        </p:tav>
                                      </p:tavLst>
                                    </p:anim>
                                    <p:anim calcmode="lin" valueType="num">
                                      <p:cBhvr>
                                        <p:cTn id="24" dur="100" decel="100000"/>
                                        <p:tgtEl>
                                          <p:spTgt spid="23"/>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23"/>
                                        </p:tgtEl>
                                        <p:attrNameLst>
                                          <p:attrName>ppt_y</p:attrName>
                                        </p:attrNameLst>
                                      </p:cBhvr>
                                      <p:tavLst>
                                        <p:tav tm="0">
                                          <p:val>
                                            <p:strVal val="ppt_y"/>
                                          </p:val>
                                        </p:tav>
                                        <p:tav tm="100000">
                                          <p:val>
                                            <p:strVal val="ppt_y+1"/>
                                          </p:val>
                                        </p:tav>
                                      </p:tavLst>
                                    </p:anim>
                                    <p:set>
                                      <p:cBhvr>
                                        <p:cTn id="2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numSld="999">
                <p:cTn id="2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918570" y="1686771"/>
            <a:ext cx="1893401" cy="637032"/>
          </a:xfrm>
          <a:prstGeom prst="rect">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0150789" y="3306302"/>
            <a:ext cx="1975757" cy="1257300"/>
          </a:xfrm>
          <a:prstGeom prst="rect">
            <a:avLst/>
          </a:prstGeom>
        </p:spPr>
      </p:pic>
      <p:pic>
        <p:nvPicPr>
          <p:cNvPr id="20" name="Picture 1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7633100" y="4533841"/>
            <a:ext cx="1975757" cy="1257300"/>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811971" y="5636666"/>
            <a:ext cx="2337448" cy="786431"/>
          </a:xfrm>
          <a:prstGeom prst="rect">
            <a:avLst/>
          </a:prstGeom>
        </p:spPr>
      </p:pic>
      <p:pic>
        <p:nvPicPr>
          <p:cNvPr id="27" name="Picture 2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45247" y="3306302"/>
            <a:ext cx="1975757" cy="1257300"/>
          </a:xfrm>
          <a:prstGeom prst="rect">
            <a:avLst/>
          </a:prstGeom>
        </p:spPr>
      </p:pic>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612249" y="3926570"/>
            <a:ext cx="1893401" cy="637032"/>
          </a:xfrm>
          <a:prstGeom prst="rect">
            <a:avLst/>
          </a:prstGeom>
        </p:spPr>
      </p:pic>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3116392" y="4810365"/>
            <a:ext cx="1975757" cy="1257300"/>
          </a:xfrm>
          <a:prstGeom prst="rect">
            <a:avLst/>
          </a:prstGeom>
        </p:spPr>
      </p:pic>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12306" y="5732837"/>
            <a:ext cx="1893401" cy="637032"/>
          </a:xfrm>
          <a:prstGeom prst="rect">
            <a:avLst/>
          </a:prstGeom>
        </p:spPr>
      </p:pic>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348" y="5590195"/>
            <a:ext cx="1893401" cy="637032"/>
          </a:xfrm>
          <a:prstGeom prst="rect">
            <a:avLst/>
          </a:prstGeom>
        </p:spPr>
      </p:pic>
      <p:pic>
        <p:nvPicPr>
          <p:cNvPr id="38" name="Picture 3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0802" y1="75714" x2="69628" y2="76286"/>
                        <a14:foregroundMark x1="39685" y1="80286" x2="60458" y2="79286"/>
                        <a14:foregroundMark x1="39398" y1="7143" x2="45129" y2="17571"/>
                        <a14:foregroundMark x1="59456" y1="5714" x2="58596" y2="17286"/>
                      </a14:backgroundRemoval>
                    </a14:imgEffect>
                  </a14:imgLayer>
                </a14:imgProps>
              </a:ext>
              <a:ext uri="{28A0092B-C50C-407E-A947-70E740481C1C}">
                <a14:useLocalDpi xmlns:a14="http://schemas.microsoft.com/office/drawing/2010/main" val="0"/>
              </a:ext>
            </a:extLst>
          </a:blip>
          <a:stretch>
            <a:fillRect/>
          </a:stretch>
        </p:blipFill>
        <p:spPr>
          <a:xfrm>
            <a:off x="8219416" y="585282"/>
            <a:ext cx="1414645" cy="1418698"/>
          </a:xfrm>
          <a:prstGeom prst="rect">
            <a:avLst/>
          </a:prstGeom>
        </p:spPr>
      </p:pic>
      <p:pic>
        <p:nvPicPr>
          <p:cNvPr id="22" name="Picture 21">
            <a:hlinkClick r:id="rId10" action="ppaction://hlinksldjump"/>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67517" y="2772778"/>
            <a:ext cx="1753487" cy="1274238"/>
          </a:xfrm>
          <a:prstGeom prst="rect">
            <a:avLst/>
          </a:prstGeom>
        </p:spPr>
      </p:pic>
      <p:pic>
        <p:nvPicPr>
          <p:cNvPr id="24" name="Picture 23">
            <a:hlinkClick r:id="rId13" action="ppaction://hlinksldjump"/>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397479" y="2629525"/>
            <a:ext cx="1480128" cy="1510294"/>
          </a:xfrm>
          <a:prstGeom prst="rect">
            <a:avLst/>
          </a:prstGeom>
        </p:spPr>
      </p:pic>
      <p:pic>
        <p:nvPicPr>
          <p:cNvPr id="23" name="Picture 22">
            <a:hlinkClick r:id="rId16" action="ppaction://hlinksldjump"/>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6127258" y="2947313"/>
            <a:ext cx="1209293" cy="1303422"/>
          </a:xfrm>
          <a:prstGeom prst="rect">
            <a:avLst/>
          </a:prstGeom>
        </p:spPr>
      </p:pic>
      <p:pic>
        <p:nvPicPr>
          <p:cNvPr id="25" name="Picture 24">
            <a:hlinkClick r:id="rId19" action="ppaction://hlinksldjump"/>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foregroundMark x1="12154" y1="10441" x2="23692" y2="11137"/>
                        <a14:foregroundMark x1="47692" y1="6961" x2="36000" y2="9977"/>
                      </a14:backgroundRemoval>
                    </a14:imgEffect>
                  </a14:imgLayer>
                </a14:imgProps>
              </a:ext>
              <a:ext uri="{28A0092B-C50C-407E-A947-70E740481C1C}">
                <a14:useLocalDpi xmlns:a14="http://schemas.microsoft.com/office/drawing/2010/main" val="0"/>
              </a:ext>
            </a:extLst>
          </a:blip>
          <a:stretch>
            <a:fillRect/>
          </a:stretch>
        </p:blipFill>
        <p:spPr>
          <a:xfrm>
            <a:off x="3291845" y="4549316"/>
            <a:ext cx="1621003" cy="1074850"/>
          </a:xfrm>
          <a:prstGeom prst="rect">
            <a:avLst/>
          </a:prstGeom>
        </p:spPr>
      </p:pic>
      <p:pic>
        <p:nvPicPr>
          <p:cNvPr id="26" name="Picture 25">
            <a:hlinkClick r:id="rId22" action="ppaction://hlinksldjump"/>
          </p:cNvPr>
          <p:cNvPicPr>
            <a:picLocks noChangeAspect="1"/>
          </p:cNvPicPr>
          <p:nvPr/>
        </p:nvPicPr>
        <p:blipFill>
          <a:blip r:embed="rId23">
            <a:extLst>
              <a:ext uri="{BEBA8EAE-BF5A-486C-A8C5-ECC9F3942E4B}">
                <a14:imgProps xmlns:a14="http://schemas.microsoft.com/office/drawing/2010/main">
                  <a14:imgLayer r:embed="rId24">
                    <a14:imgEffect>
                      <a14:backgroundRemoval t="0" b="100000" l="0" r="100000">
                        <a14:foregroundMark x1="31065" y1="7619" x2="49704" y2="36508"/>
                        <a14:foregroundMark x1="65976" y1="6032" x2="51775" y2="26349"/>
                        <a14:foregroundMark x1="35503" y1="7302" x2="65976" y2="6984"/>
                        <a14:foregroundMark x1="38166" y1="31111" x2="69822" y2="33016"/>
                      </a14:backgroundRemoval>
                    </a14:imgEffect>
                  </a14:imgLayer>
                </a14:imgProps>
              </a:ext>
              <a:ext uri="{28A0092B-C50C-407E-A947-70E740481C1C}">
                <a14:useLocalDpi xmlns:a14="http://schemas.microsoft.com/office/drawing/2010/main" val="0"/>
              </a:ext>
            </a:extLst>
          </a:blip>
          <a:stretch>
            <a:fillRect/>
          </a:stretch>
        </p:blipFill>
        <p:spPr>
          <a:xfrm>
            <a:off x="7874718" y="3934952"/>
            <a:ext cx="1638443" cy="1526952"/>
          </a:xfrm>
          <a:prstGeom prst="rect">
            <a:avLst/>
          </a:prstGeom>
        </p:spPr>
      </p:pic>
      <p:pic>
        <p:nvPicPr>
          <p:cNvPr id="29" name="Picture 28">
            <a:hlinkClick r:id="rId25" action="ppaction://hlinksldjump"/>
          </p:cNvPr>
          <p:cNvPicPr>
            <a:picLocks noChangeAspect="1"/>
          </p:cNvPicPr>
          <p:nvPr/>
        </p:nvPicPr>
        <p:blipFill>
          <a:blip r:embed="rId26" cstate="print">
            <a:extLst>
              <a:ext uri="{BEBA8EAE-BF5A-486C-A8C5-ECC9F3942E4B}">
                <a14:imgProps xmlns:a14="http://schemas.microsoft.com/office/drawing/2010/main">
                  <a14:imgLayer r:embed="rId27">
                    <a14:imgEffect>
                      <a14:backgroundRemoval t="0" b="100000" l="0" r="100000">
                        <a14:backgroundMark x1="37937" y1="83556" x2="40559" y2="85277"/>
                        <a14:backgroundMark x1="62937" y1="82792" x2="60490" y2="84895"/>
                      </a14:backgroundRemoval>
                    </a14:imgEffect>
                  </a14:imgLayer>
                </a14:imgProps>
              </a:ext>
              <a:ext uri="{28A0092B-C50C-407E-A947-70E740481C1C}">
                <a14:useLocalDpi xmlns:a14="http://schemas.microsoft.com/office/drawing/2010/main" val="0"/>
              </a:ext>
            </a:extLst>
          </a:blip>
          <a:stretch>
            <a:fillRect/>
          </a:stretch>
        </p:blipFill>
        <p:spPr>
          <a:xfrm>
            <a:off x="5647706" y="4915295"/>
            <a:ext cx="1384988" cy="1266731"/>
          </a:xfrm>
          <a:prstGeom prst="rect">
            <a:avLst/>
          </a:prstGeom>
        </p:spPr>
      </p:pic>
      <p:pic>
        <p:nvPicPr>
          <p:cNvPr id="33" name="Picture 32">
            <a:hlinkClick r:id="rId28" action="ppaction://hlinksldjump"/>
          </p:cNvPr>
          <p:cNvPicPr>
            <a:picLocks noChangeAspect="1"/>
          </p:cNvPicPr>
          <p:nvPr/>
        </p:nvPicPr>
        <p:blipFill>
          <a:blip r:embed="rId29" cstate="print">
            <a:extLst>
              <a:ext uri="{BEBA8EAE-BF5A-486C-A8C5-ECC9F3942E4B}">
                <a14:imgProps xmlns:a14="http://schemas.microsoft.com/office/drawing/2010/main">
                  <a14:imgLayer r:embed="rId30">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10344355" y="4766441"/>
            <a:ext cx="1267074" cy="1386504"/>
          </a:xfrm>
          <a:prstGeom prst="rect">
            <a:avLst/>
          </a:prstGeom>
        </p:spPr>
      </p:pic>
      <p:pic>
        <p:nvPicPr>
          <p:cNvPr id="34" name="Picture 33">
            <a:hlinkClick r:id="rId31" action="ppaction://hlinksldjump"/>
          </p:cNvPr>
          <p:cNvPicPr>
            <a:picLocks noChangeAspect="1"/>
          </p:cNvPicPr>
          <p:nvPr/>
        </p:nvPicPr>
        <p:blipFill>
          <a:blip r:embed="rId32" cstate="print">
            <a:extLst>
              <a:ext uri="{BEBA8EAE-BF5A-486C-A8C5-ECC9F3942E4B}">
                <a14:imgProps xmlns:a14="http://schemas.microsoft.com/office/drawing/2010/main">
                  <a14:imgLayer r:embed="rId33">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359571" y="4911087"/>
            <a:ext cx="1382534" cy="1139823"/>
          </a:xfrm>
          <a:prstGeom prst="rect">
            <a:avLst/>
          </a:prstGeom>
        </p:spPr>
      </p:pic>
      <p:pic>
        <p:nvPicPr>
          <p:cNvPr id="46" name="Picture 4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1214673">
            <a:off x="3868873" y="2565377"/>
            <a:ext cx="1893401" cy="637032"/>
          </a:xfrm>
          <a:prstGeom prst="rect">
            <a:avLst/>
          </a:prstGeom>
        </p:spPr>
      </p:pic>
      <p:pic>
        <p:nvPicPr>
          <p:cNvPr id="42" name="Picture 41">
            <a:hlinkClick r:id="rId10" action="ppaction://hlinksldjump"/>
          </p:cNvPr>
          <p:cNvPicPr>
            <a:picLocks noChangeAspect="1"/>
          </p:cNvPicPr>
          <p:nvPr/>
        </p:nvPicPr>
        <p:blipFill>
          <a:blip r:embed="rId34" cstate="print">
            <a:extLst>
              <a:ext uri="{BEBA8EAE-BF5A-486C-A8C5-ECC9F3942E4B}">
                <a14:imgProps xmlns:a14="http://schemas.microsoft.com/office/drawing/2010/main">
                  <a14:imgLayer r:embed="rId3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4104270" y="1736713"/>
            <a:ext cx="1543813" cy="1251090"/>
          </a:xfrm>
          <a:prstGeom prst="rect">
            <a:avLst/>
          </a:prstGeom>
        </p:spPr>
      </p:pic>
      <p:sp>
        <p:nvSpPr>
          <p:cNvPr id="35" name="Rounded Rectangle 34">
            <a:hlinkClick r:id="rId36" action="ppaction://hlinksldjump"/>
          </p:cNvPr>
          <p:cNvSpPr/>
          <p:nvPr/>
        </p:nvSpPr>
        <p:spPr>
          <a:xfrm>
            <a:off x="10706100" y="-966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BÀI MỚI</a:t>
            </a:r>
            <a:endParaRPr kumimoji="0" lang="en-US" sz="1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046588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34"/>
                                        </p:tgtEl>
                                      </p:cBhvr>
                                    </p:animEffect>
                                    <p:anim calcmode="lin" valueType="num">
                                      <p:cBhvr>
                                        <p:cTn id="7" dur="1000"/>
                                        <p:tgtEl>
                                          <p:spTgt spid="34"/>
                                        </p:tgtEl>
                                        <p:attrNameLst>
                                          <p:attrName>ppt_x</p:attrName>
                                        </p:attrNameLst>
                                      </p:cBhvr>
                                      <p:tavLst>
                                        <p:tav tm="0">
                                          <p:val>
                                            <p:strVal val="ppt_x"/>
                                          </p:val>
                                        </p:tav>
                                        <p:tav tm="100000">
                                          <p:val>
                                            <p:strVal val="ppt_x"/>
                                          </p:val>
                                        </p:tav>
                                      </p:tavLst>
                                    </p:anim>
                                    <p:anim calcmode="lin" valueType="num">
                                      <p:cBhvr>
                                        <p:cTn id="8" dur="100" decel="100000"/>
                                        <p:tgtEl>
                                          <p:spTgt spid="34"/>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4"/>
                                        </p:tgtEl>
                                        <p:attrNameLst>
                                          <p:attrName>ppt_y</p:attrName>
                                        </p:attrNameLst>
                                      </p:cBhvr>
                                      <p:tavLst>
                                        <p:tav tm="0">
                                          <p:val>
                                            <p:strVal val="ppt_y"/>
                                          </p:val>
                                        </p:tav>
                                        <p:tav tm="100000">
                                          <p:val>
                                            <p:strVal val="ppt_y+1"/>
                                          </p:val>
                                        </p:tav>
                                      </p:tavLst>
                                    </p:anim>
                                    <p:set>
                                      <p:cBhvr>
                                        <p:cTn id="10"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nodeType="clickEffect">
                                  <p:stCondLst>
                                    <p:cond delay="0"/>
                                  </p:stCondLst>
                                  <p:childTnLst>
                                    <p:animEffect transition="out" filter="fade">
                                      <p:cBhvr>
                                        <p:cTn id="15" dur="1000"/>
                                        <p:tgtEl>
                                          <p:spTgt spid="29"/>
                                        </p:tgtEl>
                                      </p:cBhvr>
                                    </p:animEffect>
                                    <p:anim calcmode="lin" valueType="num">
                                      <p:cBhvr>
                                        <p:cTn id="16" dur="1000"/>
                                        <p:tgtEl>
                                          <p:spTgt spid="29"/>
                                        </p:tgtEl>
                                        <p:attrNameLst>
                                          <p:attrName>ppt_x</p:attrName>
                                        </p:attrNameLst>
                                      </p:cBhvr>
                                      <p:tavLst>
                                        <p:tav tm="0">
                                          <p:val>
                                            <p:strVal val="ppt_x"/>
                                          </p:val>
                                        </p:tav>
                                        <p:tav tm="100000">
                                          <p:val>
                                            <p:strVal val="ppt_x"/>
                                          </p:val>
                                        </p:tav>
                                      </p:tavLst>
                                    </p:anim>
                                    <p:anim calcmode="lin" valueType="num">
                                      <p:cBhvr>
                                        <p:cTn id="17" dur="100" decel="100000"/>
                                        <p:tgtEl>
                                          <p:spTgt spid="29"/>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29"/>
                                        </p:tgtEl>
                                        <p:attrNameLst>
                                          <p:attrName>ppt_y</p:attrName>
                                        </p:attrNameLst>
                                      </p:cBhvr>
                                      <p:tavLst>
                                        <p:tav tm="0">
                                          <p:val>
                                            <p:strVal val="ppt_y"/>
                                          </p:val>
                                        </p:tav>
                                        <p:tav tm="100000">
                                          <p:val>
                                            <p:strVal val="ppt_y+1"/>
                                          </p:val>
                                        </p:tav>
                                      </p:tavLst>
                                    </p:anim>
                                    <p:set>
                                      <p:cBhvr>
                                        <p:cTn id="19"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nodeType="clickEffect">
                                  <p:stCondLst>
                                    <p:cond delay="0"/>
                                  </p:stCondLst>
                                  <p:childTnLst>
                                    <p:animEffect transition="out" filter="fade">
                                      <p:cBhvr>
                                        <p:cTn id="24" dur="1000"/>
                                        <p:tgtEl>
                                          <p:spTgt spid="33"/>
                                        </p:tgtEl>
                                      </p:cBhvr>
                                    </p:animEffect>
                                    <p:anim calcmode="lin" valueType="num">
                                      <p:cBhvr>
                                        <p:cTn id="25" dur="1000"/>
                                        <p:tgtEl>
                                          <p:spTgt spid="33"/>
                                        </p:tgtEl>
                                        <p:attrNameLst>
                                          <p:attrName>ppt_x</p:attrName>
                                        </p:attrNameLst>
                                      </p:cBhvr>
                                      <p:tavLst>
                                        <p:tav tm="0">
                                          <p:val>
                                            <p:strVal val="ppt_x"/>
                                          </p:val>
                                        </p:tav>
                                        <p:tav tm="100000">
                                          <p:val>
                                            <p:strVal val="ppt_x"/>
                                          </p:val>
                                        </p:tav>
                                      </p:tavLst>
                                    </p:anim>
                                    <p:anim calcmode="lin" valueType="num">
                                      <p:cBhvr>
                                        <p:cTn id="26" dur="100" decel="100000"/>
                                        <p:tgtEl>
                                          <p:spTgt spid="33"/>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33"/>
                                        </p:tgtEl>
                                        <p:attrNameLst>
                                          <p:attrName>ppt_y</p:attrName>
                                        </p:attrNameLst>
                                      </p:cBhvr>
                                      <p:tavLst>
                                        <p:tav tm="0">
                                          <p:val>
                                            <p:strVal val="ppt_y"/>
                                          </p:val>
                                        </p:tav>
                                        <p:tav tm="100000">
                                          <p:val>
                                            <p:strVal val="ppt_y+1"/>
                                          </p:val>
                                        </p:tav>
                                      </p:tavLst>
                                    </p:anim>
                                    <p:set>
                                      <p:cBhvr>
                                        <p:cTn id="28"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37" presetClass="exit" presetSubtype="0" fill="hold" nodeType="clickEffect">
                                  <p:stCondLst>
                                    <p:cond delay="0"/>
                                  </p:stCondLst>
                                  <p:childTnLst>
                                    <p:animEffect transition="out" filter="fade">
                                      <p:cBhvr>
                                        <p:cTn id="33" dur="1000"/>
                                        <p:tgtEl>
                                          <p:spTgt spid="25"/>
                                        </p:tgtEl>
                                      </p:cBhvr>
                                    </p:animEffect>
                                    <p:anim calcmode="lin" valueType="num">
                                      <p:cBhvr>
                                        <p:cTn id="34" dur="1000"/>
                                        <p:tgtEl>
                                          <p:spTgt spid="25"/>
                                        </p:tgtEl>
                                        <p:attrNameLst>
                                          <p:attrName>ppt_x</p:attrName>
                                        </p:attrNameLst>
                                      </p:cBhvr>
                                      <p:tavLst>
                                        <p:tav tm="0">
                                          <p:val>
                                            <p:strVal val="ppt_x"/>
                                          </p:val>
                                        </p:tav>
                                        <p:tav tm="100000">
                                          <p:val>
                                            <p:strVal val="ppt_x"/>
                                          </p:val>
                                        </p:tav>
                                      </p:tavLst>
                                    </p:anim>
                                    <p:anim calcmode="lin" valueType="num">
                                      <p:cBhvr>
                                        <p:cTn id="35" dur="100" decel="100000"/>
                                        <p:tgtEl>
                                          <p:spTgt spid="25"/>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25"/>
                                        </p:tgtEl>
                                        <p:attrNameLst>
                                          <p:attrName>ppt_y</p:attrName>
                                        </p:attrNameLst>
                                      </p:cBhvr>
                                      <p:tavLst>
                                        <p:tav tm="0">
                                          <p:val>
                                            <p:strVal val="ppt_y"/>
                                          </p:val>
                                        </p:tav>
                                        <p:tav tm="100000">
                                          <p:val>
                                            <p:strVal val="ppt_y+1"/>
                                          </p:val>
                                        </p:tav>
                                      </p:tavLst>
                                    </p:anim>
                                    <p:set>
                                      <p:cBhvr>
                                        <p:cTn id="37"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37" presetClass="exit" presetSubtype="0" fill="hold" nodeType="clickEffect">
                                  <p:stCondLst>
                                    <p:cond delay="0"/>
                                  </p:stCondLst>
                                  <p:childTnLst>
                                    <p:animEffect transition="out" filter="fade">
                                      <p:cBhvr>
                                        <p:cTn id="42" dur="1000"/>
                                        <p:tgtEl>
                                          <p:spTgt spid="26"/>
                                        </p:tgtEl>
                                      </p:cBhvr>
                                    </p:animEffect>
                                    <p:anim calcmode="lin" valueType="num">
                                      <p:cBhvr>
                                        <p:cTn id="43" dur="1000"/>
                                        <p:tgtEl>
                                          <p:spTgt spid="26"/>
                                        </p:tgtEl>
                                        <p:attrNameLst>
                                          <p:attrName>ppt_x</p:attrName>
                                        </p:attrNameLst>
                                      </p:cBhvr>
                                      <p:tavLst>
                                        <p:tav tm="0">
                                          <p:val>
                                            <p:strVal val="ppt_x"/>
                                          </p:val>
                                        </p:tav>
                                        <p:tav tm="100000">
                                          <p:val>
                                            <p:strVal val="ppt_x"/>
                                          </p:val>
                                        </p:tav>
                                      </p:tavLst>
                                    </p:anim>
                                    <p:anim calcmode="lin" valueType="num">
                                      <p:cBhvr>
                                        <p:cTn id="44" dur="100" decel="100000"/>
                                        <p:tgtEl>
                                          <p:spTgt spid="26"/>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26"/>
                                        </p:tgtEl>
                                        <p:attrNameLst>
                                          <p:attrName>ppt_y</p:attrName>
                                        </p:attrNameLst>
                                      </p:cBhvr>
                                      <p:tavLst>
                                        <p:tav tm="0">
                                          <p:val>
                                            <p:strVal val="ppt_y"/>
                                          </p:val>
                                        </p:tav>
                                        <p:tav tm="100000">
                                          <p:val>
                                            <p:strVal val="ppt_y+1"/>
                                          </p:val>
                                        </p:tav>
                                      </p:tavLst>
                                    </p:anim>
                                    <p:set>
                                      <p:cBhvr>
                                        <p:cTn id="46"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37" presetClass="exit" presetSubtype="0" fill="hold" nodeType="clickEffect">
                                  <p:stCondLst>
                                    <p:cond delay="0"/>
                                  </p:stCondLst>
                                  <p:childTnLst>
                                    <p:animEffect transition="out" filter="fade">
                                      <p:cBhvr>
                                        <p:cTn id="51" dur="1000"/>
                                        <p:tgtEl>
                                          <p:spTgt spid="22"/>
                                        </p:tgtEl>
                                      </p:cBhvr>
                                    </p:animEffect>
                                    <p:anim calcmode="lin" valueType="num">
                                      <p:cBhvr>
                                        <p:cTn id="52" dur="1000"/>
                                        <p:tgtEl>
                                          <p:spTgt spid="22"/>
                                        </p:tgtEl>
                                        <p:attrNameLst>
                                          <p:attrName>ppt_x</p:attrName>
                                        </p:attrNameLst>
                                      </p:cBhvr>
                                      <p:tavLst>
                                        <p:tav tm="0">
                                          <p:val>
                                            <p:strVal val="ppt_x"/>
                                          </p:val>
                                        </p:tav>
                                        <p:tav tm="100000">
                                          <p:val>
                                            <p:strVal val="ppt_x"/>
                                          </p:val>
                                        </p:tav>
                                      </p:tavLst>
                                    </p:anim>
                                    <p:anim calcmode="lin" valueType="num">
                                      <p:cBhvr>
                                        <p:cTn id="53" dur="100" decel="100000"/>
                                        <p:tgtEl>
                                          <p:spTgt spid="22"/>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22"/>
                                        </p:tgtEl>
                                        <p:attrNameLst>
                                          <p:attrName>ppt_y</p:attrName>
                                        </p:attrNameLst>
                                      </p:cBhvr>
                                      <p:tavLst>
                                        <p:tav tm="0">
                                          <p:val>
                                            <p:strVal val="ppt_y"/>
                                          </p:val>
                                        </p:tav>
                                        <p:tav tm="100000">
                                          <p:val>
                                            <p:strVal val="ppt_y+1"/>
                                          </p:val>
                                        </p:tav>
                                      </p:tavLst>
                                    </p:anim>
                                    <p:set>
                                      <p:cBhvr>
                                        <p:cTn id="5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37" presetClass="exit" presetSubtype="0" fill="hold" nodeType="clickEffect">
                                  <p:stCondLst>
                                    <p:cond delay="0"/>
                                  </p:stCondLst>
                                  <p:childTnLst>
                                    <p:animEffect transition="out" filter="fade">
                                      <p:cBhvr>
                                        <p:cTn id="60" dur="1000"/>
                                        <p:tgtEl>
                                          <p:spTgt spid="23"/>
                                        </p:tgtEl>
                                      </p:cBhvr>
                                    </p:animEffect>
                                    <p:anim calcmode="lin" valueType="num">
                                      <p:cBhvr>
                                        <p:cTn id="61" dur="1000"/>
                                        <p:tgtEl>
                                          <p:spTgt spid="23"/>
                                        </p:tgtEl>
                                        <p:attrNameLst>
                                          <p:attrName>ppt_x</p:attrName>
                                        </p:attrNameLst>
                                      </p:cBhvr>
                                      <p:tavLst>
                                        <p:tav tm="0">
                                          <p:val>
                                            <p:strVal val="ppt_x"/>
                                          </p:val>
                                        </p:tav>
                                        <p:tav tm="100000">
                                          <p:val>
                                            <p:strVal val="ppt_x"/>
                                          </p:val>
                                        </p:tav>
                                      </p:tavLst>
                                    </p:anim>
                                    <p:anim calcmode="lin" valueType="num">
                                      <p:cBhvr>
                                        <p:cTn id="62" dur="100" decel="100000"/>
                                        <p:tgtEl>
                                          <p:spTgt spid="23"/>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23"/>
                                        </p:tgtEl>
                                        <p:attrNameLst>
                                          <p:attrName>ppt_y</p:attrName>
                                        </p:attrNameLst>
                                      </p:cBhvr>
                                      <p:tavLst>
                                        <p:tav tm="0">
                                          <p:val>
                                            <p:strVal val="ppt_y"/>
                                          </p:val>
                                        </p:tav>
                                        <p:tav tm="100000">
                                          <p:val>
                                            <p:strVal val="ppt_y+1"/>
                                          </p:val>
                                        </p:tav>
                                      </p:tavLst>
                                    </p:anim>
                                    <p:set>
                                      <p:cBhvr>
                                        <p:cTn id="6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37" presetClass="exit" presetSubtype="0" fill="hold" nodeType="clickEffect">
                                  <p:stCondLst>
                                    <p:cond delay="0"/>
                                  </p:stCondLst>
                                  <p:childTnLst>
                                    <p:animEffect transition="out" filter="fade">
                                      <p:cBhvr>
                                        <p:cTn id="69" dur="1000"/>
                                        <p:tgtEl>
                                          <p:spTgt spid="24"/>
                                        </p:tgtEl>
                                      </p:cBhvr>
                                    </p:animEffect>
                                    <p:anim calcmode="lin" valueType="num">
                                      <p:cBhvr>
                                        <p:cTn id="70" dur="1000"/>
                                        <p:tgtEl>
                                          <p:spTgt spid="24"/>
                                        </p:tgtEl>
                                        <p:attrNameLst>
                                          <p:attrName>ppt_x</p:attrName>
                                        </p:attrNameLst>
                                      </p:cBhvr>
                                      <p:tavLst>
                                        <p:tav tm="0">
                                          <p:val>
                                            <p:strVal val="ppt_x"/>
                                          </p:val>
                                        </p:tav>
                                        <p:tav tm="100000">
                                          <p:val>
                                            <p:strVal val="ppt_x"/>
                                          </p:val>
                                        </p:tav>
                                      </p:tavLst>
                                    </p:anim>
                                    <p:anim calcmode="lin" valueType="num">
                                      <p:cBhvr>
                                        <p:cTn id="71" dur="100" decel="100000"/>
                                        <p:tgtEl>
                                          <p:spTgt spid="24"/>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24"/>
                                        </p:tgtEl>
                                        <p:attrNameLst>
                                          <p:attrName>ppt_y</p:attrName>
                                        </p:attrNameLst>
                                      </p:cBhvr>
                                      <p:tavLst>
                                        <p:tav tm="0">
                                          <p:val>
                                            <p:strVal val="ppt_y"/>
                                          </p:val>
                                        </p:tav>
                                        <p:tav tm="100000">
                                          <p:val>
                                            <p:strVal val="ppt_y+1"/>
                                          </p:val>
                                        </p:tav>
                                      </p:tavLst>
                                    </p:anim>
                                    <p:set>
                                      <p:cBhvr>
                                        <p:cTn id="73"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42"/>
                    </p:tgtEl>
                  </p:cond>
                </p:stCondLst>
                <p:endSync evt="end" delay="0">
                  <p:rtn val="all"/>
                </p:endSync>
                <p:childTnLst>
                  <p:par>
                    <p:cTn id="75" fill="hold">
                      <p:stCondLst>
                        <p:cond delay="0"/>
                      </p:stCondLst>
                      <p:childTnLst>
                        <p:par>
                          <p:cTn id="76" fill="hold">
                            <p:stCondLst>
                              <p:cond delay="0"/>
                            </p:stCondLst>
                            <p:childTnLst>
                              <p:par>
                                <p:cTn id="77" presetID="37" presetClass="exit" presetSubtype="0" fill="hold" nodeType="clickEffect">
                                  <p:stCondLst>
                                    <p:cond delay="0"/>
                                  </p:stCondLst>
                                  <p:childTnLst>
                                    <p:animEffect transition="out" filter="fade">
                                      <p:cBhvr>
                                        <p:cTn id="78" dur="1000"/>
                                        <p:tgtEl>
                                          <p:spTgt spid="42"/>
                                        </p:tgtEl>
                                      </p:cBhvr>
                                    </p:animEffect>
                                    <p:anim calcmode="lin" valueType="num">
                                      <p:cBhvr>
                                        <p:cTn id="79" dur="1000"/>
                                        <p:tgtEl>
                                          <p:spTgt spid="42"/>
                                        </p:tgtEl>
                                        <p:attrNameLst>
                                          <p:attrName>ppt_x</p:attrName>
                                        </p:attrNameLst>
                                      </p:cBhvr>
                                      <p:tavLst>
                                        <p:tav tm="0">
                                          <p:val>
                                            <p:strVal val="ppt_x"/>
                                          </p:val>
                                        </p:tav>
                                        <p:tav tm="100000">
                                          <p:val>
                                            <p:strVal val="ppt_x"/>
                                          </p:val>
                                        </p:tav>
                                      </p:tavLst>
                                    </p:anim>
                                    <p:anim calcmode="lin" valueType="num">
                                      <p:cBhvr>
                                        <p:cTn id="80" dur="100" decel="100000"/>
                                        <p:tgtEl>
                                          <p:spTgt spid="42"/>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42"/>
                                        </p:tgtEl>
                                        <p:attrNameLst>
                                          <p:attrName>ppt_y</p:attrName>
                                        </p:attrNameLst>
                                      </p:cBhvr>
                                      <p:tavLst>
                                        <p:tav tm="0">
                                          <p:val>
                                            <p:strVal val="ppt_y"/>
                                          </p:val>
                                        </p:tav>
                                        <p:tav tm="100000">
                                          <p:val>
                                            <p:strVal val="ppt_y+1"/>
                                          </p:val>
                                        </p:tav>
                                      </p:tavLst>
                                    </p:anim>
                                    <p:set>
                                      <p:cBhvr>
                                        <p:cTn id="82"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3" restart="whenNotActive" fill="hold" evtFilter="cancelBubble" nodeType="interactiveSeq">
                <p:stCondLst>
                  <p:cond evt="onClick" delay="0">
                    <p:tgtEl>
                      <p:spTgt spid="38"/>
                    </p:tgtEl>
                  </p:cond>
                </p:stCondLst>
                <p:endSync evt="end" delay="0">
                  <p:rtn val="all"/>
                </p:endSync>
                <p:childTnLst>
                  <p:par>
                    <p:cTn id="84" fill="hold">
                      <p:stCondLst>
                        <p:cond delay="0"/>
                      </p:stCondLst>
                      <p:childTnLst>
                        <p:par>
                          <p:cTn id="85" fill="hold">
                            <p:stCondLst>
                              <p:cond delay="0"/>
                            </p:stCondLst>
                            <p:childTnLst>
                              <p:par>
                                <p:cTn id="86" presetID="37" presetClass="exit" presetSubtype="0" fill="hold" nodeType="clickEffect">
                                  <p:stCondLst>
                                    <p:cond delay="0"/>
                                  </p:stCondLst>
                                  <p:childTnLst>
                                    <p:animEffect transition="out" filter="fade">
                                      <p:cBhvr>
                                        <p:cTn id="87" dur="1000"/>
                                        <p:tgtEl>
                                          <p:spTgt spid="38"/>
                                        </p:tgtEl>
                                      </p:cBhvr>
                                    </p:animEffect>
                                    <p:anim calcmode="lin" valueType="num">
                                      <p:cBhvr>
                                        <p:cTn id="88" dur="1000"/>
                                        <p:tgtEl>
                                          <p:spTgt spid="38"/>
                                        </p:tgtEl>
                                        <p:attrNameLst>
                                          <p:attrName>ppt_x</p:attrName>
                                        </p:attrNameLst>
                                      </p:cBhvr>
                                      <p:tavLst>
                                        <p:tav tm="0">
                                          <p:val>
                                            <p:strVal val="ppt_x"/>
                                          </p:val>
                                        </p:tav>
                                        <p:tav tm="100000">
                                          <p:val>
                                            <p:strVal val="ppt_x"/>
                                          </p:val>
                                        </p:tav>
                                      </p:tavLst>
                                    </p:anim>
                                    <p:anim calcmode="lin" valueType="num">
                                      <p:cBhvr>
                                        <p:cTn id="89" dur="100" decel="100000"/>
                                        <p:tgtEl>
                                          <p:spTgt spid="38"/>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38"/>
                                        </p:tgtEl>
                                        <p:attrNameLst>
                                          <p:attrName>ppt_y</p:attrName>
                                        </p:attrNameLst>
                                      </p:cBhvr>
                                      <p:tavLst>
                                        <p:tav tm="0">
                                          <p:val>
                                            <p:strVal val="ppt_y"/>
                                          </p:val>
                                        </p:tav>
                                        <p:tav tm="100000">
                                          <p:val>
                                            <p:strVal val="ppt_y+1"/>
                                          </p:val>
                                        </p:tav>
                                      </p:tavLst>
                                    </p:anim>
                                    <p:set>
                                      <p:cBhvr>
                                        <p:cTn id="91"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363705" y="4733160"/>
            <a:ext cx="1744050" cy="1413360"/>
          </a:xfrm>
          <a:prstGeom prst="rect">
            <a:avLst/>
          </a:prstGeom>
        </p:spPr>
      </p:pic>
      <p:sp>
        <p:nvSpPr>
          <p:cNvPr id="16" name="TextBox 15"/>
          <p:cNvSpPr txBox="1"/>
          <p:nvPr/>
        </p:nvSpPr>
        <p:spPr>
          <a:xfrm>
            <a:off x="876722" y="567205"/>
            <a:ext cx="10131491"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lvl="0">
              <a:defRPr/>
            </a:pPr>
            <a:r>
              <a:rPr lang="en-US" sz="4000" smtClean="0">
                <a:solidFill>
                  <a:prstClr val="black"/>
                </a:solidFill>
                <a:latin typeface="Times New Roman" panose="02020603050405020304" pitchFamily="18" charset="0"/>
                <a:cs typeface="Times New Roman" panose="02020603050405020304" pitchFamily="18" charset="0"/>
              </a:rPr>
              <a:t>Câu 1. Yếu </a:t>
            </a:r>
            <a:r>
              <a:rPr lang="en-US" sz="4000">
                <a:solidFill>
                  <a:prstClr val="black"/>
                </a:solidFill>
                <a:latin typeface="Times New Roman" panose="02020603050405020304" pitchFamily="18" charset="0"/>
                <a:cs typeface="Times New Roman" panose="02020603050405020304" pitchFamily="18" charset="0"/>
              </a:rPr>
              <a:t>tố “tri” trong từ “tri âm” có nghĩa </a:t>
            </a:r>
            <a:r>
              <a:rPr lang="en-US" sz="4000" smtClean="0">
                <a:solidFill>
                  <a:prstClr val="black"/>
                </a:solidFill>
                <a:latin typeface="Times New Roman" panose="02020603050405020304" pitchFamily="18" charset="0"/>
                <a:cs typeface="Times New Roman" panose="02020603050405020304" pitchFamily="18" charset="0"/>
              </a:rPr>
              <a:t>là</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4781074" y="3224336"/>
            <a:ext cx="2207656"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Hiểu biết.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3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p:cNvSpPr/>
          <p:nvPr/>
        </p:nvSpPr>
        <p:spPr>
          <a:xfrm>
            <a:off x="3606315" y="2774071"/>
            <a:ext cx="5402441" cy="1015663"/>
          </a:xfrm>
          <a:prstGeom prst="rect">
            <a:avLst/>
          </a:prstGeom>
        </p:spPr>
        <p:txBody>
          <a:bodyPr wrap="none">
            <a:spAutoFit/>
          </a:bodyPr>
          <a:lstStyle/>
          <a:p>
            <a:r>
              <a:rPr lang="vi-VN"/>
              <a:t>“</a:t>
            </a:r>
            <a:r>
              <a:rPr lang="vi-VN" sz="6000">
                <a:latin typeface="+mj-lt"/>
              </a:rPr>
              <a:t>Nhanh như </a:t>
            </a:r>
            <a:r>
              <a:rPr lang="vi-VN" sz="6000" smtClean="0">
                <a:latin typeface="+mj-lt"/>
              </a:rPr>
              <a:t>chớp</a:t>
            </a:r>
            <a:endParaRPr lang="en-US" sz="6000">
              <a:latin typeface="+mj-lt"/>
            </a:endParaRPr>
          </a:p>
        </p:txBody>
      </p:sp>
      <p:pic>
        <p:nvPicPr>
          <p:cNvPr id="6"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3116" y="1052285"/>
            <a:ext cx="1517333" cy="1517333"/>
          </a:xfrm>
          <a:prstGeom prst="rect">
            <a:avLst/>
          </a:prstGeom>
        </p:spPr>
      </p:pic>
      <p:pic>
        <p:nvPicPr>
          <p:cNvPr id="8"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5225" y="1052284"/>
            <a:ext cx="1517333" cy="1517333"/>
          </a:xfrm>
          <a:prstGeom prst="rect">
            <a:avLst/>
          </a:prstGeom>
        </p:spPr>
      </p:pic>
      <p:pic>
        <p:nvPicPr>
          <p:cNvPr id="11"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50089" y="1548673"/>
            <a:ext cx="1517333" cy="1517333"/>
          </a:xfrm>
          <a:prstGeom prst="rect">
            <a:avLst/>
          </a:prstGeom>
        </p:spPr>
      </p:pic>
      <p:pic>
        <p:nvPicPr>
          <p:cNvPr id="12"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6285" y="3789734"/>
            <a:ext cx="1517333" cy="1517333"/>
          </a:xfrm>
          <a:prstGeom prst="rect">
            <a:avLst/>
          </a:prstGeom>
        </p:spPr>
      </p:pic>
      <p:pic>
        <p:nvPicPr>
          <p:cNvPr id="13"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9736" y="4053215"/>
            <a:ext cx="1517333" cy="1517333"/>
          </a:xfrm>
          <a:prstGeom prst="rect">
            <a:avLst/>
          </a:prstGeom>
        </p:spPr>
      </p:pic>
      <p:pic>
        <p:nvPicPr>
          <p:cNvPr id="14"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3116" y="3994187"/>
            <a:ext cx="1517333" cy="1517333"/>
          </a:xfrm>
          <a:prstGeom prst="rect">
            <a:avLst/>
          </a:prstGeom>
        </p:spPr>
      </p:pic>
      <p:pic>
        <p:nvPicPr>
          <p:cNvPr id="15"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8982" y="3497799"/>
            <a:ext cx="1517333" cy="1517333"/>
          </a:xfrm>
          <a:prstGeom prst="rect">
            <a:avLst/>
          </a:prstGeom>
        </p:spPr>
      </p:pic>
      <p:pic>
        <p:nvPicPr>
          <p:cNvPr id="16"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2786" y="1878239"/>
            <a:ext cx="1517333" cy="1517333"/>
          </a:xfrm>
          <a:prstGeom prst="rect">
            <a:avLst/>
          </a:prstGeom>
        </p:spPr>
      </p:pic>
      <p:pic>
        <p:nvPicPr>
          <p:cNvPr id="17"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53086" y="2690907"/>
            <a:ext cx="1517333" cy="1517333"/>
          </a:xfrm>
          <a:prstGeom prst="rect">
            <a:avLst/>
          </a:prstGeom>
        </p:spPr>
      </p:pic>
      <p:pic>
        <p:nvPicPr>
          <p:cNvPr id="18"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6920" y="1052285"/>
            <a:ext cx="1517333" cy="1517333"/>
          </a:xfrm>
          <a:prstGeom prst="rect">
            <a:avLst/>
          </a:prstGeom>
        </p:spPr>
      </p:pic>
      <p:pic>
        <p:nvPicPr>
          <p:cNvPr id="19"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49029" y="1052284"/>
            <a:ext cx="1517333" cy="1517333"/>
          </a:xfrm>
          <a:prstGeom prst="rect">
            <a:avLst/>
          </a:prstGeom>
        </p:spPr>
      </p:pic>
      <p:pic>
        <p:nvPicPr>
          <p:cNvPr id="20"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93893" y="1548673"/>
            <a:ext cx="1517333" cy="1517333"/>
          </a:xfrm>
          <a:prstGeom prst="rect">
            <a:avLst/>
          </a:prstGeom>
        </p:spPr>
      </p:pic>
      <p:pic>
        <p:nvPicPr>
          <p:cNvPr id="21"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73540" y="4053215"/>
            <a:ext cx="1517333" cy="1517333"/>
          </a:xfrm>
          <a:prstGeom prst="rect">
            <a:avLst/>
          </a:prstGeom>
        </p:spPr>
      </p:pic>
      <p:pic>
        <p:nvPicPr>
          <p:cNvPr id="22"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6920" y="3994187"/>
            <a:ext cx="1517333" cy="1517333"/>
          </a:xfrm>
          <a:prstGeom prst="rect">
            <a:avLst/>
          </a:prstGeom>
        </p:spPr>
      </p:pic>
      <p:pic>
        <p:nvPicPr>
          <p:cNvPr id="23"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2786" y="3497799"/>
            <a:ext cx="1517333" cy="1517333"/>
          </a:xfrm>
          <a:prstGeom prst="rect">
            <a:avLst/>
          </a:prstGeom>
        </p:spPr>
      </p:pic>
      <p:pic>
        <p:nvPicPr>
          <p:cNvPr id="24"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6590" y="1878239"/>
            <a:ext cx="1517333" cy="1517333"/>
          </a:xfrm>
          <a:prstGeom prst="rect">
            <a:avLst/>
          </a:prstGeom>
        </p:spPr>
      </p:pic>
      <p:pic>
        <p:nvPicPr>
          <p:cNvPr id="25"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96890" y="2690907"/>
            <a:ext cx="1517333" cy="1517333"/>
          </a:xfrm>
          <a:prstGeom prst="rect">
            <a:avLst/>
          </a:prstGeom>
        </p:spPr>
      </p:pic>
    </p:spTree>
    <p:extLst>
      <p:ext uri="{BB962C8B-B14F-4D97-AF65-F5344CB8AC3E}">
        <p14:creationId xmlns:p14="http://schemas.microsoft.com/office/powerpoint/2010/main" val="3785378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1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1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1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41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1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100"/>
                            </p:stCondLst>
                            <p:childTnLst>
                              <p:par>
                                <p:cTn id="47" presetID="3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par>
                          <p:cTn id="53" fill="hold">
                            <p:stCondLst>
                              <p:cond delay="7100"/>
                            </p:stCondLst>
                            <p:childTnLst>
                              <p:par>
                                <p:cTn id="54" presetID="31"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fltVal val="0"/>
                                          </p:val>
                                        </p:tav>
                                        <p:tav tm="100000">
                                          <p:val>
                                            <p:strVal val="#ppt_h"/>
                                          </p:val>
                                        </p:tav>
                                      </p:tavLst>
                                    </p:anim>
                                    <p:anim calcmode="lin" valueType="num">
                                      <p:cBhvr>
                                        <p:cTn id="58" dur="1000" fill="hold"/>
                                        <p:tgtEl>
                                          <p:spTgt spid="16"/>
                                        </p:tgtEl>
                                        <p:attrNameLst>
                                          <p:attrName>style.rotation</p:attrName>
                                        </p:attrNameLst>
                                      </p:cBhvr>
                                      <p:tavLst>
                                        <p:tav tm="0">
                                          <p:val>
                                            <p:fltVal val="90"/>
                                          </p:val>
                                        </p:tav>
                                        <p:tav tm="100000">
                                          <p:val>
                                            <p:fltVal val="0"/>
                                          </p:val>
                                        </p:tav>
                                      </p:tavLst>
                                    </p:anim>
                                    <p:animEffect transition="in" filter="fade">
                                      <p:cBhvr>
                                        <p:cTn id="59" dur="1000"/>
                                        <p:tgtEl>
                                          <p:spTgt spid="16"/>
                                        </p:tgtEl>
                                      </p:cBhvr>
                                    </p:animEffect>
                                  </p:childTnLst>
                                </p:cTn>
                              </p:par>
                            </p:childTnLst>
                          </p:cTn>
                        </p:par>
                        <p:par>
                          <p:cTn id="60" fill="hold">
                            <p:stCondLst>
                              <p:cond delay="8100"/>
                            </p:stCondLst>
                            <p:childTnLst>
                              <p:par>
                                <p:cTn id="61" presetID="31"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0802" y1="75714" x2="69628" y2="76286"/>
                        <a14:foregroundMark x1="39685" y1="80286" x2="60458" y2="79286"/>
                        <a14:foregroundMark x1="39398" y1="7143" x2="45129" y2="17571"/>
                        <a14:foregroundMark x1="59456" y1="5714" x2="58596" y2="17286"/>
                      </a14:backgroundRemoval>
                    </a14:imgEffect>
                  </a14:imgLayer>
                </a14:imgProps>
              </a:ext>
              <a:ext uri="{28A0092B-C50C-407E-A947-70E740481C1C}">
                <a14:useLocalDpi xmlns:a14="http://schemas.microsoft.com/office/drawing/2010/main" val="0"/>
              </a:ext>
            </a:extLst>
          </a:blip>
          <a:stretch>
            <a:fillRect/>
          </a:stretch>
        </p:blipFill>
        <p:spPr>
          <a:xfrm>
            <a:off x="10110994" y="5229542"/>
            <a:ext cx="1623806" cy="1628458"/>
          </a:xfrm>
          <a:prstGeom prst="rect">
            <a:avLst/>
          </a:prstGeom>
        </p:spPr>
      </p:pic>
      <p:sp>
        <p:nvSpPr>
          <p:cNvPr id="15" name="TextBox 14"/>
          <p:cNvSpPr txBox="1"/>
          <p:nvPr/>
        </p:nvSpPr>
        <p:spPr>
          <a:xfrm>
            <a:off x="876722" y="567205"/>
            <a:ext cx="10723095"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2. Khi gặp một từ ngữ mới trong văn bản, có thể dung ……… để tra cứu.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4781074" y="3224336"/>
            <a:ext cx="1914307"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điển.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8"/>
                                        </p:tgtEl>
                                        <p:attrNameLst>
                                          <p:attrName>r</p:attrName>
                                        </p:attrNameLst>
                                      </p:cBhvr>
                                    </p:animRot>
                                    <p:animRot by="-240000">
                                      <p:cBhvr>
                                        <p:cTn id="7" dur="600" fill="hold">
                                          <p:stCondLst>
                                            <p:cond delay="600"/>
                                          </p:stCondLst>
                                        </p:cTn>
                                        <p:tgtEl>
                                          <p:spTgt spid="8"/>
                                        </p:tgtEl>
                                        <p:attrNameLst>
                                          <p:attrName>r</p:attrName>
                                        </p:attrNameLst>
                                      </p:cBhvr>
                                    </p:animRot>
                                    <p:animRot by="240000">
                                      <p:cBhvr>
                                        <p:cTn id="8" dur="600" fill="hold">
                                          <p:stCondLst>
                                            <p:cond delay="1200"/>
                                          </p:stCondLst>
                                        </p:cTn>
                                        <p:tgtEl>
                                          <p:spTgt spid="8"/>
                                        </p:tgtEl>
                                        <p:attrNameLst>
                                          <p:attrName>r</p:attrName>
                                        </p:attrNameLst>
                                      </p:cBhvr>
                                    </p:animRot>
                                    <p:animRot by="-240000">
                                      <p:cBhvr>
                                        <p:cTn id="9" dur="600" fill="hold">
                                          <p:stCondLst>
                                            <p:cond delay="1800"/>
                                          </p:stCondLst>
                                        </p:cTn>
                                        <p:tgtEl>
                                          <p:spTgt spid="8"/>
                                        </p:tgtEl>
                                        <p:attrNameLst>
                                          <p:attrName>r</p:attrName>
                                        </p:attrNameLst>
                                      </p:cBhvr>
                                    </p:animRot>
                                    <p:animRot by="120000">
                                      <p:cBhvr>
                                        <p:cTn id="10" dur="600" fill="hold">
                                          <p:stCondLst>
                                            <p:cond delay="2400"/>
                                          </p:stCondLst>
                                        </p:cTn>
                                        <p:tgtEl>
                                          <p:spTgt spid="8"/>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7900501" y="5390081"/>
            <a:ext cx="2020013" cy="1467919"/>
          </a:xfrm>
          <a:prstGeom prst="rect">
            <a:avLst/>
          </a:prstGeom>
        </p:spPr>
      </p:pic>
      <p:sp>
        <p:nvSpPr>
          <p:cNvPr id="11" name="TextBox 10"/>
          <p:cNvSpPr txBox="1"/>
          <p:nvPr/>
        </p:nvSpPr>
        <p:spPr>
          <a:xfrm>
            <a:off x="1111449" y="1026471"/>
            <a:ext cx="9383018" cy="707886"/>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3. Từ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gia” trong “gia chủ” nghĩa</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là gì?</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2091205" y="3985496"/>
            <a:ext cx="8403262" cy="707886"/>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noProof="0" smtClean="0">
                <a:solidFill>
                  <a:prstClr val="white"/>
                </a:solidFill>
                <a:latin typeface="Times New Roman" panose="02020603050405020304" pitchFamily="18" charset="0"/>
                <a:cs typeface="Times New Roman" panose="02020603050405020304" pitchFamily="18" charset="0"/>
              </a:rPr>
              <a:t>Gia có nghĩa là nhà. Gia chủ là chủ nhà.</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74998" y="5857459"/>
            <a:ext cx="2340802" cy="787559"/>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10045806" y="4989325"/>
            <a:ext cx="1495043" cy="1611414"/>
          </a:xfrm>
          <a:prstGeom prst="rect">
            <a:avLst/>
          </a:prstGeom>
        </p:spPr>
      </p:pic>
      <p:sp>
        <p:nvSpPr>
          <p:cNvPr id="11" name="TextBox 10"/>
          <p:cNvSpPr txBox="1"/>
          <p:nvPr/>
        </p:nvSpPr>
        <p:spPr>
          <a:xfrm>
            <a:off x="819901" y="483665"/>
            <a:ext cx="10975859"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Câu</a:t>
            </a:r>
            <a:r>
              <a:rPr kumimoji="0" lang="en-US" sz="40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4. </a:t>
            </a:r>
            <a:r>
              <a:rPr kumimoji="0" lang="en-US" sz="4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Thành</a:t>
            </a:r>
            <a:r>
              <a:rPr kumimoji="0" lang="en-US" sz="40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ngữ “Hiền như cô Tấm” được hình thành từ truyện</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p:nvPr/>
        </p:nvSpPr>
        <p:spPr>
          <a:xfrm>
            <a:off x="532611" y="2961292"/>
            <a:ext cx="2220480"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Tấm</a:t>
            </a:r>
            <a:r>
              <a:rPr kumimoji="0" lang="en-US" sz="40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Cám</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983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822090" y="5398366"/>
            <a:ext cx="2293710" cy="1459634"/>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068779" y="4680875"/>
            <a:ext cx="1718321" cy="1753342"/>
          </a:xfrm>
          <a:prstGeom prst="rect">
            <a:avLst/>
          </a:prstGeom>
        </p:spPr>
      </p:pic>
      <p:sp>
        <p:nvSpPr>
          <p:cNvPr id="11" name="TextBox 10"/>
          <p:cNvSpPr txBox="1"/>
          <p:nvPr/>
        </p:nvSpPr>
        <p:spPr>
          <a:xfrm>
            <a:off x="1456005" y="708419"/>
            <a:ext cx="9151035"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5. </a:t>
            </a:r>
            <a:r>
              <a:rPr lang="en-US" sz="4000" noProof="0" smtClean="0">
                <a:solidFill>
                  <a:prstClr val="black"/>
                </a:solidFill>
                <a:latin typeface="Times New Roman" panose="02020603050405020304" pitchFamily="18" charset="0"/>
                <a:cs typeface="Times New Roman" panose="02020603050405020304" pitchFamily="18" charset="0"/>
              </a:rPr>
              <a:t>Thành ngữ “ Con rồng cháu tiên” được hình thành từ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4130038" y="3849188"/>
            <a:ext cx="7542065"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Truyền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thuyết “Con rồng cháu tiên”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7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569133" y="6018013"/>
            <a:ext cx="2266400" cy="762527"/>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9739023" y="4972859"/>
            <a:ext cx="1882340" cy="1551886"/>
          </a:xfrm>
          <a:prstGeom prst="rect">
            <a:avLst/>
          </a:prstGeom>
        </p:spPr>
      </p:pic>
      <p:sp>
        <p:nvSpPr>
          <p:cNvPr id="6" name="TextBox 5"/>
          <p:cNvSpPr txBox="1"/>
          <p:nvPr/>
        </p:nvSpPr>
        <p:spPr>
          <a:xfrm>
            <a:off x="1389744" y="668663"/>
            <a:ext cx="9635307"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 6.</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Muốn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giải thích nghĩa của thành ngữ được hình thành từ truyện thì cần phải dựa vào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1499152" y="3958891"/>
            <a:ext cx="3347840"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bản truyện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07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712112" y="5409841"/>
            <a:ext cx="2678528" cy="1704518"/>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2154" y1="10441" x2="23692" y2="11137"/>
                        <a14:foregroundMark x1="47692" y1="6961" x2="36000" y2="9977"/>
                      </a14:backgroundRemoval>
                    </a14:imgEffect>
                  </a14:imgLayer>
                </a14:imgProps>
              </a:ext>
              <a:ext uri="{28A0092B-C50C-407E-A947-70E740481C1C}">
                <a14:useLocalDpi xmlns:a14="http://schemas.microsoft.com/office/drawing/2010/main" val="0"/>
              </a:ext>
            </a:extLst>
          </a:blip>
          <a:stretch>
            <a:fillRect/>
          </a:stretch>
        </p:blipFill>
        <p:spPr>
          <a:xfrm>
            <a:off x="9994411" y="5136233"/>
            <a:ext cx="2197589" cy="1457171"/>
          </a:xfrm>
          <a:prstGeom prst="rect">
            <a:avLst/>
          </a:prstGeom>
        </p:spPr>
      </p:pic>
      <p:sp>
        <p:nvSpPr>
          <p:cNvPr id="6" name="TextBox 5"/>
          <p:cNvSpPr txBox="1"/>
          <p:nvPr/>
        </p:nvSpPr>
        <p:spPr>
          <a:xfrm>
            <a:off x="1628283" y="628906"/>
            <a:ext cx="9644963"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7. </a:t>
            </a: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Theo em, khi giải</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thích nghĩa của từ ngữ có cần thiết phải dựa vào các từ ngữ xung quanh từ cần giải thích nghĩa trong văn bản không?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129815" y="4428347"/>
            <a:ext cx="2050561"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thiết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0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471586" y="5899552"/>
            <a:ext cx="2644214" cy="889642"/>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backgroundMark x1="37937" y1="83556" x2="40559" y2="85277"/>
                        <a14:backgroundMark x1="62937" y1="82792" x2="60490" y2="84895"/>
                      </a14:backgroundRemoval>
                    </a14:imgEffect>
                  </a14:imgLayer>
                </a14:imgProps>
              </a:ext>
              <a:ext uri="{28A0092B-C50C-407E-A947-70E740481C1C}">
                <a14:useLocalDpi xmlns:a14="http://schemas.microsoft.com/office/drawing/2010/main" val="0"/>
              </a:ext>
            </a:extLst>
          </a:blip>
          <a:stretch>
            <a:fillRect/>
          </a:stretch>
        </p:blipFill>
        <p:spPr>
          <a:xfrm>
            <a:off x="9706986" y="4832308"/>
            <a:ext cx="1934194" cy="1769043"/>
          </a:xfrm>
          <a:prstGeom prst="rect">
            <a:avLst/>
          </a:prstGeom>
        </p:spPr>
      </p:pic>
      <p:sp>
        <p:nvSpPr>
          <p:cNvPr id="6" name="TextBox 5"/>
          <p:cNvSpPr txBox="1"/>
          <p:nvPr/>
        </p:nvSpPr>
        <p:spPr>
          <a:xfrm>
            <a:off x="1522266" y="818302"/>
            <a:ext cx="933296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8. Có bao nhiêu cơ sở để giải thích nghĩa của từ ngữ?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087584" y="3729919"/>
            <a:ext cx="441146"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3</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3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440561" y="5284626"/>
            <a:ext cx="2472444" cy="1573374"/>
          </a:xfrm>
          <a:prstGeom prst="rect">
            <a:avLst/>
          </a:prstGeom>
        </p:spPr>
      </p:pic>
      <p:pic>
        <p:nvPicPr>
          <p:cNvPr id="5" name="Picture 4">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31065" y1="7619" x2="49704" y2="36508"/>
                        <a14:foregroundMark x1="65976" y1="6032" x2="51775" y2="26349"/>
                        <a14:foregroundMark x1="35503" y1="7302" x2="65976" y2="6984"/>
                        <a14:foregroundMark x1="38166" y1="31111" x2="69822" y2="33016"/>
                      </a14:backgroundRemoval>
                    </a14:imgEffect>
                  </a14:imgLayer>
                </a14:imgProps>
              </a:ext>
              <a:ext uri="{28A0092B-C50C-407E-A947-70E740481C1C}">
                <a14:useLocalDpi xmlns:a14="http://schemas.microsoft.com/office/drawing/2010/main" val="0"/>
              </a:ext>
            </a:extLst>
          </a:blip>
          <a:stretch>
            <a:fillRect/>
          </a:stretch>
        </p:blipFill>
        <p:spPr>
          <a:xfrm>
            <a:off x="9682179" y="4617950"/>
            <a:ext cx="2050332" cy="1910813"/>
          </a:xfrm>
          <a:prstGeom prst="rect">
            <a:avLst/>
          </a:prstGeom>
        </p:spPr>
      </p:pic>
      <p:sp>
        <p:nvSpPr>
          <p:cNvPr id="6" name="TextBox 5"/>
          <p:cNvSpPr txBox="1"/>
          <p:nvPr/>
        </p:nvSpPr>
        <p:spPr>
          <a:xfrm>
            <a:off x="1681292" y="818302"/>
            <a:ext cx="1005121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9. </a:t>
            </a:r>
            <a:r>
              <a:rPr lang="en-US" sz="4000" smtClean="0">
                <a:solidFill>
                  <a:prstClr val="black"/>
                </a:solidFill>
                <a:latin typeface="Times New Roman" panose="02020603050405020304" pitchFamily="18" charset="0"/>
                <a:cs typeface="Times New Roman" panose="02020603050405020304" pitchFamily="18" charset="0"/>
              </a:rPr>
              <a:t>Điệp ngữ có tác dụng làm tang tính nhạc cho câu văn, câu thơ là đúng hay sai?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851742" y="3495245"/>
            <a:ext cx="1324402"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Đúng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295088" y="5883338"/>
            <a:ext cx="2896912" cy="974662"/>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9827471" y="4617668"/>
            <a:ext cx="1800474" cy="1970180"/>
          </a:xfrm>
          <a:prstGeom prst="rect">
            <a:avLst/>
          </a:prstGeom>
        </p:spPr>
      </p:pic>
      <p:sp>
        <p:nvSpPr>
          <p:cNvPr id="6" name="TextBox 5"/>
          <p:cNvSpPr txBox="1"/>
          <p:nvPr/>
        </p:nvSpPr>
        <p:spPr>
          <a:xfrm>
            <a:off x="1257223" y="933706"/>
            <a:ext cx="9467384" cy="132343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srgbClr val="0000FF"/>
                </a:solidFill>
                <a:effectLst/>
                <a:uLnTx/>
                <a:uFillTx/>
                <a:latin typeface="Times New Roman" panose="02020603050405020304" pitchFamily="18" charset="0"/>
                <a:cs typeface="Times New Roman" panose="02020603050405020304" pitchFamily="18" charset="0"/>
              </a:rPr>
              <a:t> 10. Thành ngữ có cấu tạo là một cụm từ cố định hay là một câu hoàn chỉnh?</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726385" y="3358857"/>
            <a:ext cx="1729961" cy="70788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8000"/>
                </a:solidFill>
                <a:effectLst/>
                <a:uLnTx/>
                <a:uFillTx/>
                <a:latin typeface="Times New Roman" panose="02020603050405020304" pitchFamily="18" charset="0"/>
                <a:cs typeface="Times New Roman" panose="02020603050405020304" pitchFamily="18" charset="0"/>
              </a:rPr>
              <a:t>Cụm</a:t>
            </a:r>
            <a:r>
              <a:rPr kumimoji="0" lang="en-US" sz="4000" b="0" i="0" u="none" strike="noStrike" kern="1200" cap="none" spc="0" normalizeH="0" noProof="0" smtClean="0">
                <a:ln>
                  <a:noFill/>
                </a:ln>
                <a:solidFill>
                  <a:srgbClr val="008000"/>
                </a:solidFill>
                <a:effectLst/>
                <a:uLnTx/>
                <a:uFillTx/>
                <a:latin typeface="Times New Roman" panose="02020603050405020304" pitchFamily="18" charset="0"/>
                <a:cs typeface="Times New Roman" panose="02020603050405020304" pitchFamily="18" charset="0"/>
              </a:rPr>
              <a:t> từ</a:t>
            </a:r>
            <a:endParaRPr kumimoji="0" lang="en-US" sz="4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56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3E5141B2-5988-4265-8FE2-4C4347B87824}"/>
              </a:ext>
            </a:extLst>
          </p:cNvPr>
          <p:cNvSpPr txBox="1"/>
          <p:nvPr/>
        </p:nvSpPr>
        <p:spPr>
          <a:xfrm rot="16200000">
            <a:off x="3655554" y="277895"/>
            <a:ext cx="1661993" cy="7243330"/>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600" normalizeH="0" baseline="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VẬN</a:t>
            </a:r>
            <a:r>
              <a:rPr kumimoji="0" lang="en-US" altLang="zh-CN" sz="9600" b="0" i="0" u="none" strike="noStrike" kern="1200" cap="none" spc="600" normalizeH="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 DỤNG</a:t>
            </a:r>
            <a:endParaRPr kumimoji="0" lang="zh-CN" altLang="en-US" sz="9600" b="0" i="0" u="none" strike="noStrike" kern="1200" cap="none" spc="600" normalizeH="0" baseline="0" noProof="0" dirty="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47151778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29CE60-4511-4F0A-B638-A17EC6A415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10671" y="2670333"/>
            <a:ext cx="1517333" cy="1517333"/>
          </a:xfrm>
          <a:prstGeom prst="rect">
            <a:avLst/>
          </a:prstGeom>
        </p:spPr>
      </p:pic>
      <p:sp>
        <p:nvSpPr>
          <p:cNvPr id="3" name="Rectangle 2"/>
          <p:cNvSpPr/>
          <p:nvPr/>
        </p:nvSpPr>
        <p:spPr>
          <a:xfrm>
            <a:off x="3070790" y="616175"/>
            <a:ext cx="7849759" cy="2308324"/>
          </a:xfrm>
          <a:prstGeom prst="rect">
            <a:avLst/>
          </a:prstGeom>
        </p:spPr>
        <p:txBody>
          <a:bodyPr wrap="square">
            <a:spAutoFit/>
          </a:bodyPr>
          <a:lstStyle/>
          <a:p>
            <a:pPr algn="just"/>
            <a:r>
              <a:rPr lang="en-US" sz="3600" smtClean="0">
                <a:latin typeface="+mj-lt"/>
              </a:rPr>
              <a:t>	C</a:t>
            </a:r>
            <a:r>
              <a:rPr lang="vi-VN" sz="3600" smtClean="0">
                <a:latin typeface="+mj-lt"/>
              </a:rPr>
              <a:t>hia lớp thành 2 nhóm. Mỗi nhóm cử ra 3 đại diện để tham gia trò chơi. Ba học sinh lần lượt trả lời, không được giành lượt của bạn, có thể nhắc bạn</a:t>
            </a:r>
          </a:p>
        </p:txBody>
      </p:sp>
      <p:sp>
        <p:nvSpPr>
          <p:cNvPr id="4" name="Rectangle 3"/>
          <p:cNvSpPr/>
          <p:nvPr/>
        </p:nvSpPr>
        <p:spPr>
          <a:xfrm>
            <a:off x="3138793" y="2955918"/>
            <a:ext cx="7603875" cy="1200329"/>
          </a:xfrm>
          <a:prstGeom prst="rect">
            <a:avLst/>
          </a:prstGeom>
        </p:spPr>
        <p:txBody>
          <a:bodyPr wrap="square">
            <a:spAutoFit/>
          </a:bodyPr>
          <a:lstStyle/>
          <a:p>
            <a:pPr lvl="0" algn="just"/>
            <a:r>
              <a:rPr lang="vi-VN" sz="3600">
                <a:solidFill>
                  <a:prstClr val="black"/>
                </a:solidFill>
                <a:latin typeface="Times New Roman" panose="02020603050405020304" pitchFamily="18" charset="0"/>
              </a:rPr>
              <a:t>Nhóm 1: Trong vòng 90 giây, hãy liệt kê những từ ghép có từ “Tuyệt</a:t>
            </a:r>
            <a:r>
              <a:rPr lang="vi-VN" sz="3600" smtClean="0">
                <a:solidFill>
                  <a:prstClr val="black"/>
                </a:solidFill>
                <a:latin typeface="Times New Roman" panose="02020603050405020304" pitchFamily="18" charset="0"/>
              </a:rPr>
              <a:t>”</a:t>
            </a:r>
            <a:endParaRPr lang="vi-VN" sz="3600">
              <a:solidFill>
                <a:prstClr val="black"/>
              </a:solidFill>
              <a:latin typeface="Times New Roman" panose="02020603050405020304" pitchFamily="18" charset="0"/>
            </a:endParaRPr>
          </a:p>
        </p:txBody>
      </p:sp>
      <p:sp>
        <p:nvSpPr>
          <p:cNvPr id="7" name="Rectangle 6"/>
          <p:cNvSpPr/>
          <p:nvPr/>
        </p:nvSpPr>
        <p:spPr>
          <a:xfrm>
            <a:off x="3070790" y="4187666"/>
            <a:ext cx="7603876" cy="1200329"/>
          </a:xfrm>
          <a:prstGeom prst="rect">
            <a:avLst/>
          </a:prstGeom>
        </p:spPr>
        <p:txBody>
          <a:bodyPr wrap="square">
            <a:spAutoFit/>
          </a:bodyPr>
          <a:lstStyle/>
          <a:p>
            <a:pPr lvl="0" algn="just"/>
            <a:r>
              <a:rPr lang="vi-VN" sz="3600">
                <a:solidFill>
                  <a:prstClr val="black"/>
                </a:solidFill>
                <a:latin typeface="Times New Roman" panose="02020603050405020304" pitchFamily="18" charset="0"/>
              </a:rPr>
              <a:t>Nhóm 2: Trong vòng 90 giây, hãy liệt kê ra những từ ghép có từ  “Giác”</a:t>
            </a:r>
          </a:p>
        </p:txBody>
      </p:sp>
    </p:spTree>
    <p:extLst>
      <p:ext uri="{BB962C8B-B14F-4D97-AF65-F5344CB8AC3E}">
        <p14:creationId xmlns:p14="http://schemas.microsoft.com/office/powerpoint/2010/main" val="3030354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5" name="Rectangle 4"/>
          <p:cNvSpPr/>
          <p:nvPr/>
        </p:nvSpPr>
        <p:spPr>
          <a:xfrm>
            <a:off x="3048000" y="1829238"/>
            <a:ext cx="6096000" cy="2554545"/>
          </a:xfrm>
          <a:prstGeom prst="rect">
            <a:avLst/>
          </a:prstGeom>
        </p:spPr>
        <p:txBody>
          <a:bodyPr>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a:t>
            </a:r>
            <a:r>
              <a:rPr lang="en-US" sz="4000" smtClean="0">
                <a:solidFill>
                  <a:prstClr val="black"/>
                </a:solidFill>
                <a:latin typeface="Times New Roman" panose="02020603050405020304" pitchFamily="18" charset="0"/>
                <a:cs typeface="Times New Roman" panose="02020603050405020304" pitchFamily="18" charset="0"/>
              </a:rPr>
              <a:t>Sưu tầm thêm nhiều thành ngữ hình thành từ truyện cổ tích. Đặt câu sử dụng thành ngữ đó. </a:t>
            </a:r>
            <a:endParaRPr lang="vi-VN" sz="4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749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6D33B8-4D67-4446-B766-2FBED09617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593"/>
            <a:ext cx="12192000" cy="6858000"/>
          </a:xfrm>
          <a:prstGeom prst="rect">
            <a:avLst/>
          </a:prstGeom>
        </p:spPr>
      </p:pic>
      <p:cxnSp>
        <p:nvCxnSpPr>
          <p:cNvPr id="11" name="直接连接符 10">
            <a:extLst>
              <a:ext uri="{FF2B5EF4-FFF2-40B4-BE49-F238E27FC236}">
                <a16:creationId xmlns:a16="http://schemas.microsoft.com/office/drawing/2014/main" id="{862151CA-4087-4E29-BD27-AD64A6992DC3}"/>
              </a:ext>
            </a:extLst>
          </p:cNvPr>
          <p:cNvCxnSpPr/>
          <p:nvPr/>
        </p:nvCxnSpPr>
        <p:spPr>
          <a:xfrm flipH="1">
            <a:off x="3455157" y="2428538"/>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4E0E067-A74F-44A0-94DB-A7F0969AC9D6}"/>
              </a:ext>
            </a:extLst>
          </p:cNvPr>
          <p:cNvCxnSpPr/>
          <p:nvPr/>
        </p:nvCxnSpPr>
        <p:spPr>
          <a:xfrm flipH="1">
            <a:off x="3447126" y="2582841"/>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6787C98-C6DA-40F6-A5CA-F6C316158098}"/>
              </a:ext>
            </a:extLst>
          </p:cNvPr>
          <p:cNvCxnSpPr>
            <a:cxnSpLocks/>
          </p:cNvCxnSpPr>
          <p:nvPr/>
        </p:nvCxnSpPr>
        <p:spPr>
          <a:xfrm flipH="1">
            <a:off x="3455157" y="5246555"/>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D9A61C6-2677-443D-BFCB-637924ADAC2F}"/>
              </a:ext>
            </a:extLst>
          </p:cNvPr>
          <p:cNvCxnSpPr>
            <a:cxnSpLocks/>
          </p:cNvCxnSpPr>
          <p:nvPr/>
        </p:nvCxnSpPr>
        <p:spPr>
          <a:xfrm flipH="1">
            <a:off x="5646586" y="377354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A555D7A-1F36-4DFF-8C93-6777313C6290}"/>
              </a:ext>
            </a:extLst>
          </p:cNvPr>
          <p:cNvCxnSpPr>
            <a:cxnSpLocks/>
          </p:cNvCxnSpPr>
          <p:nvPr/>
        </p:nvCxnSpPr>
        <p:spPr>
          <a:xfrm flipH="1">
            <a:off x="5257814" y="481957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CAB7D1B-F197-4F15-A876-5AD5CAF4C7D2}"/>
              </a:ext>
            </a:extLst>
          </p:cNvPr>
          <p:cNvSpPr txBox="1"/>
          <p:nvPr/>
        </p:nvSpPr>
        <p:spPr>
          <a:xfrm rot="16200000">
            <a:off x="2162744" y="199439"/>
            <a:ext cx="3877985" cy="7916093"/>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0" b="1" spc="300"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CHÚC CÁC EM HỌC THẬT TỐT NHÉ!</a:t>
            </a:r>
            <a:endParaRPr kumimoji="0" lang="zh-CN" altLang="en-US" sz="8000" b="1" i="0" u="none" strike="noStrike" kern="1200" cap="none" spc="300" normalizeH="0" baseline="0" noProof="0" dirty="0">
              <a:ln>
                <a:noFill/>
              </a:ln>
              <a:solidFill>
                <a:srgbClr val="FF0000"/>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14" name="Rounded Rectangle 7">
            <a:extLst>
              <a:ext uri="{FF2B5EF4-FFF2-40B4-BE49-F238E27FC236}">
                <a16:creationId xmlns:a16="http://schemas.microsoft.com/office/drawing/2014/main" id="{616FF01F-484D-4A49-A3EA-908D13AEAFC6}"/>
              </a:ext>
            </a:extLst>
          </p:cNvPr>
          <p:cNvSpPr/>
          <p:nvPr/>
        </p:nvSpPr>
        <p:spPr>
          <a:xfrm>
            <a:off x="9148545" y="340936"/>
            <a:ext cx="1684599" cy="413563"/>
          </a:xfrm>
          <a:prstGeom prst="roundRect">
            <a:avLst>
              <a:gd name="adj" fmla="val 50000"/>
            </a:avLst>
          </a:prstGeom>
          <a:solidFill>
            <a:schemeClr val="bg1">
              <a:alpha val="0"/>
            </a:schemeClr>
          </a:solidFill>
          <a:ln w="15875">
            <a:solidFill>
              <a:srgbClr val="008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等线" panose="020F0502020204030204"/>
                <a:cs typeface="+mn-cs"/>
              </a:rPr>
              <a:t>LOGO</a:t>
            </a:r>
            <a:endParaRPr kumimoji="0" lang="ko-KR" altLang="en-US" sz="2700" b="0" i="0" u="none" strike="noStrike" kern="1200" cap="none" spc="0" normalizeH="0" baseline="0" noProof="0" dirty="0">
              <a:ln>
                <a:noFill/>
              </a:ln>
              <a:solidFill>
                <a:prstClr val="white"/>
              </a:solidFill>
              <a:effectLst/>
              <a:uLnTx/>
              <a:uFillTx/>
              <a:latin typeface="等线" panose="020F0502020204030204"/>
              <a:ea typeface="맑은 고딕" panose="020B0503020000020004" pitchFamily="34" charset="-127"/>
              <a:cs typeface="+mn-cs"/>
            </a:endParaRPr>
          </a:p>
        </p:txBody>
      </p:sp>
      <p:sp>
        <p:nvSpPr>
          <p:cNvPr id="19" name="TextBox 3">
            <a:hlinkClick r:id="rId4"/>
            <a:extLst>
              <a:ext uri="{FF2B5EF4-FFF2-40B4-BE49-F238E27FC236}">
                <a16:creationId xmlns:a16="http://schemas.microsoft.com/office/drawing/2014/main" id="{ACBCCEA4-994B-4E54-889F-13838322D1D3}"/>
              </a:ext>
            </a:extLst>
          </p:cNvPr>
          <p:cNvSpPr txBox="1"/>
          <p:nvPr/>
        </p:nvSpPr>
        <p:spPr>
          <a:xfrm>
            <a:off x="5973444" y="6395219"/>
            <a:ext cx="5169613"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8E8F"/>
                </a:solidFill>
                <a:effectLst/>
                <a:uLnTx/>
                <a:uFillTx/>
                <a:latin typeface="等线" panose="020F0502020204030204"/>
                <a:cs typeface="Arial" pitchFamily="34" charset="0"/>
                <a:hlinkClick r:id="rId4">
                  <a:extLst>
                    <a:ext uri="{A12FA001-AC4F-418D-AE19-62706E023703}">
                      <ahyp:hlinkClr xmlns:ahyp="http://schemas.microsoft.com/office/drawing/2018/hyperlinkcolor" xmlns="" val="tx"/>
                    </a:ext>
                  </a:extLst>
                </a:hlinkClick>
              </a:rPr>
              <a:t>https://www.freeppt7.com.</a:t>
            </a:r>
            <a:endParaRPr kumimoji="0" lang="ko-KR" altLang="en-US" sz="1000" b="0" i="0" u="none" strike="noStrike" kern="1200" cap="none" spc="0" normalizeH="0" baseline="0" noProof="0" dirty="0">
              <a:ln>
                <a:noFill/>
              </a:ln>
              <a:solidFill>
                <a:srgbClr val="008E8F"/>
              </a:solidFill>
              <a:effectLst/>
              <a:uLnTx/>
              <a:uFillTx/>
              <a:latin typeface="等线" panose="020F0502020204030204"/>
              <a:ea typeface="맑은 고딕" panose="020B0503020000020004" pitchFamily="34" charset="-127"/>
              <a:cs typeface="Arial" pitchFamily="34" charset="0"/>
            </a:endParaRPr>
          </a:p>
        </p:txBody>
      </p:sp>
    </p:spTree>
    <p:extLst>
      <p:ext uri="{BB962C8B-B14F-4D97-AF65-F5344CB8AC3E}">
        <p14:creationId xmlns:p14="http://schemas.microsoft.com/office/powerpoint/2010/main" val="1797266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91EAF0-A757-4FD5-94EE-6F93596AC1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7B7A0E9D-FE8F-465F-B320-FCAD4C0AF3FD}"/>
              </a:ext>
            </a:extLst>
          </p:cNvPr>
          <p:cNvSpPr/>
          <p:nvPr/>
        </p:nvSpPr>
        <p:spPr>
          <a:xfrm>
            <a:off x="514350" y="400050"/>
            <a:ext cx="11158537" cy="605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2" name="矩形 1">
            <a:extLst>
              <a:ext uri="{FF2B5EF4-FFF2-40B4-BE49-F238E27FC236}">
                <a16:creationId xmlns:a16="http://schemas.microsoft.com/office/drawing/2014/main" id="{1DADB4A5-737E-4D58-AC58-E8C21684EA39}"/>
              </a:ext>
            </a:extLst>
          </p:cNvPr>
          <p:cNvSpPr/>
          <p:nvPr/>
        </p:nvSpPr>
        <p:spPr>
          <a:xfrm>
            <a:off x="4702968" y="400050"/>
            <a:ext cx="2781300" cy="645795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8" name="图片 7">
            <a:extLst>
              <a:ext uri="{FF2B5EF4-FFF2-40B4-BE49-F238E27FC236}">
                <a16:creationId xmlns:a16="http://schemas.microsoft.com/office/drawing/2014/main" id="{F823534E-6675-446A-BB1D-A41D7E8644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0923" y="1366330"/>
            <a:ext cx="640081" cy="640081"/>
          </a:xfrm>
          <a:prstGeom prst="rect">
            <a:avLst/>
          </a:prstGeom>
        </p:spPr>
      </p:pic>
      <p:sp>
        <p:nvSpPr>
          <p:cNvPr id="10" name="文本框 9">
            <a:extLst>
              <a:ext uri="{FF2B5EF4-FFF2-40B4-BE49-F238E27FC236}">
                <a16:creationId xmlns:a16="http://schemas.microsoft.com/office/drawing/2014/main" id="{14EAB56B-6DB6-4DCB-971F-85E3C4372FE4}"/>
              </a:ext>
            </a:extLst>
          </p:cNvPr>
          <p:cNvSpPr txBox="1"/>
          <p:nvPr/>
        </p:nvSpPr>
        <p:spPr>
          <a:xfrm>
            <a:off x="655020" y="997535"/>
            <a:ext cx="3891885" cy="5262979"/>
          </a:xfrm>
          <a:prstGeom prst="rect">
            <a:avLst/>
          </a:prstGeom>
          <a:noFill/>
        </p:spPr>
        <p:txBody>
          <a:bodyPr wrap="square" rtlCol="0">
            <a:spAutoFit/>
          </a:bodyPr>
          <a:lstStyle/>
          <a:p>
            <a:pPr lvl="0" algn="just">
              <a:lnSpc>
                <a:spcPct val="150000"/>
              </a:lnSpc>
            </a:pPr>
            <a:r>
              <a:rPr lang="en-US" altLang="zh-CN" sz="2800">
                <a:solidFill>
                  <a:srgbClr val="E7E6E6">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Tuyệt tình, tuyệt đối, tuyệt tác, cự tuyệt, đoạn tuyệt, tuyệt nhiên, tuyệt cú, tuyệt diệu, tuyệt vời, tuyệt giao, tuyệt mật, tuyệt mệnh, tuyệt phẩm, tuyệt đỉnh, tuyệt phẩm, tuyệt bút…</a:t>
            </a:r>
            <a:endParaRPr kumimoji="0" lang="zh-CN" altLang="en-US" sz="28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3DBE78CE-7F6A-441E-B088-784D3D4104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5555" y="494828"/>
            <a:ext cx="640081" cy="640081"/>
          </a:xfrm>
          <a:prstGeom prst="rect">
            <a:avLst/>
          </a:prstGeom>
        </p:spPr>
      </p:pic>
      <p:sp>
        <p:nvSpPr>
          <p:cNvPr id="13" name="文本框 12">
            <a:extLst>
              <a:ext uri="{FF2B5EF4-FFF2-40B4-BE49-F238E27FC236}">
                <a16:creationId xmlns:a16="http://schemas.microsoft.com/office/drawing/2014/main" id="{99257F55-649D-400E-AAA8-C6F5DE972EF2}"/>
              </a:ext>
            </a:extLst>
          </p:cNvPr>
          <p:cNvSpPr txBox="1"/>
          <p:nvPr/>
        </p:nvSpPr>
        <p:spPr>
          <a:xfrm>
            <a:off x="7623972" y="498680"/>
            <a:ext cx="3805004" cy="5909310"/>
          </a:xfrm>
          <a:prstGeom prst="rect">
            <a:avLst/>
          </a:prstGeom>
          <a:noFill/>
        </p:spPr>
        <p:txBody>
          <a:bodyPr wrap="square" rtlCol="0">
            <a:spAutoFit/>
          </a:bodyPr>
          <a:lstStyle/>
          <a:p>
            <a:pPr lvl="0" algn="just">
              <a:lnSpc>
                <a:spcPct val="150000"/>
              </a:lnSpc>
            </a:pPr>
            <a:r>
              <a:rPr lang="vi-VN" altLang="zh-CN" sz="2800">
                <a:solidFill>
                  <a:srgbClr val="E7E6E6">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Giác quan, giác ngộ, thính giác, thị giác, khướu giác, cảm giác, cảnh giác, tri giác, tam giác, tứ giác, xúc gic, phát giác, bất giác, tố giác, giác mạc, áo giáp, ảo giác, đa giác, tự giác, vị giác, trực giác…</a:t>
            </a:r>
            <a:endParaRPr kumimoji="0" lang="zh-CN" altLang="en-US" sz="28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C42CB94E-D9E2-4477-B67B-F150F5AB8B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1562" y="291235"/>
            <a:ext cx="640081" cy="640081"/>
          </a:xfrm>
          <a:prstGeom prst="rect">
            <a:avLst/>
          </a:prstGeom>
        </p:spPr>
      </p:pic>
      <p:pic>
        <p:nvPicPr>
          <p:cNvPr id="16" name="图片 15">
            <a:extLst>
              <a:ext uri="{FF2B5EF4-FFF2-40B4-BE49-F238E27FC236}">
                <a16:creationId xmlns:a16="http://schemas.microsoft.com/office/drawing/2014/main" id="{8472539B-DD99-4AF3-8754-2E705B633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9180" y="580998"/>
            <a:ext cx="640081" cy="640081"/>
          </a:xfrm>
          <a:prstGeom prst="rect">
            <a:avLst/>
          </a:prstGeom>
        </p:spPr>
      </p:pic>
      <p:sp>
        <p:nvSpPr>
          <p:cNvPr id="19" name="文本框 18">
            <a:extLst>
              <a:ext uri="{FF2B5EF4-FFF2-40B4-BE49-F238E27FC236}">
                <a16:creationId xmlns:a16="http://schemas.microsoft.com/office/drawing/2014/main" id="{FE5A5427-E28A-4578-999F-A2D542DFCBE9}"/>
              </a:ext>
            </a:extLst>
          </p:cNvPr>
          <p:cNvSpPr txBox="1"/>
          <p:nvPr/>
        </p:nvSpPr>
        <p:spPr>
          <a:xfrm>
            <a:off x="5625552" y="1652842"/>
            <a:ext cx="677108" cy="395236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NHANH NHƯ</a:t>
            </a:r>
            <a:r>
              <a:rPr kumimoji="0" lang="en-US" altLang="zh-CN" sz="3200" b="1" i="0" u="none" strike="noStrike" kern="1200" cap="none" spc="0" normalizeH="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 CHỚP</a:t>
            </a:r>
            <a:endParaRPr kumimoji="0" lang="zh-CN" altLang="en-US" sz="3200" b="1" i="0" u="none" strike="noStrike" kern="1200" cap="none" spc="0" normalizeH="0" baseline="0" noProof="0" dirty="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2691327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3E5141B2-5988-4265-8FE2-4C4347B87824}"/>
              </a:ext>
            </a:extLst>
          </p:cNvPr>
          <p:cNvSpPr txBox="1"/>
          <p:nvPr/>
        </p:nvSpPr>
        <p:spPr>
          <a:xfrm rot="16200000">
            <a:off x="3655554" y="115093"/>
            <a:ext cx="1661993" cy="756893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600" normalizeH="0" baseline="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LUYỆN</a:t>
            </a:r>
            <a:r>
              <a:rPr kumimoji="0" lang="en-US" altLang="zh-CN" sz="9600" b="0" i="0" u="none" strike="noStrike" kern="1200" cap="none" spc="600" normalizeH="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 TẬP</a:t>
            </a:r>
            <a:endParaRPr kumimoji="0" lang="zh-CN" altLang="en-US" sz="9600" b="0" i="0" u="none" strike="noStrike" kern="1200" cap="none" spc="600" normalizeH="0" baseline="0" noProof="0" dirty="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179364210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7DC1EFF-30A0-4CCA-BDE1-6A32A2CADC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5" name="图片 24">
            <a:extLst>
              <a:ext uri="{FF2B5EF4-FFF2-40B4-BE49-F238E27FC236}">
                <a16:creationId xmlns:a16="http://schemas.microsoft.com/office/drawing/2014/main" id="{3A055DEF-55A2-4285-B2A0-F6C566BAFA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6389" y="-115874"/>
            <a:ext cx="835037" cy="835037"/>
          </a:xfrm>
          <a:prstGeom prst="rect">
            <a:avLst/>
          </a:prstGeom>
        </p:spPr>
      </p:pic>
      <p:pic>
        <p:nvPicPr>
          <p:cNvPr id="26" name="图片 25">
            <a:extLst>
              <a:ext uri="{FF2B5EF4-FFF2-40B4-BE49-F238E27FC236}">
                <a16:creationId xmlns:a16="http://schemas.microsoft.com/office/drawing/2014/main" id="{7E4900C5-081C-4E90-8E0C-DB1566955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8050" y="0"/>
            <a:ext cx="835037" cy="835037"/>
          </a:xfrm>
          <a:prstGeom prst="rect">
            <a:avLst/>
          </a:prstGeom>
        </p:spPr>
      </p:pic>
      <p:pic>
        <p:nvPicPr>
          <p:cNvPr id="27" name="图片 26">
            <a:extLst>
              <a:ext uri="{FF2B5EF4-FFF2-40B4-BE49-F238E27FC236}">
                <a16:creationId xmlns:a16="http://schemas.microsoft.com/office/drawing/2014/main" id="{14F1F841-88EF-4AD3-AF55-0B828F0927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0166" y="-57937"/>
            <a:ext cx="835037" cy="835037"/>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1863578" y="1418354"/>
            <a:ext cx="2564731" cy="2564731"/>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4371565" y="4098959"/>
            <a:ext cx="2564731" cy="2564731"/>
          </a:xfrm>
          <a:prstGeom prst="rect">
            <a:avLst/>
          </a:prstGeom>
        </p:spPr>
      </p:pic>
      <p:pic>
        <p:nvPicPr>
          <p:cNvPr id="20" name="Picture 19"/>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9627269" y="2146634"/>
            <a:ext cx="2564731" cy="2564731"/>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7081592" y="366568"/>
            <a:ext cx="2564731" cy="2564731"/>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9778" b="100000" l="9778" r="89778">
                        <a14:foregroundMark x1="25333" y1="60889" x2="25333" y2="60889"/>
                        <a14:foregroundMark x1="20889" y1="56000" x2="20889" y2="56000"/>
                        <a14:foregroundMark x1="21778" y1="52000" x2="21778" y2="52000"/>
                        <a14:foregroundMark x1="19556" y1="48000" x2="19556" y2="48000"/>
                        <a14:foregroundMark x1="28889" y1="70222" x2="28889" y2="70222"/>
                        <a14:foregroundMark x1="27111" y1="67556" x2="27111" y2="67556"/>
                      </a14:backgroundRemoval>
                    </a14:imgEffect>
                  </a14:imgLayer>
                </a14:imgProps>
              </a:ext>
            </a:extLst>
          </a:blip>
          <a:stretch>
            <a:fillRect/>
          </a:stretch>
        </p:blipFill>
        <p:spPr>
          <a:xfrm>
            <a:off x="4293460" y="1220969"/>
            <a:ext cx="3226706" cy="3226706"/>
          </a:xfrm>
          <a:prstGeom prst="rect">
            <a:avLst/>
          </a:prstGeom>
        </p:spPr>
      </p:pic>
      <p:sp>
        <p:nvSpPr>
          <p:cNvPr id="6" name="TextBox 5"/>
          <p:cNvSpPr txBox="1"/>
          <p:nvPr/>
        </p:nvSpPr>
        <p:spPr>
          <a:xfrm>
            <a:off x="1967478" y="3507494"/>
            <a:ext cx="2460831" cy="1323439"/>
          </a:xfrm>
          <a:prstGeom prst="rect">
            <a:avLst/>
          </a:prstGeom>
          <a:noFill/>
        </p:spPr>
        <p:txBody>
          <a:bodyPr wrap="square" rtlCol="0">
            <a:spAutoFit/>
          </a:bodyPr>
          <a:lstStyle/>
          <a:p>
            <a:pPr algn="ctr"/>
            <a:r>
              <a:rPr lang="en-US" sz="4000" b="1" smtClean="0">
                <a:latin typeface="Times New Roman" panose="02020603050405020304" pitchFamily="18" charset="0"/>
                <a:cs typeface="Times New Roman" panose="02020603050405020304" pitchFamily="18" charset="0"/>
              </a:rPr>
              <a:t>NHÓM 1: BÀI 1</a:t>
            </a:r>
            <a:endParaRPr lang="en-US" sz="4000" b="1">
              <a:latin typeface="Times New Roman" panose="02020603050405020304" pitchFamily="18" charset="0"/>
              <a:cs typeface="Times New Roman" panose="02020603050405020304" pitchFamily="18" charset="0"/>
            </a:endParaRPr>
          </a:p>
        </p:txBody>
      </p:sp>
      <p:sp>
        <p:nvSpPr>
          <p:cNvPr id="28" name="TextBox 27"/>
          <p:cNvSpPr txBox="1"/>
          <p:nvPr/>
        </p:nvSpPr>
        <p:spPr>
          <a:xfrm>
            <a:off x="6062985" y="5650435"/>
            <a:ext cx="252184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3: </a:t>
            </a:r>
          </a:p>
          <a:p>
            <a:pPr algn="ctr"/>
            <a:r>
              <a:rPr lang="en-US" sz="4000" b="1" smtClean="0">
                <a:latin typeface="Times New Roman" panose="02020603050405020304" pitchFamily="18" charset="0"/>
                <a:cs typeface="Times New Roman" panose="02020603050405020304" pitchFamily="18" charset="0"/>
              </a:rPr>
              <a:t>BÀI 3.</a:t>
            </a:r>
            <a:endParaRPr lang="en-US" sz="4000" b="1">
              <a:latin typeface="Times New Roman" panose="02020603050405020304" pitchFamily="18" charset="0"/>
              <a:cs typeface="Times New Roman" panose="02020603050405020304" pitchFamily="18" charset="0"/>
            </a:endParaRPr>
          </a:p>
        </p:txBody>
      </p:sp>
      <p:sp>
        <p:nvSpPr>
          <p:cNvPr id="29" name="TextBox 28"/>
          <p:cNvSpPr txBox="1"/>
          <p:nvPr/>
        </p:nvSpPr>
        <p:spPr>
          <a:xfrm>
            <a:off x="9810254" y="4205099"/>
            <a:ext cx="239360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4:</a:t>
            </a:r>
          </a:p>
          <a:p>
            <a:pPr algn="ctr"/>
            <a:r>
              <a:rPr lang="en-US" sz="4000" b="1" smtClean="0">
                <a:latin typeface="Times New Roman" panose="02020603050405020304" pitchFamily="18" charset="0"/>
                <a:cs typeface="Times New Roman" panose="02020603050405020304" pitchFamily="18" charset="0"/>
              </a:rPr>
              <a:t>BÀI 4</a:t>
            </a:r>
            <a:endParaRPr lang="en-US" sz="4000" b="1">
              <a:latin typeface="Times New Roman" panose="02020603050405020304" pitchFamily="18" charset="0"/>
              <a:cs typeface="Times New Roman" panose="02020603050405020304" pitchFamily="18" charset="0"/>
            </a:endParaRPr>
          </a:p>
        </p:txBody>
      </p:sp>
      <p:sp>
        <p:nvSpPr>
          <p:cNvPr id="30" name="TextBox 29"/>
          <p:cNvSpPr txBox="1"/>
          <p:nvPr/>
        </p:nvSpPr>
        <p:spPr>
          <a:xfrm>
            <a:off x="7210623" y="2346776"/>
            <a:ext cx="2521844" cy="1323439"/>
          </a:xfrm>
          <a:prstGeom prst="rect">
            <a:avLst/>
          </a:prstGeom>
          <a:noFill/>
        </p:spPr>
        <p:txBody>
          <a:bodyPr wrap="none" rtlCol="0">
            <a:spAutoFit/>
          </a:bodyPr>
          <a:lstStyle/>
          <a:p>
            <a:pPr algn="ctr"/>
            <a:r>
              <a:rPr lang="en-US" sz="4000" b="1" smtClean="0">
                <a:latin typeface="Times New Roman" panose="02020603050405020304" pitchFamily="18" charset="0"/>
                <a:cs typeface="Times New Roman" panose="02020603050405020304" pitchFamily="18" charset="0"/>
              </a:rPr>
              <a:t>NHÓM 2: </a:t>
            </a:r>
          </a:p>
          <a:p>
            <a:pPr algn="ctr"/>
            <a:r>
              <a:rPr lang="en-US" sz="4000" b="1" smtClean="0">
                <a:latin typeface="Times New Roman" panose="02020603050405020304" pitchFamily="18" charset="0"/>
                <a:cs typeface="Times New Roman" panose="02020603050405020304" pitchFamily="18" charset="0"/>
              </a:rPr>
              <a:t>BÀI 2</a:t>
            </a:r>
            <a:endParaRPr lang="en-US" sz="4000" b="1">
              <a:latin typeface="Times New Roman" panose="02020603050405020304" pitchFamily="18" charset="0"/>
              <a:cs typeface="Times New Roman" panose="02020603050405020304" pitchFamily="18" charset="0"/>
            </a:endParaRPr>
          </a:p>
        </p:txBody>
      </p:sp>
      <p:sp>
        <p:nvSpPr>
          <p:cNvPr id="31" name="TextBox 30"/>
          <p:cNvSpPr txBox="1"/>
          <p:nvPr/>
        </p:nvSpPr>
        <p:spPr>
          <a:xfrm>
            <a:off x="3684730" y="222929"/>
            <a:ext cx="5857694" cy="707886"/>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Vòng 1: Nhóm chuyên gia</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88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7DC1EFF-30A0-4CCA-BDE1-6A32A2CADC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5" name="图片 24">
            <a:extLst>
              <a:ext uri="{FF2B5EF4-FFF2-40B4-BE49-F238E27FC236}">
                <a16:creationId xmlns:a16="http://schemas.microsoft.com/office/drawing/2014/main" id="{3A055DEF-55A2-4285-B2A0-F6C566BAFA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6389" y="-115874"/>
            <a:ext cx="835037" cy="835037"/>
          </a:xfrm>
          <a:prstGeom prst="rect">
            <a:avLst/>
          </a:prstGeom>
        </p:spPr>
      </p:pic>
      <p:pic>
        <p:nvPicPr>
          <p:cNvPr id="26" name="图片 25">
            <a:extLst>
              <a:ext uri="{FF2B5EF4-FFF2-40B4-BE49-F238E27FC236}">
                <a16:creationId xmlns:a16="http://schemas.microsoft.com/office/drawing/2014/main" id="{7E4900C5-081C-4E90-8E0C-DB1566955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8050" y="0"/>
            <a:ext cx="835037" cy="835037"/>
          </a:xfrm>
          <a:prstGeom prst="rect">
            <a:avLst/>
          </a:prstGeom>
        </p:spPr>
      </p:pic>
      <p:pic>
        <p:nvPicPr>
          <p:cNvPr id="27" name="图片 26">
            <a:extLst>
              <a:ext uri="{FF2B5EF4-FFF2-40B4-BE49-F238E27FC236}">
                <a16:creationId xmlns:a16="http://schemas.microsoft.com/office/drawing/2014/main" id="{14F1F841-88EF-4AD3-AF55-0B828F0927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0166" y="-57937"/>
            <a:ext cx="835037" cy="835037"/>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1863578" y="1418354"/>
            <a:ext cx="2564731" cy="2564731"/>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4371565" y="4098959"/>
            <a:ext cx="2564731" cy="2564731"/>
          </a:xfrm>
          <a:prstGeom prst="rect">
            <a:avLst/>
          </a:prstGeom>
        </p:spPr>
      </p:pic>
      <p:pic>
        <p:nvPicPr>
          <p:cNvPr id="20" name="Picture 19"/>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9627269" y="2146634"/>
            <a:ext cx="2564731" cy="2564731"/>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7081592" y="366568"/>
            <a:ext cx="2564731" cy="2564731"/>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9778" b="100000" l="9778" r="89778">
                        <a14:foregroundMark x1="25333" y1="60889" x2="25333" y2="60889"/>
                        <a14:foregroundMark x1="20889" y1="56000" x2="20889" y2="56000"/>
                        <a14:foregroundMark x1="21778" y1="52000" x2="21778" y2="52000"/>
                        <a14:foregroundMark x1="19556" y1="48000" x2="19556" y2="48000"/>
                        <a14:foregroundMark x1="28889" y1="70222" x2="28889" y2="70222"/>
                        <a14:foregroundMark x1="27111" y1="67556" x2="27111" y2="67556"/>
                      </a14:backgroundRemoval>
                    </a14:imgEffect>
                  </a14:imgLayer>
                </a14:imgProps>
              </a:ext>
            </a:extLst>
          </a:blip>
          <a:stretch>
            <a:fillRect/>
          </a:stretch>
        </p:blipFill>
        <p:spPr>
          <a:xfrm>
            <a:off x="4293460" y="1220969"/>
            <a:ext cx="3226706" cy="3226706"/>
          </a:xfrm>
          <a:prstGeom prst="rect">
            <a:avLst/>
          </a:prstGeom>
        </p:spPr>
      </p:pic>
      <p:sp>
        <p:nvSpPr>
          <p:cNvPr id="6" name="TextBox 5"/>
          <p:cNvSpPr txBox="1"/>
          <p:nvPr/>
        </p:nvSpPr>
        <p:spPr>
          <a:xfrm>
            <a:off x="1967478" y="3507494"/>
            <a:ext cx="2460831" cy="1323439"/>
          </a:xfrm>
          <a:prstGeom prst="rect">
            <a:avLst/>
          </a:prstGeom>
          <a:noFill/>
        </p:spPr>
        <p:txBody>
          <a:bodyPr wrap="square" rtlCol="0">
            <a:spAutoFit/>
          </a:bodyPr>
          <a:lstStyle/>
          <a:p>
            <a:pPr algn="ctr"/>
            <a:r>
              <a:rPr lang="en-US" sz="4000" b="1" smtClean="0">
                <a:latin typeface="Times New Roman" panose="02020603050405020304" pitchFamily="18" charset="0"/>
                <a:cs typeface="Times New Roman" panose="02020603050405020304" pitchFamily="18" charset="0"/>
              </a:rPr>
              <a:t>NHÓM 1: BÀI 1</a:t>
            </a:r>
            <a:endParaRPr lang="en-US" sz="4000" b="1">
              <a:latin typeface="Times New Roman" panose="02020603050405020304" pitchFamily="18" charset="0"/>
              <a:cs typeface="Times New Roman" panose="02020603050405020304" pitchFamily="18" charset="0"/>
            </a:endParaRPr>
          </a:p>
        </p:txBody>
      </p:sp>
      <p:sp>
        <p:nvSpPr>
          <p:cNvPr id="28" name="TextBox 27"/>
          <p:cNvSpPr txBox="1"/>
          <p:nvPr/>
        </p:nvSpPr>
        <p:spPr>
          <a:xfrm>
            <a:off x="6062985" y="5650435"/>
            <a:ext cx="252184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3: </a:t>
            </a:r>
          </a:p>
          <a:p>
            <a:pPr algn="ctr"/>
            <a:r>
              <a:rPr lang="en-US" sz="4000" b="1" smtClean="0">
                <a:latin typeface="Times New Roman" panose="02020603050405020304" pitchFamily="18" charset="0"/>
                <a:cs typeface="Times New Roman" panose="02020603050405020304" pitchFamily="18" charset="0"/>
              </a:rPr>
              <a:t>BÀI 3.</a:t>
            </a:r>
            <a:endParaRPr lang="en-US" sz="4000" b="1">
              <a:latin typeface="Times New Roman" panose="02020603050405020304" pitchFamily="18" charset="0"/>
              <a:cs typeface="Times New Roman" panose="02020603050405020304" pitchFamily="18" charset="0"/>
            </a:endParaRPr>
          </a:p>
        </p:txBody>
      </p:sp>
      <p:sp>
        <p:nvSpPr>
          <p:cNvPr id="29" name="TextBox 28"/>
          <p:cNvSpPr txBox="1"/>
          <p:nvPr/>
        </p:nvSpPr>
        <p:spPr>
          <a:xfrm>
            <a:off x="9810254" y="4205099"/>
            <a:ext cx="239360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4:</a:t>
            </a:r>
          </a:p>
          <a:p>
            <a:pPr algn="ctr"/>
            <a:r>
              <a:rPr lang="en-US" sz="4000" b="1" smtClean="0">
                <a:latin typeface="Times New Roman" panose="02020603050405020304" pitchFamily="18" charset="0"/>
                <a:cs typeface="Times New Roman" panose="02020603050405020304" pitchFamily="18" charset="0"/>
              </a:rPr>
              <a:t>BÀI 4</a:t>
            </a:r>
            <a:endParaRPr lang="en-US" sz="4000" b="1">
              <a:latin typeface="Times New Roman" panose="02020603050405020304" pitchFamily="18" charset="0"/>
              <a:cs typeface="Times New Roman" panose="02020603050405020304" pitchFamily="18" charset="0"/>
            </a:endParaRPr>
          </a:p>
        </p:txBody>
      </p:sp>
      <p:sp>
        <p:nvSpPr>
          <p:cNvPr id="30" name="TextBox 29"/>
          <p:cNvSpPr txBox="1"/>
          <p:nvPr/>
        </p:nvSpPr>
        <p:spPr>
          <a:xfrm>
            <a:off x="7210623" y="2346776"/>
            <a:ext cx="2521844" cy="1323439"/>
          </a:xfrm>
          <a:prstGeom prst="rect">
            <a:avLst/>
          </a:prstGeom>
          <a:noFill/>
        </p:spPr>
        <p:txBody>
          <a:bodyPr wrap="none" rtlCol="0">
            <a:spAutoFit/>
          </a:bodyPr>
          <a:lstStyle/>
          <a:p>
            <a:pPr algn="ctr"/>
            <a:r>
              <a:rPr lang="en-US" sz="4000" b="1" smtClean="0">
                <a:latin typeface="Times New Roman" panose="02020603050405020304" pitchFamily="18" charset="0"/>
                <a:cs typeface="Times New Roman" panose="02020603050405020304" pitchFamily="18" charset="0"/>
              </a:rPr>
              <a:t>NHÓM 2: </a:t>
            </a:r>
          </a:p>
          <a:p>
            <a:pPr algn="ctr"/>
            <a:r>
              <a:rPr lang="en-US" sz="4000" b="1" smtClean="0">
                <a:latin typeface="Times New Roman" panose="02020603050405020304" pitchFamily="18" charset="0"/>
                <a:cs typeface="Times New Roman" panose="02020603050405020304" pitchFamily="18" charset="0"/>
              </a:rPr>
              <a:t>BÀI 2</a:t>
            </a:r>
            <a:endParaRPr lang="en-US" sz="4000" b="1">
              <a:latin typeface="Times New Roman" panose="02020603050405020304" pitchFamily="18" charset="0"/>
              <a:cs typeface="Times New Roman" panose="02020603050405020304" pitchFamily="18" charset="0"/>
            </a:endParaRPr>
          </a:p>
        </p:txBody>
      </p:sp>
      <p:sp>
        <p:nvSpPr>
          <p:cNvPr id="31" name="TextBox 30"/>
          <p:cNvSpPr txBox="1"/>
          <p:nvPr/>
        </p:nvSpPr>
        <p:spPr>
          <a:xfrm>
            <a:off x="3684730" y="222929"/>
            <a:ext cx="4532010" cy="707886"/>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Vòng 1: Mảnh ghép</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927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557428"/>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pic>
        <p:nvPicPr>
          <p:cNvPr id="5" name="Picture 4"/>
          <p:cNvPicPr>
            <a:picLocks noChangeAspect="1"/>
          </p:cNvPicPr>
          <p:nvPr/>
        </p:nvPicPr>
        <p:blipFill>
          <a:blip r:embed="rId5"/>
          <a:stretch>
            <a:fillRect/>
          </a:stretch>
        </p:blipFill>
        <p:spPr>
          <a:xfrm>
            <a:off x="631822" y="3192153"/>
            <a:ext cx="4093690" cy="2542397"/>
          </a:xfrm>
          <a:prstGeom prst="rect">
            <a:avLst/>
          </a:prstGeom>
        </p:spPr>
      </p:pic>
      <p:pic>
        <p:nvPicPr>
          <p:cNvPr id="7" name="Picture 6"/>
          <p:cNvPicPr>
            <a:picLocks noChangeAspect="1"/>
          </p:cNvPicPr>
          <p:nvPr/>
        </p:nvPicPr>
        <p:blipFill>
          <a:blip r:embed="rId6"/>
          <a:stretch>
            <a:fillRect/>
          </a:stretch>
        </p:blipFill>
        <p:spPr>
          <a:xfrm>
            <a:off x="6215329" y="3192153"/>
            <a:ext cx="4434742" cy="2476737"/>
          </a:xfrm>
          <a:prstGeom prst="rect">
            <a:avLst/>
          </a:prstGeom>
        </p:spPr>
      </p:pic>
    </p:spTree>
    <p:extLst>
      <p:ext uri="{BB962C8B-B14F-4D97-AF65-F5344CB8AC3E}">
        <p14:creationId xmlns:p14="http://schemas.microsoft.com/office/powerpoint/2010/main" val="1848005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par>
                                <p:cTn id="45" presetID="16" presetClass="entr" presetSubtype="21"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Summer-Business-Report-PowerPoint-Templates</Template>
  <TotalTime>234</TotalTime>
  <Words>1424</Words>
  <Application>Microsoft Office PowerPoint</Application>
  <PresentationFormat>Widescreen</PresentationFormat>
  <Paragraphs>362</Paragraphs>
  <Slides>41</Slides>
  <Notes>29</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맑은 고딕</vt:lpstr>
      <vt:lpstr>新宋体</vt:lpstr>
      <vt:lpstr>宋体</vt:lpstr>
      <vt:lpstr>宋体</vt:lpstr>
      <vt:lpstr>Arial</vt:lpstr>
      <vt:lpstr>Calibri</vt:lpstr>
      <vt:lpstr>Calibri Light</vt:lpstr>
      <vt:lpstr>等线</vt:lpstr>
      <vt:lpstr>等线 Light</vt:lpstr>
      <vt:lpstr>Times New Roman</vt:lpstr>
      <vt:lpstr>印品黑体</vt:lpstr>
      <vt:lpstr>https://www.freeppt7.com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keywords>https:/www.freeppt7.com</cp:keywords>
  <dc:description>https://www.freeppt7.com</dc:description>
  <cp:lastModifiedBy>DELL</cp:lastModifiedBy>
  <cp:revision>44</cp:revision>
  <dcterms:created xsi:type="dcterms:W3CDTF">2021-11-26T16:08:00Z</dcterms:created>
  <dcterms:modified xsi:type="dcterms:W3CDTF">2021-12-04T01:31:02Z</dcterms:modified>
</cp:coreProperties>
</file>