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4.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5.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6.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9" r:id="rId2"/>
    <p:sldMasterId id="2147483767" r:id="rId3"/>
    <p:sldMasterId id="2147483788" r:id="rId4"/>
    <p:sldMasterId id="2147483800" r:id="rId5"/>
    <p:sldMasterId id="2147483812" r:id="rId6"/>
    <p:sldMasterId id="2147483824" r:id="rId7"/>
  </p:sldMasterIdLst>
  <p:notesMasterIdLst>
    <p:notesMasterId r:id="rId62"/>
  </p:notesMasterIdLst>
  <p:sldIdLst>
    <p:sldId id="256" r:id="rId8"/>
    <p:sldId id="258" r:id="rId9"/>
    <p:sldId id="259" r:id="rId10"/>
    <p:sldId id="266" r:id="rId11"/>
    <p:sldId id="318" r:id="rId12"/>
    <p:sldId id="319" r:id="rId13"/>
    <p:sldId id="267" r:id="rId14"/>
    <p:sldId id="268" r:id="rId15"/>
    <p:sldId id="354" r:id="rId16"/>
    <p:sldId id="322" r:id="rId17"/>
    <p:sldId id="257" r:id="rId18"/>
    <p:sldId id="321" r:id="rId19"/>
    <p:sldId id="323" r:id="rId20"/>
    <p:sldId id="324" r:id="rId21"/>
    <p:sldId id="325" r:id="rId22"/>
    <p:sldId id="326" r:id="rId23"/>
    <p:sldId id="269" r:id="rId24"/>
    <p:sldId id="327" r:id="rId25"/>
    <p:sldId id="270" r:id="rId26"/>
    <p:sldId id="271" r:id="rId27"/>
    <p:sldId id="333" r:id="rId28"/>
    <p:sldId id="330" r:id="rId29"/>
    <p:sldId id="334" r:id="rId30"/>
    <p:sldId id="356" r:id="rId31"/>
    <p:sldId id="343" r:id="rId32"/>
    <p:sldId id="335" r:id="rId33"/>
    <p:sldId id="274" r:id="rId34"/>
    <p:sldId id="336" r:id="rId35"/>
    <p:sldId id="337" r:id="rId36"/>
    <p:sldId id="276" r:id="rId37"/>
    <p:sldId id="338" r:id="rId38"/>
    <p:sldId id="340" r:id="rId39"/>
    <p:sldId id="339" r:id="rId40"/>
    <p:sldId id="342" r:id="rId41"/>
    <p:sldId id="341" r:id="rId42"/>
    <p:sldId id="344" r:id="rId43"/>
    <p:sldId id="277" r:id="rId44"/>
    <p:sldId id="345" r:id="rId45"/>
    <p:sldId id="346" r:id="rId46"/>
    <p:sldId id="304" r:id="rId47"/>
    <p:sldId id="307" r:id="rId48"/>
    <p:sldId id="308" r:id="rId49"/>
    <p:sldId id="309" r:id="rId50"/>
    <p:sldId id="310" r:id="rId51"/>
    <p:sldId id="349" r:id="rId52"/>
    <p:sldId id="350" r:id="rId53"/>
    <p:sldId id="351" r:id="rId54"/>
    <p:sldId id="311" r:id="rId55"/>
    <p:sldId id="312" r:id="rId56"/>
    <p:sldId id="313" r:id="rId57"/>
    <p:sldId id="347" r:id="rId58"/>
    <p:sldId id="348" r:id="rId59"/>
    <p:sldId id="316" r:id="rId60"/>
    <p:sldId id="317" r:id="rId61"/>
  </p:sldIdLst>
  <p:sldSz cx="9144000" cy="6858000" type="screen4x3"/>
  <p:notesSz cx="6858000" cy="9144000"/>
  <p:embeddedFontLst>
    <p:embeddedFont>
      <p:font typeface="Calibri" panose="020F0502020204030204" pitchFamily="34" charset="0"/>
      <p:regular r:id="rId63"/>
      <p:bold r:id="rId64"/>
      <p:italic r:id="rId65"/>
      <p:boldItalic r:id="rId6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2" roundtripDataSignature="AMtx7mh9IbY8ONsvEVRwUN6UjfxmBo1NR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64" autoAdjust="0"/>
    <p:restoredTop sz="94660"/>
  </p:normalViewPr>
  <p:slideViewPr>
    <p:cSldViewPr snapToGrid="0">
      <p:cViewPr varScale="1">
        <p:scale>
          <a:sx n="82" d="100"/>
          <a:sy n="82" d="100"/>
        </p:scale>
        <p:origin x="1642"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font" Target="fonts/font1.fntdata"/><Relationship Id="rId84"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font" Target="fonts/font4.fntdata"/><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82" Type="http://customschemas.google.com/relationships/presentationmetadata" Target="metadata"/><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font" Target="fonts/font3.fntdata"/><Relationship Id="rId86"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font" Target="fonts/font2.fntdata"/><Relationship Id="rId8" Type="http://schemas.openxmlformats.org/officeDocument/2006/relationships/slide" Target="slides/slide1.xml"/><Relationship Id="rId51" Type="http://schemas.openxmlformats.org/officeDocument/2006/relationships/slide" Target="slides/slide44.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notesMaster" Target="notesMasters/notesMaster1.xml"/><Relationship Id="rId8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3" name="Google Shape;813;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dirty="0"/>
          </a:p>
        </p:txBody>
      </p:sp>
      <p:sp>
        <p:nvSpPr>
          <p:cNvPr id="814" name="Google Shape;814;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a:t>
            </a:fld>
            <a:endParaRPr>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p:cNvGrpSpPr/>
        <p:nvPr/>
      </p:nvGrpSpPr>
      <p:grpSpPr>
        <a:xfrm>
          <a:off x="0" y="0"/>
          <a:ext cx="0" cy="0"/>
          <a:chOff x="0" y="0"/>
          <a:chExt cx="0" cy="0"/>
        </a:xfrm>
      </p:grpSpPr>
      <p:sp>
        <p:nvSpPr>
          <p:cNvPr id="1027" name="Google Shape;1027;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8" name="Google Shape;1028;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029" name="Google Shape;1029;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964483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6" name="Google Shape;8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837" name="Google Shape;8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817936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6" name="Google Shape;8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837" name="Google Shape;8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5000180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p:cNvGrpSpPr/>
        <p:nvPr/>
      </p:nvGrpSpPr>
      <p:grpSpPr>
        <a:xfrm>
          <a:off x="0" y="0"/>
          <a:ext cx="0" cy="0"/>
          <a:chOff x="0" y="0"/>
          <a:chExt cx="0" cy="0"/>
        </a:xfrm>
      </p:grpSpPr>
      <p:sp>
        <p:nvSpPr>
          <p:cNvPr id="1027" name="Google Shape;1027;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8" name="Google Shape;1028;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029" name="Google Shape;1029;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9813960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6" name="Google Shape;8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837" name="Google Shape;8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9741842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p:cNvGrpSpPr/>
        <p:nvPr/>
      </p:nvGrpSpPr>
      <p:grpSpPr>
        <a:xfrm>
          <a:off x="0" y="0"/>
          <a:ext cx="0" cy="0"/>
          <a:chOff x="0" y="0"/>
          <a:chExt cx="0" cy="0"/>
        </a:xfrm>
      </p:grpSpPr>
      <p:sp>
        <p:nvSpPr>
          <p:cNvPr id="1027" name="Google Shape;1027;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8" name="Google Shape;1028;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029" name="Google Shape;1029;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4941018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8"/>
        <p:cNvGrpSpPr/>
        <p:nvPr/>
      </p:nvGrpSpPr>
      <p:grpSpPr>
        <a:xfrm>
          <a:off x="0" y="0"/>
          <a:ext cx="0" cy="0"/>
          <a:chOff x="0" y="0"/>
          <a:chExt cx="0" cy="0"/>
        </a:xfrm>
      </p:grpSpPr>
      <p:sp>
        <p:nvSpPr>
          <p:cNvPr id="1089" name="Google Shape;1089;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0" name="Google Shape;1090;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091" name="Google Shape;1091;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17</a:t>
            </a:fld>
            <a:endParaRPr>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6" name="Google Shape;8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837" name="Google Shape;8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0370895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3"/>
        <p:cNvGrpSpPr/>
        <p:nvPr/>
      </p:nvGrpSpPr>
      <p:grpSpPr>
        <a:xfrm>
          <a:off x="0" y="0"/>
          <a:ext cx="0" cy="0"/>
          <a:chOff x="0" y="0"/>
          <a:chExt cx="0" cy="0"/>
        </a:xfrm>
      </p:grpSpPr>
      <p:sp>
        <p:nvSpPr>
          <p:cNvPr id="1104" name="Google Shape;110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5" name="Google Shape;1105;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106" name="Google Shape;1106;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19</a:t>
            </a:fld>
            <a:endParaRPr>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8"/>
        <p:cNvGrpSpPr/>
        <p:nvPr/>
      </p:nvGrpSpPr>
      <p:grpSpPr>
        <a:xfrm>
          <a:off x="0" y="0"/>
          <a:ext cx="0" cy="0"/>
          <a:chOff x="0" y="0"/>
          <a:chExt cx="0" cy="0"/>
        </a:xfrm>
      </p:grpSpPr>
      <p:sp>
        <p:nvSpPr>
          <p:cNvPr id="1119" name="Google Shape;1119;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0" name="Google Shape;1120;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121" name="Google Shape;1121;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20</a:t>
            </a:fld>
            <a:endParaRPr>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9" name="Google Shape;859;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860" name="Google Shape;860;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a:t>
            </a:fld>
            <a:endParaRPr>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8"/>
        <p:cNvGrpSpPr/>
        <p:nvPr/>
      </p:nvGrpSpPr>
      <p:grpSpPr>
        <a:xfrm>
          <a:off x="0" y="0"/>
          <a:ext cx="0" cy="0"/>
          <a:chOff x="0" y="0"/>
          <a:chExt cx="0" cy="0"/>
        </a:xfrm>
      </p:grpSpPr>
      <p:sp>
        <p:nvSpPr>
          <p:cNvPr id="1119" name="Google Shape;1119;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0" name="Google Shape;1120;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121" name="Google Shape;1121;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21</a:t>
            </a:fld>
            <a:endParaRPr>
              <a:solidFill>
                <a:srgbClr val="000000"/>
              </a:solidFill>
            </a:endParaRPr>
          </a:p>
        </p:txBody>
      </p:sp>
    </p:spTree>
    <p:extLst>
      <p:ext uri="{BB962C8B-B14F-4D97-AF65-F5344CB8AC3E}">
        <p14:creationId xmlns:p14="http://schemas.microsoft.com/office/powerpoint/2010/main" val="8096503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5"/>
        <p:cNvGrpSpPr/>
        <p:nvPr/>
      </p:nvGrpSpPr>
      <p:grpSpPr>
        <a:xfrm>
          <a:off x="0" y="0"/>
          <a:ext cx="0" cy="0"/>
          <a:chOff x="0" y="0"/>
          <a:chExt cx="0" cy="0"/>
        </a:xfrm>
      </p:grpSpPr>
      <p:sp>
        <p:nvSpPr>
          <p:cNvPr id="1356" name="Google Shape;1356;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7" name="Google Shape;1357;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358" name="Google Shape;1358;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7384499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6" name="Google Shape;8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837" name="Google Shape;8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5789870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6" name="Google Shape;8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837" name="Google Shape;8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9385741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6" name="Google Shape;8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837" name="Google Shape;8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407911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7"/>
        <p:cNvGrpSpPr/>
        <p:nvPr/>
      </p:nvGrpSpPr>
      <p:grpSpPr>
        <a:xfrm>
          <a:off x="0" y="0"/>
          <a:ext cx="0" cy="0"/>
          <a:chOff x="0" y="0"/>
          <a:chExt cx="0" cy="0"/>
        </a:xfrm>
      </p:grpSpPr>
      <p:sp>
        <p:nvSpPr>
          <p:cNvPr id="1068" name="Google Shape;1068;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9" name="Google Shape;1069;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070" name="Google Shape;1070;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3483267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6"/>
        <p:cNvGrpSpPr/>
        <p:nvPr/>
      </p:nvGrpSpPr>
      <p:grpSpPr>
        <a:xfrm>
          <a:off x="0" y="0"/>
          <a:ext cx="0" cy="0"/>
          <a:chOff x="0" y="0"/>
          <a:chExt cx="0" cy="0"/>
        </a:xfrm>
      </p:grpSpPr>
      <p:sp>
        <p:nvSpPr>
          <p:cNvPr id="1167" name="Google Shape;1167;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8" name="Google Shape;1168;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dirty="0"/>
          </a:p>
        </p:txBody>
      </p:sp>
      <p:sp>
        <p:nvSpPr>
          <p:cNvPr id="1169" name="Google Shape;1169;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27</a:t>
            </a:fld>
            <a:endParaRPr>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6"/>
        <p:cNvGrpSpPr/>
        <p:nvPr/>
      </p:nvGrpSpPr>
      <p:grpSpPr>
        <a:xfrm>
          <a:off x="0" y="0"/>
          <a:ext cx="0" cy="0"/>
          <a:chOff x="0" y="0"/>
          <a:chExt cx="0" cy="0"/>
        </a:xfrm>
      </p:grpSpPr>
      <p:sp>
        <p:nvSpPr>
          <p:cNvPr id="1167" name="Google Shape;1167;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8" name="Google Shape;1168;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dirty="0"/>
          </a:p>
        </p:txBody>
      </p:sp>
      <p:sp>
        <p:nvSpPr>
          <p:cNvPr id="1169" name="Google Shape;1169;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28</a:t>
            </a:fld>
            <a:endParaRPr>
              <a:solidFill>
                <a:srgbClr val="000000"/>
              </a:solidFill>
            </a:endParaRPr>
          </a:p>
        </p:txBody>
      </p:sp>
    </p:spTree>
    <p:extLst>
      <p:ext uri="{BB962C8B-B14F-4D97-AF65-F5344CB8AC3E}">
        <p14:creationId xmlns:p14="http://schemas.microsoft.com/office/powerpoint/2010/main" val="10165083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6"/>
        <p:cNvGrpSpPr/>
        <p:nvPr/>
      </p:nvGrpSpPr>
      <p:grpSpPr>
        <a:xfrm>
          <a:off x="0" y="0"/>
          <a:ext cx="0" cy="0"/>
          <a:chOff x="0" y="0"/>
          <a:chExt cx="0" cy="0"/>
        </a:xfrm>
      </p:grpSpPr>
      <p:sp>
        <p:nvSpPr>
          <p:cNvPr id="1167" name="Google Shape;1167;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8" name="Google Shape;1168;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dirty="0"/>
          </a:p>
        </p:txBody>
      </p:sp>
      <p:sp>
        <p:nvSpPr>
          <p:cNvPr id="1169" name="Google Shape;1169;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4186039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1"/>
        <p:cNvGrpSpPr/>
        <p:nvPr/>
      </p:nvGrpSpPr>
      <p:grpSpPr>
        <a:xfrm>
          <a:off x="0" y="0"/>
          <a:ext cx="0" cy="0"/>
          <a:chOff x="0" y="0"/>
          <a:chExt cx="0" cy="0"/>
        </a:xfrm>
      </p:grpSpPr>
      <p:sp>
        <p:nvSpPr>
          <p:cNvPr id="1212" name="Google Shape;1212;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3" name="Google Shape;1213;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214" name="Google Shape;1214;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30</a:t>
            </a:fld>
            <a:endParaRPr>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0"/>
        <p:cNvGrpSpPr/>
        <p:nvPr/>
      </p:nvGrpSpPr>
      <p:grpSpPr>
        <a:xfrm>
          <a:off x="0" y="0"/>
          <a:ext cx="0" cy="0"/>
          <a:chOff x="0" y="0"/>
          <a:chExt cx="0" cy="0"/>
        </a:xfrm>
      </p:grpSpPr>
      <p:sp>
        <p:nvSpPr>
          <p:cNvPr id="881" name="Google Shape;881;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2" name="Google Shape;882;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883" name="Google Shape;883;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3</a:t>
            </a:fld>
            <a:endParaRPr>
              <a:solidFill>
                <a:srgbClr val="00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6"/>
        <p:cNvGrpSpPr/>
        <p:nvPr/>
      </p:nvGrpSpPr>
      <p:grpSpPr>
        <a:xfrm>
          <a:off x="0" y="0"/>
          <a:ext cx="0" cy="0"/>
          <a:chOff x="0" y="0"/>
          <a:chExt cx="0" cy="0"/>
        </a:xfrm>
      </p:grpSpPr>
      <p:sp>
        <p:nvSpPr>
          <p:cNvPr id="1167" name="Google Shape;1167;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8" name="Google Shape;1168;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dirty="0"/>
          </a:p>
        </p:txBody>
      </p:sp>
      <p:sp>
        <p:nvSpPr>
          <p:cNvPr id="1169" name="Google Shape;1169;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0593208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1"/>
        <p:cNvGrpSpPr/>
        <p:nvPr/>
      </p:nvGrpSpPr>
      <p:grpSpPr>
        <a:xfrm>
          <a:off x="0" y="0"/>
          <a:ext cx="0" cy="0"/>
          <a:chOff x="0" y="0"/>
          <a:chExt cx="0" cy="0"/>
        </a:xfrm>
      </p:grpSpPr>
      <p:sp>
        <p:nvSpPr>
          <p:cNvPr id="1212" name="Google Shape;1212;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3" name="Google Shape;1213;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214" name="Google Shape;1214;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8211894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6"/>
        <p:cNvGrpSpPr/>
        <p:nvPr/>
      </p:nvGrpSpPr>
      <p:grpSpPr>
        <a:xfrm>
          <a:off x="0" y="0"/>
          <a:ext cx="0" cy="0"/>
          <a:chOff x="0" y="0"/>
          <a:chExt cx="0" cy="0"/>
        </a:xfrm>
      </p:grpSpPr>
      <p:sp>
        <p:nvSpPr>
          <p:cNvPr id="1167" name="Google Shape;1167;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8" name="Google Shape;1168;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dirty="0"/>
          </a:p>
        </p:txBody>
      </p:sp>
      <p:sp>
        <p:nvSpPr>
          <p:cNvPr id="1169" name="Google Shape;1169;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618426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6"/>
        <p:cNvGrpSpPr/>
        <p:nvPr/>
      </p:nvGrpSpPr>
      <p:grpSpPr>
        <a:xfrm>
          <a:off x="0" y="0"/>
          <a:ext cx="0" cy="0"/>
          <a:chOff x="0" y="0"/>
          <a:chExt cx="0" cy="0"/>
        </a:xfrm>
      </p:grpSpPr>
      <p:sp>
        <p:nvSpPr>
          <p:cNvPr id="1167" name="Google Shape;1167;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8" name="Google Shape;1168;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dirty="0"/>
          </a:p>
        </p:txBody>
      </p:sp>
      <p:sp>
        <p:nvSpPr>
          <p:cNvPr id="1169" name="Google Shape;1169;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2745238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6"/>
        <p:cNvGrpSpPr/>
        <p:nvPr/>
      </p:nvGrpSpPr>
      <p:grpSpPr>
        <a:xfrm>
          <a:off x="0" y="0"/>
          <a:ext cx="0" cy="0"/>
          <a:chOff x="0" y="0"/>
          <a:chExt cx="0" cy="0"/>
        </a:xfrm>
      </p:grpSpPr>
      <p:sp>
        <p:nvSpPr>
          <p:cNvPr id="1167" name="Google Shape;1167;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8" name="Google Shape;1168;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dirty="0"/>
          </a:p>
        </p:txBody>
      </p:sp>
      <p:sp>
        <p:nvSpPr>
          <p:cNvPr id="1169" name="Google Shape;1169;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8423399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6"/>
        <p:cNvGrpSpPr/>
        <p:nvPr/>
      </p:nvGrpSpPr>
      <p:grpSpPr>
        <a:xfrm>
          <a:off x="0" y="0"/>
          <a:ext cx="0" cy="0"/>
          <a:chOff x="0" y="0"/>
          <a:chExt cx="0" cy="0"/>
        </a:xfrm>
      </p:grpSpPr>
      <p:sp>
        <p:nvSpPr>
          <p:cNvPr id="1167" name="Google Shape;1167;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8" name="Google Shape;1168;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dirty="0"/>
          </a:p>
        </p:txBody>
      </p:sp>
      <p:sp>
        <p:nvSpPr>
          <p:cNvPr id="1169" name="Google Shape;1169;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3570515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3"/>
        <p:cNvGrpSpPr/>
        <p:nvPr/>
      </p:nvGrpSpPr>
      <p:grpSpPr>
        <a:xfrm>
          <a:off x="0" y="0"/>
          <a:ext cx="0" cy="0"/>
          <a:chOff x="0" y="0"/>
          <a:chExt cx="0" cy="0"/>
        </a:xfrm>
      </p:grpSpPr>
      <p:sp>
        <p:nvSpPr>
          <p:cNvPr id="1224" name="Google Shape;1224;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5" name="Google Shape;1225;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226" name="Google Shape;1226;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37</a:t>
            </a:fld>
            <a:endParaRPr>
              <a:solidFill>
                <a:srgbClr val="000000"/>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6"/>
        <p:cNvGrpSpPr/>
        <p:nvPr/>
      </p:nvGrpSpPr>
      <p:grpSpPr>
        <a:xfrm>
          <a:off x="0" y="0"/>
          <a:ext cx="0" cy="0"/>
          <a:chOff x="0" y="0"/>
          <a:chExt cx="0" cy="0"/>
        </a:xfrm>
      </p:grpSpPr>
      <p:sp>
        <p:nvSpPr>
          <p:cNvPr id="1167" name="Google Shape;1167;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8" name="Google Shape;1168;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dirty="0"/>
          </a:p>
        </p:txBody>
      </p:sp>
      <p:sp>
        <p:nvSpPr>
          <p:cNvPr id="1169" name="Google Shape;1169;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5260198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3"/>
        <p:cNvGrpSpPr/>
        <p:nvPr/>
      </p:nvGrpSpPr>
      <p:grpSpPr>
        <a:xfrm>
          <a:off x="0" y="0"/>
          <a:ext cx="0" cy="0"/>
          <a:chOff x="0" y="0"/>
          <a:chExt cx="0" cy="0"/>
        </a:xfrm>
      </p:grpSpPr>
      <p:sp>
        <p:nvSpPr>
          <p:cNvPr id="1224" name="Google Shape;1224;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5" name="Google Shape;1225;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226" name="Google Shape;1226;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6265683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1"/>
        <p:cNvGrpSpPr/>
        <p:nvPr/>
      </p:nvGrpSpPr>
      <p:grpSpPr>
        <a:xfrm>
          <a:off x="0" y="0"/>
          <a:ext cx="0" cy="0"/>
          <a:chOff x="0" y="0"/>
          <a:chExt cx="0" cy="0"/>
        </a:xfrm>
      </p:grpSpPr>
      <p:sp>
        <p:nvSpPr>
          <p:cNvPr id="1622" name="Google Shape;1622;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3" name="Google Shape;1623;p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624" name="Google Shape;1624;p4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40</a:t>
            </a:fld>
            <a:endParaRPr>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p:cNvGrpSpPr/>
        <p:nvPr/>
      </p:nvGrpSpPr>
      <p:grpSpPr>
        <a:xfrm>
          <a:off x="0" y="0"/>
          <a:ext cx="0" cy="0"/>
          <a:chOff x="0" y="0"/>
          <a:chExt cx="0" cy="0"/>
        </a:xfrm>
      </p:grpSpPr>
      <p:sp>
        <p:nvSpPr>
          <p:cNvPr id="1027" name="Google Shape;1027;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8" name="Google Shape;1028;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029" name="Google Shape;1029;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4</a:t>
            </a:fld>
            <a:endParaRPr>
              <a:solidFill>
                <a:srgbClr val="000000"/>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3"/>
        <p:cNvGrpSpPr/>
        <p:nvPr/>
      </p:nvGrpSpPr>
      <p:grpSpPr>
        <a:xfrm>
          <a:off x="0" y="0"/>
          <a:ext cx="0" cy="0"/>
          <a:chOff x="0" y="0"/>
          <a:chExt cx="0" cy="0"/>
        </a:xfrm>
      </p:grpSpPr>
      <p:sp>
        <p:nvSpPr>
          <p:cNvPr id="1684" name="Google Shape;1684;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5" name="Google Shape;1685;p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dirty="0"/>
          </a:p>
        </p:txBody>
      </p:sp>
      <p:sp>
        <p:nvSpPr>
          <p:cNvPr id="1686" name="Google Shape;1686;p5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4"/>
        <p:cNvGrpSpPr/>
        <p:nvPr/>
      </p:nvGrpSpPr>
      <p:grpSpPr>
        <a:xfrm>
          <a:off x="0" y="0"/>
          <a:ext cx="0" cy="0"/>
          <a:chOff x="0" y="0"/>
          <a:chExt cx="0" cy="0"/>
        </a:xfrm>
      </p:grpSpPr>
      <p:sp>
        <p:nvSpPr>
          <p:cNvPr id="1695" name="Google Shape;1695;p5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696" name="Google Shape;1696;p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4"/>
        <p:cNvGrpSpPr/>
        <p:nvPr/>
      </p:nvGrpSpPr>
      <p:grpSpPr>
        <a:xfrm>
          <a:off x="0" y="0"/>
          <a:ext cx="0" cy="0"/>
          <a:chOff x="0" y="0"/>
          <a:chExt cx="0" cy="0"/>
        </a:xfrm>
      </p:grpSpPr>
      <p:sp>
        <p:nvSpPr>
          <p:cNvPr id="1705" name="Google Shape;1705;p5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706" name="Google Shape;1706;p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4"/>
        <p:cNvGrpSpPr/>
        <p:nvPr/>
      </p:nvGrpSpPr>
      <p:grpSpPr>
        <a:xfrm>
          <a:off x="0" y="0"/>
          <a:ext cx="0" cy="0"/>
          <a:chOff x="0" y="0"/>
          <a:chExt cx="0" cy="0"/>
        </a:xfrm>
      </p:grpSpPr>
      <p:sp>
        <p:nvSpPr>
          <p:cNvPr id="1715" name="Google Shape;1715;p5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716" name="Google Shape;1716;p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4"/>
        <p:cNvGrpSpPr/>
        <p:nvPr/>
      </p:nvGrpSpPr>
      <p:grpSpPr>
        <a:xfrm>
          <a:off x="0" y="0"/>
          <a:ext cx="0" cy="0"/>
          <a:chOff x="0" y="0"/>
          <a:chExt cx="0" cy="0"/>
        </a:xfrm>
      </p:grpSpPr>
      <p:sp>
        <p:nvSpPr>
          <p:cNvPr id="1715" name="Google Shape;1715;p5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716" name="Google Shape;1716;p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00224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4"/>
        <p:cNvGrpSpPr/>
        <p:nvPr/>
      </p:nvGrpSpPr>
      <p:grpSpPr>
        <a:xfrm>
          <a:off x="0" y="0"/>
          <a:ext cx="0" cy="0"/>
          <a:chOff x="0" y="0"/>
          <a:chExt cx="0" cy="0"/>
        </a:xfrm>
      </p:grpSpPr>
      <p:sp>
        <p:nvSpPr>
          <p:cNvPr id="1715" name="Google Shape;1715;p5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716" name="Google Shape;1716;p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62520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4"/>
        <p:cNvGrpSpPr/>
        <p:nvPr/>
      </p:nvGrpSpPr>
      <p:grpSpPr>
        <a:xfrm>
          <a:off x="0" y="0"/>
          <a:ext cx="0" cy="0"/>
          <a:chOff x="0" y="0"/>
          <a:chExt cx="0" cy="0"/>
        </a:xfrm>
      </p:grpSpPr>
      <p:sp>
        <p:nvSpPr>
          <p:cNvPr id="1715" name="Google Shape;1715;p5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716" name="Google Shape;1716;p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67778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4"/>
        <p:cNvGrpSpPr/>
        <p:nvPr/>
      </p:nvGrpSpPr>
      <p:grpSpPr>
        <a:xfrm>
          <a:off x="0" y="0"/>
          <a:ext cx="0" cy="0"/>
          <a:chOff x="0" y="0"/>
          <a:chExt cx="0" cy="0"/>
        </a:xfrm>
      </p:grpSpPr>
      <p:sp>
        <p:nvSpPr>
          <p:cNvPr id="1725" name="Google Shape;1725;p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6" name="Google Shape;1726;p5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727" name="Google Shape;1727;p5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48</a:t>
            </a:fld>
            <a:endParaRPr>
              <a:solidFill>
                <a:srgbClr val="000000"/>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7"/>
        <p:cNvGrpSpPr/>
        <p:nvPr/>
      </p:nvGrpSpPr>
      <p:grpSpPr>
        <a:xfrm>
          <a:off x="0" y="0"/>
          <a:ext cx="0" cy="0"/>
          <a:chOff x="0" y="0"/>
          <a:chExt cx="0" cy="0"/>
        </a:xfrm>
      </p:grpSpPr>
      <p:sp>
        <p:nvSpPr>
          <p:cNvPr id="1748" name="Google Shape;1748;p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9" name="Google Shape;1749;p5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750" name="Google Shape;1750;p5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49</a:t>
            </a:fld>
            <a:endParaRPr>
              <a:solidFill>
                <a:srgbClr val="000000"/>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6"/>
        <p:cNvGrpSpPr/>
        <p:nvPr/>
      </p:nvGrpSpPr>
      <p:grpSpPr>
        <a:xfrm>
          <a:off x="0" y="0"/>
          <a:ext cx="0" cy="0"/>
          <a:chOff x="0" y="0"/>
          <a:chExt cx="0" cy="0"/>
        </a:xfrm>
      </p:grpSpPr>
      <p:sp>
        <p:nvSpPr>
          <p:cNvPr id="1767" name="Google Shape;1767;p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8" name="Google Shape;1768;p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769" name="Google Shape;1769;p5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50</a:t>
            </a:fld>
            <a:endParaRPr>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p:cNvGrpSpPr/>
        <p:nvPr/>
      </p:nvGrpSpPr>
      <p:grpSpPr>
        <a:xfrm>
          <a:off x="0" y="0"/>
          <a:ext cx="0" cy="0"/>
          <a:chOff x="0" y="0"/>
          <a:chExt cx="0" cy="0"/>
        </a:xfrm>
      </p:grpSpPr>
      <p:sp>
        <p:nvSpPr>
          <p:cNvPr id="1027" name="Google Shape;1027;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8" name="Google Shape;1028;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029" name="Google Shape;1029;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5</a:t>
            </a:fld>
            <a:endParaRPr>
              <a:solidFill>
                <a:srgbClr val="000000"/>
              </a:solidFill>
            </a:endParaRPr>
          </a:p>
        </p:txBody>
      </p:sp>
    </p:spTree>
    <p:extLst>
      <p:ext uri="{BB962C8B-B14F-4D97-AF65-F5344CB8AC3E}">
        <p14:creationId xmlns:p14="http://schemas.microsoft.com/office/powerpoint/2010/main" val="257961544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6"/>
        <p:cNvGrpSpPr/>
        <p:nvPr/>
      </p:nvGrpSpPr>
      <p:grpSpPr>
        <a:xfrm>
          <a:off x="0" y="0"/>
          <a:ext cx="0" cy="0"/>
          <a:chOff x="0" y="0"/>
          <a:chExt cx="0" cy="0"/>
        </a:xfrm>
      </p:grpSpPr>
      <p:sp>
        <p:nvSpPr>
          <p:cNvPr id="1767" name="Google Shape;1767;p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8" name="Google Shape;1768;p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769" name="Google Shape;1769;p5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51</a:t>
            </a:fld>
            <a:endParaRPr>
              <a:solidFill>
                <a:srgbClr val="000000"/>
              </a:solidFill>
            </a:endParaRPr>
          </a:p>
        </p:txBody>
      </p:sp>
    </p:spTree>
    <p:extLst>
      <p:ext uri="{BB962C8B-B14F-4D97-AF65-F5344CB8AC3E}">
        <p14:creationId xmlns:p14="http://schemas.microsoft.com/office/powerpoint/2010/main" val="316912997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6"/>
        <p:cNvGrpSpPr/>
        <p:nvPr/>
      </p:nvGrpSpPr>
      <p:grpSpPr>
        <a:xfrm>
          <a:off x="0" y="0"/>
          <a:ext cx="0" cy="0"/>
          <a:chOff x="0" y="0"/>
          <a:chExt cx="0" cy="0"/>
        </a:xfrm>
      </p:grpSpPr>
      <p:sp>
        <p:nvSpPr>
          <p:cNvPr id="1767" name="Google Shape;1767;p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8" name="Google Shape;1768;p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769" name="Google Shape;1769;p5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52</a:t>
            </a:fld>
            <a:endParaRPr>
              <a:solidFill>
                <a:srgbClr val="000000"/>
              </a:solidFill>
            </a:endParaRPr>
          </a:p>
        </p:txBody>
      </p:sp>
    </p:spTree>
    <p:extLst>
      <p:ext uri="{BB962C8B-B14F-4D97-AF65-F5344CB8AC3E}">
        <p14:creationId xmlns:p14="http://schemas.microsoft.com/office/powerpoint/2010/main" val="379048778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9"/>
        <p:cNvGrpSpPr/>
        <p:nvPr/>
      </p:nvGrpSpPr>
      <p:grpSpPr>
        <a:xfrm>
          <a:off x="0" y="0"/>
          <a:ext cx="0" cy="0"/>
          <a:chOff x="0" y="0"/>
          <a:chExt cx="0" cy="0"/>
        </a:xfrm>
      </p:grpSpPr>
      <p:sp>
        <p:nvSpPr>
          <p:cNvPr id="1830" name="Google Shape;1830;p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1" name="Google Shape;1831;p6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832" name="Google Shape;1832;p6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53</a:t>
            </a:fld>
            <a:endParaRPr>
              <a:solidFill>
                <a:srgbClr val="000000"/>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6"/>
        <p:cNvGrpSpPr/>
        <p:nvPr/>
      </p:nvGrpSpPr>
      <p:grpSpPr>
        <a:xfrm>
          <a:off x="0" y="0"/>
          <a:ext cx="0" cy="0"/>
          <a:chOff x="0" y="0"/>
          <a:chExt cx="0" cy="0"/>
        </a:xfrm>
      </p:grpSpPr>
      <p:sp>
        <p:nvSpPr>
          <p:cNvPr id="1847" name="Google Shape;1847;p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8" name="Google Shape;1848;p6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1849" name="Google Shape;1849;p6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54</a:t>
            </a:fld>
            <a:endParaRPr>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0"/>
        <p:cNvGrpSpPr/>
        <p:nvPr/>
      </p:nvGrpSpPr>
      <p:grpSpPr>
        <a:xfrm>
          <a:off x="0" y="0"/>
          <a:ext cx="0" cy="0"/>
          <a:chOff x="0" y="0"/>
          <a:chExt cx="0" cy="0"/>
        </a:xfrm>
      </p:grpSpPr>
      <p:sp>
        <p:nvSpPr>
          <p:cNvPr id="881" name="Google Shape;881;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2" name="Google Shape;882;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883" name="Google Shape;883;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11561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4"/>
        <p:cNvGrpSpPr/>
        <p:nvPr/>
      </p:nvGrpSpPr>
      <p:grpSpPr>
        <a:xfrm>
          <a:off x="0" y="0"/>
          <a:ext cx="0" cy="0"/>
          <a:chOff x="0" y="0"/>
          <a:chExt cx="0" cy="0"/>
        </a:xfrm>
      </p:grpSpPr>
      <p:sp>
        <p:nvSpPr>
          <p:cNvPr id="1045" name="Google Shape;1045;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6" name="Google Shape;1046;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dirty="0"/>
          </a:p>
        </p:txBody>
      </p:sp>
      <p:sp>
        <p:nvSpPr>
          <p:cNvPr id="1047" name="Google Shape;1047;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7</a:t>
            </a:fld>
            <a:endParaRPr>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7"/>
        <p:cNvGrpSpPr/>
        <p:nvPr/>
      </p:nvGrpSpPr>
      <p:grpSpPr>
        <a:xfrm>
          <a:off x="0" y="0"/>
          <a:ext cx="0" cy="0"/>
          <a:chOff x="0" y="0"/>
          <a:chExt cx="0" cy="0"/>
        </a:xfrm>
      </p:grpSpPr>
      <p:sp>
        <p:nvSpPr>
          <p:cNvPr id="1068" name="Google Shape;1068;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9" name="Google Shape;1069;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070" name="Google Shape;1070;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8</a:t>
            </a:fld>
            <a:endParaRPr>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7"/>
        <p:cNvGrpSpPr/>
        <p:nvPr/>
      </p:nvGrpSpPr>
      <p:grpSpPr>
        <a:xfrm>
          <a:off x="0" y="0"/>
          <a:ext cx="0" cy="0"/>
          <a:chOff x="0" y="0"/>
          <a:chExt cx="0" cy="0"/>
        </a:xfrm>
      </p:grpSpPr>
      <p:sp>
        <p:nvSpPr>
          <p:cNvPr id="1068" name="Google Shape;1068;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9" name="Google Shape;1069;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070" name="Google Shape;1070;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9</a:t>
            </a:fld>
            <a:endParaRPr>
              <a:solidFill>
                <a:srgbClr val="000000"/>
              </a:solidFill>
            </a:endParaRPr>
          </a:p>
        </p:txBody>
      </p:sp>
    </p:spTree>
    <p:extLst>
      <p:ext uri="{BB962C8B-B14F-4D97-AF65-F5344CB8AC3E}">
        <p14:creationId xmlns:p14="http://schemas.microsoft.com/office/powerpoint/2010/main" val="3547610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标题幻灯片">
  <p:cSld name="标题幻灯片">
    <p:spTree>
      <p:nvGrpSpPr>
        <p:cNvPr id="1" name="Shape 12"/>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8_仅标题">
  <p:cSld name="8_仅标题">
    <p:spTree>
      <p:nvGrpSpPr>
        <p:cNvPr id="1" name="Shape 40"/>
        <p:cNvGrpSpPr/>
        <p:nvPr/>
      </p:nvGrpSpPr>
      <p:grpSpPr>
        <a:xfrm>
          <a:off x="0" y="0"/>
          <a:ext cx="0" cy="0"/>
          <a:chOff x="0" y="0"/>
          <a:chExt cx="0" cy="0"/>
        </a:xfrm>
      </p:grpSpPr>
      <p:sp>
        <p:nvSpPr>
          <p:cNvPr id="41" name="Google Shape;41;p149"/>
          <p:cNvSpPr>
            <a:spLocks noGrp="1"/>
          </p:cNvSpPr>
          <p:nvPr>
            <p:ph type="pic" idx="2"/>
          </p:nvPr>
        </p:nvSpPr>
        <p:spPr>
          <a:xfrm>
            <a:off x="5964196" y="3954910"/>
            <a:ext cx="2487227" cy="2257169"/>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42" name="Google Shape;42;p149"/>
          <p:cNvSpPr>
            <a:spLocks noGrp="1"/>
          </p:cNvSpPr>
          <p:nvPr>
            <p:ph type="pic" idx="3"/>
          </p:nvPr>
        </p:nvSpPr>
        <p:spPr>
          <a:xfrm>
            <a:off x="1054740" y="3954910"/>
            <a:ext cx="2487227" cy="2257169"/>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43" name="Google Shape;43;p149"/>
          <p:cNvSpPr>
            <a:spLocks noGrp="1"/>
          </p:cNvSpPr>
          <p:nvPr>
            <p:ph type="pic" idx="4"/>
          </p:nvPr>
        </p:nvSpPr>
        <p:spPr>
          <a:xfrm>
            <a:off x="1054740" y="1197196"/>
            <a:ext cx="2487227" cy="2257169"/>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44" name="Google Shape;44;p149"/>
          <p:cNvSpPr>
            <a:spLocks noGrp="1"/>
          </p:cNvSpPr>
          <p:nvPr>
            <p:ph type="pic" idx="5"/>
          </p:nvPr>
        </p:nvSpPr>
        <p:spPr>
          <a:xfrm>
            <a:off x="5964196" y="1197196"/>
            <a:ext cx="2487227" cy="2257169"/>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45" name="Google Shape;45;p149"/>
          <p:cNvSpPr>
            <a:spLocks noGrp="1"/>
          </p:cNvSpPr>
          <p:nvPr>
            <p:ph type="pic" idx="6"/>
          </p:nvPr>
        </p:nvSpPr>
        <p:spPr>
          <a:xfrm>
            <a:off x="3509445" y="2576001"/>
            <a:ext cx="2487226" cy="2257169"/>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81"/>
        <p:cNvGrpSpPr/>
        <p:nvPr/>
      </p:nvGrpSpPr>
      <p:grpSpPr>
        <a:xfrm>
          <a:off x="0" y="0"/>
          <a:ext cx="0" cy="0"/>
          <a:chOff x="0" y="0"/>
          <a:chExt cx="0" cy="0"/>
        </a:xfrm>
      </p:grpSpPr>
      <p:sp>
        <p:nvSpPr>
          <p:cNvPr id="782" name="Google Shape;782;p137"/>
          <p:cNvSpPr txBox="1">
            <a:spLocks noGrp="1"/>
          </p:cNvSpPr>
          <p:nvPr>
            <p:ph type="dt" idx="10"/>
          </p:nvPr>
        </p:nvSpPr>
        <p:spPr>
          <a:xfrm>
            <a:off x="457200" y="6356402"/>
            <a:ext cx="2133600" cy="365125"/>
          </a:xfrm>
          <a:prstGeom prst="rect">
            <a:avLst/>
          </a:prstGeom>
          <a:noFill/>
          <a:ln>
            <a:noFill/>
          </a:ln>
        </p:spPr>
        <p:txBody>
          <a:bodyPr spcFirstLastPara="1" wrap="square" lIns="98450" tIns="49225" rIns="98450" bIns="49225"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3" name="Google Shape;783;p137"/>
          <p:cNvSpPr txBox="1">
            <a:spLocks noGrp="1"/>
          </p:cNvSpPr>
          <p:nvPr>
            <p:ph type="ftr" idx="11"/>
          </p:nvPr>
        </p:nvSpPr>
        <p:spPr>
          <a:xfrm>
            <a:off x="3124200" y="6356402"/>
            <a:ext cx="2895600" cy="365125"/>
          </a:xfrm>
          <a:prstGeom prst="rect">
            <a:avLst/>
          </a:prstGeom>
          <a:noFill/>
          <a:ln>
            <a:noFill/>
          </a:ln>
        </p:spPr>
        <p:txBody>
          <a:bodyPr spcFirstLastPara="1" wrap="square" lIns="98450" tIns="49225" rIns="98450" bIns="49225"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4" name="Google Shape;784;p137"/>
          <p:cNvSpPr txBox="1">
            <a:spLocks noGrp="1"/>
          </p:cNvSpPr>
          <p:nvPr>
            <p:ph type="sldNum" idx="12"/>
          </p:nvPr>
        </p:nvSpPr>
        <p:spPr>
          <a:xfrm>
            <a:off x="6553200" y="6356402"/>
            <a:ext cx="2133600" cy="365125"/>
          </a:xfrm>
          <a:prstGeom prst="rect">
            <a:avLst/>
          </a:prstGeom>
          <a:noFill/>
          <a:ln>
            <a:noFill/>
          </a:ln>
        </p:spPr>
        <p:txBody>
          <a:bodyPr spcFirstLastPara="1" wrap="square" lIns="98450" tIns="49225" rIns="98450" bIns="49225"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85"/>
        <p:cNvGrpSpPr/>
        <p:nvPr/>
      </p:nvGrpSpPr>
      <p:grpSpPr>
        <a:xfrm>
          <a:off x="0" y="0"/>
          <a:ext cx="0" cy="0"/>
          <a:chOff x="0" y="0"/>
          <a:chExt cx="0" cy="0"/>
        </a:xfrm>
      </p:grpSpPr>
      <p:sp>
        <p:nvSpPr>
          <p:cNvPr id="786" name="Google Shape;786;p138"/>
          <p:cNvSpPr txBox="1">
            <a:spLocks noGrp="1"/>
          </p:cNvSpPr>
          <p:nvPr>
            <p:ph type="title"/>
          </p:nvPr>
        </p:nvSpPr>
        <p:spPr>
          <a:xfrm>
            <a:off x="457202" y="273101"/>
            <a:ext cx="3008313" cy="1162051"/>
          </a:xfrm>
          <a:prstGeom prst="rect">
            <a:avLst/>
          </a:prstGeom>
          <a:noFill/>
          <a:ln>
            <a:noFill/>
          </a:ln>
        </p:spPr>
        <p:txBody>
          <a:bodyPr spcFirstLastPara="1" wrap="square" lIns="98450" tIns="49225" rIns="98450" bIns="49225" anchor="b" anchorCtr="0">
            <a:noAutofit/>
          </a:bodyPr>
          <a:lstStyle>
            <a:lvl1pPr lvl="0" algn="l">
              <a:spcBef>
                <a:spcPts val="0"/>
              </a:spcBef>
              <a:spcAft>
                <a:spcPts val="0"/>
              </a:spcAft>
              <a:buSzPts val="1400"/>
              <a:buNone/>
              <a:defRPr sz="22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87" name="Google Shape;787;p138"/>
          <p:cNvSpPr txBox="1">
            <a:spLocks noGrp="1"/>
          </p:cNvSpPr>
          <p:nvPr>
            <p:ph type="body" idx="1"/>
          </p:nvPr>
        </p:nvSpPr>
        <p:spPr>
          <a:xfrm>
            <a:off x="3575050" y="273104"/>
            <a:ext cx="5111750" cy="5853113"/>
          </a:xfrm>
          <a:prstGeom prst="rect">
            <a:avLst/>
          </a:prstGeom>
          <a:noFill/>
          <a:ln>
            <a:noFill/>
          </a:ln>
        </p:spPr>
        <p:txBody>
          <a:bodyPr spcFirstLastPara="1" wrap="square" lIns="98450" tIns="49225" rIns="98450" bIns="49225" anchor="t" anchorCtr="0">
            <a:noAutofit/>
          </a:bodyPr>
          <a:lstStyle>
            <a:lvl1pPr marL="457200" lvl="0" indent="-450850" algn="l">
              <a:spcBef>
                <a:spcPts val="700"/>
              </a:spcBef>
              <a:spcAft>
                <a:spcPts val="0"/>
              </a:spcAft>
              <a:buClr>
                <a:schemeClr val="dk1"/>
              </a:buClr>
              <a:buSzPts val="3500"/>
              <a:buChar char="•"/>
              <a:defRPr sz="3500"/>
            </a:lvl1pPr>
            <a:lvl2pPr marL="914400" lvl="1" indent="-419100" algn="l">
              <a:spcBef>
                <a:spcPts val="600"/>
              </a:spcBef>
              <a:spcAft>
                <a:spcPts val="0"/>
              </a:spcAft>
              <a:buClr>
                <a:schemeClr val="dk1"/>
              </a:buClr>
              <a:buSzPts val="3000"/>
              <a:buChar char="–"/>
              <a:defRPr sz="3000"/>
            </a:lvl2pPr>
            <a:lvl3pPr marL="1371600" lvl="2" indent="-393700" algn="l">
              <a:spcBef>
                <a:spcPts val="520"/>
              </a:spcBef>
              <a:spcAft>
                <a:spcPts val="0"/>
              </a:spcAft>
              <a:buClr>
                <a:schemeClr val="dk1"/>
              </a:buClr>
              <a:buSzPts val="2600"/>
              <a:buChar char="•"/>
              <a:defRPr sz="2600"/>
            </a:lvl3pPr>
            <a:lvl4pPr marL="1828800" lvl="3" indent="-368300" algn="l">
              <a:spcBef>
                <a:spcPts val="440"/>
              </a:spcBef>
              <a:spcAft>
                <a:spcPts val="0"/>
              </a:spcAft>
              <a:buClr>
                <a:schemeClr val="dk1"/>
              </a:buClr>
              <a:buSzPts val="2200"/>
              <a:buChar char="–"/>
              <a:defRPr sz="2200"/>
            </a:lvl4pPr>
            <a:lvl5pPr marL="2286000" lvl="4" indent="-368300" algn="l">
              <a:spcBef>
                <a:spcPts val="440"/>
              </a:spcBef>
              <a:spcAft>
                <a:spcPts val="0"/>
              </a:spcAft>
              <a:buClr>
                <a:schemeClr val="dk1"/>
              </a:buClr>
              <a:buSzPts val="2200"/>
              <a:buChar char="»"/>
              <a:defRPr sz="2200"/>
            </a:lvl5pPr>
            <a:lvl6pPr marL="2743200" lvl="5" indent="-368300" algn="l">
              <a:spcBef>
                <a:spcPts val="440"/>
              </a:spcBef>
              <a:spcAft>
                <a:spcPts val="0"/>
              </a:spcAft>
              <a:buClr>
                <a:schemeClr val="dk1"/>
              </a:buClr>
              <a:buSzPts val="2200"/>
              <a:buChar char="•"/>
              <a:defRPr sz="2200"/>
            </a:lvl6pPr>
            <a:lvl7pPr marL="3200400" lvl="6" indent="-368300" algn="l">
              <a:spcBef>
                <a:spcPts val="440"/>
              </a:spcBef>
              <a:spcAft>
                <a:spcPts val="0"/>
              </a:spcAft>
              <a:buClr>
                <a:schemeClr val="dk1"/>
              </a:buClr>
              <a:buSzPts val="2200"/>
              <a:buChar char="•"/>
              <a:defRPr sz="2200"/>
            </a:lvl7pPr>
            <a:lvl8pPr marL="3657600" lvl="7" indent="-368300" algn="l">
              <a:spcBef>
                <a:spcPts val="440"/>
              </a:spcBef>
              <a:spcAft>
                <a:spcPts val="0"/>
              </a:spcAft>
              <a:buClr>
                <a:schemeClr val="dk1"/>
              </a:buClr>
              <a:buSzPts val="2200"/>
              <a:buChar char="•"/>
              <a:defRPr sz="2200"/>
            </a:lvl8pPr>
            <a:lvl9pPr marL="4114800" lvl="8" indent="-368300" algn="l">
              <a:spcBef>
                <a:spcPts val="440"/>
              </a:spcBef>
              <a:spcAft>
                <a:spcPts val="0"/>
              </a:spcAft>
              <a:buClr>
                <a:schemeClr val="dk1"/>
              </a:buClr>
              <a:buSzPts val="2200"/>
              <a:buChar char="•"/>
              <a:defRPr sz="2200"/>
            </a:lvl9pPr>
          </a:lstStyle>
          <a:p>
            <a:endParaRPr/>
          </a:p>
        </p:txBody>
      </p:sp>
      <p:sp>
        <p:nvSpPr>
          <p:cNvPr id="788" name="Google Shape;788;p138"/>
          <p:cNvSpPr txBox="1">
            <a:spLocks noGrp="1"/>
          </p:cNvSpPr>
          <p:nvPr>
            <p:ph type="body" idx="2"/>
          </p:nvPr>
        </p:nvSpPr>
        <p:spPr>
          <a:xfrm>
            <a:off x="457202" y="1435103"/>
            <a:ext cx="3008313" cy="4691063"/>
          </a:xfrm>
          <a:prstGeom prst="rect">
            <a:avLst/>
          </a:prstGeom>
          <a:noFill/>
          <a:ln>
            <a:noFill/>
          </a:ln>
        </p:spPr>
        <p:txBody>
          <a:bodyPr spcFirstLastPara="1" wrap="square" lIns="98450" tIns="49225" rIns="98450" bIns="49225" anchor="t" anchorCtr="0">
            <a:noAutofit/>
          </a:bodyPr>
          <a:lstStyle>
            <a:lvl1pPr marL="457200" lvl="0" indent="-228600" algn="l">
              <a:spcBef>
                <a:spcPts val="300"/>
              </a:spcBef>
              <a:spcAft>
                <a:spcPts val="0"/>
              </a:spcAft>
              <a:buClr>
                <a:schemeClr val="dk1"/>
              </a:buClr>
              <a:buSzPts val="1500"/>
              <a:buNone/>
              <a:defRPr sz="1500"/>
            </a:lvl1pPr>
            <a:lvl2pPr marL="914400" lvl="1" indent="-228600" algn="l">
              <a:spcBef>
                <a:spcPts val="260"/>
              </a:spcBef>
              <a:spcAft>
                <a:spcPts val="0"/>
              </a:spcAft>
              <a:buClr>
                <a:schemeClr val="dk1"/>
              </a:buClr>
              <a:buSzPts val="1300"/>
              <a:buNone/>
              <a:defRPr sz="1300"/>
            </a:lvl2pPr>
            <a:lvl3pPr marL="1371600" lvl="2" indent="-228600" algn="l">
              <a:spcBef>
                <a:spcPts val="220"/>
              </a:spcBef>
              <a:spcAft>
                <a:spcPts val="0"/>
              </a:spcAft>
              <a:buClr>
                <a:schemeClr val="dk1"/>
              </a:buClr>
              <a:buSzPts val="1100"/>
              <a:buNone/>
              <a:defRPr sz="1100"/>
            </a:lvl3pPr>
            <a:lvl4pPr marL="1828800" lvl="3" indent="-228600" algn="l">
              <a:spcBef>
                <a:spcPts val="200"/>
              </a:spcBef>
              <a:spcAft>
                <a:spcPts val="0"/>
              </a:spcAft>
              <a:buClr>
                <a:schemeClr val="dk1"/>
              </a:buClr>
              <a:buSzPts val="1000"/>
              <a:buNone/>
              <a:defRPr sz="1000"/>
            </a:lvl4pPr>
            <a:lvl5pPr marL="2286000" lvl="4" indent="-228600" algn="l">
              <a:spcBef>
                <a:spcPts val="200"/>
              </a:spcBef>
              <a:spcAft>
                <a:spcPts val="0"/>
              </a:spcAft>
              <a:buClr>
                <a:schemeClr val="dk1"/>
              </a:buClr>
              <a:buSzPts val="1000"/>
              <a:buNone/>
              <a:defRPr sz="1000"/>
            </a:lvl5pPr>
            <a:lvl6pPr marL="2743200" lvl="5" indent="-228600" algn="l">
              <a:spcBef>
                <a:spcPts val="200"/>
              </a:spcBef>
              <a:spcAft>
                <a:spcPts val="0"/>
              </a:spcAft>
              <a:buClr>
                <a:schemeClr val="dk1"/>
              </a:buClr>
              <a:buSzPts val="1000"/>
              <a:buNone/>
              <a:defRPr sz="1000"/>
            </a:lvl6pPr>
            <a:lvl7pPr marL="3200400" lvl="6" indent="-228600" algn="l">
              <a:spcBef>
                <a:spcPts val="200"/>
              </a:spcBef>
              <a:spcAft>
                <a:spcPts val="0"/>
              </a:spcAft>
              <a:buClr>
                <a:schemeClr val="dk1"/>
              </a:buClr>
              <a:buSzPts val="1000"/>
              <a:buNone/>
              <a:defRPr sz="1000"/>
            </a:lvl7pPr>
            <a:lvl8pPr marL="3657600" lvl="7" indent="-228600" algn="l">
              <a:spcBef>
                <a:spcPts val="200"/>
              </a:spcBef>
              <a:spcAft>
                <a:spcPts val="0"/>
              </a:spcAft>
              <a:buClr>
                <a:schemeClr val="dk1"/>
              </a:buClr>
              <a:buSzPts val="1000"/>
              <a:buNone/>
              <a:defRPr sz="1000"/>
            </a:lvl8pPr>
            <a:lvl9pPr marL="4114800" lvl="8" indent="-228600" algn="l">
              <a:spcBef>
                <a:spcPts val="200"/>
              </a:spcBef>
              <a:spcAft>
                <a:spcPts val="0"/>
              </a:spcAft>
              <a:buClr>
                <a:schemeClr val="dk1"/>
              </a:buClr>
              <a:buSzPts val="1000"/>
              <a:buNone/>
              <a:defRPr sz="1000"/>
            </a:lvl9pPr>
          </a:lstStyle>
          <a:p>
            <a:endParaRPr/>
          </a:p>
        </p:txBody>
      </p:sp>
      <p:sp>
        <p:nvSpPr>
          <p:cNvPr id="789" name="Google Shape;789;p138"/>
          <p:cNvSpPr txBox="1">
            <a:spLocks noGrp="1"/>
          </p:cNvSpPr>
          <p:nvPr>
            <p:ph type="dt" idx="10"/>
          </p:nvPr>
        </p:nvSpPr>
        <p:spPr>
          <a:xfrm>
            <a:off x="457200" y="6356402"/>
            <a:ext cx="2133600" cy="365125"/>
          </a:xfrm>
          <a:prstGeom prst="rect">
            <a:avLst/>
          </a:prstGeom>
          <a:noFill/>
          <a:ln>
            <a:noFill/>
          </a:ln>
        </p:spPr>
        <p:txBody>
          <a:bodyPr spcFirstLastPara="1" wrap="square" lIns="98450" tIns="49225" rIns="98450" bIns="49225"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0" name="Google Shape;790;p138"/>
          <p:cNvSpPr txBox="1">
            <a:spLocks noGrp="1"/>
          </p:cNvSpPr>
          <p:nvPr>
            <p:ph type="ftr" idx="11"/>
          </p:nvPr>
        </p:nvSpPr>
        <p:spPr>
          <a:xfrm>
            <a:off x="3124200" y="6356402"/>
            <a:ext cx="2895600" cy="365125"/>
          </a:xfrm>
          <a:prstGeom prst="rect">
            <a:avLst/>
          </a:prstGeom>
          <a:noFill/>
          <a:ln>
            <a:noFill/>
          </a:ln>
        </p:spPr>
        <p:txBody>
          <a:bodyPr spcFirstLastPara="1" wrap="square" lIns="98450" tIns="49225" rIns="98450" bIns="49225"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1" name="Google Shape;791;p138"/>
          <p:cNvSpPr txBox="1">
            <a:spLocks noGrp="1"/>
          </p:cNvSpPr>
          <p:nvPr>
            <p:ph type="sldNum" idx="12"/>
          </p:nvPr>
        </p:nvSpPr>
        <p:spPr>
          <a:xfrm>
            <a:off x="6553200" y="6356402"/>
            <a:ext cx="2133600" cy="365125"/>
          </a:xfrm>
          <a:prstGeom prst="rect">
            <a:avLst/>
          </a:prstGeom>
          <a:noFill/>
          <a:ln>
            <a:noFill/>
          </a:ln>
        </p:spPr>
        <p:txBody>
          <a:bodyPr spcFirstLastPara="1" wrap="square" lIns="98450" tIns="49225" rIns="98450" bIns="49225"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92"/>
        <p:cNvGrpSpPr/>
        <p:nvPr/>
      </p:nvGrpSpPr>
      <p:grpSpPr>
        <a:xfrm>
          <a:off x="0" y="0"/>
          <a:ext cx="0" cy="0"/>
          <a:chOff x="0" y="0"/>
          <a:chExt cx="0" cy="0"/>
        </a:xfrm>
      </p:grpSpPr>
      <p:sp>
        <p:nvSpPr>
          <p:cNvPr id="793" name="Google Shape;793;p139"/>
          <p:cNvSpPr txBox="1">
            <a:spLocks noGrp="1"/>
          </p:cNvSpPr>
          <p:nvPr>
            <p:ph type="title"/>
          </p:nvPr>
        </p:nvSpPr>
        <p:spPr>
          <a:xfrm>
            <a:off x="1792288" y="4800601"/>
            <a:ext cx="5486400" cy="566738"/>
          </a:xfrm>
          <a:prstGeom prst="rect">
            <a:avLst/>
          </a:prstGeom>
          <a:noFill/>
          <a:ln>
            <a:noFill/>
          </a:ln>
        </p:spPr>
        <p:txBody>
          <a:bodyPr spcFirstLastPara="1" wrap="square" lIns="98450" tIns="49225" rIns="98450" bIns="49225" anchor="b" anchorCtr="0">
            <a:noAutofit/>
          </a:bodyPr>
          <a:lstStyle>
            <a:lvl1pPr lvl="0" algn="l">
              <a:spcBef>
                <a:spcPts val="0"/>
              </a:spcBef>
              <a:spcAft>
                <a:spcPts val="0"/>
              </a:spcAft>
              <a:buSzPts val="1400"/>
              <a:buNone/>
              <a:defRPr sz="22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94" name="Google Shape;794;p139"/>
          <p:cNvSpPr>
            <a:spLocks noGrp="1"/>
          </p:cNvSpPr>
          <p:nvPr>
            <p:ph type="pic" idx="2"/>
          </p:nvPr>
        </p:nvSpPr>
        <p:spPr>
          <a:xfrm>
            <a:off x="1792288" y="612776"/>
            <a:ext cx="5486400" cy="4114800"/>
          </a:xfrm>
          <a:prstGeom prst="rect">
            <a:avLst/>
          </a:prstGeom>
          <a:noFill/>
          <a:ln>
            <a:noFill/>
          </a:ln>
        </p:spPr>
      </p:sp>
      <p:sp>
        <p:nvSpPr>
          <p:cNvPr id="795" name="Google Shape;795;p139"/>
          <p:cNvSpPr txBox="1">
            <a:spLocks noGrp="1"/>
          </p:cNvSpPr>
          <p:nvPr>
            <p:ph type="body" idx="1"/>
          </p:nvPr>
        </p:nvSpPr>
        <p:spPr>
          <a:xfrm>
            <a:off x="1792288" y="5367391"/>
            <a:ext cx="5486400" cy="804863"/>
          </a:xfrm>
          <a:prstGeom prst="rect">
            <a:avLst/>
          </a:prstGeom>
          <a:noFill/>
          <a:ln>
            <a:noFill/>
          </a:ln>
        </p:spPr>
        <p:txBody>
          <a:bodyPr spcFirstLastPara="1" wrap="square" lIns="98450" tIns="49225" rIns="98450" bIns="49225" anchor="t" anchorCtr="0">
            <a:noAutofit/>
          </a:bodyPr>
          <a:lstStyle>
            <a:lvl1pPr marL="457200" lvl="0" indent="-228600" algn="l">
              <a:spcBef>
                <a:spcPts val="300"/>
              </a:spcBef>
              <a:spcAft>
                <a:spcPts val="0"/>
              </a:spcAft>
              <a:buClr>
                <a:schemeClr val="dk1"/>
              </a:buClr>
              <a:buSzPts val="1500"/>
              <a:buNone/>
              <a:defRPr sz="1500"/>
            </a:lvl1pPr>
            <a:lvl2pPr marL="914400" lvl="1" indent="-228600" algn="l">
              <a:spcBef>
                <a:spcPts val="260"/>
              </a:spcBef>
              <a:spcAft>
                <a:spcPts val="0"/>
              </a:spcAft>
              <a:buClr>
                <a:schemeClr val="dk1"/>
              </a:buClr>
              <a:buSzPts val="1300"/>
              <a:buNone/>
              <a:defRPr sz="1300"/>
            </a:lvl2pPr>
            <a:lvl3pPr marL="1371600" lvl="2" indent="-228600" algn="l">
              <a:spcBef>
                <a:spcPts val="220"/>
              </a:spcBef>
              <a:spcAft>
                <a:spcPts val="0"/>
              </a:spcAft>
              <a:buClr>
                <a:schemeClr val="dk1"/>
              </a:buClr>
              <a:buSzPts val="1100"/>
              <a:buNone/>
              <a:defRPr sz="1100"/>
            </a:lvl3pPr>
            <a:lvl4pPr marL="1828800" lvl="3" indent="-228600" algn="l">
              <a:spcBef>
                <a:spcPts val="200"/>
              </a:spcBef>
              <a:spcAft>
                <a:spcPts val="0"/>
              </a:spcAft>
              <a:buClr>
                <a:schemeClr val="dk1"/>
              </a:buClr>
              <a:buSzPts val="1000"/>
              <a:buNone/>
              <a:defRPr sz="1000"/>
            </a:lvl4pPr>
            <a:lvl5pPr marL="2286000" lvl="4" indent="-228600" algn="l">
              <a:spcBef>
                <a:spcPts val="200"/>
              </a:spcBef>
              <a:spcAft>
                <a:spcPts val="0"/>
              </a:spcAft>
              <a:buClr>
                <a:schemeClr val="dk1"/>
              </a:buClr>
              <a:buSzPts val="1000"/>
              <a:buNone/>
              <a:defRPr sz="1000"/>
            </a:lvl5pPr>
            <a:lvl6pPr marL="2743200" lvl="5" indent="-228600" algn="l">
              <a:spcBef>
                <a:spcPts val="200"/>
              </a:spcBef>
              <a:spcAft>
                <a:spcPts val="0"/>
              </a:spcAft>
              <a:buClr>
                <a:schemeClr val="dk1"/>
              </a:buClr>
              <a:buSzPts val="1000"/>
              <a:buNone/>
              <a:defRPr sz="1000"/>
            </a:lvl6pPr>
            <a:lvl7pPr marL="3200400" lvl="6" indent="-228600" algn="l">
              <a:spcBef>
                <a:spcPts val="200"/>
              </a:spcBef>
              <a:spcAft>
                <a:spcPts val="0"/>
              </a:spcAft>
              <a:buClr>
                <a:schemeClr val="dk1"/>
              </a:buClr>
              <a:buSzPts val="1000"/>
              <a:buNone/>
              <a:defRPr sz="1000"/>
            </a:lvl7pPr>
            <a:lvl8pPr marL="3657600" lvl="7" indent="-228600" algn="l">
              <a:spcBef>
                <a:spcPts val="200"/>
              </a:spcBef>
              <a:spcAft>
                <a:spcPts val="0"/>
              </a:spcAft>
              <a:buClr>
                <a:schemeClr val="dk1"/>
              </a:buClr>
              <a:buSzPts val="1000"/>
              <a:buNone/>
              <a:defRPr sz="1000"/>
            </a:lvl8pPr>
            <a:lvl9pPr marL="4114800" lvl="8" indent="-228600" algn="l">
              <a:spcBef>
                <a:spcPts val="200"/>
              </a:spcBef>
              <a:spcAft>
                <a:spcPts val="0"/>
              </a:spcAft>
              <a:buClr>
                <a:schemeClr val="dk1"/>
              </a:buClr>
              <a:buSzPts val="1000"/>
              <a:buNone/>
              <a:defRPr sz="1000"/>
            </a:lvl9pPr>
          </a:lstStyle>
          <a:p>
            <a:endParaRPr/>
          </a:p>
        </p:txBody>
      </p:sp>
      <p:sp>
        <p:nvSpPr>
          <p:cNvPr id="796" name="Google Shape;796;p139"/>
          <p:cNvSpPr txBox="1">
            <a:spLocks noGrp="1"/>
          </p:cNvSpPr>
          <p:nvPr>
            <p:ph type="dt" idx="10"/>
          </p:nvPr>
        </p:nvSpPr>
        <p:spPr>
          <a:xfrm>
            <a:off x="457200" y="6356402"/>
            <a:ext cx="2133600" cy="365125"/>
          </a:xfrm>
          <a:prstGeom prst="rect">
            <a:avLst/>
          </a:prstGeom>
          <a:noFill/>
          <a:ln>
            <a:noFill/>
          </a:ln>
        </p:spPr>
        <p:txBody>
          <a:bodyPr spcFirstLastPara="1" wrap="square" lIns="98450" tIns="49225" rIns="98450" bIns="49225"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7" name="Google Shape;797;p139"/>
          <p:cNvSpPr txBox="1">
            <a:spLocks noGrp="1"/>
          </p:cNvSpPr>
          <p:nvPr>
            <p:ph type="ftr" idx="11"/>
          </p:nvPr>
        </p:nvSpPr>
        <p:spPr>
          <a:xfrm>
            <a:off x="3124200" y="6356402"/>
            <a:ext cx="2895600" cy="365125"/>
          </a:xfrm>
          <a:prstGeom prst="rect">
            <a:avLst/>
          </a:prstGeom>
          <a:noFill/>
          <a:ln>
            <a:noFill/>
          </a:ln>
        </p:spPr>
        <p:txBody>
          <a:bodyPr spcFirstLastPara="1" wrap="square" lIns="98450" tIns="49225" rIns="98450" bIns="49225"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8" name="Google Shape;798;p139"/>
          <p:cNvSpPr txBox="1">
            <a:spLocks noGrp="1"/>
          </p:cNvSpPr>
          <p:nvPr>
            <p:ph type="sldNum" idx="12"/>
          </p:nvPr>
        </p:nvSpPr>
        <p:spPr>
          <a:xfrm>
            <a:off x="6553200" y="6356402"/>
            <a:ext cx="2133600" cy="365125"/>
          </a:xfrm>
          <a:prstGeom prst="rect">
            <a:avLst/>
          </a:prstGeom>
          <a:noFill/>
          <a:ln>
            <a:noFill/>
          </a:ln>
        </p:spPr>
        <p:txBody>
          <a:bodyPr spcFirstLastPara="1" wrap="square" lIns="98450" tIns="49225" rIns="98450" bIns="49225"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99"/>
        <p:cNvGrpSpPr/>
        <p:nvPr/>
      </p:nvGrpSpPr>
      <p:grpSpPr>
        <a:xfrm>
          <a:off x="0" y="0"/>
          <a:ext cx="0" cy="0"/>
          <a:chOff x="0" y="0"/>
          <a:chExt cx="0" cy="0"/>
        </a:xfrm>
      </p:grpSpPr>
      <p:sp>
        <p:nvSpPr>
          <p:cNvPr id="800" name="Google Shape;800;p140"/>
          <p:cNvSpPr txBox="1">
            <a:spLocks noGrp="1"/>
          </p:cNvSpPr>
          <p:nvPr>
            <p:ph type="title"/>
          </p:nvPr>
        </p:nvSpPr>
        <p:spPr>
          <a:xfrm>
            <a:off x="457200" y="274638"/>
            <a:ext cx="8229600" cy="1143000"/>
          </a:xfrm>
          <a:prstGeom prst="rect">
            <a:avLst/>
          </a:prstGeom>
          <a:noFill/>
          <a:ln>
            <a:noFill/>
          </a:ln>
        </p:spPr>
        <p:txBody>
          <a:bodyPr spcFirstLastPara="1" wrap="square" lIns="98450" tIns="49225" rIns="98450" bIns="492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1" name="Google Shape;801;p140"/>
          <p:cNvSpPr txBox="1">
            <a:spLocks noGrp="1"/>
          </p:cNvSpPr>
          <p:nvPr>
            <p:ph type="body" idx="1"/>
          </p:nvPr>
        </p:nvSpPr>
        <p:spPr>
          <a:xfrm rot="5400000">
            <a:off x="2309018" y="-251613"/>
            <a:ext cx="4525963" cy="8229600"/>
          </a:xfrm>
          <a:prstGeom prst="rect">
            <a:avLst/>
          </a:prstGeom>
          <a:noFill/>
          <a:ln>
            <a:noFill/>
          </a:ln>
        </p:spPr>
        <p:txBody>
          <a:bodyPr spcFirstLastPara="1" wrap="square" lIns="98450" tIns="49225" rIns="98450" bIns="49225"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02" name="Google Shape;802;p140"/>
          <p:cNvSpPr txBox="1">
            <a:spLocks noGrp="1"/>
          </p:cNvSpPr>
          <p:nvPr>
            <p:ph type="dt" idx="10"/>
          </p:nvPr>
        </p:nvSpPr>
        <p:spPr>
          <a:xfrm>
            <a:off x="457200" y="6356402"/>
            <a:ext cx="2133600" cy="365125"/>
          </a:xfrm>
          <a:prstGeom prst="rect">
            <a:avLst/>
          </a:prstGeom>
          <a:noFill/>
          <a:ln>
            <a:noFill/>
          </a:ln>
        </p:spPr>
        <p:txBody>
          <a:bodyPr spcFirstLastPara="1" wrap="square" lIns="98450" tIns="49225" rIns="98450" bIns="49225"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3" name="Google Shape;803;p140"/>
          <p:cNvSpPr txBox="1">
            <a:spLocks noGrp="1"/>
          </p:cNvSpPr>
          <p:nvPr>
            <p:ph type="ftr" idx="11"/>
          </p:nvPr>
        </p:nvSpPr>
        <p:spPr>
          <a:xfrm>
            <a:off x="3124200" y="6356402"/>
            <a:ext cx="2895600" cy="365125"/>
          </a:xfrm>
          <a:prstGeom prst="rect">
            <a:avLst/>
          </a:prstGeom>
          <a:noFill/>
          <a:ln>
            <a:noFill/>
          </a:ln>
        </p:spPr>
        <p:txBody>
          <a:bodyPr spcFirstLastPara="1" wrap="square" lIns="98450" tIns="49225" rIns="98450" bIns="49225"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4" name="Google Shape;804;p140"/>
          <p:cNvSpPr txBox="1">
            <a:spLocks noGrp="1"/>
          </p:cNvSpPr>
          <p:nvPr>
            <p:ph type="sldNum" idx="12"/>
          </p:nvPr>
        </p:nvSpPr>
        <p:spPr>
          <a:xfrm>
            <a:off x="6553200" y="6356402"/>
            <a:ext cx="2133600" cy="365125"/>
          </a:xfrm>
          <a:prstGeom prst="rect">
            <a:avLst/>
          </a:prstGeom>
          <a:noFill/>
          <a:ln>
            <a:noFill/>
          </a:ln>
        </p:spPr>
        <p:txBody>
          <a:bodyPr spcFirstLastPara="1" wrap="square" lIns="98450" tIns="49225" rIns="98450" bIns="49225"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5"/>
        <p:cNvGrpSpPr/>
        <p:nvPr/>
      </p:nvGrpSpPr>
      <p:grpSpPr>
        <a:xfrm>
          <a:off x="0" y="0"/>
          <a:ext cx="0" cy="0"/>
          <a:chOff x="0" y="0"/>
          <a:chExt cx="0" cy="0"/>
        </a:xfrm>
      </p:grpSpPr>
      <p:sp>
        <p:nvSpPr>
          <p:cNvPr id="806" name="Google Shape;806;p141"/>
          <p:cNvSpPr txBox="1">
            <a:spLocks noGrp="1"/>
          </p:cNvSpPr>
          <p:nvPr>
            <p:ph type="title"/>
          </p:nvPr>
        </p:nvSpPr>
        <p:spPr>
          <a:xfrm rot="5400000">
            <a:off x="4732337" y="2171755"/>
            <a:ext cx="5851525" cy="2057400"/>
          </a:xfrm>
          <a:prstGeom prst="rect">
            <a:avLst/>
          </a:prstGeom>
          <a:noFill/>
          <a:ln>
            <a:noFill/>
          </a:ln>
        </p:spPr>
        <p:txBody>
          <a:bodyPr spcFirstLastPara="1" wrap="square" lIns="98450" tIns="49225" rIns="98450" bIns="492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7" name="Google Shape;807;p141"/>
          <p:cNvSpPr txBox="1">
            <a:spLocks noGrp="1"/>
          </p:cNvSpPr>
          <p:nvPr>
            <p:ph type="body" idx="1"/>
          </p:nvPr>
        </p:nvSpPr>
        <p:spPr>
          <a:xfrm rot="5400000">
            <a:off x="541338" y="190555"/>
            <a:ext cx="5851525" cy="6019800"/>
          </a:xfrm>
          <a:prstGeom prst="rect">
            <a:avLst/>
          </a:prstGeom>
          <a:noFill/>
          <a:ln>
            <a:noFill/>
          </a:ln>
        </p:spPr>
        <p:txBody>
          <a:bodyPr spcFirstLastPara="1" wrap="square" lIns="98450" tIns="49225" rIns="98450" bIns="49225"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08" name="Google Shape;808;p141"/>
          <p:cNvSpPr txBox="1">
            <a:spLocks noGrp="1"/>
          </p:cNvSpPr>
          <p:nvPr>
            <p:ph type="dt" idx="10"/>
          </p:nvPr>
        </p:nvSpPr>
        <p:spPr>
          <a:xfrm>
            <a:off x="457200" y="6356402"/>
            <a:ext cx="2133600" cy="365125"/>
          </a:xfrm>
          <a:prstGeom prst="rect">
            <a:avLst/>
          </a:prstGeom>
          <a:noFill/>
          <a:ln>
            <a:noFill/>
          </a:ln>
        </p:spPr>
        <p:txBody>
          <a:bodyPr spcFirstLastPara="1" wrap="square" lIns="98450" tIns="49225" rIns="98450" bIns="49225"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9" name="Google Shape;809;p141"/>
          <p:cNvSpPr txBox="1">
            <a:spLocks noGrp="1"/>
          </p:cNvSpPr>
          <p:nvPr>
            <p:ph type="ftr" idx="11"/>
          </p:nvPr>
        </p:nvSpPr>
        <p:spPr>
          <a:xfrm>
            <a:off x="3124200" y="6356402"/>
            <a:ext cx="2895600" cy="365125"/>
          </a:xfrm>
          <a:prstGeom prst="rect">
            <a:avLst/>
          </a:prstGeom>
          <a:noFill/>
          <a:ln>
            <a:noFill/>
          </a:ln>
        </p:spPr>
        <p:txBody>
          <a:bodyPr spcFirstLastPara="1" wrap="square" lIns="98450" tIns="49225" rIns="98450" bIns="49225"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0" name="Google Shape;810;p141"/>
          <p:cNvSpPr txBox="1">
            <a:spLocks noGrp="1"/>
          </p:cNvSpPr>
          <p:nvPr>
            <p:ph type="sldNum" idx="12"/>
          </p:nvPr>
        </p:nvSpPr>
        <p:spPr>
          <a:xfrm>
            <a:off x="6553200" y="6356402"/>
            <a:ext cx="2133600" cy="365125"/>
          </a:xfrm>
          <a:prstGeom prst="rect">
            <a:avLst/>
          </a:prstGeom>
          <a:noFill/>
          <a:ln>
            <a:noFill/>
          </a:ln>
        </p:spPr>
        <p:txBody>
          <a:bodyPr spcFirstLastPara="1" wrap="square" lIns="98450" tIns="49225" rIns="98450" bIns="49225"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7_仅标题">
  <p:cSld name="7_仅标题">
    <p:spTree>
      <p:nvGrpSpPr>
        <p:cNvPr id="1" name="Shape 46"/>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3113">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5_仅标题">
  <p:cSld name="5_仅标题">
    <p:spTree>
      <p:nvGrpSpPr>
        <p:cNvPr id="1" name="Shape 47"/>
        <p:cNvGrpSpPr/>
        <p:nvPr/>
      </p:nvGrpSpPr>
      <p:grpSpPr>
        <a:xfrm>
          <a:off x="0" y="0"/>
          <a:ext cx="0" cy="0"/>
          <a:chOff x="0" y="0"/>
          <a:chExt cx="0" cy="0"/>
        </a:xfrm>
      </p:grpSpPr>
      <p:sp>
        <p:nvSpPr>
          <p:cNvPr id="48" name="Google Shape;48;p151"/>
          <p:cNvSpPr>
            <a:spLocks noGrp="1"/>
          </p:cNvSpPr>
          <p:nvPr>
            <p:ph type="pic" idx="2"/>
          </p:nvPr>
        </p:nvSpPr>
        <p:spPr>
          <a:xfrm>
            <a:off x="533673" y="4037715"/>
            <a:ext cx="1335647" cy="1780862"/>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49" name="Google Shape;49;p151"/>
          <p:cNvSpPr>
            <a:spLocks noGrp="1"/>
          </p:cNvSpPr>
          <p:nvPr>
            <p:ph type="pic" idx="3"/>
          </p:nvPr>
        </p:nvSpPr>
        <p:spPr>
          <a:xfrm>
            <a:off x="767603" y="1243957"/>
            <a:ext cx="1747653" cy="2330204"/>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50" name="Google Shape;50;p151"/>
          <p:cNvSpPr>
            <a:spLocks noGrp="1"/>
          </p:cNvSpPr>
          <p:nvPr>
            <p:ph type="pic" idx="4"/>
          </p:nvPr>
        </p:nvSpPr>
        <p:spPr>
          <a:xfrm>
            <a:off x="6556582" y="1101656"/>
            <a:ext cx="1961105" cy="2614806"/>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51" name="Google Shape;51;p151"/>
          <p:cNvSpPr>
            <a:spLocks noGrp="1"/>
          </p:cNvSpPr>
          <p:nvPr>
            <p:ph type="pic" idx="5"/>
          </p:nvPr>
        </p:nvSpPr>
        <p:spPr>
          <a:xfrm>
            <a:off x="2391686" y="1243957"/>
            <a:ext cx="3905795" cy="5207725"/>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4_仅标题">
  <p:cSld name="4_仅标题">
    <p:spTree>
      <p:nvGrpSpPr>
        <p:cNvPr id="1" name="Shape 52"/>
        <p:cNvGrpSpPr/>
        <p:nvPr/>
      </p:nvGrpSpPr>
      <p:grpSpPr>
        <a:xfrm>
          <a:off x="0" y="0"/>
          <a:ext cx="0" cy="0"/>
          <a:chOff x="0" y="0"/>
          <a:chExt cx="0" cy="0"/>
        </a:xfrm>
      </p:grpSpPr>
      <p:sp>
        <p:nvSpPr>
          <p:cNvPr id="53" name="Google Shape;53;p152"/>
          <p:cNvSpPr>
            <a:spLocks noGrp="1"/>
          </p:cNvSpPr>
          <p:nvPr>
            <p:ph type="pic" idx="2"/>
          </p:nvPr>
        </p:nvSpPr>
        <p:spPr>
          <a:xfrm>
            <a:off x="5927951" y="1233204"/>
            <a:ext cx="2892513" cy="4441280"/>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54" name="Google Shape;54;p152"/>
          <p:cNvSpPr>
            <a:spLocks noGrp="1"/>
          </p:cNvSpPr>
          <p:nvPr>
            <p:ph type="pic" idx="3"/>
          </p:nvPr>
        </p:nvSpPr>
        <p:spPr>
          <a:xfrm>
            <a:off x="2957626" y="1543883"/>
            <a:ext cx="2970326" cy="4505720"/>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_仅标题">
  <p:cSld name="3_仅标题">
    <p:spTree>
      <p:nvGrpSpPr>
        <p:cNvPr id="1" name="Shape 55"/>
        <p:cNvGrpSpPr/>
        <p:nvPr/>
      </p:nvGrpSpPr>
      <p:grpSpPr>
        <a:xfrm>
          <a:off x="0" y="0"/>
          <a:ext cx="0" cy="0"/>
          <a:chOff x="0" y="0"/>
          <a:chExt cx="0" cy="0"/>
        </a:xfrm>
      </p:grpSpPr>
      <p:sp>
        <p:nvSpPr>
          <p:cNvPr id="56" name="Google Shape;56;p153"/>
          <p:cNvSpPr>
            <a:spLocks noGrp="1"/>
          </p:cNvSpPr>
          <p:nvPr>
            <p:ph type="pic" idx="2"/>
          </p:nvPr>
        </p:nvSpPr>
        <p:spPr>
          <a:xfrm>
            <a:off x="3672435" y="1549400"/>
            <a:ext cx="4320485" cy="4650048"/>
          </a:xfrm>
          <a:prstGeom prst="rect">
            <a:avLst/>
          </a:prstGeom>
          <a:solidFill>
            <a:srgbClr val="FFC000"/>
          </a:solidFill>
          <a:ln w="1905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仅标题">
  <p:cSld name="2_仅标题">
    <p:spTree>
      <p:nvGrpSpPr>
        <p:cNvPr id="1" name="Shape 57"/>
        <p:cNvGrpSpPr/>
        <p:nvPr/>
      </p:nvGrpSpPr>
      <p:grpSpPr>
        <a:xfrm>
          <a:off x="0" y="0"/>
          <a:ext cx="0" cy="0"/>
          <a:chOff x="0" y="0"/>
          <a:chExt cx="0" cy="0"/>
        </a:xfrm>
      </p:grpSpPr>
      <p:sp>
        <p:nvSpPr>
          <p:cNvPr id="58" name="Google Shape;58;p154"/>
          <p:cNvSpPr>
            <a:spLocks noGrp="1"/>
          </p:cNvSpPr>
          <p:nvPr>
            <p:ph type="pic" idx="2"/>
          </p:nvPr>
        </p:nvSpPr>
        <p:spPr>
          <a:xfrm>
            <a:off x="4414155" y="2421213"/>
            <a:ext cx="2476608" cy="3302143"/>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59" name="Google Shape;59;p154"/>
          <p:cNvSpPr>
            <a:spLocks noGrp="1"/>
          </p:cNvSpPr>
          <p:nvPr>
            <p:ph type="pic" idx="3"/>
          </p:nvPr>
        </p:nvSpPr>
        <p:spPr>
          <a:xfrm>
            <a:off x="1262215" y="1317732"/>
            <a:ext cx="3065438" cy="5142594"/>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60" name="Google Shape;60;p154"/>
          <p:cNvSpPr>
            <a:spLocks noGrp="1"/>
          </p:cNvSpPr>
          <p:nvPr>
            <p:ph type="pic" idx="4"/>
          </p:nvPr>
        </p:nvSpPr>
        <p:spPr>
          <a:xfrm>
            <a:off x="6277158" y="931686"/>
            <a:ext cx="2050318" cy="2733757"/>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仅标题">
  <p:cSld name="1_仅标题">
    <p:spTree>
      <p:nvGrpSpPr>
        <p:cNvPr id="1" name="Shape 61"/>
        <p:cNvGrpSpPr/>
        <p:nvPr/>
      </p:nvGrpSpPr>
      <p:grpSpPr>
        <a:xfrm>
          <a:off x="0" y="0"/>
          <a:ext cx="0" cy="0"/>
          <a:chOff x="0" y="0"/>
          <a:chExt cx="0" cy="0"/>
        </a:xfrm>
      </p:grpSpPr>
      <p:sp>
        <p:nvSpPr>
          <p:cNvPr id="62" name="Google Shape;62;p155"/>
          <p:cNvSpPr>
            <a:spLocks noGrp="1"/>
          </p:cNvSpPr>
          <p:nvPr>
            <p:ph type="pic" idx="2"/>
          </p:nvPr>
        </p:nvSpPr>
        <p:spPr>
          <a:xfrm>
            <a:off x="5880355" y="3795499"/>
            <a:ext cx="2356843" cy="2193312"/>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63" name="Google Shape;63;p155"/>
          <p:cNvSpPr>
            <a:spLocks noGrp="1"/>
          </p:cNvSpPr>
          <p:nvPr>
            <p:ph type="pic" idx="3"/>
          </p:nvPr>
        </p:nvSpPr>
        <p:spPr>
          <a:xfrm>
            <a:off x="5880328" y="1465948"/>
            <a:ext cx="2356844" cy="2193312"/>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64" name="Google Shape;64;p155"/>
          <p:cNvSpPr>
            <a:spLocks noGrp="1"/>
          </p:cNvSpPr>
          <p:nvPr>
            <p:ph type="pic" idx="4"/>
          </p:nvPr>
        </p:nvSpPr>
        <p:spPr>
          <a:xfrm>
            <a:off x="862013" y="1465953"/>
            <a:ext cx="4860081" cy="4522861"/>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4_空白">
  <p:cSld name="4_空白">
    <p:spTree>
      <p:nvGrpSpPr>
        <p:cNvPr id="1" name="Shape 65"/>
        <p:cNvGrpSpPr/>
        <p:nvPr/>
      </p:nvGrpSpPr>
      <p:grpSpPr>
        <a:xfrm>
          <a:off x="0" y="0"/>
          <a:ext cx="0" cy="0"/>
          <a:chOff x="0" y="0"/>
          <a:chExt cx="0" cy="0"/>
        </a:xfrm>
      </p:grpSpPr>
      <p:sp>
        <p:nvSpPr>
          <p:cNvPr id="66" name="Google Shape;66;p156"/>
          <p:cNvSpPr>
            <a:spLocks noGrp="1"/>
          </p:cNvSpPr>
          <p:nvPr>
            <p:ph type="pic" idx="2"/>
          </p:nvPr>
        </p:nvSpPr>
        <p:spPr>
          <a:xfrm>
            <a:off x="5469064" y="3068011"/>
            <a:ext cx="3084413" cy="2991295"/>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67" name="Google Shape;67;p156"/>
          <p:cNvSpPr>
            <a:spLocks noGrp="1"/>
          </p:cNvSpPr>
          <p:nvPr>
            <p:ph type="pic" idx="3"/>
          </p:nvPr>
        </p:nvSpPr>
        <p:spPr>
          <a:xfrm>
            <a:off x="3022500" y="2137169"/>
            <a:ext cx="3084413" cy="2991295"/>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68" name="Google Shape;68;p156"/>
          <p:cNvSpPr>
            <a:spLocks noGrp="1"/>
          </p:cNvSpPr>
          <p:nvPr>
            <p:ph type="pic" idx="4"/>
          </p:nvPr>
        </p:nvSpPr>
        <p:spPr>
          <a:xfrm>
            <a:off x="575935" y="1206417"/>
            <a:ext cx="3084413" cy="2991295"/>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3_空白">
  <p:cSld name="3_空白">
    <p:spTree>
      <p:nvGrpSpPr>
        <p:cNvPr id="1" name="Shape 69"/>
        <p:cNvGrpSpPr/>
        <p:nvPr/>
      </p:nvGrpSpPr>
      <p:grpSpPr>
        <a:xfrm>
          <a:off x="0" y="0"/>
          <a:ext cx="0" cy="0"/>
          <a:chOff x="0" y="0"/>
          <a:chExt cx="0" cy="0"/>
        </a:xfrm>
      </p:grpSpPr>
      <p:sp>
        <p:nvSpPr>
          <p:cNvPr id="70" name="Google Shape;70;p157"/>
          <p:cNvSpPr>
            <a:spLocks noGrp="1"/>
          </p:cNvSpPr>
          <p:nvPr>
            <p:ph type="pic" idx="2"/>
          </p:nvPr>
        </p:nvSpPr>
        <p:spPr>
          <a:xfrm>
            <a:off x="2120977" y="1157942"/>
            <a:ext cx="4902050" cy="4448630"/>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71" name="Google Shape;71;p157"/>
          <p:cNvSpPr>
            <a:spLocks noGrp="1"/>
          </p:cNvSpPr>
          <p:nvPr>
            <p:ph type="pic" idx="3"/>
          </p:nvPr>
        </p:nvSpPr>
        <p:spPr>
          <a:xfrm>
            <a:off x="6226783" y="3589522"/>
            <a:ext cx="2018528" cy="2691369"/>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72" name="Google Shape;72;p157"/>
          <p:cNvSpPr>
            <a:spLocks noGrp="1"/>
          </p:cNvSpPr>
          <p:nvPr>
            <p:ph type="pic" idx="4"/>
          </p:nvPr>
        </p:nvSpPr>
        <p:spPr>
          <a:xfrm>
            <a:off x="898716" y="3382310"/>
            <a:ext cx="2050319" cy="2733757"/>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_空白">
  <p:cSld name="2_空白">
    <p:spTree>
      <p:nvGrpSpPr>
        <p:cNvPr id="1" name="Shape 73"/>
        <p:cNvGrpSpPr/>
        <p:nvPr/>
      </p:nvGrpSpPr>
      <p:grpSpPr>
        <a:xfrm>
          <a:off x="0" y="0"/>
          <a:ext cx="0" cy="0"/>
          <a:chOff x="0" y="0"/>
          <a:chExt cx="0" cy="0"/>
        </a:xfrm>
      </p:grpSpPr>
      <p:sp>
        <p:nvSpPr>
          <p:cNvPr id="74" name="Google Shape;74;p158"/>
          <p:cNvSpPr>
            <a:spLocks noGrp="1"/>
          </p:cNvSpPr>
          <p:nvPr>
            <p:ph type="pic" idx="2"/>
          </p:nvPr>
        </p:nvSpPr>
        <p:spPr>
          <a:xfrm>
            <a:off x="5190965" y="1767877"/>
            <a:ext cx="3453813" cy="4655890"/>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75" name="Google Shape;75;p158"/>
          <p:cNvSpPr>
            <a:spLocks noGrp="1"/>
          </p:cNvSpPr>
          <p:nvPr>
            <p:ph type="pic" idx="3"/>
          </p:nvPr>
        </p:nvSpPr>
        <p:spPr>
          <a:xfrm>
            <a:off x="2844789" y="761108"/>
            <a:ext cx="3298060" cy="5188787"/>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76" name="Google Shape;76;p158"/>
          <p:cNvSpPr>
            <a:spLocks noGrp="1"/>
          </p:cNvSpPr>
          <p:nvPr>
            <p:ph type="pic" idx="4"/>
          </p:nvPr>
        </p:nvSpPr>
        <p:spPr>
          <a:xfrm>
            <a:off x="611977" y="1767878"/>
            <a:ext cx="2901779" cy="4421808"/>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2_仅标题">
  <p:cSld name="12_仅标题">
    <p:spTree>
      <p:nvGrpSpPr>
        <p:cNvPr id="1" name="Shape 13"/>
        <p:cNvGrpSpPr/>
        <p:nvPr/>
      </p:nvGrpSpPr>
      <p:grpSpPr>
        <a:xfrm>
          <a:off x="0" y="0"/>
          <a:ext cx="0" cy="0"/>
          <a:chOff x="0" y="0"/>
          <a:chExt cx="0" cy="0"/>
        </a:xfrm>
      </p:grpSpPr>
      <p:sp>
        <p:nvSpPr>
          <p:cNvPr id="14" name="Google Shape;14;p67"/>
          <p:cNvSpPr>
            <a:spLocks noGrp="1"/>
          </p:cNvSpPr>
          <p:nvPr>
            <p:ph type="pic" idx="2"/>
          </p:nvPr>
        </p:nvSpPr>
        <p:spPr>
          <a:xfrm>
            <a:off x="4446498" y="3247146"/>
            <a:ext cx="1961104" cy="2614806"/>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15" name="Google Shape;15;p67"/>
          <p:cNvSpPr>
            <a:spLocks noGrp="1"/>
          </p:cNvSpPr>
          <p:nvPr>
            <p:ph type="pic" idx="3"/>
          </p:nvPr>
        </p:nvSpPr>
        <p:spPr>
          <a:xfrm>
            <a:off x="6407627" y="1697044"/>
            <a:ext cx="1961105" cy="2614806"/>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16" name="Google Shape;16;p67"/>
          <p:cNvSpPr>
            <a:spLocks noGrp="1"/>
          </p:cNvSpPr>
          <p:nvPr>
            <p:ph type="pic" idx="4"/>
          </p:nvPr>
        </p:nvSpPr>
        <p:spPr>
          <a:xfrm>
            <a:off x="877922" y="1569061"/>
            <a:ext cx="3356781" cy="4475708"/>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77"/>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3_仅标题">
  <p:cSld name="3_仅标题">
    <p:spTree>
      <p:nvGrpSpPr>
        <p:cNvPr id="1" name="Shape 81"/>
        <p:cNvGrpSpPr/>
        <p:nvPr/>
      </p:nvGrpSpPr>
      <p:grpSpPr>
        <a:xfrm>
          <a:off x="0" y="0"/>
          <a:ext cx="0" cy="0"/>
          <a:chOff x="0" y="0"/>
          <a:chExt cx="0" cy="0"/>
        </a:xfrm>
      </p:grpSpPr>
      <p:sp>
        <p:nvSpPr>
          <p:cNvPr id="82" name="Google Shape;82;p66"/>
          <p:cNvSpPr>
            <a:spLocks noGrp="1"/>
          </p:cNvSpPr>
          <p:nvPr>
            <p:ph type="pic" idx="2"/>
          </p:nvPr>
        </p:nvSpPr>
        <p:spPr>
          <a:xfrm>
            <a:off x="3672431" y="1549400"/>
            <a:ext cx="4320485" cy="4650048"/>
          </a:xfrm>
          <a:prstGeom prst="rect">
            <a:avLst/>
          </a:prstGeom>
          <a:solidFill>
            <a:srgbClr val="FFC000"/>
          </a:solidFill>
          <a:ln w="1905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2_仅标题">
  <p:cSld name="12_仅标题">
    <p:spTree>
      <p:nvGrpSpPr>
        <p:cNvPr id="1" name="Shape 83"/>
        <p:cNvGrpSpPr/>
        <p:nvPr/>
      </p:nvGrpSpPr>
      <p:grpSpPr>
        <a:xfrm>
          <a:off x="0" y="0"/>
          <a:ext cx="0" cy="0"/>
          <a:chOff x="0" y="0"/>
          <a:chExt cx="0" cy="0"/>
        </a:xfrm>
      </p:grpSpPr>
      <p:sp>
        <p:nvSpPr>
          <p:cNvPr id="84" name="Google Shape;84;p68"/>
          <p:cNvSpPr>
            <a:spLocks noGrp="1"/>
          </p:cNvSpPr>
          <p:nvPr>
            <p:ph type="pic" idx="2"/>
          </p:nvPr>
        </p:nvSpPr>
        <p:spPr>
          <a:xfrm>
            <a:off x="4446498" y="3247146"/>
            <a:ext cx="1961104" cy="2614806"/>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85" name="Google Shape;85;p68"/>
          <p:cNvSpPr>
            <a:spLocks noGrp="1"/>
          </p:cNvSpPr>
          <p:nvPr>
            <p:ph type="pic" idx="3"/>
          </p:nvPr>
        </p:nvSpPr>
        <p:spPr>
          <a:xfrm>
            <a:off x="6407623" y="1697044"/>
            <a:ext cx="1961105" cy="2614806"/>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86" name="Google Shape;86;p68"/>
          <p:cNvSpPr>
            <a:spLocks noGrp="1"/>
          </p:cNvSpPr>
          <p:nvPr>
            <p:ph type="pic" idx="4"/>
          </p:nvPr>
        </p:nvSpPr>
        <p:spPr>
          <a:xfrm>
            <a:off x="877922" y="1569061"/>
            <a:ext cx="3356781" cy="4475708"/>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标题幻灯片">
  <p:cSld name="标题幻灯片">
    <p:spTree>
      <p:nvGrpSpPr>
        <p:cNvPr id="1" name="Shape 87"/>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3_仅标题">
  <p:cSld name="13_仅标题">
    <p:spTree>
      <p:nvGrpSpPr>
        <p:cNvPr id="1" name="Shape 88"/>
        <p:cNvGrpSpPr/>
        <p:nvPr/>
      </p:nvGrpSpPr>
      <p:grpSpPr>
        <a:xfrm>
          <a:off x="0" y="0"/>
          <a:ext cx="0" cy="0"/>
          <a:chOff x="0" y="0"/>
          <a:chExt cx="0" cy="0"/>
        </a:xfrm>
      </p:grpSpPr>
      <p:sp>
        <p:nvSpPr>
          <p:cNvPr id="89" name="Google Shape;89;p160"/>
          <p:cNvSpPr>
            <a:spLocks noGrp="1"/>
          </p:cNvSpPr>
          <p:nvPr>
            <p:ph type="pic" idx="2"/>
          </p:nvPr>
        </p:nvSpPr>
        <p:spPr>
          <a:xfrm>
            <a:off x="1014135" y="2705994"/>
            <a:ext cx="2833631" cy="3272872"/>
          </a:xfrm>
          <a:prstGeom prst="diamond">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90" name="Google Shape;90;p160"/>
          <p:cNvSpPr>
            <a:spLocks noGrp="1"/>
          </p:cNvSpPr>
          <p:nvPr>
            <p:ph type="pic" idx="3"/>
          </p:nvPr>
        </p:nvSpPr>
        <p:spPr>
          <a:xfrm>
            <a:off x="4264887" y="1615658"/>
            <a:ext cx="2833631" cy="3272872"/>
          </a:xfrm>
          <a:prstGeom prst="diamond">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仅标题">
  <p:cSld name="仅标题">
    <p:spTree>
      <p:nvGrpSpPr>
        <p:cNvPr id="1" name="Shape 91"/>
        <p:cNvGrpSpPr/>
        <p:nvPr/>
      </p:nvGrpSpPr>
      <p:grpSpPr>
        <a:xfrm>
          <a:off x="0" y="0"/>
          <a:ext cx="0" cy="0"/>
          <a:chOff x="0" y="0"/>
          <a:chExt cx="0" cy="0"/>
        </a:xfrm>
      </p:grpSpPr>
      <p:sp>
        <p:nvSpPr>
          <p:cNvPr id="92" name="Google Shape;92;p161"/>
          <p:cNvSpPr>
            <a:spLocks noGrp="1"/>
          </p:cNvSpPr>
          <p:nvPr>
            <p:ph type="pic" idx="2"/>
          </p:nvPr>
        </p:nvSpPr>
        <p:spPr>
          <a:xfrm>
            <a:off x="5518644" y="3557548"/>
            <a:ext cx="2634779" cy="2314711"/>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93" name="Google Shape;93;p161"/>
          <p:cNvSpPr>
            <a:spLocks noGrp="1"/>
          </p:cNvSpPr>
          <p:nvPr>
            <p:ph type="pic" idx="3"/>
          </p:nvPr>
        </p:nvSpPr>
        <p:spPr>
          <a:xfrm>
            <a:off x="1065003" y="1891186"/>
            <a:ext cx="4082580" cy="3586635"/>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6_仅标题">
  <p:cSld name="6_仅标题">
    <p:spTree>
      <p:nvGrpSpPr>
        <p:cNvPr id="1" name="Shape 94"/>
        <p:cNvGrpSpPr/>
        <p:nvPr/>
      </p:nvGrpSpPr>
      <p:grpSpPr>
        <a:xfrm>
          <a:off x="0" y="0"/>
          <a:ext cx="0" cy="0"/>
          <a:chOff x="0" y="0"/>
          <a:chExt cx="0" cy="0"/>
        </a:xfrm>
      </p:grpSpPr>
      <p:sp>
        <p:nvSpPr>
          <p:cNvPr id="95" name="Google Shape;95;p162"/>
          <p:cNvSpPr>
            <a:spLocks noGrp="1"/>
          </p:cNvSpPr>
          <p:nvPr>
            <p:ph type="pic" idx="2"/>
          </p:nvPr>
        </p:nvSpPr>
        <p:spPr>
          <a:xfrm>
            <a:off x="5552846" y="3929743"/>
            <a:ext cx="2898456" cy="2474546"/>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96" name="Google Shape;96;p162"/>
          <p:cNvSpPr>
            <a:spLocks noGrp="1"/>
          </p:cNvSpPr>
          <p:nvPr>
            <p:ph type="pic" idx="3"/>
          </p:nvPr>
        </p:nvSpPr>
        <p:spPr>
          <a:xfrm>
            <a:off x="986082" y="1632814"/>
            <a:ext cx="4566787" cy="3898877"/>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1_仅标题">
  <p:cSld name="11_仅标题">
    <p:spTree>
      <p:nvGrpSpPr>
        <p:cNvPr id="1" name="Shape 97"/>
        <p:cNvGrpSpPr/>
        <p:nvPr/>
      </p:nvGrpSpPr>
      <p:grpSpPr>
        <a:xfrm>
          <a:off x="0" y="0"/>
          <a:ext cx="0" cy="0"/>
          <a:chOff x="0" y="0"/>
          <a:chExt cx="0" cy="0"/>
        </a:xfrm>
      </p:grpSpPr>
      <p:sp>
        <p:nvSpPr>
          <p:cNvPr id="98" name="Google Shape;98;p163"/>
          <p:cNvSpPr>
            <a:spLocks noGrp="1"/>
          </p:cNvSpPr>
          <p:nvPr>
            <p:ph type="pic" idx="2"/>
          </p:nvPr>
        </p:nvSpPr>
        <p:spPr>
          <a:xfrm>
            <a:off x="5880380" y="3479672"/>
            <a:ext cx="2214095" cy="3253015"/>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99" name="Google Shape;99;p163"/>
          <p:cNvSpPr>
            <a:spLocks noGrp="1"/>
          </p:cNvSpPr>
          <p:nvPr>
            <p:ph type="pic" idx="3"/>
          </p:nvPr>
        </p:nvSpPr>
        <p:spPr>
          <a:xfrm>
            <a:off x="6552730" y="931997"/>
            <a:ext cx="1961663" cy="3064520"/>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100" name="Google Shape;100;p163"/>
          <p:cNvSpPr>
            <a:spLocks noGrp="1"/>
          </p:cNvSpPr>
          <p:nvPr>
            <p:ph type="pic" idx="4"/>
          </p:nvPr>
        </p:nvSpPr>
        <p:spPr>
          <a:xfrm>
            <a:off x="3402885" y="1071397"/>
            <a:ext cx="2564560" cy="4034783"/>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101" name="Google Shape;101;p163"/>
          <p:cNvSpPr>
            <a:spLocks noGrp="1"/>
          </p:cNvSpPr>
          <p:nvPr>
            <p:ph type="pic" idx="5"/>
          </p:nvPr>
        </p:nvSpPr>
        <p:spPr>
          <a:xfrm>
            <a:off x="744451" y="1222012"/>
            <a:ext cx="2365802" cy="3884167"/>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0_仅标题">
  <p:cSld name="10_仅标题">
    <p:spTree>
      <p:nvGrpSpPr>
        <p:cNvPr id="1" name="Shape 102"/>
        <p:cNvGrpSpPr/>
        <p:nvPr/>
      </p:nvGrpSpPr>
      <p:grpSpPr>
        <a:xfrm>
          <a:off x="0" y="0"/>
          <a:ext cx="0" cy="0"/>
          <a:chOff x="0" y="0"/>
          <a:chExt cx="0" cy="0"/>
        </a:xfrm>
      </p:grpSpPr>
      <p:sp>
        <p:nvSpPr>
          <p:cNvPr id="103" name="Google Shape;103;p164"/>
          <p:cNvSpPr>
            <a:spLocks noGrp="1"/>
          </p:cNvSpPr>
          <p:nvPr>
            <p:ph type="pic" idx="2"/>
          </p:nvPr>
        </p:nvSpPr>
        <p:spPr>
          <a:xfrm>
            <a:off x="6380161" y="4056229"/>
            <a:ext cx="2197782" cy="1876348"/>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104" name="Google Shape;104;p164"/>
          <p:cNvSpPr>
            <a:spLocks noGrp="1"/>
          </p:cNvSpPr>
          <p:nvPr>
            <p:ph type="pic" idx="3"/>
          </p:nvPr>
        </p:nvSpPr>
        <p:spPr>
          <a:xfrm>
            <a:off x="6380161" y="1617829"/>
            <a:ext cx="2197782" cy="1876348"/>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105" name="Google Shape;105;p164"/>
          <p:cNvSpPr>
            <a:spLocks noGrp="1"/>
          </p:cNvSpPr>
          <p:nvPr>
            <p:ph type="pic" idx="4"/>
          </p:nvPr>
        </p:nvSpPr>
        <p:spPr>
          <a:xfrm>
            <a:off x="847067" y="1308338"/>
            <a:ext cx="5195327" cy="4834845"/>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9_仅标题">
  <p:cSld name="9_仅标题">
    <p:spTree>
      <p:nvGrpSpPr>
        <p:cNvPr id="1" name="Shape 106"/>
        <p:cNvGrpSpPr/>
        <p:nvPr/>
      </p:nvGrpSpPr>
      <p:grpSpPr>
        <a:xfrm>
          <a:off x="0" y="0"/>
          <a:ext cx="0" cy="0"/>
          <a:chOff x="0" y="0"/>
          <a:chExt cx="0" cy="0"/>
        </a:xfrm>
      </p:grpSpPr>
      <p:sp>
        <p:nvSpPr>
          <p:cNvPr id="107" name="Google Shape;107;p165"/>
          <p:cNvSpPr>
            <a:spLocks noGrp="1"/>
          </p:cNvSpPr>
          <p:nvPr>
            <p:ph type="pic" idx="2"/>
          </p:nvPr>
        </p:nvSpPr>
        <p:spPr>
          <a:xfrm>
            <a:off x="1992411" y="1386801"/>
            <a:ext cx="5102028" cy="4947998"/>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3_仅标题">
  <p:cSld name="13_仅标题">
    <p:spTree>
      <p:nvGrpSpPr>
        <p:cNvPr id="1" name="Shape 17"/>
        <p:cNvGrpSpPr/>
        <p:nvPr/>
      </p:nvGrpSpPr>
      <p:grpSpPr>
        <a:xfrm>
          <a:off x="0" y="0"/>
          <a:ext cx="0" cy="0"/>
          <a:chOff x="0" y="0"/>
          <a:chExt cx="0" cy="0"/>
        </a:xfrm>
      </p:grpSpPr>
      <p:sp>
        <p:nvSpPr>
          <p:cNvPr id="18" name="Google Shape;18;p142"/>
          <p:cNvSpPr>
            <a:spLocks noGrp="1"/>
          </p:cNvSpPr>
          <p:nvPr>
            <p:ph type="pic" idx="2"/>
          </p:nvPr>
        </p:nvSpPr>
        <p:spPr>
          <a:xfrm>
            <a:off x="1014135" y="2705994"/>
            <a:ext cx="2833631" cy="3272872"/>
          </a:xfrm>
          <a:prstGeom prst="diamond">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19" name="Google Shape;19;p142"/>
          <p:cNvSpPr>
            <a:spLocks noGrp="1"/>
          </p:cNvSpPr>
          <p:nvPr>
            <p:ph type="pic" idx="3"/>
          </p:nvPr>
        </p:nvSpPr>
        <p:spPr>
          <a:xfrm>
            <a:off x="4264887" y="1615658"/>
            <a:ext cx="2833631" cy="3272872"/>
          </a:xfrm>
          <a:prstGeom prst="diamond">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自定义版式">
  <p:cSld name="自定义版式">
    <p:spTree>
      <p:nvGrpSpPr>
        <p:cNvPr id="1" name="Shape 108"/>
        <p:cNvGrpSpPr/>
        <p:nvPr/>
      </p:nvGrpSpPr>
      <p:grpSpPr>
        <a:xfrm>
          <a:off x="0" y="0"/>
          <a:ext cx="0" cy="0"/>
          <a:chOff x="0" y="0"/>
          <a:chExt cx="0" cy="0"/>
        </a:xfrm>
      </p:grpSpPr>
      <p:sp>
        <p:nvSpPr>
          <p:cNvPr id="109" name="Google Shape;109;p166"/>
          <p:cNvSpPr>
            <a:spLocks noGrp="1"/>
          </p:cNvSpPr>
          <p:nvPr>
            <p:ph type="pic" idx="2"/>
          </p:nvPr>
        </p:nvSpPr>
        <p:spPr>
          <a:xfrm>
            <a:off x="5782114" y="1604055"/>
            <a:ext cx="2798204" cy="3437206"/>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110" name="Google Shape;110;p166"/>
          <p:cNvSpPr>
            <a:spLocks noGrp="1"/>
          </p:cNvSpPr>
          <p:nvPr>
            <p:ph type="pic" idx="3"/>
          </p:nvPr>
        </p:nvSpPr>
        <p:spPr>
          <a:xfrm>
            <a:off x="946569" y="1490362"/>
            <a:ext cx="4230685" cy="3927365"/>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8_仅标题">
  <p:cSld name="8_仅标题">
    <p:spTree>
      <p:nvGrpSpPr>
        <p:cNvPr id="1" name="Shape 111"/>
        <p:cNvGrpSpPr/>
        <p:nvPr/>
      </p:nvGrpSpPr>
      <p:grpSpPr>
        <a:xfrm>
          <a:off x="0" y="0"/>
          <a:ext cx="0" cy="0"/>
          <a:chOff x="0" y="0"/>
          <a:chExt cx="0" cy="0"/>
        </a:xfrm>
      </p:grpSpPr>
      <p:sp>
        <p:nvSpPr>
          <p:cNvPr id="112" name="Google Shape;112;p167"/>
          <p:cNvSpPr>
            <a:spLocks noGrp="1"/>
          </p:cNvSpPr>
          <p:nvPr>
            <p:ph type="pic" idx="2"/>
          </p:nvPr>
        </p:nvSpPr>
        <p:spPr>
          <a:xfrm>
            <a:off x="5964192" y="3954902"/>
            <a:ext cx="2487227" cy="2257169"/>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113" name="Google Shape;113;p167"/>
          <p:cNvSpPr>
            <a:spLocks noGrp="1"/>
          </p:cNvSpPr>
          <p:nvPr>
            <p:ph type="pic" idx="3"/>
          </p:nvPr>
        </p:nvSpPr>
        <p:spPr>
          <a:xfrm>
            <a:off x="1054736" y="3954902"/>
            <a:ext cx="2487227" cy="2257169"/>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114" name="Google Shape;114;p167"/>
          <p:cNvSpPr>
            <a:spLocks noGrp="1"/>
          </p:cNvSpPr>
          <p:nvPr>
            <p:ph type="pic" idx="4"/>
          </p:nvPr>
        </p:nvSpPr>
        <p:spPr>
          <a:xfrm>
            <a:off x="1054736" y="1197188"/>
            <a:ext cx="2487227" cy="2257169"/>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115" name="Google Shape;115;p167"/>
          <p:cNvSpPr>
            <a:spLocks noGrp="1"/>
          </p:cNvSpPr>
          <p:nvPr>
            <p:ph type="pic" idx="5"/>
          </p:nvPr>
        </p:nvSpPr>
        <p:spPr>
          <a:xfrm>
            <a:off x="5964192" y="1197188"/>
            <a:ext cx="2487227" cy="2257169"/>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116" name="Google Shape;116;p167"/>
          <p:cNvSpPr>
            <a:spLocks noGrp="1"/>
          </p:cNvSpPr>
          <p:nvPr>
            <p:ph type="pic" idx="6"/>
          </p:nvPr>
        </p:nvSpPr>
        <p:spPr>
          <a:xfrm>
            <a:off x="3509445" y="2576001"/>
            <a:ext cx="2487226" cy="2257169"/>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7_仅标题">
  <p:cSld name="7_仅标题">
    <p:spTree>
      <p:nvGrpSpPr>
        <p:cNvPr id="1" name="Shape 117"/>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3113">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5_仅标题">
  <p:cSld name="5_仅标题">
    <p:spTree>
      <p:nvGrpSpPr>
        <p:cNvPr id="1" name="Shape 118"/>
        <p:cNvGrpSpPr/>
        <p:nvPr/>
      </p:nvGrpSpPr>
      <p:grpSpPr>
        <a:xfrm>
          <a:off x="0" y="0"/>
          <a:ext cx="0" cy="0"/>
          <a:chOff x="0" y="0"/>
          <a:chExt cx="0" cy="0"/>
        </a:xfrm>
      </p:grpSpPr>
      <p:sp>
        <p:nvSpPr>
          <p:cNvPr id="119" name="Google Shape;119;p169"/>
          <p:cNvSpPr>
            <a:spLocks noGrp="1"/>
          </p:cNvSpPr>
          <p:nvPr>
            <p:ph type="pic" idx="2"/>
          </p:nvPr>
        </p:nvSpPr>
        <p:spPr>
          <a:xfrm>
            <a:off x="533673" y="4037715"/>
            <a:ext cx="1335647" cy="1780862"/>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120" name="Google Shape;120;p169"/>
          <p:cNvSpPr>
            <a:spLocks noGrp="1"/>
          </p:cNvSpPr>
          <p:nvPr>
            <p:ph type="pic" idx="3"/>
          </p:nvPr>
        </p:nvSpPr>
        <p:spPr>
          <a:xfrm>
            <a:off x="767603" y="1243957"/>
            <a:ext cx="1747653" cy="2330204"/>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121" name="Google Shape;121;p169"/>
          <p:cNvSpPr>
            <a:spLocks noGrp="1"/>
          </p:cNvSpPr>
          <p:nvPr>
            <p:ph type="pic" idx="4"/>
          </p:nvPr>
        </p:nvSpPr>
        <p:spPr>
          <a:xfrm>
            <a:off x="6556578" y="1101656"/>
            <a:ext cx="1961105" cy="2614806"/>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122" name="Google Shape;122;p169"/>
          <p:cNvSpPr>
            <a:spLocks noGrp="1"/>
          </p:cNvSpPr>
          <p:nvPr>
            <p:ph type="pic" idx="5"/>
          </p:nvPr>
        </p:nvSpPr>
        <p:spPr>
          <a:xfrm>
            <a:off x="2391682" y="1243957"/>
            <a:ext cx="3905795" cy="5207725"/>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4_仅标题">
  <p:cSld name="4_仅标题">
    <p:spTree>
      <p:nvGrpSpPr>
        <p:cNvPr id="1" name="Shape 123"/>
        <p:cNvGrpSpPr/>
        <p:nvPr/>
      </p:nvGrpSpPr>
      <p:grpSpPr>
        <a:xfrm>
          <a:off x="0" y="0"/>
          <a:ext cx="0" cy="0"/>
          <a:chOff x="0" y="0"/>
          <a:chExt cx="0" cy="0"/>
        </a:xfrm>
      </p:grpSpPr>
      <p:sp>
        <p:nvSpPr>
          <p:cNvPr id="124" name="Google Shape;124;p170"/>
          <p:cNvSpPr>
            <a:spLocks noGrp="1"/>
          </p:cNvSpPr>
          <p:nvPr>
            <p:ph type="pic" idx="2"/>
          </p:nvPr>
        </p:nvSpPr>
        <p:spPr>
          <a:xfrm>
            <a:off x="5927951" y="1233204"/>
            <a:ext cx="2892513" cy="4441280"/>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125" name="Google Shape;125;p170"/>
          <p:cNvSpPr>
            <a:spLocks noGrp="1"/>
          </p:cNvSpPr>
          <p:nvPr>
            <p:ph type="pic" idx="3"/>
          </p:nvPr>
        </p:nvSpPr>
        <p:spPr>
          <a:xfrm>
            <a:off x="2957626" y="1543883"/>
            <a:ext cx="2970326" cy="4505720"/>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_仅标题">
  <p:cSld name="2_仅标题">
    <p:spTree>
      <p:nvGrpSpPr>
        <p:cNvPr id="1" name="Shape 126"/>
        <p:cNvGrpSpPr/>
        <p:nvPr/>
      </p:nvGrpSpPr>
      <p:grpSpPr>
        <a:xfrm>
          <a:off x="0" y="0"/>
          <a:ext cx="0" cy="0"/>
          <a:chOff x="0" y="0"/>
          <a:chExt cx="0" cy="0"/>
        </a:xfrm>
      </p:grpSpPr>
      <p:sp>
        <p:nvSpPr>
          <p:cNvPr id="127" name="Google Shape;127;p171"/>
          <p:cNvSpPr>
            <a:spLocks noGrp="1"/>
          </p:cNvSpPr>
          <p:nvPr>
            <p:ph type="pic" idx="2"/>
          </p:nvPr>
        </p:nvSpPr>
        <p:spPr>
          <a:xfrm>
            <a:off x="4414155" y="2421213"/>
            <a:ext cx="2476608" cy="3302143"/>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128" name="Google Shape;128;p171"/>
          <p:cNvSpPr>
            <a:spLocks noGrp="1"/>
          </p:cNvSpPr>
          <p:nvPr>
            <p:ph type="pic" idx="3"/>
          </p:nvPr>
        </p:nvSpPr>
        <p:spPr>
          <a:xfrm>
            <a:off x="1262215" y="1317732"/>
            <a:ext cx="3065438" cy="5142594"/>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129" name="Google Shape;129;p171"/>
          <p:cNvSpPr>
            <a:spLocks noGrp="1"/>
          </p:cNvSpPr>
          <p:nvPr>
            <p:ph type="pic" idx="4"/>
          </p:nvPr>
        </p:nvSpPr>
        <p:spPr>
          <a:xfrm>
            <a:off x="6277158" y="931678"/>
            <a:ext cx="2050318" cy="2733757"/>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_仅标题">
  <p:cSld name="1_仅标题">
    <p:spTree>
      <p:nvGrpSpPr>
        <p:cNvPr id="1" name="Shape 130"/>
        <p:cNvGrpSpPr/>
        <p:nvPr/>
      </p:nvGrpSpPr>
      <p:grpSpPr>
        <a:xfrm>
          <a:off x="0" y="0"/>
          <a:ext cx="0" cy="0"/>
          <a:chOff x="0" y="0"/>
          <a:chExt cx="0" cy="0"/>
        </a:xfrm>
      </p:grpSpPr>
      <p:sp>
        <p:nvSpPr>
          <p:cNvPr id="131" name="Google Shape;131;p172"/>
          <p:cNvSpPr>
            <a:spLocks noGrp="1"/>
          </p:cNvSpPr>
          <p:nvPr>
            <p:ph type="pic" idx="2"/>
          </p:nvPr>
        </p:nvSpPr>
        <p:spPr>
          <a:xfrm>
            <a:off x="5880351" y="3795499"/>
            <a:ext cx="2356843" cy="2193312"/>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132" name="Google Shape;132;p172"/>
          <p:cNvSpPr>
            <a:spLocks noGrp="1"/>
          </p:cNvSpPr>
          <p:nvPr>
            <p:ph type="pic" idx="3"/>
          </p:nvPr>
        </p:nvSpPr>
        <p:spPr>
          <a:xfrm>
            <a:off x="5880328" y="1465948"/>
            <a:ext cx="2356844" cy="2193312"/>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133" name="Google Shape;133;p172"/>
          <p:cNvSpPr>
            <a:spLocks noGrp="1"/>
          </p:cNvSpPr>
          <p:nvPr>
            <p:ph type="pic" idx="4"/>
          </p:nvPr>
        </p:nvSpPr>
        <p:spPr>
          <a:xfrm>
            <a:off x="862013" y="1465953"/>
            <a:ext cx="4860081" cy="4522861"/>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4_空白">
  <p:cSld name="4_空白">
    <p:spTree>
      <p:nvGrpSpPr>
        <p:cNvPr id="1" name="Shape 134"/>
        <p:cNvGrpSpPr/>
        <p:nvPr/>
      </p:nvGrpSpPr>
      <p:grpSpPr>
        <a:xfrm>
          <a:off x="0" y="0"/>
          <a:ext cx="0" cy="0"/>
          <a:chOff x="0" y="0"/>
          <a:chExt cx="0" cy="0"/>
        </a:xfrm>
      </p:grpSpPr>
      <p:sp>
        <p:nvSpPr>
          <p:cNvPr id="135" name="Google Shape;135;p173"/>
          <p:cNvSpPr>
            <a:spLocks noGrp="1"/>
          </p:cNvSpPr>
          <p:nvPr>
            <p:ph type="pic" idx="2"/>
          </p:nvPr>
        </p:nvSpPr>
        <p:spPr>
          <a:xfrm>
            <a:off x="5469060" y="3068003"/>
            <a:ext cx="3084413" cy="2991295"/>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136" name="Google Shape;136;p173"/>
          <p:cNvSpPr>
            <a:spLocks noGrp="1"/>
          </p:cNvSpPr>
          <p:nvPr>
            <p:ph type="pic" idx="3"/>
          </p:nvPr>
        </p:nvSpPr>
        <p:spPr>
          <a:xfrm>
            <a:off x="3022496" y="2137169"/>
            <a:ext cx="3084413" cy="2991295"/>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137" name="Google Shape;137;p173"/>
          <p:cNvSpPr>
            <a:spLocks noGrp="1"/>
          </p:cNvSpPr>
          <p:nvPr>
            <p:ph type="pic" idx="4"/>
          </p:nvPr>
        </p:nvSpPr>
        <p:spPr>
          <a:xfrm>
            <a:off x="575931" y="1206409"/>
            <a:ext cx="3084413" cy="2991295"/>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3_空白">
  <p:cSld name="3_空白">
    <p:spTree>
      <p:nvGrpSpPr>
        <p:cNvPr id="1" name="Shape 138"/>
        <p:cNvGrpSpPr/>
        <p:nvPr/>
      </p:nvGrpSpPr>
      <p:grpSpPr>
        <a:xfrm>
          <a:off x="0" y="0"/>
          <a:ext cx="0" cy="0"/>
          <a:chOff x="0" y="0"/>
          <a:chExt cx="0" cy="0"/>
        </a:xfrm>
      </p:grpSpPr>
      <p:sp>
        <p:nvSpPr>
          <p:cNvPr id="139" name="Google Shape;139;p174"/>
          <p:cNvSpPr>
            <a:spLocks noGrp="1"/>
          </p:cNvSpPr>
          <p:nvPr>
            <p:ph type="pic" idx="2"/>
          </p:nvPr>
        </p:nvSpPr>
        <p:spPr>
          <a:xfrm>
            <a:off x="2120977" y="1157942"/>
            <a:ext cx="4902050" cy="4448630"/>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140" name="Google Shape;140;p174"/>
          <p:cNvSpPr>
            <a:spLocks noGrp="1"/>
          </p:cNvSpPr>
          <p:nvPr>
            <p:ph type="pic" idx="3"/>
          </p:nvPr>
        </p:nvSpPr>
        <p:spPr>
          <a:xfrm>
            <a:off x="6226783" y="3589514"/>
            <a:ext cx="2018528" cy="2691369"/>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141" name="Google Shape;141;p174"/>
          <p:cNvSpPr>
            <a:spLocks noGrp="1"/>
          </p:cNvSpPr>
          <p:nvPr>
            <p:ph type="pic" idx="4"/>
          </p:nvPr>
        </p:nvSpPr>
        <p:spPr>
          <a:xfrm>
            <a:off x="898712" y="3382302"/>
            <a:ext cx="2050319" cy="2733757"/>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2_空白">
  <p:cSld name="2_空白">
    <p:spTree>
      <p:nvGrpSpPr>
        <p:cNvPr id="1" name="Shape 142"/>
        <p:cNvGrpSpPr/>
        <p:nvPr/>
      </p:nvGrpSpPr>
      <p:grpSpPr>
        <a:xfrm>
          <a:off x="0" y="0"/>
          <a:ext cx="0" cy="0"/>
          <a:chOff x="0" y="0"/>
          <a:chExt cx="0" cy="0"/>
        </a:xfrm>
      </p:grpSpPr>
      <p:sp>
        <p:nvSpPr>
          <p:cNvPr id="143" name="Google Shape;143;p175"/>
          <p:cNvSpPr>
            <a:spLocks noGrp="1"/>
          </p:cNvSpPr>
          <p:nvPr>
            <p:ph type="pic" idx="2"/>
          </p:nvPr>
        </p:nvSpPr>
        <p:spPr>
          <a:xfrm>
            <a:off x="5190965" y="1767877"/>
            <a:ext cx="3453813" cy="4655890"/>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144" name="Google Shape;144;p175"/>
          <p:cNvSpPr>
            <a:spLocks noGrp="1"/>
          </p:cNvSpPr>
          <p:nvPr>
            <p:ph type="pic" idx="3"/>
          </p:nvPr>
        </p:nvSpPr>
        <p:spPr>
          <a:xfrm>
            <a:off x="2844789" y="761100"/>
            <a:ext cx="3298060" cy="5188787"/>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145" name="Google Shape;145;p175"/>
          <p:cNvSpPr>
            <a:spLocks noGrp="1"/>
          </p:cNvSpPr>
          <p:nvPr>
            <p:ph type="pic" idx="4"/>
          </p:nvPr>
        </p:nvSpPr>
        <p:spPr>
          <a:xfrm>
            <a:off x="611973" y="1767878"/>
            <a:ext cx="2901779" cy="4421808"/>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仅标题">
  <p:cSld name="仅标题">
    <p:spTree>
      <p:nvGrpSpPr>
        <p:cNvPr id="1" name="Shape 20"/>
        <p:cNvGrpSpPr/>
        <p:nvPr/>
      </p:nvGrpSpPr>
      <p:grpSpPr>
        <a:xfrm>
          <a:off x="0" y="0"/>
          <a:ext cx="0" cy="0"/>
          <a:chOff x="0" y="0"/>
          <a:chExt cx="0" cy="0"/>
        </a:xfrm>
      </p:grpSpPr>
      <p:sp>
        <p:nvSpPr>
          <p:cNvPr id="21" name="Google Shape;21;p143"/>
          <p:cNvSpPr>
            <a:spLocks noGrp="1"/>
          </p:cNvSpPr>
          <p:nvPr>
            <p:ph type="pic" idx="2"/>
          </p:nvPr>
        </p:nvSpPr>
        <p:spPr>
          <a:xfrm>
            <a:off x="5518648" y="3557556"/>
            <a:ext cx="2634779" cy="2314711"/>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22" name="Google Shape;22;p143"/>
          <p:cNvSpPr>
            <a:spLocks noGrp="1"/>
          </p:cNvSpPr>
          <p:nvPr>
            <p:ph type="pic" idx="3"/>
          </p:nvPr>
        </p:nvSpPr>
        <p:spPr>
          <a:xfrm>
            <a:off x="1065003" y="1891186"/>
            <a:ext cx="4082580" cy="3586635"/>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146"/>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3_仅标题">
  <p:cSld name="3_仅标题">
    <p:spTree>
      <p:nvGrpSpPr>
        <p:cNvPr id="1" name="Shape 445"/>
        <p:cNvGrpSpPr/>
        <p:nvPr/>
      </p:nvGrpSpPr>
      <p:grpSpPr>
        <a:xfrm>
          <a:off x="0" y="0"/>
          <a:ext cx="0" cy="0"/>
          <a:chOff x="0" y="0"/>
          <a:chExt cx="0" cy="0"/>
        </a:xfrm>
      </p:grpSpPr>
      <p:sp>
        <p:nvSpPr>
          <p:cNvPr id="446" name="Google Shape;446;p78"/>
          <p:cNvSpPr>
            <a:spLocks noGrp="1"/>
          </p:cNvSpPr>
          <p:nvPr>
            <p:ph type="pic" idx="2"/>
          </p:nvPr>
        </p:nvSpPr>
        <p:spPr>
          <a:xfrm>
            <a:off x="3672411" y="1549400"/>
            <a:ext cx="4320485" cy="4650048"/>
          </a:xfrm>
          <a:prstGeom prst="rect">
            <a:avLst/>
          </a:prstGeom>
          <a:solidFill>
            <a:srgbClr val="FFC000"/>
          </a:solidFill>
          <a:ln w="1905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标题幻灯片">
  <p:cSld name="标题幻灯片">
    <p:spTree>
      <p:nvGrpSpPr>
        <p:cNvPr id="1" name="Shape 447"/>
        <p:cNvGrpSpPr/>
        <p:nvPr/>
      </p:nvGrpSpPr>
      <p:grpSpPr>
        <a:xfrm>
          <a:off x="0" y="0"/>
          <a:ext cx="0" cy="0"/>
          <a:chOff x="0" y="0"/>
          <a:chExt cx="0" cy="0"/>
        </a:xfrm>
      </p:grpSpPr>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1_仅标题">
  <p:cSld name="1_仅标题">
    <p:spTree>
      <p:nvGrpSpPr>
        <p:cNvPr id="1" name="Shape 448"/>
        <p:cNvGrpSpPr/>
        <p:nvPr/>
      </p:nvGrpSpPr>
      <p:grpSpPr>
        <a:xfrm>
          <a:off x="0" y="0"/>
          <a:ext cx="0" cy="0"/>
          <a:chOff x="0" y="0"/>
          <a:chExt cx="0" cy="0"/>
        </a:xfrm>
      </p:grpSpPr>
      <p:sp>
        <p:nvSpPr>
          <p:cNvPr id="449" name="Google Shape;449;p89"/>
          <p:cNvSpPr>
            <a:spLocks noGrp="1"/>
          </p:cNvSpPr>
          <p:nvPr>
            <p:ph type="pic" idx="2"/>
          </p:nvPr>
        </p:nvSpPr>
        <p:spPr>
          <a:xfrm>
            <a:off x="5880331" y="3795499"/>
            <a:ext cx="2356843" cy="2193312"/>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450" name="Google Shape;450;p89"/>
          <p:cNvSpPr>
            <a:spLocks noGrp="1"/>
          </p:cNvSpPr>
          <p:nvPr>
            <p:ph type="pic" idx="3"/>
          </p:nvPr>
        </p:nvSpPr>
        <p:spPr>
          <a:xfrm>
            <a:off x="5880328" y="1465948"/>
            <a:ext cx="2356844" cy="2193312"/>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451" name="Google Shape;451;p89"/>
          <p:cNvSpPr>
            <a:spLocks noGrp="1"/>
          </p:cNvSpPr>
          <p:nvPr>
            <p:ph type="pic" idx="4"/>
          </p:nvPr>
        </p:nvSpPr>
        <p:spPr>
          <a:xfrm>
            <a:off x="862013" y="1465953"/>
            <a:ext cx="4860081" cy="4522861"/>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13_仅标题">
  <p:cSld name="13_仅标题">
    <p:spTree>
      <p:nvGrpSpPr>
        <p:cNvPr id="1" name="Shape 452"/>
        <p:cNvGrpSpPr/>
        <p:nvPr/>
      </p:nvGrpSpPr>
      <p:grpSpPr>
        <a:xfrm>
          <a:off x="0" y="0"/>
          <a:ext cx="0" cy="0"/>
          <a:chOff x="0" y="0"/>
          <a:chExt cx="0" cy="0"/>
        </a:xfrm>
      </p:grpSpPr>
      <p:sp>
        <p:nvSpPr>
          <p:cNvPr id="453" name="Google Shape;453;p234"/>
          <p:cNvSpPr>
            <a:spLocks noGrp="1"/>
          </p:cNvSpPr>
          <p:nvPr>
            <p:ph type="pic" idx="2"/>
          </p:nvPr>
        </p:nvSpPr>
        <p:spPr>
          <a:xfrm>
            <a:off x="1014134" y="2705994"/>
            <a:ext cx="2833631" cy="3272872"/>
          </a:xfrm>
          <a:prstGeom prst="diamond">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454" name="Google Shape;454;p234"/>
          <p:cNvSpPr>
            <a:spLocks noGrp="1"/>
          </p:cNvSpPr>
          <p:nvPr>
            <p:ph type="pic" idx="3"/>
          </p:nvPr>
        </p:nvSpPr>
        <p:spPr>
          <a:xfrm>
            <a:off x="4264878" y="1615658"/>
            <a:ext cx="2833631" cy="3272872"/>
          </a:xfrm>
          <a:prstGeom prst="diamond">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仅标题">
  <p:cSld name="仅标题">
    <p:spTree>
      <p:nvGrpSpPr>
        <p:cNvPr id="1" name="Shape 455"/>
        <p:cNvGrpSpPr/>
        <p:nvPr/>
      </p:nvGrpSpPr>
      <p:grpSpPr>
        <a:xfrm>
          <a:off x="0" y="0"/>
          <a:ext cx="0" cy="0"/>
          <a:chOff x="0" y="0"/>
          <a:chExt cx="0" cy="0"/>
        </a:xfrm>
      </p:grpSpPr>
      <p:sp>
        <p:nvSpPr>
          <p:cNvPr id="456" name="Google Shape;456;p235"/>
          <p:cNvSpPr>
            <a:spLocks noGrp="1"/>
          </p:cNvSpPr>
          <p:nvPr>
            <p:ph type="pic" idx="2"/>
          </p:nvPr>
        </p:nvSpPr>
        <p:spPr>
          <a:xfrm>
            <a:off x="5518624" y="3557508"/>
            <a:ext cx="2634779" cy="2314711"/>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457" name="Google Shape;457;p235"/>
          <p:cNvSpPr>
            <a:spLocks noGrp="1"/>
          </p:cNvSpPr>
          <p:nvPr>
            <p:ph type="pic" idx="3"/>
          </p:nvPr>
        </p:nvSpPr>
        <p:spPr>
          <a:xfrm>
            <a:off x="1065003" y="1891186"/>
            <a:ext cx="4082580" cy="3586635"/>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6_仅标题">
  <p:cSld name="6_仅标题">
    <p:spTree>
      <p:nvGrpSpPr>
        <p:cNvPr id="1" name="Shape 458"/>
        <p:cNvGrpSpPr/>
        <p:nvPr/>
      </p:nvGrpSpPr>
      <p:grpSpPr>
        <a:xfrm>
          <a:off x="0" y="0"/>
          <a:ext cx="0" cy="0"/>
          <a:chOff x="0" y="0"/>
          <a:chExt cx="0" cy="0"/>
        </a:xfrm>
      </p:grpSpPr>
      <p:sp>
        <p:nvSpPr>
          <p:cNvPr id="459" name="Google Shape;459;p236"/>
          <p:cNvSpPr>
            <a:spLocks noGrp="1"/>
          </p:cNvSpPr>
          <p:nvPr>
            <p:ph type="pic" idx="2"/>
          </p:nvPr>
        </p:nvSpPr>
        <p:spPr>
          <a:xfrm>
            <a:off x="5552846" y="3929743"/>
            <a:ext cx="2898456" cy="2474546"/>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460" name="Google Shape;460;p236"/>
          <p:cNvSpPr>
            <a:spLocks noGrp="1"/>
          </p:cNvSpPr>
          <p:nvPr>
            <p:ph type="pic" idx="3"/>
          </p:nvPr>
        </p:nvSpPr>
        <p:spPr>
          <a:xfrm>
            <a:off x="986062" y="1632814"/>
            <a:ext cx="4566787" cy="3898877"/>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12_仅标题">
  <p:cSld name="12_仅标题">
    <p:spTree>
      <p:nvGrpSpPr>
        <p:cNvPr id="1" name="Shape 461"/>
        <p:cNvGrpSpPr/>
        <p:nvPr/>
      </p:nvGrpSpPr>
      <p:grpSpPr>
        <a:xfrm>
          <a:off x="0" y="0"/>
          <a:ext cx="0" cy="0"/>
          <a:chOff x="0" y="0"/>
          <a:chExt cx="0" cy="0"/>
        </a:xfrm>
      </p:grpSpPr>
      <p:sp>
        <p:nvSpPr>
          <p:cNvPr id="462" name="Google Shape;462;p237"/>
          <p:cNvSpPr>
            <a:spLocks noGrp="1"/>
          </p:cNvSpPr>
          <p:nvPr>
            <p:ph type="pic" idx="2"/>
          </p:nvPr>
        </p:nvSpPr>
        <p:spPr>
          <a:xfrm>
            <a:off x="4446498" y="3247146"/>
            <a:ext cx="1961104" cy="2614806"/>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463" name="Google Shape;463;p237"/>
          <p:cNvSpPr>
            <a:spLocks noGrp="1"/>
          </p:cNvSpPr>
          <p:nvPr>
            <p:ph type="pic" idx="3"/>
          </p:nvPr>
        </p:nvSpPr>
        <p:spPr>
          <a:xfrm>
            <a:off x="6407603" y="1697044"/>
            <a:ext cx="1961105" cy="2614806"/>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464" name="Google Shape;464;p237"/>
          <p:cNvSpPr>
            <a:spLocks noGrp="1"/>
          </p:cNvSpPr>
          <p:nvPr>
            <p:ph type="pic" idx="4"/>
          </p:nvPr>
        </p:nvSpPr>
        <p:spPr>
          <a:xfrm>
            <a:off x="877922" y="1569061"/>
            <a:ext cx="3356781" cy="4475708"/>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11_仅标题">
  <p:cSld name="11_仅标题">
    <p:spTree>
      <p:nvGrpSpPr>
        <p:cNvPr id="1" name="Shape 465"/>
        <p:cNvGrpSpPr/>
        <p:nvPr/>
      </p:nvGrpSpPr>
      <p:grpSpPr>
        <a:xfrm>
          <a:off x="0" y="0"/>
          <a:ext cx="0" cy="0"/>
          <a:chOff x="0" y="0"/>
          <a:chExt cx="0" cy="0"/>
        </a:xfrm>
      </p:grpSpPr>
      <p:sp>
        <p:nvSpPr>
          <p:cNvPr id="466" name="Google Shape;466;p238"/>
          <p:cNvSpPr>
            <a:spLocks noGrp="1"/>
          </p:cNvSpPr>
          <p:nvPr>
            <p:ph type="pic" idx="2"/>
          </p:nvPr>
        </p:nvSpPr>
        <p:spPr>
          <a:xfrm>
            <a:off x="5880360" y="3479632"/>
            <a:ext cx="2214095" cy="3253015"/>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467" name="Google Shape;467;p238"/>
          <p:cNvSpPr>
            <a:spLocks noGrp="1"/>
          </p:cNvSpPr>
          <p:nvPr>
            <p:ph type="pic" idx="3"/>
          </p:nvPr>
        </p:nvSpPr>
        <p:spPr>
          <a:xfrm>
            <a:off x="6552710" y="931997"/>
            <a:ext cx="1961663" cy="3064520"/>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468" name="Google Shape;468;p238"/>
          <p:cNvSpPr>
            <a:spLocks noGrp="1"/>
          </p:cNvSpPr>
          <p:nvPr>
            <p:ph type="pic" idx="4"/>
          </p:nvPr>
        </p:nvSpPr>
        <p:spPr>
          <a:xfrm>
            <a:off x="3402885" y="1071357"/>
            <a:ext cx="2564560" cy="4034783"/>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469" name="Google Shape;469;p238"/>
          <p:cNvSpPr>
            <a:spLocks noGrp="1"/>
          </p:cNvSpPr>
          <p:nvPr>
            <p:ph type="pic" idx="5"/>
          </p:nvPr>
        </p:nvSpPr>
        <p:spPr>
          <a:xfrm>
            <a:off x="744451" y="1221972"/>
            <a:ext cx="2365802" cy="3884167"/>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10_仅标题">
  <p:cSld name="10_仅标题">
    <p:spTree>
      <p:nvGrpSpPr>
        <p:cNvPr id="1" name="Shape 470"/>
        <p:cNvGrpSpPr/>
        <p:nvPr/>
      </p:nvGrpSpPr>
      <p:grpSpPr>
        <a:xfrm>
          <a:off x="0" y="0"/>
          <a:ext cx="0" cy="0"/>
          <a:chOff x="0" y="0"/>
          <a:chExt cx="0" cy="0"/>
        </a:xfrm>
      </p:grpSpPr>
      <p:sp>
        <p:nvSpPr>
          <p:cNvPr id="471" name="Google Shape;471;p239"/>
          <p:cNvSpPr>
            <a:spLocks noGrp="1"/>
          </p:cNvSpPr>
          <p:nvPr>
            <p:ph type="pic" idx="2"/>
          </p:nvPr>
        </p:nvSpPr>
        <p:spPr>
          <a:xfrm>
            <a:off x="6380161" y="4056229"/>
            <a:ext cx="2197782" cy="1876348"/>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472" name="Google Shape;472;p239"/>
          <p:cNvSpPr>
            <a:spLocks noGrp="1"/>
          </p:cNvSpPr>
          <p:nvPr>
            <p:ph type="pic" idx="3"/>
          </p:nvPr>
        </p:nvSpPr>
        <p:spPr>
          <a:xfrm>
            <a:off x="6380161" y="1617829"/>
            <a:ext cx="2197782" cy="1876348"/>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473" name="Google Shape;473;p239"/>
          <p:cNvSpPr>
            <a:spLocks noGrp="1"/>
          </p:cNvSpPr>
          <p:nvPr>
            <p:ph type="pic" idx="4"/>
          </p:nvPr>
        </p:nvSpPr>
        <p:spPr>
          <a:xfrm>
            <a:off x="847047" y="1308337"/>
            <a:ext cx="5195327" cy="4834845"/>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6_仅标题">
  <p:cSld name="6_仅标题">
    <p:spTree>
      <p:nvGrpSpPr>
        <p:cNvPr id="1" name="Shape 23"/>
        <p:cNvGrpSpPr/>
        <p:nvPr/>
      </p:nvGrpSpPr>
      <p:grpSpPr>
        <a:xfrm>
          <a:off x="0" y="0"/>
          <a:ext cx="0" cy="0"/>
          <a:chOff x="0" y="0"/>
          <a:chExt cx="0" cy="0"/>
        </a:xfrm>
      </p:grpSpPr>
      <p:sp>
        <p:nvSpPr>
          <p:cNvPr id="24" name="Google Shape;24;p144"/>
          <p:cNvSpPr>
            <a:spLocks noGrp="1"/>
          </p:cNvSpPr>
          <p:nvPr>
            <p:ph type="pic" idx="2"/>
          </p:nvPr>
        </p:nvSpPr>
        <p:spPr>
          <a:xfrm>
            <a:off x="5552846" y="3929743"/>
            <a:ext cx="2898456" cy="2474546"/>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25" name="Google Shape;25;p144"/>
          <p:cNvSpPr>
            <a:spLocks noGrp="1"/>
          </p:cNvSpPr>
          <p:nvPr>
            <p:ph type="pic" idx="3"/>
          </p:nvPr>
        </p:nvSpPr>
        <p:spPr>
          <a:xfrm>
            <a:off x="986086" y="1632814"/>
            <a:ext cx="4566787" cy="3898877"/>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9_仅标题">
  <p:cSld name="9_仅标题">
    <p:spTree>
      <p:nvGrpSpPr>
        <p:cNvPr id="1" name="Shape 474"/>
        <p:cNvGrpSpPr/>
        <p:nvPr/>
      </p:nvGrpSpPr>
      <p:grpSpPr>
        <a:xfrm>
          <a:off x="0" y="0"/>
          <a:ext cx="0" cy="0"/>
          <a:chOff x="0" y="0"/>
          <a:chExt cx="0" cy="0"/>
        </a:xfrm>
      </p:grpSpPr>
      <p:sp>
        <p:nvSpPr>
          <p:cNvPr id="475" name="Google Shape;475;p240"/>
          <p:cNvSpPr>
            <a:spLocks noGrp="1"/>
          </p:cNvSpPr>
          <p:nvPr>
            <p:ph type="pic" idx="2"/>
          </p:nvPr>
        </p:nvSpPr>
        <p:spPr>
          <a:xfrm>
            <a:off x="1992411" y="1386801"/>
            <a:ext cx="5102028" cy="4947998"/>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自定义版式">
  <p:cSld name="自定义版式">
    <p:spTree>
      <p:nvGrpSpPr>
        <p:cNvPr id="1" name="Shape 476"/>
        <p:cNvGrpSpPr/>
        <p:nvPr/>
      </p:nvGrpSpPr>
      <p:grpSpPr>
        <a:xfrm>
          <a:off x="0" y="0"/>
          <a:ext cx="0" cy="0"/>
          <a:chOff x="0" y="0"/>
          <a:chExt cx="0" cy="0"/>
        </a:xfrm>
      </p:grpSpPr>
      <p:sp>
        <p:nvSpPr>
          <p:cNvPr id="477" name="Google Shape;477;p241"/>
          <p:cNvSpPr>
            <a:spLocks noGrp="1"/>
          </p:cNvSpPr>
          <p:nvPr>
            <p:ph type="pic" idx="2"/>
          </p:nvPr>
        </p:nvSpPr>
        <p:spPr>
          <a:xfrm>
            <a:off x="5782114" y="1604055"/>
            <a:ext cx="2798204" cy="3437206"/>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478" name="Google Shape;478;p241"/>
          <p:cNvSpPr>
            <a:spLocks noGrp="1"/>
          </p:cNvSpPr>
          <p:nvPr>
            <p:ph type="pic" idx="3"/>
          </p:nvPr>
        </p:nvSpPr>
        <p:spPr>
          <a:xfrm>
            <a:off x="946549" y="1490362"/>
            <a:ext cx="4230685" cy="3927365"/>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8_仅标题">
  <p:cSld name="8_仅标题">
    <p:spTree>
      <p:nvGrpSpPr>
        <p:cNvPr id="1" name="Shape 479"/>
        <p:cNvGrpSpPr/>
        <p:nvPr/>
      </p:nvGrpSpPr>
      <p:grpSpPr>
        <a:xfrm>
          <a:off x="0" y="0"/>
          <a:ext cx="0" cy="0"/>
          <a:chOff x="0" y="0"/>
          <a:chExt cx="0" cy="0"/>
        </a:xfrm>
      </p:grpSpPr>
      <p:sp>
        <p:nvSpPr>
          <p:cNvPr id="480" name="Google Shape;480;p242"/>
          <p:cNvSpPr>
            <a:spLocks noGrp="1"/>
          </p:cNvSpPr>
          <p:nvPr>
            <p:ph type="pic" idx="2"/>
          </p:nvPr>
        </p:nvSpPr>
        <p:spPr>
          <a:xfrm>
            <a:off x="5964172" y="3954862"/>
            <a:ext cx="2487227" cy="2257169"/>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481" name="Google Shape;481;p242"/>
          <p:cNvSpPr>
            <a:spLocks noGrp="1"/>
          </p:cNvSpPr>
          <p:nvPr>
            <p:ph type="pic" idx="3"/>
          </p:nvPr>
        </p:nvSpPr>
        <p:spPr>
          <a:xfrm>
            <a:off x="1054716" y="3954862"/>
            <a:ext cx="2487227" cy="2257169"/>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482" name="Google Shape;482;p242"/>
          <p:cNvSpPr>
            <a:spLocks noGrp="1"/>
          </p:cNvSpPr>
          <p:nvPr>
            <p:ph type="pic" idx="4"/>
          </p:nvPr>
        </p:nvSpPr>
        <p:spPr>
          <a:xfrm>
            <a:off x="1054716" y="1197148"/>
            <a:ext cx="2487227" cy="2257169"/>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483" name="Google Shape;483;p242"/>
          <p:cNvSpPr>
            <a:spLocks noGrp="1"/>
          </p:cNvSpPr>
          <p:nvPr>
            <p:ph type="pic" idx="5"/>
          </p:nvPr>
        </p:nvSpPr>
        <p:spPr>
          <a:xfrm>
            <a:off x="5964172" y="1197148"/>
            <a:ext cx="2487227" cy="2257169"/>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484" name="Google Shape;484;p242"/>
          <p:cNvSpPr>
            <a:spLocks noGrp="1"/>
          </p:cNvSpPr>
          <p:nvPr>
            <p:ph type="pic" idx="6"/>
          </p:nvPr>
        </p:nvSpPr>
        <p:spPr>
          <a:xfrm>
            <a:off x="3509445" y="2576001"/>
            <a:ext cx="2487226" cy="2257169"/>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7_仅标题">
  <p:cSld name="7_仅标题">
    <p:spTree>
      <p:nvGrpSpPr>
        <p:cNvPr id="1" name="Shape 485"/>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3113">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5_仅标题">
  <p:cSld name="5_仅标题">
    <p:spTree>
      <p:nvGrpSpPr>
        <p:cNvPr id="1" name="Shape 486"/>
        <p:cNvGrpSpPr/>
        <p:nvPr/>
      </p:nvGrpSpPr>
      <p:grpSpPr>
        <a:xfrm>
          <a:off x="0" y="0"/>
          <a:ext cx="0" cy="0"/>
          <a:chOff x="0" y="0"/>
          <a:chExt cx="0" cy="0"/>
        </a:xfrm>
      </p:grpSpPr>
      <p:sp>
        <p:nvSpPr>
          <p:cNvPr id="487" name="Google Shape;487;p244"/>
          <p:cNvSpPr>
            <a:spLocks noGrp="1"/>
          </p:cNvSpPr>
          <p:nvPr>
            <p:ph type="pic" idx="2"/>
          </p:nvPr>
        </p:nvSpPr>
        <p:spPr>
          <a:xfrm>
            <a:off x="533671" y="4037715"/>
            <a:ext cx="1335647" cy="1780862"/>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488" name="Google Shape;488;p244"/>
          <p:cNvSpPr>
            <a:spLocks noGrp="1"/>
          </p:cNvSpPr>
          <p:nvPr>
            <p:ph type="pic" idx="3"/>
          </p:nvPr>
        </p:nvSpPr>
        <p:spPr>
          <a:xfrm>
            <a:off x="767603" y="1243957"/>
            <a:ext cx="1747653" cy="2330204"/>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489" name="Google Shape;489;p244"/>
          <p:cNvSpPr>
            <a:spLocks noGrp="1"/>
          </p:cNvSpPr>
          <p:nvPr>
            <p:ph type="pic" idx="4"/>
          </p:nvPr>
        </p:nvSpPr>
        <p:spPr>
          <a:xfrm>
            <a:off x="6556558" y="1101656"/>
            <a:ext cx="1961105" cy="2614806"/>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490" name="Google Shape;490;p244"/>
          <p:cNvSpPr>
            <a:spLocks noGrp="1"/>
          </p:cNvSpPr>
          <p:nvPr>
            <p:ph type="pic" idx="5"/>
          </p:nvPr>
        </p:nvSpPr>
        <p:spPr>
          <a:xfrm>
            <a:off x="2391662" y="1243957"/>
            <a:ext cx="3905795" cy="5207725"/>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4_仅标题">
  <p:cSld name="4_仅标题">
    <p:spTree>
      <p:nvGrpSpPr>
        <p:cNvPr id="1" name="Shape 491"/>
        <p:cNvGrpSpPr/>
        <p:nvPr/>
      </p:nvGrpSpPr>
      <p:grpSpPr>
        <a:xfrm>
          <a:off x="0" y="0"/>
          <a:ext cx="0" cy="0"/>
          <a:chOff x="0" y="0"/>
          <a:chExt cx="0" cy="0"/>
        </a:xfrm>
      </p:grpSpPr>
      <p:sp>
        <p:nvSpPr>
          <p:cNvPr id="492" name="Google Shape;492;p245"/>
          <p:cNvSpPr>
            <a:spLocks noGrp="1"/>
          </p:cNvSpPr>
          <p:nvPr>
            <p:ph type="pic" idx="2"/>
          </p:nvPr>
        </p:nvSpPr>
        <p:spPr>
          <a:xfrm>
            <a:off x="5927951" y="1233204"/>
            <a:ext cx="2892513" cy="4441280"/>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493" name="Google Shape;493;p245"/>
          <p:cNvSpPr>
            <a:spLocks noGrp="1"/>
          </p:cNvSpPr>
          <p:nvPr>
            <p:ph type="pic" idx="3"/>
          </p:nvPr>
        </p:nvSpPr>
        <p:spPr>
          <a:xfrm>
            <a:off x="2957626" y="1543883"/>
            <a:ext cx="2970326" cy="4505720"/>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2_仅标题">
  <p:cSld name="2_仅标题">
    <p:spTree>
      <p:nvGrpSpPr>
        <p:cNvPr id="1" name="Shape 494"/>
        <p:cNvGrpSpPr/>
        <p:nvPr/>
      </p:nvGrpSpPr>
      <p:grpSpPr>
        <a:xfrm>
          <a:off x="0" y="0"/>
          <a:ext cx="0" cy="0"/>
          <a:chOff x="0" y="0"/>
          <a:chExt cx="0" cy="0"/>
        </a:xfrm>
      </p:grpSpPr>
      <p:sp>
        <p:nvSpPr>
          <p:cNvPr id="495" name="Google Shape;495;p246"/>
          <p:cNvSpPr>
            <a:spLocks noGrp="1"/>
          </p:cNvSpPr>
          <p:nvPr>
            <p:ph type="pic" idx="2"/>
          </p:nvPr>
        </p:nvSpPr>
        <p:spPr>
          <a:xfrm>
            <a:off x="4414155" y="2421213"/>
            <a:ext cx="2476608" cy="3302143"/>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496" name="Google Shape;496;p246"/>
          <p:cNvSpPr>
            <a:spLocks noGrp="1"/>
          </p:cNvSpPr>
          <p:nvPr>
            <p:ph type="pic" idx="3"/>
          </p:nvPr>
        </p:nvSpPr>
        <p:spPr>
          <a:xfrm>
            <a:off x="1262215" y="1317732"/>
            <a:ext cx="3065438" cy="5142594"/>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497" name="Google Shape;497;p246"/>
          <p:cNvSpPr>
            <a:spLocks noGrp="1"/>
          </p:cNvSpPr>
          <p:nvPr>
            <p:ph type="pic" idx="4"/>
          </p:nvPr>
        </p:nvSpPr>
        <p:spPr>
          <a:xfrm>
            <a:off x="6277158" y="931638"/>
            <a:ext cx="2050318" cy="2733757"/>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4_空白">
  <p:cSld name="4_空白">
    <p:spTree>
      <p:nvGrpSpPr>
        <p:cNvPr id="1" name="Shape 498"/>
        <p:cNvGrpSpPr/>
        <p:nvPr/>
      </p:nvGrpSpPr>
      <p:grpSpPr>
        <a:xfrm>
          <a:off x="0" y="0"/>
          <a:ext cx="0" cy="0"/>
          <a:chOff x="0" y="0"/>
          <a:chExt cx="0" cy="0"/>
        </a:xfrm>
      </p:grpSpPr>
      <p:sp>
        <p:nvSpPr>
          <p:cNvPr id="499" name="Google Shape;499;p247"/>
          <p:cNvSpPr>
            <a:spLocks noGrp="1"/>
          </p:cNvSpPr>
          <p:nvPr>
            <p:ph type="pic" idx="2"/>
          </p:nvPr>
        </p:nvSpPr>
        <p:spPr>
          <a:xfrm>
            <a:off x="5469040" y="3067963"/>
            <a:ext cx="3084413" cy="2991295"/>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500" name="Google Shape;500;p247"/>
          <p:cNvSpPr>
            <a:spLocks noGrp="1"/>
          </p:cNvSpPr>
          <p:nvPr>
            <p:ph type="pic" idx="3"/>
          </p:nvPr>
        </p:nvSpPr>
        <p:spPr>
          <a:xfrm>
            <a:off x="3022476" y="2137166"/>
            <a:ext cx="3084413" cy="2991295"/>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501" name="Google Shape;501;p247"/>
          <p:cNvSpPr>
            <a:spLocks noGrp="1"/>
          </p:cNvSpPr>
          <p:nvPr>
            <p:ph type="pic" idx="4"/>
          </p:nvPr>
        </p:nvSpPr>
        <p:spPr>
          <a:xfrm>
            <a:off x="575911" y="1206369"/>
            <a:ext cx="3084413" cy="2991295"/>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3_空白">
  <p:cSld name="3_空白">
    <p:spTree>
      <p:nvGrpSpPr>
        <p:cNvPr id="1" name="Shape 502"/>
        <p:cNvGrpSpPr/>
        <p:nvPr/>
      </p:nvGrpSpPr>
      <p:grpSpPr>
        <a:xfrm>
          <a:off x="0" y="0"/>
          <a:ext cx="0" cy="0"/>
          <a:chOff x="0" y="0"/>
          <a:chExt cx="0" cy="0"/>
        </a:xfrm>
      </p:grpSpPr>
      <p:sp>
        <p:nvSpPr>
          <p:cNvPr id="503" name="Google Shape;503;p248"/>
          <p:cNvSpPr>
            <a:spLocks noGrp="1"/>
          </p:cNvSpPr>
          <p:nvPr>
            <p:ph type="pic" idx="2"/>
          </p:nvPr>
        </p:nvSpPr>
        <p:spPr>
          <a:xfrm>
            <a:off x="2120977" y="1157942"/>
            <a:ext cx="4902050" cy="4448630"/>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504" name="Google Shape;504;p248"/>
          <p:cNvSpPr>
            <a:spLocks noGrp="1"/>
          </p:cNvSpPr>
          <p:nvPr>
            <p:ph type="pic" idx="3"/>
          </p:nvPr>
        </p:nvSpPr>
        <p:spPr>
          <a:xfrm>
            <a:off x="6226783" y="3589474"/>
            <a:ext cx="2018528" cy="2691369"/>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505" name="Google Shape;505;p248"/>
          <p:cNvSpPr>
            <a:spLocks noGrp="1"/>
          </p:cNvSpPr>
          <p:nvPr>
            <p:ph type="pic" idx="4"/>
          </p:nvPr>
        </p:nvSpPr>
        <p:spPr>
          <a:xfrm>
            <a:off x="898692" y="3382262"/>
            <a:ext cx="2050319" cy="2733757"/>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2_空白">
  <p:cSld name="2_空白">
    <p:spTree>
      <p:nvGrpSpPr>
        <p:cNvPr id="1" name="Shape 506"/>
        <p:cNvGrpSpPr/>
        <p:nvPr/>
      </p:nvGrpSpPr>
      <p:grpSpPr>
        <a:xfrm>
          <a:off x="0" y="0"/>
          <a:ext cx="0" cy="0"/>
          <a:chOff x="0" y="0"/>
          <a:chExt cx="0" cy="0"/>
        </a:xfrm>
      </p:grpSpPr>
      <p:sp>
        <p:nvSpPr>
          <p:cNvPr id="507" name="Google Shape;507;p249"/>
          <p:cNvSpPr>
            <a:spLocks noGrp="1"/>
          </p:cNvSpPr>
          <p:nvPr>
            <p:ph type="pic" idx="2"/>
          </p:nvPr>
        </p:nvSpPr>
        <p:spPr>
          <a:xfrm>
            <a:off x="5190965" y="1767877"/>
            <a:ext cx="3453813" cy="4655890"/>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508" name="Google Shape;508;p249"/>
          <p:cNvSpPr>
            <a:spLocks noGrp="1"/>
          </p:cNvSpPr>
          <p:nvPr>
            <p:ph type="pic" idx="3"/>
          </p:nvPr>
        </p:nvSpPr>
        <p:spPr>
          <a:xfrm>
            <a:off x="2844789" y="761060"/>
            <a:ext cx="3298060" cy="5188787"/>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509" name="Google Shape;509;p249"/>
          <p:cNvSpPr>
            <a:spLocks noGrp="1"/>
          </p:cNvSpPr>
          <p:nvPr>
            <p:ph type="pic" idx="4"/>
          </p:nvPr>
        </p:nvSpPr>
        <p:spPr>
          <a:xfrm>
            <a:off x="611953" y="1767878"/>
            <a:ext cx="2901779" cy="4421808"/>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1_仅标题">
  <p:cSld name="11_仅标题">
    <p:spTree>
      <p:nvGrpSpPr>
        <p:cNvPr id="1" name="Shape 26"/>
        <p:cNvGrpSpPr/>
        <p:nvPr/>
      </p:nvGrpSpPr>
      <p:grpSpPr>
        <a:xfrm>
          <a:off x="0" y="0"/>
          <a:ext cx="0" cy="0"/>
          <a:chOff x="0" y="0"/>
          <a:chExt cx="0" cy="0"/>
        </a:xfrm>
      </p:grpSpPr>
      <p:sp>
        <p:nvSpPr>
          <p:cNvPr id="27" name="Google Shape;27;p145"/>
          <p:cNvSpPr>
            <a:spLocks noGrp="1"/>
          </p:cNvSpPr>
          <p:nvPr>
            <p:ph type="pic" idx="2"/>
          </p:nvPr>
        </p:nvSpPr>
        <p:spPr>
          <a:xfrm>
            <a:off x="5880384" y="3479680"/>
            <a:ext cx="2214095" cy="3253015"/>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28" name="Google Shape;28;p145"/>
          <p:cNvSpPr>
            <a:spLocks noGrp="1"/>
          </p:cNvSpPr>
          <p:nvPr>
            <p:ph type="pic" idx="3"/>
          </p:nvPr>
        </p:nvSpPr>
        <p:spPr>
          <a:xfrm>
            <a:off x="6552734" y="931997"/>
            <a:ext cx="1961663" cy="3064520"/>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29" name="Google Shape;29;p145"/>
          <p:cNvSpPr>
            <a:spLocks noGrp="1"/>
          </p:cNvSpPr>
          <p:nvPr>
            <p:ph type="pic" idx="4"/>
          </p:nvPr>
        </p:nvSpPr>
        <p:spPr>
          <a:xfrm>
            <a:off x="3402885" y="1071405"/>
            <a:ext cx="2564560" cy="4034783"/>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30" name="Google Shape;30;p145"/>
          <p:cNvSpPr>
            <a:spLocks noGrp="1"/>
          </p:cNvSpPr>
          <p:nvPr>
            <p:ph type="pic" idx="5"/>
          </p:nvPr>
        </p:nvSpPr>
        <p:spPr>
          <a:xfrm>
            <a:off x="744451" y="1222020"/>
            <a:ext cx="2365802" cy="3884167"/>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510"/>
        <p:cNvGrpSpPr/>
        <p:nvPr/>
      </p:nvGrpSpPr>
      <p:grpSpPr>
        <a:xfrm>
          <a:off x="0" y="0"/>
          <a:ext cx="0" cy="0"/>
          <a:chOff x="0" y="0"/>
          <a:chExt cx="0" cy="0"/>
        </a:xfrm>
      </p:grpSpPr>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17"/>
        <p:cNvGrpSpPr/>
        <p:nvPr/>
      </p:nvGrpSpPr>
      <p:grpSpPr>
        <a:xfrm>
          <a:off x="0" y="0"/>
          <a:ext cx="0" cy="0"/>
          <a:chOff x="0" y="0"/>
          <a:chExt cx="0" cy="0"/>
        </a:xfrm>
      </p:grpSpPr>
      <p:sp>
        <p:nvSpPr>
          <p:cNvPr id="518" name="Google Shape;518;p81"/>
          <p:cNvSpPr txBox="1">
            <a:spLocks noGrp="1"/>
          </p:cNvSpPr>
          <p:nvPr>
            <p:ph type="ctrTitle"/>
          </p:nvPr>
        </p:nvSpPr>
        <p:spPr>
          <a:xfrm>
            <a:off x="685802" y="2130480"/>
            <a:ext cx="7772400" cy="1470025"/>
          </a:xfrm>
          <a:prstGeom prst="rect">
            <a:avLst/>
          </a:prstGeom>
          <a:noFill/>
          <a:ln>
            <a:noFill/>
          </a:ln>
        </p:spPr>
        <p:txBody>
          <a:bodyPr spcFirstLastPara="1" wrap="square" lIns="98025" tIns="49000" rIns="98025" bIns="490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19" name="Google Shape;519;p81"/>
          <p:cNvSpPr txBox="1">
            <a:spLocks noGrp="1"/>
          </p:cNvSpPr>
          <p:nvPr>
            <p:ph type="subTitle" idx="1"/>
          </p:nvPr>
        </p:nvSpPr>
        <p:spPr>
          <a:xfrm>
            <a:off x="1371600" y="3886200"/>
            <a:ext cx="6400800" cy="1752600"/>
          </a:xfrm>
          <a:prstGeom prst="rect">
            <a:avLst/>
          </a:prstGeom>
          <a:noFill/>
          <a:ln>
            <a:noFill/>
          </a:ln>
        </p:spPr>
        <p:txBody>
          <a:bodyPr spcFirstLastPara="1" wrap="square" lIns="98025" tIns="49000" rIns="98025" bIns="49000" anchor="t" anchorCtr="0">
            <a:noAutofit/>
          </a:bodyPr>
          <a:lstStyle>
            <a:lvl1pPr lvl="0" algn="ctr">
              <a:spcBef>
                <a:spcPts val="700"/>
              </a:spcBef>
              <a:spcAft>
                <a:spcPts val="0"/>
              </a:spcAft>
              <a:buClr>
                <a:srgbClr val="888888"/>
              </a:buClr>
              <a:buSzPts val="3500"/>
              <a:buNone/>
              <a:defRPr>
                <a:solidFill>
                  <a:srgbClr val="888888"/>
                </a:solidFill>
              </a:defRPr>
            </a:lvl1pPr>
            <a:lvl2pPr lvl="1" algn="ctr">
              <a:spcBef>
                <a:spcPts val="600"/>
              </a:spcBef>
              <a:spcAft>
                <a:spcPts val="0"/>
              </a:spcAft>
              <a:buClr>
                <a:srgbClr val="888888"/>
              </a:buClr>
              <a:buSzPts val="3000"/>
              <a:buNone/>
              <a:defRPr>
                <a:solidFill>
                  <a:srgbClr val="888888"/>
                </a:solidFill>
              </a:defRPr>
            </a:lvl2pPr>
            <a:lvl3pPr lvl="2" algn="ctr">
              <a:spcBef>
                <a:spcPts val="520"/>
              </a:spcBef>
              <a:spcAft>
                <a:spcPts val="0"/>
              </a:spcAft>
              <a:buClr>
                <a:srgbClr val="888888"/>
              </a:buClr>
              <a:buSzPts val="2600"/>
              <a:buNone/>
              <a:defRPr>
                <a:solidFill>
                  <a:srgbClr val="888888"/>
                </a:solidFill>
              </a:defRPr>
            </a:lvl3pPr>
            <a:lvl4pPr lvl="3" algn="ctr">
              <a:spcBef>
                <a:spcPts val="440"/>
              </a:spcBef>
              <a:spcAft>
                <a:spcPts val="0"/>
              </a:spcAft>
              <a:buClr>
                <a:srgbClr val="888888"/>
              </a:buClr>
              <a:buSzPts val="2200"/>
              <a:buNone/>
              <a:defRPr>
                <a:solidFill>
                  <a:srgbClr val="888888"/>
                </a:solidFill>
              </a:defRPr>
            </a:lvl4pPr>
            <a:lvl5pPr lvl="4" algn="ctr">
              <a:spcBef>
                <a:spcPts val="440"/>
              </a:spcBef>
              <a:spcAft>
                <a:spcPts val="0"/>
              </a:spcAft>
              <a:buClr>
                <a:srgbClr val="888888"/>
              </a:buClr>
              <a:buSzPts val="2200"/>
              <a:buNone/>
              <a:defRPr>
                <a:solidFill>
                  <a:srgbClr val="888888"/>
                </a:solidFill>
              </a:defRPr>
            </a:lvl5pPr>
            <a:lvl6pPr lvl="5" algn="ctr">
              <a:spcBef>
                <a:spcPts val="440"/>
              </a:spcBef>
              <a:spcAft>
                <a:spcPts val="0"/>
              </a:spcAft>
              <a:buClr>
                <a:srgbClr val="888888"/>
              </a:buClr>
              <a:buSzPts val="2200"/>
              <a:buNone/>
              <a:defRPr>
                <a:solidFill>
                  <a:srgbClr val="888888"/>
                </a:solidFill>
              </a:defRPr>
            </a:lvl6pPr>
            <a:lvl7pPr lvl="6" algn="ctr">
              <a:spcBef>
                <a:spcPts val="440"/>
              </a:spcBef>
              <a:spcAft>
                <a:spcPts val="0"/>
              </a:spcAft>
              <a:buClr>
                <a:srgbClr val="888888"/>
              </a:buClr>
              <a:buSzPts val="2200"/>
              <a:buNone/>
              <a:defRPr>
                <a:solidFill>
                  <a:srgbClr val="888888"/>
                </a:solidFill>
              </a:defRPr>
            </a:lvl7pPr>
            <a:lvl8pPr lvl="7" algn="ctr">
              <a:spcBef>
                <a:spcPts val="440"/>
              </a:spcBef>
              <a:spcAft>
                <a:spcPts val="0"/>
              </a:spcAft>
              <a:buClr>
                <a:srgbClr val="888888"/>
              </a:buClr>
              <a:buSzPts val="2200"/>
              <a:buNone/>
              <a:defRPr>
                <a:solidFill>
                  <a:srgbClr val="888888"/>
                </a:solidFill>
              </a:defRPr>
            </a:lvl8pPr>
            <a:lvl9pPr lvl="8" algn="ctr">
              <a:spcBef>
                <a:spcPts val="440"/>
              </a:spcBef>
              <a:spcAft>
                <a:spcPts val="0"/>
              </a:spcAft>
              <a:buClr>
                <a:srgbClr val="888888"/>
              </a:buClr>
              <a:buSzPts val="2200"/>
              <a:buNone/>
              <a:defRPr>
                <a:solidFill>
                  <a:srgbClr val="888888"/>
                </a:solidFill>
              </a:defRPr>
            </a:lvl9pPr>
          </a:lstStyle>
          <a:p>
            <a:endParaRPr/>
          </a:p>
        </p:txBody>
      </p:sp>
      <p:sp>
        <p:nvSpPr>
          <p:cNvPr id="520" name="Google Shape;520;p81"/>
          <p:cNvSpPr txBox="1">
            <a:spLocks noGrp="1"/>
          </p:cNvSpPr>
          <p:nvPr>
            <p:ph type="dt" idx="10"/>
          </p:nvPr>
        </p:nvSpPr>
        <p:spPr>
          <a:xfrm>
            <a:off x="457200" y="6356402"/>
            <a:ext cx="2133600" cy="365125"/>
          </a:xfrm>
          <a:prstGeom prst="rect">
            <a:avLst/>
          </a:prstGeom>
          <a:noFill/>
          <a:ln>
            <a:noFill/>
          </a:ln>
        </p:spPr>
        <p:txBody>
          <a:bodyPr spcFirstLastPara="1" wrap="square" lIns="98025" tIns="49000" rIns="98025" bIns="4900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1" name="Google Shape;521;p81"/>
          <p:cNvSpPr txBox="1">
            <a:spLocks noGrp="1"/>
          </p:cNvSpPr>
          <p:nvPr>
            <p:ph type="ftr" idx="11"/>
          </p:nvPr>
        </p:nvSpPr>
        <p:spPr>
          <a:xfrm>
            <a:off x="3124200" y="6356402"/>
            <a:ext cx="2895600" cy="365125"/>
          </a:xfrm>
          <a:prstGeom prst="rect">
            <a:avLst/>
          </a:prstGeom>
          <a:noFill/>
          <a:ln>
            <a:noFill/>
          </a:ln>
        </p:spPr>
        <p:txBody>
          <a:bodyPr spcFirstLastPara="1" wrap="square" lIns="98025" tIns="49000" rIns="98025" bIns="4900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2" name="Google Shape;522;p81"/>
          <p:cNvSpPr txBox="1">
            <a:spLocks noGrp="1"/>
          </p:cNvSpPr>
          <p:nvPr>
            <p:ph type="sldNum" idx="12"/>
          </p:nvPr>
        </p:nvSpPr>
        <p:spPr>
          <a:xfrm>
            <a:off x="6553200" y="6356402"/>
            <a:ext cx="2133600" cy="365125"/>
          </a:xfrm>
          <a:prstGeom prst="rect">
            <a:avLst/>
          </a:prstGeom>
          <a:noFill/>
          <a:ln>
            <a:noFill/>
          </a:ln>
        </p:spPr>
        <p:txBody>
          <a:bodyPr spcFirstLastPara="1" wrap="square" lIns="98025" tIns="49000" rIns="98025" bIns="49000"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23"/>
        <p:cNvGrpSpPr/>
        <p:nvPr/>
      </p:nvGrpSpPr>
      <p:grpSpPr>
        <a:xfrm>
          <a:off x="0" y="0"/>
          <a:ext cx="0" cy="0"/>
          <a:chOff x="0" y="0"/>
          <a:chExt cx="0" cy="0"/>
        </a:xfrm>
      </p:grpSpPr>
      <p:sp>
        <p:nvSpPr>
          <p:cNvPr id="524" name="Google Shape;524;p102"/>
          <p:cNvSpPr txBox="1">
            <a:spLocks noGrp="1"/>
          </p:cNvSpPr>
          <p:nvPr>
            <p:ph type="title"/>
          </p:nvPr>
        </p:nvSpPr>
        <p:spPr>
          <a:xfrm>
            <a:off x="457200" y="274638"/>
            <a:ext cx="8229600" cy="1143000"/>
          </a:xfrm>
          <a:prstGeom prst="rect">
            <a:avLst/>
          </a:prstGeom>
          <a:noFill/>
          <a:ln>
            <a:noFill/>
          </a:ln>
        </p:spPr>
        <p:txBody>
          <a:bodyPr spcFirstLastPara="1" wrap="square" lIns="98025" tIns="49000" rIns="98025" bIns="490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25" name="Google Shape;525;p102"/>
          <p:cNvSpPr txBox="1">
            <a:spLocks noGrp="1"/>
          </p:cNvSpPr>
          <p:nvPr>
            <p:ph type="body" idx="1"/>
          </p:nvPr>
        </p:nvSpPr>
        <p:spPr>
          <a:xfrm>
            <a:off x="457200" y="1600206"/>
            <a:ext cx="8229600" cy="4525963"/>
          </a:xfrm>
          <a:prstGeom prst="rect">
            <a:avLst/>
          </a:prstGeom>
          <a:noFill/>
          <a:ln>
            <a:noFill/>
          </a:ln>
        </p:spPr>
        <p:txBody>
          <a:bodyPr spcFirstLastPara="1" wrap="square" lIns="98025" tIns="49000" rIns="98025" bIns="490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26" name="Google Shape;526;p102"/>
          <p:cNvSpPr txBox="1">
            <a:spLocks noGrp="1"/>
          </p:cNvSpPr>
          <p:nvPr>
            <p:ph type="dt" idx="10"/>
          </p:nvPr>
        </p:nvSpPr>
        <p:spPr>
          <a:xfrm>
            <a:off x="457200" y="6356402"/>
            <a:ext cx="2133600" cy="365125"/>
          </a:xfrm>
          <a:prstGeom prst="rect">
            <a:avLst/>
          </a:prstGeom>
          <a:noFill/>
          <a:ln>
            <a:noFill/>
          </a:ln>
        </p:spPr>
        <p:txBody>
          <a:bodyPr spcFirstLastPara="1" wrap="square" lIns="98025" tIns="49000" rIns="98025" bIns="4900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7" name="Google Shape;527;p102"/>
          <p:cNvSpPr txBox="1">
            <a:spLocks noGrp="1"/>
          </p:cNvSpPr>
          <p:nvPr>
            <p:ph type="ftr" idx="11"/>
          </p:nvPr>
        </p:nvSpPr>
        <p:spPr>
          <a:xfrm>
            <a:off x="3124200" y="6356402"/>
            <a:ext cx="2895600" cy="365125"/>
          </a:xfrm>
          <a:prstGeom prst="rect">
            <a:avLst/>
          </a:prstGeom>
          <a:noFill/>
          <a:ln>
            <a:noFill/>
          </a:ln>
        </p:spPr>
        <p:txBody>
          <a:bodyPr spcFirstLastPara="1" wrap="square" lIns="98025" tIns="49000" rIns="98025" bIns="4900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8" name="Google Shape;528;p102"/>
          <p:cNvSpPr txBox="1">
            <a:spLocks noGrp="1"/>
          </p:cNvSpPr>
          <p:nvPr>
            <p:ph type="sldNum" idx="12"/>
          </p:nvPr>
        </p:nvSpPr>
        <p:spPr>
          <a:xfrm>
            <a:off x="6553200" y="6356402"/>
            <a:ext cx="2133600" cy="365125"/>
          </a:xfrm>
          <a:prstGeom prst="rect">
            <a:avLst/>
          </a:prstGeom>
          <a:noFill/>
          <a:ln>
            <a:noFill/>
          </a:ln>
        </p:spPr>
        <p:txBody>
          <a:bodyPr spcFirstLastPara="1" wrap="square" lIns="98025" tIns="49000" rIns="98025" bIns="49000"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29"/>
        <p:cNvGrpSpPr/>
        <p:nvPr/>
      </p:nvGrpSpPr>
      <p:grpSpPr>
        <a:xfrm>
          <a:off x="0" y="0"/>
          <a:ext cx="0" cy="0"/>
          <a:chOff x="0" y="0"/>
          <a:chExt cx="0" cy="0"/>
        </a:xfrm>
      </p:grpSpPr>
      <p:sp>
        <p:nvSpPr>
          <p:cNvPr id="530" name="Google Shape;530;p103"/>
          <p:cNvSpPr txBox="1">
            <a:spLocks noGrp="1"/>
          </p:cNvSpPr>
          <p:nvPr>
            <p:ph type="title"/>
          </p:nvPr>
        </p:nvSpPr>
        <p:spPr>
          <a:xfrm>
            <a:off x="722314" y="4406903"/>
            <a:ext cx="7772400" cy="1362074"/>
          </a:xfrm>
          <a:prstGeom prst="rect">
            <a:avLst/>
          </a:prstGeom>
          <a:noFill/>
          <a:ln>
            <a:noFill/>
          </a:ln>
        </p:spPr>
        <p:txBody>
          <a:bodyPr spcFirstLastPara="1" wrap="square" lIns="98025" tIns="49000" rIns="98025" bIns="49000" anchor="t" anchorCtr="0">
            <a:noAutofit/>
          </a:bodyPr>
          <a:lstStyle>
            <a:lvl1pPr lvl="0" algn="l">
              <a:spcBef>
                <a:spcPts val="0"/>
              </a:spcBef>
              <a:spcAft>
                <a:spcPts val="0"/>
              </a:spcAft>
              <a:buSzPts val="1400"/>
              <a:buNone/>
              <a:defRPr sz="43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31" name="Google Shape;531;p103"/>
          <p:cNvSpPr txBox="1">
            <a:spLocks noGrp="1"/>
          </p:cNvSpPr>
          <p:nvPr>
            <p:ph type="body" idx="1"/>
          </p:nvPr>
        </p:nvSpPr>
        <p:spPr>
          <a:xfrm>
            <a:off x="722314" y="2906722"/>
            <a:ext cx="7772400" cy="1500187"/>
          </a:xfrm>
          <a:prstGeom prst="rect">
            <a:avLst/>
          </a:prstGeom>
          <a:noFill/>
          <a:ln>
            <a:noFill/>
          </a:ln>
        </p:spPr>
        <p:txBody>
          <a:bodyPr spcFirstLastPara="1" wrap="square" lIns="98025" tIns="49000" rIns="98025" bIns="49000" anchor="b" anchorCtr="0">
            <a:noAutofit/>
          </a:bodyPr>
          <a:lstStyle>
            <a:lvl1pPr marL="457200" lvl="0" indent="-228600" algn="l">
              <a:spcBef>
                <a:spcPts val="440"/>
              </a:spcBef>
              <a:spcAft>
                <a:spcPts val="0"/>
              </a:spcAft>
              <a:buClr>
                <a:srgbClr val="888888"/>
              </a:buClr>
              <a:buSzPts val="2200"/>
              <a:buNone/>
              <a:defRPr sz="2200">
                <a:solidFill>
                  <a:srgbClr val="888888"/>
                </a:solidFill>
              </a:defRPr>
            </a:lvl1pPr>
            <a:lvl2pPr marL="914400" lvl="1" indent="-228600" algn="l">
              <a:spcBef>
                <a:spcPts val="400"/>
              </a:spcBef>
              <a:spcAft>
                <a:spcPts val="0"/>
              </a:spcAft>
              <a:buClr>
                <a:srgbClr val="888888"/>
              </a:buClr>
              <a:buSzPts val="2000"/>
              <a:buNone/>
              <a:defRPr sz="2000">
                <a:solidFill>
                  <a:srgbClr val="888888"/>
                </a:solidFill>
              </a:defRPr>
            </a:lvl2pPr>
            <a:lvl3pPr marL="1371600" lvl="2" indent="-228600" algn="l">
              <a:spcBef>
                <a:spcPts val="340"/>
              </a:spcBef>
              <a:spcAft>
                <a:spcPts val="0"/>
              </a:spcAft>
              <a:buClr>
                <a:srgbClr val="888888"/>
              </a:buClr>
              <a:buSzPts val="1700"/>
              <a:buNone/>
              <a:defRPr sz="1700">
                <a:solidFill>
                  <a:srgbClr val="888888"/>
                </a:solidFill>
              </a:defRPr>
            </a:lvl3pPr>
            <a:lvl4pPr marL="1828800" lvl="3" indent="-228600" algn="l">
              <a:spcBef>
                <a:spcPts val="300"/>
              </a:spcBef>
              <a:spcAft>
                <a:spcPts val="0"/>
              </a:spcAft>
              <a:buClr>
                <a:srgbClr val="888888"/>
              </a:buClr>
              <a:buSzPts val="1500"/>
              <a:buNone/>
              <a:defRPr sz="1500">
                <a:solidFill>
                  <a:srgbClr val="888888"/>
                </a:solidFill>
              </a:defRPr>
            </a:lvl4pPr>
            <a:lvl5pPr marL="2286000" lvl="4" indent="-228600" algn="l">
              <a:spcBef>
                <a:spcPts val="300"/>
              </a:spcBef>
              <a:spcAft>
                <a:spcPts val="0"/>
              </a:spcAft>
              <a:buClr>
                <a:srgbClr val="888888"/>
              </a:buClr>
              <a:buSzPts val="1500"/>
              <a:buNone/>
              <a:defRPr sz="1500">
                <a:solidFill>
                  <a:srgbClr val="888888"/>
                </a:solidFill>
              </a:defRPr>
            </a:lvl5pPr>
            <a:lvl6pPr marL="2743200" lvl="5" indent="-228600" algn="l">
              <a:spcBef>
                <a:spcPts val="300"/>
              </a:spcBef>
              <a:spcAft>
                <a:spcPts val="0"/>
              </a:spcAft>
              <a:buClr>
                <a:srgbClr val="888888"/>
              </a:buClr>
              <a:buSzPts val="1500"/>
              <a:buNone/>
              <a:defRPr sz="1500">
                <a:solidFill>
                  <a:srgbClr val="888888"/>
                </a:solidFill>
              </a:defRPr>
            </a:lvl6pPr>
            <a:lvl7pPr marL="3200400" lvl="6" indent="-228600" algn="l">
              <a:spcBef>
                <a:spcPts val="300"/>
              </a:spcBef>
              <a:spcAft>
                <a:spcPts val="0"/>
              </a:spcAft>
              <a:buClr>
                <a:srgbClr val="888888"/>
              </a:buClr>
              <a:buSzPts val="1500"/>
              <a:buNone/>
              <a:defRPr sz="1500">
                <a:solidFill>
                  <a:srgbClr val="888888"/>
                </a:solidFill>
              </a:defRPr>
            </a:lvl7pPr>
            <a:lvl8pPr marL="3657600" lvl="7" indent="-228600" algn="l">
              <a:spcBef>
                <a:spcPts val="300"/>
              </a:spcBef>
              <a:spcAft>
                <a:spcPts val="0"/>
              </a:spcAft>
              <a:buClr>
                <a:srgbClr val="888888"/>
              </a:buClr>
              <a:buSzPts val="1500"/>
              <a:buNone/>
              <a:defRPr sz="1500">
                <a:solidFill>
                  <a:srgbClr val="888888"/>
                </a:solidFill>
              </a:defRPr>
            </a:lvl8pPr>
            <a:lvl9pPr marL="4114800" lvl="8" indent="-228600" algn="l">
              <a:spcBef>
                <a:spcPts val="300"/>
              </a:spcBef>
              <a:spcAft>
                <a:spcPts val="0"/>
              </a:spcAft>
              <a:buClr>
                <a:srgbClr val="888888"/>
              </a:buClr>
              <a:buSzPts val="1500"/>
              <a:buNone/>
              <a:defRPr sz="1500">
                <a:solidFill>
                  <a:srgbClr val="888888"/>
                </a:solidFill>
              </a:defRPr>
            </a:lvl9pPr>
          </a:lstStyle>
          <a:p>
            <a:endParaRPr/>
          </a:p>
        </p:txBody>
      </p:sp>
      <p:sp>
        <p:nvSpPr>
          <p:cNvPr id="532" name="Google Shape;532;p103"/>
          <p:cNvSpPr txBox="1">
            <a:spLocks noGrp="1"/>
          </p:cNvSpPr>
          <p:nvPr>
            <p:ph type="dt" idx="10"/>
          </p:nvPr>
        </p:nvSpPr>
        <p:spPr>
          <a:xfrm>
            <a:off x="457200" y="6356402"/>
            <a:ext cx="2133600" cy="365125"/>
          </a:xfrm>
          <a:prstGeom prst="rect">
            <a:avLst/>
          </a:prstGeom>
          <a:noFill/>
          <a:ln>
            <a:noFill/>
          </a:ln>
        </p:spPr>
        <p:txBody>
          <a:bodyPr spcFirstLastPara="1" wrap="square" lIns="98025" tIns="49000" rIns="98025" bIns="4900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3" name="Google Shape;533;p103"/>
          <p:cNvSpPr txBox="1">
            <a:spLocks noGrp="1"/>
          </p:cNvSpPr>
          <p:nvPr>
            <p:ph type="ftr" idx="11"/>
          </p:nvPr>
        </p:nvSpPr>
        <p:spPr>
          <a:xfrm>
            <a:off x="3124200" y="6356402"/>
            <a:ext cx="2895600" cy="365125"/>
          </a:xfrm>
          <a:prstGeom prst="rect">
            <a:avLst/>
          </a:prstGeom>
          <a:noFill/>
          <a:ln>
            <a:noFill/>
          </a:ln>
        </p:spPr>
        <p:txBody>
          <a:bodyPr spcFirstLastPara="1" wrap="square" lIns="98025" tIns="49000" rIns="98025" bIns="4900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4" name="Google Shape;534;p103"/>
          <p:cNvSpPr txBox="1">
            <a:spLocks noGrp="1"/>
          </p:cNvSpPr>
          <p:nvPr>
            <p:ph type="sldNum" idx="12"/>
          </p:nvPr>
        </p:nvSpPr>
        <p:spPr>
          <a:xfrm>
            <a:off x="6553200" y="6356402"/>
            <a:ext cx="2133600" cy="365125"/>
          </a:xfrm>
          <a:prstGeom prst="rect">
            <a:avLst/>
          </a:prstGeom>
          <a:noFill/>
          <a:ln>
            <a:noFill/>
          </a:ln>
        </p:spPr>
        <p:txBody>
          <a:bodyPr spcFirstLastPara="1" wrap="square" lIns="98025" tIns="49000" rIns="98025" bIns="49000"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35"/>
        <p:cNvGrpSpPr/>
        <p:nvPr/>
      </p:nvGrpSpPr>
      <p:grpSpPr>
        <a:xfrm>
          <a:off x="0" y="0"/>
          <a:ext cx="0" cy="0"/>
          <a:chOff x="0" y="0"/>
          <a:chExt cx="0" cy="0"/>
        </a:xfrm>
      </p:grpSpPr>
      <p:sp>
        <p:nvSpPr>
          <p:cNvPr id="536" name="Google Shape;536;p104"/>
          <p:cNvSpPr txBox="1">
            <a:spLocks noGrp="1"/>
          </p:cNvSpPr>
          <p:nvPr>
            <p:ph type="title"/>
          </p:nvPr>
        </p:nvSpPr>
        <p:spPr>
          <a:xfrm>
            <a:off x="457200" y="274638"/>
            <a:ext cx="8229600" cy="1143000"/>
          </a:xfrm>
          <a:prstGeom prst="rect">
            <a:avLst/>
          </a:prstGeom>
          <a:noFill/>
          <a:ln>
            <a:noFill/>
          </a:ln>
        </p:spPr>
        <p:txBody>
          <a:bodyPr spcFirstLastPara="1" wrap="square" lIns="98025" tIns="49000" rIns="98025" bIns="490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37" name="Google Shape;537;p104"/>
          <p:cNvSpPr txBox="1">
            <a:spLocks noGrp="1"/>
          </p:cNvSpPr>
          <p:nvPr>
            <p:ph type="body" idx="1"/>
          </p:nvPr>
        </p:nvSpPr>
        <p:spPr>
          <a:xfrm>
            <a:off x="457200" y="1600202"/>
            <a:ext cx="4038600" cy="4525964"/>
          </a:xfrm>
          <a:prstGeom prst="rect">
            <a:avLst/>
          </a:prstGeom>
          <a:noFill/>
          <a:ln>
            <a:noFill/>
          </a:ln>
        </p:spPr>
        <p:txBody>
          <a:bodyPr spcFirstLastPara="1" wrap="square" lIns="98025" tIns="49000" rIns="98025" bIns="49000" anchor="t" anchorCtr="0">
            <a:noAutofit/>
          </a:bodyPr>
          <a:lstStyle>
            <a:lvl1pPr marL="457200" lvl="0" indent="-419100" algn="l">
              <a:spcBef>
                <a:spcPts val="600"/>
              </a:spcBef>
              <a:spcAft>
                <a:spcPts val="0"/>
              </a:spcAft>
              <a:buClr>
                <a:schemeClr val="dk1"/>
              </a:buClr>
              <a:buSzPts val="3000"/>
              <a:buChar char="•"/>
              <a:defRPr sz="3000"/>
            </a:lvl1pPr>
            <a:lvl2pPr marL="914400" lvl="1" indent="-393700" algn="l">
              <a:spcBef>
                <a:spcPts val="520"/>
              </a:spcBef>
              <a:spcAft>
                <a:spcPts val="0"/>
              </a:spcAft>
              <a:buClr>
                <a:schemeClr val="dk1"/>
              </a:buClr>
              <a:buSzPts val="2600"/>
              <a:buChar char="–"/>
              <a:defRPr sz="2600"/>
            </a:lvl2pPr>
            <a:lvl3pPr marL="1371600" lvl="2" indent="-368300" algn="l">
              <a:spcBef>
                <a:spcPts val="440"/>
              </a:spcBef>
              <a:spcAft>
                <a:spcPts val="0"/>
              </a:spcAft>
              <a:buClr>
                <a:schemeClr val="dk1"/>
              </a:buClr>
              <a:buSzPts val="2200"/>
              <a:buChar char="•"/>
              <a:defRPr sz="22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38" name="Google Shape;538;p104"/>
          <p:cNvSpPr txBox="1">
            <a:spLocks noGrp="1"/>
          </p:cNvSpPr>
          <p:nvPr>
            <p:ph type="body" idx="2"/>
          </p:nvPr>
        </p:nvSpPr>
        <p:spPr>
          <a:xfrm>
            <a:off x="4648200" y="1600202"/>
            <a:ext cx="4038600" cy="4525964"/>
          </a:xfrm>
          <a:prstGeom prst="rect">
            <a:avLst/>
          </a:prstGeom>
          <a:noFill/>
          <a:ln>
            <a:noFill/>
          </a:ln>
        </p:spPr>
        <p:txBody>
          <a:bodyPr spcFirstLastPara="1" wrap="square" lIns="98025" tIns="49000" rIns="98025" bIns="49000" anchor="t" anchorCtr="0">
            <a:noAutofit/>
          </a:bodyPr>
          <a:lstStyle>
            <a:lvl1pPr marL="457200" lvl="0" indent="-419100" algn="l">
              <a:spcBef>
                <a:spcPts val="600"/>
              </a:spcBef>
              <a:spcAft>
                <a:spcPts val="0"/>
              </a:spcAft>
              <a:buClr>
                <a:schemeClr val="dk1"/>
              </a:buClr>
              <a:buSzPts val="3000"/>
              <a:buChar char="•"/>
              <a:defRPr sz="3000"/>
            </a:lvl1pPr>
            <a:lvl2pPr marL="914400" lvl="1" indent="-393700" algn="l">
              <a:spcBef>
                <a:spcPts val="520"/>
              </a:spcBef>
              <a:spcAft>
                <a:spcPts val="0"/>
              </a:spcAft>
              <a:buClr>
                <a:schemeClr val="dk1"/>
              </a:buClr>
              <a:buSzPts val="2600"/>
              <a:buChar char="–"/>
              <a:defRPr sz="2600"/>
            </a:lvl2pPr>
            <a:lvl3pPr marL="1371600" lvl="2" indent="-368300" algn="l">
              <a:spcBef>
                <a:spcPts val="440"/>
              </a:spcBef>
              <a:spcAft>
                <a:spcPts val="0"/>
              </a:spcAft>
              <a:buClr>
                <a:schemeClr val="dk1"/>
              </a:buClr>
              <a:buSzPts val="2200"/>
              <a:buChar char="•"/>
              <a:defRPr sz="22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39" name="Google Shape;539;p104"/>
          <p:cNvSpPr txBox="1">
            <a:spLocks noGrp="1"/>
          </p:cNvSpPr>
          <p:nvPr>
            <p:ph type="dt" idx="10"/>
          </p:nvPr>
        </p:nvSpPr>
        <p:spPr>
          <a:xfrm>
            <a:off x="457200" y="6356402"/>
            <a:ext cx="2133600" cy="365125"/>
          </a:xfrm>
          <a:prstGeom prst="rect">
            <a:avLst/>
          </a:prstGeom>
          <a:noFill/>
          <a:ln>
            <a:noFill/>
          </a:ln>
        </p:spPr>
        <p:txBody>
          <a:bodyPr spcFirstLastPara="1" wrap="square" lIns="98025" tIns="49000" rIns="98025" bIns="4900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0" name="Google Shape;540;p104"/>
          <p:cNvSpPr txBox="1">
            <a:spLocks noGrp="1"/>
          </p:cNvSpPr>
          <p:nvPr>
            <p:ph type="ftr" idx="11"/>
          </p:nvPr>
        </p:nvSpPr>
        <p:spPr>
          <a:xfrm>
            <a:off x="3124200" y="6356402"/>
            <a:ext cx="2895600" cy="365125"/>
          </a:xfrm>
          <a:prstGeom prst="rect">
            <a:avLst/>
          </a:prstGeom>
          <a:noFill/>
          <a:ln>
            <a:noFill/>
          </a:ln>
        </p:spPr>
        <p:txBody>
          <a:bodyPr spcFirstLastPara="1" wrap="square" lIns="98025" tIns="49000" rIns="98025" bIns="4900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1" name="Google Shape;541;p104"/>
          <p:cNvSpPr txBox="1">
            <a:spLocks noGrp="1"/>
          </p:cNvSpPr>
          <p:nvPr>
            <p:ph type="sldNum" idx="12"/>
          </p:nvPr>
        </p:nvSpPr>
        <p:spPr>
          <a:xfrm>
            <a:off x="6553200" y="6356402"/>
            <a:ext cx="2133600" cy="365125"/>
          </a:xfrm>
          <a:prstGeom prst="rect">
            <a:avLst/>
          </a:prstGeom>
          <a:noFill/>
          <a:ln>
            <a:noFill/>
          </a:ln>
        </p:spPr>
        <p:txBody>
          <a:bodyPr spcFirstLastPara="1" wrap="square" lIns="98025" tIns="49000" rIns="98025" bIns="49000"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42"/>
        <p:cNvGrpSpPr/>
        <p:nvPr/>
      </p:nvGrpSpPr>
      <p:grpSpPr>
        <a:xfrm>
          <a:off x="0" y="0"/>
          <a:ext cx="0" cy="0"/>
          <a:chOff x="0" y="0"/>
          <a:chExt cx="0" cy="0"/>
        </a:xfrm>
      </p:grpSpPr>
      <p:sp>
        <p:nvSpPr>
          <p:cNvPr id="543" name="Google Shape;543;p105"/>
          <p:cNvSpPr txBox="1">
            <a:spLocks noGrp="1"/>
          </p:cNvSpPr>
          <p:nvPr>
            <p:ph type="title"/>
          </p:nvPr>
        </p:nvSpPr>
        <p:spPr>
          <a:xfrm>
            <a:off x="457200" y="274638"/>
            <a:ext cx="8229600" cy="1143000"/>
          </a:xfrm>
          <a:prstGeom prst="rect">
            <a:avLst/>
          </a:prstGeom>
          <a:noFill/>
          <a:ln>
            <a:noFill/>
          </a:ln>
        </p:spPr>
        <p:txBody>
          <a:bodyPr spcFirstLastPara="1" wrap="square" lIns="98025" tIns="49000" rIns="98025" bIns="490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44" name="Google Shape;544;p105"/>
          <p:cNvSpPr txBox="1">
            <a:spLocks noGrp="1"/>
          </p:cNvSpPr>
          <p:nvPr>
            <p:ph type="body" idx="1"/>
          </p:nvPr>
        </p:nvSpPr>
        <p:spPr>
          <a:xfrm>
            <a:off x="457200" y="1535147"/>
            <a:ext cx="4040188" cy="639763"/>
          </a:xfrm>
          <a:prstGeom prst="rect">
            <a:avLst/>
          </a:prstGeom>
          <a:noFill/>
          <a:ln>
            <a:noFill/>
          </a:ln>
        </p:spPr>
        <p:txBody>
          <a:bodyPr spcFirstLastPara="1" wrap="square" lIns="98025" tIns="49000" rIns="98025" bIns="49000" anchor="b" anchorCtr="0">
            <a:noAutofit/>
          </a:bodyPr>
          <a:lstStyle>
            <a:lvl1pPr marL="457200" lvl="0" indent="-228600" algn="l">
              <a:spcBef>
                <a:spcPts val="520"/>
              </a:spcBef>
              <a:spcAft>
                <a:spcPts val="0"/>
              </a:spcAft>
              <a:buClr>
                <a:schemeClr val="dk1"/>
              </a:buClr>
              <a:buSzPts val="2600"/>
              <a:buNone/>
              <a:defRPr sz="2600" b="1"/>
            </a:lvl1pPr>
            <a:lvl2pPr marL="914400" lvl="1" indent="-228600" algn="l">
              <a:spcBef>
                <a:spcPts val="440"/>
              </a:spcBef>
              <a:spcAft>
                <a:spcPts val="0"/>
              </a:spcAft>
              <a:buClr>
                <a:schemeClr val="dk1"/>
              </a:buClr>
              <a:buSzPts val="2200"/>
              <a:buNone/>
              <a:defRPr sz="2200" b="1"/>
            </a:lvl2pPr>
            <a:lvl3pPr marL="1371600" lvl="2" indent="-228600" algn="l">
              <a:spcBef>
                <a:spcPts val="400"/>
              </a:spcBef>
              <a:spcAft>
                <a:spcPts val="0"/>
              </a:spcAft>
              <a:buClr>
                <a:schemeClr val="dk1"/>
              </a:buClr>
              <a:buSzPts val="2000"/>
              <a:buNone/>
              <a:defRPr sz="2000" b="1"/>
            </a:lvl3pPr>
            <a:lvl4pPr marL="1828800" lvl="3" indent="-228600" algn="l">
              <a:spcBef>
                <a:spcPts val="340"/>
              </a:spcBef>
              <a:spcAft>
                <a:spcPts val="0"/>
              </a:spcAft>
              <a:buClr>
                <a:schemeClr val="dk1"/>
              </a:buClr>
              <a:buSzPts val="1700"/>
              <a:buNone/>
              <a:defRPr sz="1700" b="1"/>
            </a:lvl4pPr>
            <a:lvl5pPr marL="2286000" lvl="4" indent="-228600" algn="l">
              <a:spcBef>
                <a:spcPts val="340"/>
              </a:spcBef>
              <a:spcAft>
                <a:spcPts val="0"/>
              </a:spcAft>
              <a:buClr>
                <a:schemeClr val="dk1"/>
              </a:buClr>
              <a:buSzPts val="1700"/>
              <a:buNone/>
              <a:defRPr sz="1700" b="1"/>
            </a:lvl5pPr>
            <a:lvl6pPr marL="2743200" lvl="5" indent="-228600" algn="l">
              <a:spcBef>
                <a:spcPts val="340"/>
              </a:spcBef>
              <a:spcAft>
                <a:spcPts val="0"/>
              </a:spcAft>
              <a:buClr>
                <a:schemeClr val="dk1"/>
              </a:buClr>
              <a:buSzPts val="1700"/>
              <a:buNone/>
              <a:defRPr sz="1700" b="1"/>
            </a:lvl6pPr>
            <a:lvl7pPr marL="3200400" lvl="6" indent="-228600" algn="l">
              <a:spcBef>
                <a:spcPts val="340"/>
              </a:spcBef>
              <a:spcAft>
                <a:spcPts val="0"/>
              </a:spcAft>
              <a:buClr>
                <a:schemeClr val="dk1"/>
              </a:buClr>
              <a:buSzPts val="1700"/>
              <a:buNone/>
              <a:defRPr sz="1700" b="1"/>
            </a:lvl7pPr>
            <a:lvl8pPr marL="3657600" lvl="7" indent="-228600" algn="l">
              <a:spcBef>
                <a:spcPts val="340"/>
              </a:spcBef>
              <a:spcAft>
                <a:spcPts val="0"/>
              </a:spcAft>
              <a:buClr>
                <a:schemeClr val="dk1"/>
              </a:buClr>
              <a:buSzPts val="1700"/>
              <a:buNone/>
              <a:defRPr sz="1700" b="1"/>
            </a:lvl8pPr>
            <a:lvl9pPr marL="4114800" lvl="8" indent="-228600" algn="l">
              <a:spcBef>
                <a:spcPts val="340"/>
              </a:spcBef>
              <a:spcAft>
                <a:spcPts val="0"/>
              </a:spcAft>
              <a:buClr>
                <a:schemeClr val="dk1"/>
              </a:buClr>
              <a:buSzPts val="1700"/>
              <a:buNone/>
              <a:defRPr sz="1700" b="1"/>
            </a:lvl9pPr>
          </a:lstStyle>
          <a:p>
            <a:endParaRPr/>
          </a:p>
        </p:txBody>
      </p:sp>
      <p:sp>
        <p:nvSpPr>
          <p:cNvPr id="545" name="Google Shape;545;p105"/>
          <p:cNvSpPr txBox="1">
            <a:spLocks noGrp="1"/>
          </p:cNvSpPr>
          <p:nvPr>
            <p:ph type="body" idx="2"/>
          </p:nvPr>
        </p:nvSpPr>
        <p:spPr>
          <a:xfrm>
            <a:off x="457200" y="2174875"/>
            <a:ext cx="4040188" cy="3951288"/>
          </a:xfrm>
          <a:prstGeom prst="rect">
            <a:avLst/>
          </a:prstGeom>
          <a:noFill/>
          <a:ln>
            <a:noFill/>
          </a:ln>
        </p:spPr>
        <p:txBody>
          <a:bodyPr spcFirstLastPara="1" wrap="square" lIns="98025" tIns="49000" rIns="98025" bIns="49000" anchor="t" anchorCtr="0">
            <a:noAutofit/>
          </a:bodyPr>
          <a:lstStyle>
            <a:lvl1pPr marL="457200" lvl="0" indent="-393700" algn="l">
              <a:spcBef>
                <a:spcPts val="520"/>
              </a:spcBef>
              <a:spcAft>
                <a:spcPts val="0"/>
              </a:spcAft>
              <a:buClr>
                <a:schemeClr val="dk1"/>
              </a:buClr>
              <a:buSzPts val="2600"/>
              <a:buChar char="•"/>
              <a:defRPr sz="2600"/>
            </a:lvl1pPr>
            <a:lvl2pPr marL="914400" lvl="1" indent="-368300" algn="l">
              <a:spcBef>
                <a:spcPts val="440"/>
              </a:spcBef>
              <a:spcAft>
                <a:spcPts val="0"/>
              </a:spcAft>
              <a:buClr>
                <a:schemeClr val="dk1"/>
              </a:buClr>
              <a:buSzPts val="2200"/>
              <a:buChar char="–"/>
              <a:defRPr sz="2200"/>
            </a:lvl2pPr>
            <a:lvl3pPr marL="1371600" lvl="2" indent="-355600" algn="l">
              <a:spcBef>
                <a:spcPts val="400"/>
              </a:spcBef>
              <a:spcAft>
                <a:spcPts val="0"/>
              </a:spcAft>
              <a:buClr>
                <a:schemeClr val="dk1"/>
              </a:buClr>
              <a:buSzPts val="2000"/>
              <a:buChar char="•"/>
              <a:defRPr sz="2000"/>
            </a:lvl3pPr>
            <a:lvl4pPr marL="1828800" lvl="3" indent="-336550" algn="l">
              <a:spcBef>
                <a:spcPts val="340"/>
              </a:spcBef>
              <a:spcAft>
                <a:spcPts val="0"/>
              </a:spcAft>
              <a:buClr>
                <a:schemeClr val="dk1"/>
              </a:buClr>
              <a:buSzPts val="1700"/>
              <a:buChar char="–"/>
              <a:defRPr sz="1700"/>
            </a:lvl4pPr>
            <a:lvl5pPr marL="2286000" lvl="4" indent="-336550" algn="l">
              <a:spcBef>
                <a:spcPts val="340"/>
              </a:spcBef>
              <a:spcAft>
                <a:spcPts val="0"/>
              </a:spcAft>
              <a:buClr>
                <a:schemeClr val="dk1"/>
              </a:buClr>
              <a:buSzPts val="1700"/>
              <a:buChar char="»"/>
              <a:defRPr sz="1700"/>
            </a:lvl5pPr>
            <a:lvl6pPr marL="2743200" lvl="5" indent="-336550" algn="l">
              <a:spcBef>
                <a:spcPts val="340"/>
              </a:spcBef>
              <a:spcAft>
                <a:spcPts val="0"/>
              </a:spcAft>
              <a:buClr>
                <a:schemeClr val="dk1"/>
              </a:buClr>
              <a:buSzPts val="1700"/>
              <a:buChar char="•"/>
              <a:defRPr sz="1700"/>
            </a:lvl6pPr>
            <a:lvl7pPr marL="3200400" lvl="6" indent="-336550" algn="l">
              <a:spcBef>
                <a:spcPts val="340"/>
              </a:spcBef>
              <a:spcAft>
                <a:spcPts val="0"/>
              </a:spcAft>
              <a:buClr>
                <a:schemeClr val="dk1"/>
              </a:buClr>
              <a:buSzPts val="1700"/>
              <a:buChar char="•"/>
              <a:defRPr sz="1700"/>
            </a:lvl7pPr>
            <a:lvl8pPr marL="3657600" lvl="7" indent="-336550" algn="l">
              <a:spcBef>
                <a:spcPts val="340"/>
              </a:spcBef>
              <a:spcAft>
                <a:spcPts val="0"/>
              </a:spcAft>
              <a:buClr>
                <a:schemeClr val="dk1"/>
              </a:buClr>
              <a:buSzPts val="1700"/>
              <a:buChar char="•"/>
              <a:defRPr sz="1700"/>
            </a:lvl8pPr>
            <a:lvl9pPr marL="4114800" lvl="8" indent="-336550" algn="l">
              <a:spcBef>
                <a:spcPts val="340"/>
              </a:spcBef>
              <a:spcAft>
                <a:spcPts val="0"/>
              </a:spcAft>
              <a:buClr>
                <a:schemeClr val="dk1"/>
              </a:buClr>
              <a:buSzPts val="1700"/>
              <a:buChar char="•"/>
              <a:defRPr sz="1700"/>
            </a:lvl9pPr>
          </a:lstStyle>
          <a:p>
            <a:endParaRPr/>
          </a:p>
        </p:txBody>
      </p:sp>
      <p:sp>
        <p:nvSpPr>
          <p:cNvPr id="546" name="Google Shape;546;p105"/>
          <p:cNvSpPr txBox="1">
            <a:spLocks noGrp="1"/>
          </p:cNvSpPr>
          <p:nvPr>
            <p:ph type="body" idx="3"/>
          </p:nvPr>
        </p:nvSpPr>
        <p:spPr>
          <a:xfrm>
            <a:off x="4645053" y="1535147"/>
            <a:ext cx="4041775" cy="639763"/>
          </a:xfrm>
          <a:prstGeom prst="rect">
            <a:avLst/>
          </a:prstGeom>
          <a:noFill/>
          <a:ln>
            <a:noFill/>
          </a:ln>
        </p:spPr>
        <p:txBody>
          <a:bodyPr spcFirstLastPara="1" wrap="square" lIns="98025" tIns="49000" rIns="98025" bIns="49000" anchor="b" anchorCtr="0">
            <a:noAutofit/>
          </a:bodyPr>
          <a:lstStyle>
            <a:lvl1pPr marL="457200" lvl="0" indent="-228600" algn="l">
              <a:spcBef>
                <a:spcPts val="520"/>
              </a:spcBef>
              <a:spcAft>
                <a:spcPts val="0"/>
              </a:spcAft>
              <a:buClr>
                <a:schemeClr val="dk1"/>
              </a:buClr>
              <a:buSzPts val="2600"/>
              <a:buNone/>
              <a:defRPr sz="2600" b="1"/>
            </a:lvl1pPr>
            <a:lvl2pPr marL="914400" lvl="1" indent="-228600" algn="l">
              <a:spcBef>
                <a:spcPts val="440"/>
              </a:spcBef>
              <a:spcAft>
                <a:spcPts val="0"/>
              </a:spcAft>
              <a:buClr>
                <a:schemeClr val="dk1"/>
              </a:buClr>
              <a:buSzPts val="2200"/>
              <a:buNone/>
              <a:defRPr sz="2200" b="1"/>
            </a:lvl2pPr>
            <a:lvl3pPr marL="1371600" lvl="2" indent="-228600" algn="l">
              <a:spcBef>
                <a:spcPts val="400"/>
              </a:spcBef>
              <a:spcAft>
                <a:spcPts val="0"/>
              </a:spcAft>
              <a:buClr>
                <a:schemeClr val="dk1"/>
              </a:buClr>
              <a:buSzPts val="2000"/>
              <a:buNone/>
              <a:defRPr sz="2000" b="1"/>
            </a:lvl3pPr>
            <a:lvl4pPr marL="1828800" lvl="3" indent="-228600" algn="l">
              <a:spcBef>
                <a:spcPts val="340"/>
              </a:spcBef>
              <a:spcAft>
                <a:spcPts val="0"/>
              </a:spcAft>
              <a:buClr>
                <a:schemeClr val="dk1"/>
              </a:buClr>
              <a:buSzPts val="1700"/>
              <a:buNone/>
              <a:defRPr sz="1700" b="1"/>
            </a:lvl4pPr>
            <a:lvl5pPr marL="2286000" lvl="4" indent="-228600" algn="l">
              <a:spcBef>
                <a:spcPts val="340"/>
              </a:spcBef>
              <a:spcAft>
                <a:spcPts val="0"/>
              </a:spcAft>
              <a:buClr>
                <a:schemeClr val="dk1"/>
              </a:buClr>
              <a:buSzPts val="1700"/>
              <a:buNone/>
              <a:defRPr sz="1700" b="1"/>
            </a:lvl5pPr>
            <a:lvl6pPr marL="2743200" lvl="5" indent="-228600" algn="l">
              <a:spcBef>
                <a:spcPts val="340"/>
              </a:spcBef>
              <a:spcAft>
                <a:spcPts val="0"/>
              </a:spcAft>
              <a:buClr>
                <a:schemeClr val="dk1"/>
              </a:buClr>
              <a:buSzPts val="1700"/>
              <a:buNone/>
              <a:defRPr sz="1700" b="1"/>
            </a:lvl6pPr>
            <a:lvl7pPr marL="3200400" lvl="6" indent="-228600" algn="l">
              <a:spcBef>
                <a:spcPts val="340"/>
              </a:spcBef>
              <a:spcAft>
                <a:spcPts val="0"/>
              </a:spcAft>
              <a:buClr>
                <a:schemeClr val="dk1"/>
              </a:buClr>
              <a:buSzPts val="1700"/>
              <a:buNone/>
              <a:defRPr sz="1700" b="1"/>
            </a:lvl7pPr>
            <a:lvl8pPr marL="3657600" lvl="7" indent="-228600" algn="l">
              <a:spcBef>
                <a:spcPts val="340"/>
              </a:spcBef>
              <a:spcAft>
                <a:spcPts val="0"/>
              </a:spcAft>
              <a:buClr>
                <a:schemeClr val="dk1"/>
              </a:buClr>
              <a:buSzPts val="1700"/>
              <a:buNone/>
              <a:defRPr sz="1700" b="1"/>
            </a:lvl8pPr>
            <a:lvl9pPr marL="4114800" lvl="8" indent="-228600" algn="l">
              <a:spcBef>
                <a:spcPts val="340"/>
              </a:spcBef>
              <a:spcAft>
                <a:spcPts val="0"/>
              </a:spcAft>
              <a:buClr>
                <a:schemeClr val="dk1"/>
              </a:buClr>
              <a:buSzPts val="1700"/>
              <a:buNone/>
              <a:defRPr sz="1700" b="1"/>
            </a:lvl9pPr>
          </a:lstStyle>
          <a:p>
            <a:endParaRPr/>
          </a:p>
        </p:txBody>
      </p:sp>
      <p:sp>
        <p:nvSpPr>
          <p:cNvPr id="547" name="Google Shape;547;p105"/>
          <p:cNvSpPr txBox="1">
            <a:spLocks noGrp="1"/>
          </p:cNvSpPr>
          <p:nvPr>
            <p:ph type="body" idx="4"/>
          </p:nvPr>
        </p:nvSpPr>
        <p:spPr>
          <a:xfrm>
            <a:off x="4645053" y="2174875"/>
            <a:ext cx="4041775" cy="3951288"/>
          </a:xfrm>
          <a:prstGeom prst="rect">
            <a:avLst/>
          </a:prstGeom>
          <a:noFill/>
          <a:ln>
            <a:noFill/>
          </a:ln>
        </p:spPr>
        <p:txBody>
          <a:bodyPr spcFirstLastPara="1" wrap="square" lIns="98025" tIns="49000" rIns="98025" bIns="49000" anchor="t" anchorCtr="0">
            <a:noAutofit/>
          </a:bodyPr>
          <a:lstStyle>
            <a:lvl1pPr marL="457200" lvl="0" indent="-393700" algn="l">
              <a:spcBef>
                <a:spcPts val="520"/>
              </a:spcBef>
              <a:spcAft>
                <a:spcPts val="0"/>
              </a:spcAft>
              <a:buClr>
                <a:schemeClr val="dk1"/>
              </a:buClr>
              <a:buSzPts val="2600"/>
              <a:buChar char="•"/>
              <a:defRPr sz="2600"/>
            </a:lvl1pPr>
            <a:lvl2pPr marL="914400" lvl="1" indent="-368300" algn="l">
              <a:spcBef>
                <a:spcPts val="440"/>
              </a:spcBef>
              <a:spcAft>
                <a:spcPts val="0"/>
              </a:spcAft>
              <a:buClr>
                <a:schemeClr val="dk1"/>
              </a:buClr>
              <a:buSzPts val="2200"/>
              <a:buChar char="–"/>
              <a:defRPr sz="2200"/>
            </a:lvl2pPr>
            <a:lvl3pPr marL="1371600" lvl="2" indent="-355600" algn="l">
              <a:spcBef>
                <a:spcPts val="400"/>
              </a:spcBef>
              <a:spcAft>
                <a:spcPts val="0"/>
              </a:spcAft>
              <a:buClr>
                <a:schemeClr val="dk1"/>
              </a:buClr>
              <a:buSzPts val="2000"/>
              <a:buChar char="•"/>
              <a:defRPr sz="2000"/>
            </a:lvl3pPr>
            <a:lvl4pPr marL="1828800" lvl="3" indent="-336550" algn="l">
              <a:spcBef>
                <a:spcPts val="340"/>
              </a:spcBef>
              <a:spcAft>
                <a:spcPts val="0"/>
              </a:spcAft>
              <a:buClr>
                <a:schemeClr val="dk1"/>
              </a:buClr>
              <a:buSzPts val="1700"/>
              <a:buChar char="–"/>
              <a:defRPr sz="1700"/>
            </a:lvl4pPr>
            <a:lvl5pPr marL="2286000" lvl="4" indent="-336550" algn="l">
              <a:spcBef>
                <a:spcPts val="340"/>
              </a:spcBef>
              <a:spcAft>
                <a:spcPts val="0"/>
              </a:spcAft>
              <a:buClr>
                <a:schemeClr val="dk1"/>
              </a:buClr>
              <a:buSzPts val="1700"/>
              <a:buChar char="»"/>
              <a:defRPr sz="1700"/>
            </a:lvl5pPr>
            <a:lvl6pPr marL="2743200" lvl="5" indent="-336550" algn="l">
              <a:spcBef>
                <a:spcPts val="340"/>
              </a:spcBef>
              <a:spcAft>
                <a:spcPts val="0"/>
              </a:spcAft>
              <a:buClr>
                <a:schemeClr val="dk1"/>
              </a:buClr>
              <a:buSzPts val="1700"/>
              <a:buChar char="•"/>
              <a:defRPr sz="1700"/>
            </a:lvl6pPr>
            <a:lvl7pPr marL="3200400" lvl="6" indent="-336550" algn="l">
              <a:spcBef>
                <a:spcPts val="340"/>
              </a:spcBef>
              <a:spcAft>
                <a:spcPts val="0"/>
              </a:spcAft>
              <a:buClr>
                <a:schemeClr val="dk1"/>
              </a:buClr>
              <a:buSzPts val="1700"/>
              <a:buChar char="•"/>
              <a:defRPr sz="1700"/>
            </a:lvl7pPr>
            <a:lvl8pPr marL="3657600" lvl="7" indent="-336550" algn="l">
              <a:spcBef>
                <a:spcPts val="340"/>
              </a:spcBef>
              <a:spcAft>
                <a:spcPts val="0"/>
              </a:spcAft>
              <a:buClr>
                <a:schemeClr val="dk1"/>
              </a:buClr>
              <a:buSzPts val="1700"/>
              <a:buChar char="•"/>
              <a:defRPr sz="1700"/>
            </a:lvl8pPr>
            <a:lvl9pPr marL="4114800" lvl="8" indent="-336550" algn="l">
              <a:spcBef>
                <a:spcPts val="340"/>
              </a:spcBef>
              <a:spcAft>
                <a:spcPts val="0"/>
              </a:spcAft>
              <a:buClr>
                <a:schemeClr val="dk1"/>
              </a:buClr>
              <a:buSzPts val="1700"/>
              <a:buChar char="•"/>
              <a:defRPr sz="1700"/>
            </a:lvl9pPr>
          </a:lstStyle>
          <a:p>
            <a:endParaRPr/>
          </a:p>
        </p:txBody>
      </p:sp>
      <p:sp>
        <p:nvSpPr>
          <p:cNvPr id="548" name="Google Shape;548;p105"/>
          <p:cNvSpPr txBox="1">
            <a:spLocks noGrp="1"/>
          </p:cNvSpPr>
          <p:nvPr>
            <p:ph type="dt" idx="10"/>
          </p:nvPr>
        </p:nvSpPr>
        <p:spPr>
          <a:xfrm>
            <a:off x="457200" y="6356402"/>
            <a:ext cx="2133600" cy="365125"/>
          </a:xfrm>
          <a:prstGeom prst="rect">
            <a:avLst/>
          </a:prstGeom>
          <a:noFill/>
          <a:ln>
            <a:noFill/>
          </a:ln>
        </p:spPr>
        <p:txBody>
          <a:bodyPr spcFirstLastPara="1" wrap="square" lIns="98025" tIns="49000" rIns="98025" bIns="4900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9" name="Google Shape;549;p105"/>
          <p:cNvSpPr txBox="1">
            <a:spLocks noGrp="1"/>
          </p:cNvSpPr>
          <p:nvPr>
            <p:ph type="ftr" idx="11"/>
          </p:nvPr>
        </p:nvSpPr>
        <p:spPr>
          <a:xfrm>
            <a:off x="3124200" y="6356402"/>
            <a:ext cx="2895600" cy="365125"/>
          </a:xfrm>
          <a:prstGeom prst="rect">
            <a:avLst/>
          </a:prstGeom>
          <a:noFill/>
          <a:ln>
            <a:noFill/>
          </a:ln>
        </p:spPr>
        <p:txBody>
          <a:bodyPr spcFirstLastPara="1" wrap="square" lIns="98025" tIns="49000" rIns="98025" bIns="4900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0" name="Google Shape;550;p105"/>
          <p:cNvSpPr txBox="1">
            <a:spLocks noGrp="1"/>
          </p:cNvSpPr>
          <p:nvPr>
            <p:ph type="sldNum" idx="12"/>
          </p:nvPr>
        </p:nvSpPr>
        <p:spPr>
          <a:xfrm>
            <a:off x="6553200" y="6356402"/>
            <a:ext cx="2133600" cy="365125"/>
          </a:xfrm>
          <a:prstGeom prst="rect">
            <a:avLst/>
          </a:prstGeom>
          <a:noFill/>
          <a:ln>
            <a:noFill/>
          </a:ln>
        </p:spPr>
        <p:txBody>
          <a:bodyPr spcFirstLastPara="1" wrap="square" lIns="98025" tIns="49000" rIns="98025" bIns="49000"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1"/>
        <p:cNvGrpSpPr/>
        <p:nvPr/>
      </p:nvGrpSpPr>
      <p:grpSpPr>
        <a:xfrm>
          <a:off x="0" y="0"/>
          <a:ext cx="0" cy="0"/>
          <a:chOff x="0" y="0"/>
          <a:chExt cx="0" cy="0"/>
        </a:xfrm>
      </p:grpSpPr>
      <p:sp>
        <p:nvSpPr>
          <p:cNvPr id="552" name="Google Shape;552;p106"/>
          <p:cNvSpPr txBox="1">
            <a:spLocks noGrp="1"/>
          </p:cNvSpPr>
          <p:nvPr>
            <p:ph type="title"/>
          </p:nvPr>
        </p:nvSpPr>
        <p:spPr>
          <a:xfrm>
            <a:off x="457200" y="274638"/>
            <a:ext cx="8229600" cy="1143000"/>
          </a:xfrm>
          <a:prstGeom prst="rect">
            <a:avLst/>
          </a:prstGeom>
          <a:noFill/>
          <a:ln>
            <a:noFill/>
          </a:ln>
        </p:spPr>
        <p:txBody>
          <a:bodyPr spcFirstLastPara="1" wrap="square" lIns="98025" tIns="49000" rIns="98025" bIns="490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53" name="Google Shape;553;p106"/>
          <p:cNvSpPr txBox="1">
            <a:spLocks noGrp="1"/>
          </p:cNvSpPr>
          <p:nvPr>
            <p:ph type="dt" idx="10"/>
          </p:nvPr>
        </p:nvSpPr>
        <p:spPr>
          <a:xfrm>
            <a:off x="457200" y="6356402"/>
            <a:ext cx="2133600" cy="365125"/>
          </a:xfrm>
          <a:prstGeom prst="rect">
            <a:avLst/>
          </a:prstGeom>
          <a:noFill/>
          <a:ln>
            <a:noFill/>
          </a:ln>
        </p:spPr>
        <p:txBody>
          <a:bodyPr spcFirstLastPara="1" wrap="square" lIns="98025" tIns="49000" rIns="98025" bIns="4900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4" name="Google Shape;554;p106"/>
          <p:cNvSpPr txBox="1">
            <a:spLocks noGrp="1"/>
          </p:cNvSpPr>
          <p:nvPr>
            <p:ph type="ftr" idx="11"/>
          </p:nvPr>
        </p:nvSpPr>
        <p:spPr>
          <a:xfrm>
            <a:off x="3124200" y="6356402"/>
            <a:ext cx="2895600" cy="365125"/>
          </a:xfrm>
          <a:prstGeom prst="rect">
            <a:avLst/>
          </a:prstGeom>
          <a:noFill/>
          <a:ln>
            <a:noFill/>
          </a:ln>
        </p:spPr>
        <p:txBody>
          <a:bodyPr spcFirstLastPara="1" wrap="square" lIns="98025" tIns="49000" rIns="98025" bIns="4900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5" name="Google Shape;555;p106"/>
          <p:cNvSpPr txBox="1">
            <a:spLocks noGrp="1"/>
          </p:cNvSpPr>
          <p:nvPr>
            <p:ph type="sldNum" idx="12"/>
          </p:nvPr>
        </p:nvSpPr>
        <p:spPr>
          <a:xfrm>
            <a:off x="6553200" y="6356402"/>
            <a:ext cx="2133600" cy="365125"/>
          </a:xfrm>
          <a:prstGeom prst="rect">
            <a:avLst/>
          </a:prstGeom>
          <a:noFill/>
          <a:ln>
            <a:noFill/>
          </a:ln>
        </p:spPr>
        <p:txBody>
          <a:bodyPr spcFirstLastPara="1" wrap="square" lIns="98025" tIns="49000" rIns="98025" bIns="49000"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6"/>
        <p:cNvGrpSpPr/>
        <p:nvPr/>
      </p:nvGrpSpPr>
      <p:grpSpPr>
        <a:xfrm>
          <a:off x="0" y="0"/>
          <a:ext cx="0" cy="0"/>
          <a:chOff x="0" y="0"/>
          <a:chExt cx="0" cy="0"/>
        </a:xfrm>
      </p:grpSpPr>
      <p:sp>
        <p:nvSpPr>
          <p:cNvPr id="557" name="Google Shape;557;p107"/>
          <p:cNvSpPr txBox="1">
            <a:spLocks noGrp="1"/>
          </p:cNvSpPr>
          <p:nvPr>
            <p:ph type="dt" idx="10"/>
          </p:nvPr>
        </p:nvSpPr>
        <p:spPr>
          <a:xfrm>
            <a:off x="457200" y="6356402"/>
            <a:ext cx="2133600" cy="365125"/>
          </a:xfrm>
          <a:prstGeom prst="rect">
            <a:avLst/>
          </a:prstGeom>
          <a:noFill/>
          <a:ln>
            <a:noFill/>
          </a:ln>
        </p:spPr>
        <p:txBody>
          <a:bodyPr spcFirstLastPara="1" wrap="square" lIns="98025" tIns="49000" rIns="98025" bIns="4900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8" name="Google Shape;558;p107"/>
          <p:cNvSpPr txBox="1">
            <a:spLocks noGrp="1"/>
          </p:cNvSpPr>
          <p:nvPr>
            <p:ph type="ftr" idx="11"/>
          </p:nvPr>
        </p:nvSpPr>
        <p:spPr>
          <a:xfrm>
            <a:off x="3124200" y="6356402"/>
            <a:ext cx="2895600" cy="365125"/>
          </a:xfrm>
          <a:prstGeom prst="rect">
            <a:avLst/>
          </a:prstGeom>
          <a:noFill/>
          <a:ln>
            <a:noFill/>
          </a:ln>
        </p:spPr>
        <p:txBody>
          <a:bodyPr spcFirstLastPara="1" wrap="square" lIns="98025" tIns="49000" rIns="98025" bIns="4900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9" name="Google Shape;559;p107"/>
          <p:cNvSpPr txBox="1">
            <a:spLocks noGrp="1"/>
          </p:cNvSpPr>
          <p:nvPr>
            <p:ph type="sldNum" idx="12"/>
          </p:nvPr>
        </p:nvSpPr>
        <p:spPr>
          <a:xfrm>
            <a:off x="6553200" y="6356402"/>
            <a:ext cx="2133600" cy="365125"/>
          </a:xfrm>
          <a:prstGeom prst="rect">
            <a:avLst/>
          </a:prstGeom>
          <a:noFill/>
          <a:ln>
            <a:noFill/>
          </a:ln>
        </p:spPr>
        <p:txBody>
          <a:bodyPr spcFirstLastPara="1" wrap="square" lIns="98025" tIns="49000" rIns="98025" bIns="49000"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60"/>
        <p:cNvGrpSpPr/>
        <p:nvPr/>
      </p:nvGrpSpPr>
      <p:grpSpPr>
        <a:xfrm>
          <a:off x="0" y="0"/>
          <a:ext cx="0" cy="0"/>
          <a:chOff x="0" y="0"/>
          <a:chExt cx="0" cy="0"/>
        </a:xfrm>
      </p:grpSpPr>
      <p:sp>
        <p:nvSpPr>
          <p:cNvPr id="561" name="Google Shape;561;p108"/>
          <p:cNvSpPr txBox="1">
            <a:spLocks noGrp="1"/>
          </p:cNvSpPr>
          <p:nvPr>
            <p:ph type="title"/>
          </p:nvPr>
        </p:nvSpPr>
        <p:spPr>
          <a:xfrm>
            <a:off x="457202" y="273131"/>
            <a:ext cx="3008313" cy="1162051"/>
          </a:xfrm>
          <a:prstGeom prst="rect">
            <a:avLst/>
          </a:prstGeom>
          <a:noFill/>
          <a:ln>
            <a:noFill/>
          </a:ln>
        </p:spPr>
        <p:txBody>
          <a:bodyPr spcFirstLastPara="1" wrap="square" lIns="98025" tIns="49000" rIns="98025" bIns="49000" anchor="b" anchorCtr="0">
            <a:noAutofit/>
          </a:bodyPr>
          <a:lstStyle>
            <a:lvl1pPr lvl="0" algn="l">
              <a:spcBef>
                <a:spcPts val="0"/>
              </a:spcBef>
              <a:spcAft>
                <a:spcPts val="0"/>
              </a:spcAft>
              <a:buSzPts val="1400"/>
              <a:buNone/>
              <a:defRPr sz="22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62" name="Google Shape;562;p108"/>
          <p:cNvSpPr txBox="1">
            <a:spLocks noGrp="1"/>
          </p:cNvSpPr>
          <p:nvPr>
            <p:ph type="body" idx="1"/>
          </p:nvPr>
        </p:nvSpPr>
        <p:spPr>
          <a:xfrm>
            <a:off x="3575050" y="273134"/>
            <a:ext cx="5111750" cy="5853113"/>
          </a:xfrm>
          <a:prstGeom prst="rect">
            <a:avLst/>
          </a:prstGeom>
          <a:noFill/>
          <a:ln>
            <a:noFill/>
          </a:ln>
        </p:spPr>
        <p:txBody>
          <a:bodyPr spcFirstLastPara="1" wrap="square" lIns="98025" tIns="49000" rIns="98025" bIns="49000" anchor="t" anchorCtr="0">
            <a:noAutofit/>
          </a:bodyPr>
          <a:lstStyle>
            <a:lvl1pPr marL="457200" lvl="0" indent="-450850" algn="l">
              <a:spcBef>
                <a:spcPts val="700"/>
              </a:spcBef>
              <a:spcAft>
                <a:spcPts val="0"/>
              </a:spcAft>
              <a:buClr>
                <a:schemeClr val="dk1"/>
              </a:buClr>
              <a:buSzPts val="3500"/>
              <a:buChar char="•"/>
              <a:defRPr sz="3500"/>
            </a:lvl1pPr>
            <a:lvl2pPr marL="914400" lvl="1" indent="-419100" algn="l">
              <a:spcBef>
                <a:spcPts val="600"/>
              </a:spcBef>
              <a:spcAft>
                <a:spcPts val="0"/>
              </a:spcAft>
              <a:buClr>
                <a:schemeClr val="dk1"/>
              </a:buClr>
              <a:buSzPts val="3000"/>
              <a:buChar char="–"/>
              <a:defRPr sz="3000"/>
            </a:lvl2pPr>
            <a:lvl3pPr marL="1371600" lvl="2" indent="-393700" algn="l">
              <a:spcBef>
                <a:spcPts val="520"/>
              </a:spcBef>
              <a:spcAft>
                <a:spcPts val="0"/>
              </a:spcAft>
              <a:buClr>
                <a:schemeClr val="dk1"/>
              </a:buClr>
              <a:buSzPts val="2600"/>
              <a:buChar char="•"/>
              <a:defRPr sz="2600"/>
            </a:lvl3pPr>
            <a:lvl4pPr marL="1828800" lvl="3" indent="-368300" algn="l">
              <a:spcBef>
                <a:spcPts val="440"/>
              </a:spcBef>
              <a:spcAft>
                <a:spcPts val="0"/>
              </a:spcAft>
              <a:buClr>
                <a:schemeClr val="dk1"/>
              </a:buClr>
              <a:buSzPts val="2200"/>
              <a:buChar char="–"/>
              <a:defRPr sz="2200"/>
            </a:lvl4pPr>
            <a:lvl5pPr marL="2286000" lvl="4" indent="-368300" algn="l">
              <a:spcBef>
                <a:spcPts val="440"/>
              </a:spcBef>
              <a:spcAft>
                <a:spcPts val="0"/>
              </a:spcAft>
              <a:buClr>
                <a:schemeClr val="dk1"/>
              </a:buClr>
              <a:buSzPts val="2200"/>
              <a:buChar char="»"/>
              <a:defRPr sz="2200"/>
            </a:lvl5pPr>
            <a:lvl6pPr marL="2743200" lvl="5" indent="-368300" algn="l">
              <a:spcBef>
                <a:spcPts val="440"/>
              </a:spcBef>
              <a:spcAft>
                <a:spcPts val="0"/>
              </a:spcAft>
              <a:buClr>
                <a:schemeClr val="dk1"/>
              </a:buClr>
              <a:buSzPts val="2200"/>
              <a:buChar char="•"/>
              <a:defRPr sz="2200"/>
            </a:lvl6pPr>
            <a:lvl7pPr marL="3200400" lvl="6" indent="-368300" algn="l">
              <a:spcBef>
                <a:spcPts val="440"/>
              </a:spcBef>
              <a:spcAft>
                <a:spcPts val="0"/>
              </a:spcAft>
              <a:buClr>
                <a:schemeClr val="dk1"/>
              </a:buClr>
              <a:buSzPts val="2200"/>
              <a:buChar char="•"/>
              <a:defRPr sz="2200"/>
            </a:lvl7pPr>
            <a:lvl8pPr marL="3657600" lvl="7" indent="-368300" algn="l">
              <a:spcBef>
                <a:spcPts val="440"/>
              </a:spcBef>
              <a:spcAft>
                <a:spcPts val="0"/>
              </a:spcAft>
              <a:buClr>
                <a:schemeClr val="dk1"/>
              </a:buClr>
              <a:buSzPts val="2200"/>
              <a:buChar char="•"/>
              <a:defRPr sz="2200"/>
            </a:lvl8pPr>
            <a:lvl9pPr marL="4114800" lvl="8" indent="-368300" algn="l">
              <a:spcBef>
                <a:spcPts val="440"/>
              </a:spcBef>
              <a:spcAft>
                <a:spcPts val="0"/>
              </a:spcAft>
              <a:buClr>
                <a:schemeClr val="dk1"/>
              </a:buClr>
              <a:buSzPts val="2200"/>
              <a:buChar char="•"/>
              <a:defRPr sz="2200"/>
            </a:lvl9pPr>
          </a:lstStyle>
          <a:p>
            <a:endParaRPr/>
          </a:p>
        </p:txBody>
      </p:sp>
      <p:sp>
        <p:nvSpPr>
          <p:cNvPr id="563" name="Google Shape;563;p108"/>
          <p:cNvSpPr txBox="1">
            <a:spLocks noGrp="1"/>
          </p:cNvSpPr>
          <p:nvPr>
            <p:ph type="body" idx="2"/>
          </p:nvPr>
        </p:nvSpPr>
        <p:spPr>
          <a:xfrm>
            <a:off x="457202" y="1435133"/>
            <a:ext cx="3008313" cy="4691063"/>
          </a:xfrm>
          <a:prstGeom prst="rect">
            <a:avLst/>
          </a:prstGeom>
          <a:noFill/>
          <a:ln>
            <a:noFill/>
          </a:ln>
        </p:spPr>
        <p:txBody>
          <a:bodyPr spcFirstLastPara="1" wrap="square" lIns="98025" tIns="49000" rIns="98025" bIns="49000" anchor="t" anchorCtr="0">
            <a:noAutofit/>
          </a:bodyPr>
          <a:lstStyle>
            <a:lvl1pPr marL="457200" lvl="0" indent="-228600" algn="l">
              <a:spcBef>
                <a:spcPts val="300"/>
              </a:spcBef>
              <a:spcAft>
                <a:spcPts val="0"/>
              </a:spcAft>
              <a:buClr>
                <a:schemeClr val="dk1"/>
              </a:buClr>
              <a:buSzPts val="1500"/>
              <a:buNone/>
              <a:defRPr sz="1500"/>
            </a:lvl1pPr>
            <a:lvl2pPr marL="914400" lvl="1" indent="-228600" algn="l">
              <a:spcBef>
                <a:spcPts val="260"/>
              </a:spcBef>
              <a:spcAft>
                <a:spcPts val="0"/>
              </a:spcAft>
              <a:buClr>
                <a:schemeClr val="dk1"/>
              </a:buClr>
              <a:buSzPts val="1300"/>
              <a:buNone/>
              <a:defRPr sz="1300"/>
            </a:lvl2pPr>
            <a:lvl3pPr marL="1371600" lvl="2" indent="-228600" algn="l">
              <a:spcBef>
                <a:spcPts val="220"/>
              </a:spcBef>
              <a:spcAft>
                <a:spcPts val="0"/>
              </a:spcAft>
              <a:buClr>
                <a:schemeClr val="dk1"/>
              </a:buClr>
              <a:buSzPts val="1100"/>
              <a:buNone/>
              <a:defRPr sz="1100"/>
            </a:lvl3pPr>
            <a:lvl4pPr marL="1828800" lvl="3" indent="-228600" algn="l">
              <a:spcBef>
                <a:spcPts val="200"/>
              </a:spcBef>
              <a:spcAft>
                <a:spcPts val="0"/>
              </a:spcAft>
              <a:buClr>
                <a:schemeClr val="dk1"/>
              </a:buClr>
              <a:buSzPts val="1000"/>
              <a:buNone/>
              <a:defRPr sz="1000"/>
            </a:lvl4pPr>
            <a:lvl5pPr marL="2286000" lvl="4" indent="-228600" algn="l">
              <a:spcBef>
                <a:spcPts val="200"/>
              </a:spcBef>
              <a:spcAft>
                <a:spcPts val="0"/>
              </a:spcAft>
              <a:buClr>
                <a:schemeClr val="dk1"/>
              </a:buClr>
              <a:buSzPts val="1000"/>
              <a:buNone/>
              <a:defRPr sz="1000"/>
            </a:lvl5pPr>
            <a:lvl6pPr marL="2743200" lvl="5" indent="-228600" algn="l">
              <a:spcBef>
                <a:spcPts val="200"/>
              </a:spcBef>
              <a:spcAft>
                <a:spcPts val="0"/>
              </a:spcAft>
              <a:buClr>
                <a:schemeClr val="dk1"/>
              </a:buClr>
              <a:buSzPts val="1000"/>
              <a:buNone/>
              <a:defRPr sz="1000"/>
            </a:lvl6pPr>
            <a:lvl7pPr marL="3200400" lvl="6" indent="-228600" algn="l">
              <a:spcBef>
                <a:spcPts val="200"/>
              </a:spcBef>
              <a:spcAft>
                <a:spcPts val="0"/>
              </a:spcAft>
              <a:buClr>
                <a:schemeClr val="dk1"/>
              </a:buClr>
              <a:buSzPts val="1000"/>
              <a:buNone/>
              <a:defRPr sz="1000"/>
            </a:lvl7pPr>
            <a:lvl8pPr marL="3657600" lvl="7" indent="-228600" algn="l">
              <a:spcBef>
                <a:spcPts val="200"/>
              </a:spcBef>
              <a:spcAft>
                <a:spcPts val="0"/>
              </a:spcAft>
              <a:buClr>
                <a:schemeClr val="dk1"/>
              </a:buClr>
              <a:buSzPts val="1000"/>
              <a:buNone/>
              <a:defRPr sz="1000"/>
            </a:lvl8pPr>
            <a:lvl9pPr marL="4114800" lvl="8" indent="-228600" algn="l">
              <a:spcBef>
                <a:spcPts val="200"/>
              </a:spcBef>
              <a:spcAft>
                <a:spcPts val="0"/>
              </a:spcAft>
              <a:buClr>
                <a:schemeClr val="dk1"/>
              </a:buClr>
              <a:buSzPts val="1000"/>
              <a:buNone/>
              <a:defRPr sz="1000"/>
            </a:lvl9pPr>
          </a:lstStyle>
          <a:p>
            <a:endParaRPr/>
          </a:p>
        </p:txBody>
      </p:sp>
      <p:sp>
        <p:nvSpPr>
          <p:cNvPr id="564" name="Google Shape;564;p108"/>
          <p:cNvSpPr txBox="1">
            <a:spLocks noGrp="1"/>
          </p:cNvSpPr>
          <p:nvPr>
            <p:ph type="dt" idx="10"/>
          </p:nvPr>
        </p:nvSpPr>
        <p:spPr>
          <a:xfrm>
            <a:off x="457200" y="6356402"/>
            <a:ext cx="2133600" cy="365125"/>
          </a:xfrm>
          <a:prstGeom prst="rect">
            <a:avLst/>
          </a:prstGeom>
          <a:noFill/>
          <a:ln>
            <a:noFill/>
          </a:ln>
        </p:spPr>
        <p:txBody>
          <a:bodyPr spcFirstLastPara="1" wrap="square" lIns="98025" tIns="49000" rIns="98025" bIns="4900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5" name="Google Shape;565;p108"/>
          <p:cNvSpPr txBox="1">
            <a:spLocks noGrp="1"/>
          </p:cNvSpPr>
          <p:nvPr>
            <p:ph type="ftr" idx="11"/>
          </p:nvPr>
        </p:nvSpPr>
        <p:spPr>
          <a:xfrm>
            <a:off x="3124200" y="6356402"/>
            <a:ext cx="2895600" cy="365125"/>
          </a:xfrm>
          <a:prstGeom prst="rect">
            <a:avLst/>
          </a:prstGeom>
          <a:noFill/>
          <a:ln>
            <a:noFill/>
          </a:ln>
        </p:spPr>
        <p:txBody>
          <a:bodyPr spcFirstLastPara="1" wrap="square" lIns="98025" tIns="49000" rIns="98025" bIns="4900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6" name="Google Shape;566;p108"/>
          <p:cNvSpPr txBox="1">
            <a:spLocks noGrp="1"/>
          </p:cNvSpPr>
          <p:nvPr>
            <p:ph type="sldNum" idx="12"/>
          </p:nvPr>
        </p:nvSpPr>
        <p:spPr>
          <a:xfrm>
            <a:off x="6553200" y="6356402"/>
            <a:ext cx="2133600" cy="365125"/>
          </a:xfrm>
          <a:prstGeom prst="rect">
            <a:avLst/>
          </a:prstGeom>
          <a:noFill/>
          <a:ln>
            <a:noFill/>
          </a:ln>
        </p:spPr>
        <p:txBody>
          <a:bodyPr spcFirstLastPara="1" wrap="square" lIns="98025" tIns="49000" rIns="98025" bIns="49000"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67"/>
        <p:cNvGrpSpPr/>
        <p:nvPr/>
      </p:nvGrpSpPr>
      <p:grpSpPr>
        <a:xfrm>
          <a:off x="0" y="0"/>
          <a:ext cx="0" cy="0"/>
          <a:chOff x="0" y="0"/>
          <a:chExt cx="0" cy="0"/>
        </a:xfrm>
      </p:grpSpPr>
      <p:sp>
        <p:nvSpPr>
          <p:cNvPr id="568" name="Google Shape;568;p109"/>
          <p:cNvSpPr txBox="1">
            <a:spLocks noGrp="1"/>
          </p:cNvSpPr>
          <p:nvPr>
            <p:ph type="title"/>
          </p:nvPr>
        </p:nvSpPr>
        <p:spPr>
          <a:xfrm>
            <a:off x="1792288" y="4800601"/>
            <a:ext cx="5486400" cy="566738"/>
          </a:xfrm>
          <a:prstGeom prst="rect">
            <a:avLst/>
          </a:prstGeom>
          <a:noFill/>
          <a:ln>
            <a:noFill/>
          </a:ln>
        </p:spPr>
        <p:txBody>
          <a:bodyPr spcFirstLastPara="1" wrap="square" lIns="98025" tIns="49000" rIns="98025" bIns="49000" anchor="b" anchorCtr="0">
            <a:noAutofit/>
          </a:bodyPr>
          <a:lstStyle>
            <a:lvl1pPr lvl="0" algn="l">
              <a:spcBef>
                <a:spcPts val="0"/>
              </a:spcBef>
              <a:spcAft>
                <a:spcPts val="0"/>
              </a:spcAft>
              <a:buSzPts val="1400"/>
              <a:buNone/>
              <a:defRPr sz="22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69" name="Google Shape;569;p109"/>
          <p:cNvSpPr>
            <a:spLocks noGrp="1"/>
          </p:cNvSpPr>
          <p:nvPr>
            <p:ph type="pic" idx="2"/>
          </p:nvPr>
        </p:nvSpPr>
        <p:spPr>
          <a:xfrm>
            <a:off x="1792288" y="612777"/>
            <a:ext cx="5486400" cy="4114800"/>
          </a:xfrm>
          <a:prstGeom prst="rect">
            <a:avLst/>
          </a:prstGeom>
          <a:noFill/>
          <a:ln>
            <a:noFill/>
          </a:ln>
        </p:spPr>
      </p:sp>
      <p:sp>
        <p:nvSpPr>
          <p:cNvPr id="570" name="Google Shape;570;p109"/>
          <p:cNvSpPr txBox="1">
            <a:spLocks noGrp="1"/>
          </p:cNvSpPr>
          <p:nvPr>
            <p:ph type="body" idx="1"/>
          </p:nvPr>
        </p:nvSpPr>
        <p:spPr>
          <a:xfrm>
            <a:off x="1792288" y="5367421"/>
            <a:ext cx="5486400" cy="804863"/>
          </a:xfrm>
          <a:prstGeom prst="rect">
            <a:avLst/>
          </a:prstGeom>
          <a:noFill/>
          <a:ln>
            <a:noFill/>
          </a:ln>
        </p:spPr>
        <p:txBody>
          <a:bodyPr spcFirstLastPara="1" wrap="square" lIns="98025" tIns="49000" rIns="98025" bIns="49000" anchor="t" anchorCtr="0">
            <a:noAutofit/>
          </a:bodyPr>
          <a:lstStyle>
            <a:lvl1pPr marL="457200" lvl="0" indent="-228600" algn="l">
              <a:spcBef>
                <a:spcPts val="300"/>
              </a:spcBef>
              <a:spcAft>
                <a:spcPts val="0"/>
              </a:spcAft>
              <a:buClr>
                <a:schemeClr val="dk1"/>
              </a:buClr>
              <a:buSzPts val="1500"/>
              <a:buNone/>
              <a:defRPr sz="1500"/>
            </a:lvl1pPr>
            <a:lvl2pPr marL="914400" lvl="1" indent="-228600" algn="l">
              <a:spcBef>
                <a:spcPts val="260"/>
              </a:spcBef>
              <a:spcAft>
                <a:spcPts val="0"/>
              </a:spcAft>
              <a:buClr>
                <a:schemeClr val="dk1"/>
              </a:buClr>
              <a:buSzPts val="1300"/>
              <a:buNone/>
              <a:defRPr sz="1300"/>
            </a:lvl2pPr>
            <a:lvl3pPr marL="1371600" lvl="2" indent="-228600" algn="l">
              <a:spcBef>
                <a:spcPts val="220"/>
              </a:spcBef>
              <a:spcAft>
                <a:spcPts val="0"/>
              </a:spcAft>
              <a:buClr>
                <a:schemeClr val="dk1"/>
              </a:buClr>
              <a:buSzPts val="1100"/>
              <a:buNone/>
              <a:defRPr sz="1100"/>
            </a:lvl3pPr>
            <a:lvl4pPr marL="1828800" lvl="3" indent="-228600" algn="l">
              <a:spcBef>
                <a:spcPts val="200"/>
              </a:spcBef>
              <a:spcAft>
                <a:spcPts val="0"/>
              </a:spcAft>
              <a:buClr>
                <a:schemeClr val="dk1"/>
              </a:buClr>
              <a:buSzPts val="1000"/>
              <a:buNone/>
              <a:defRPr sz="1000"/>
            </a:lvl4pPr>
            <a:lvl5pPr marL="2286000" lvl="4" indent="-228600" algn="l">
              <a:spcBef>
                <a:spcPts val="200"/>
              </a:spcBef>
              <a:spcAft>
                <a:spcPts val="0"/>
              </a:spcAft>
              <a:buClr>
                <a:schemeClr val="dk1"/>
              </a:buClr>
              <a:buSzPts val="1000"/>
              <a:buNone/>
              <a:defRPr sz="1000"/>
            </a:lvl5pPr>
            <a:lvl6pPr marL="2743200" lvl="5" indent="-228600" algn="l">
              <a:spcBef>
                <a:spcPts val="200"/>
              </a:spcBef>
              <a:spcAft>
                <a:spcPts val="0"/>
              </a:spcAft>
              <a:buClr>
                <a:schemeClr val="dk1"/>
              </a:buClr>
              <a:buSzPts val="1000"/>
              <a:buNone/>
              <a:defRPr sz="1000"/>
            </a:lvl6pPr>
            <a:lvl7pPr marL="3200400" lvl="6" indent="-228600" algn="l">
              <a:spcBef>
                <a:spcPts val="200"/>
              </a:spcBef>
              <a:spcAft>
                <a:spcPts val="0"/>
              </a:spcAft>
              <a:buClr>
                <a:schemeClr val="dk1"/>
              </a:buClr>
              <a:buSzPts val="1000"/>
              <a:buNone/>
              <a:defRPr sz="1000"/>
            </a:lvl7pPr>
            <a:lvl8pPr marL="3657600" lvl="7" indent="-228600" algn="l">
              <a:spcBef>
                <a:spcPts val="200"/>
              </a:spcBef>
              <a:spcAft>
                <a:spcPts val="0"/>
              </a:spcAft>
              <a:buClr>
                <a:schemeClr val="dk1"/>
              </a:buClr>
              <a:buSzPts val="1000"/>
              <a:buNone/>
              <a:defRPr sz="1000"/>
            </a:lvl8pPr>
            <a:lvl9pPr marL="4114800" lvl="8" indent="-228600" algn="l">
              <a:spcBef>
                <a:spcPts val="200"/>
              </a:spcBef>
              <a:spcAft>
                <a:spcPts val="0"/>
              </a:spcAft>
              <a:buClr>
                <a:schemeClr val="dk1"/>
              </a:buClr>
              <a:buSzPts val="1000"/>
              <a:buNone/>
              <a:defRPr sz="1000"/>
            </a:lvl9pPr>
          </a:lstStyle>
          <a:p>
            <a:endParaRPr/>
          </a:p>
        </p:txBody>
      </p:sp>
      <p:sp>
        <p:nvSpPr>
          <p:cNvPr id="571" name="Google Shape;571;p109"/>
          <p:cNvSpPr txBox="1">
            <a:spLocks noGrp="1"/>
          </p:cNvSpPr>
          <p:nvPr>
            <p:ph type="dt" idx="10"/>
          </p:nvPr>
        </p:nvSpPr>
        <p:spPr>
          <a:xfrm>
            <a:off x="457200" y="6356402"/>
            <a:ext cx="2133600" cy="365125"/>
          </a:xfrm>
          <a:prstGeom prst="rect">
            <a:avLst/>
          </a:prstGeom>
          <a:noFill/>
          <a:ln>
            <a:noFill/>
          </a:ln>
        </p:spPr>
        <p:txBody>
          <a:bodyPr spcFirstLastPara="1" wrap="square" lIns="98025" tIns="49000" rIns="98025" bIns="4900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2" name="Google Shape;572;p109"/>
          <p:cNvSpPr txBox="1">
            <a:spLocks noGrp="1"/>
          </p:cNvSpPr>
          <p:nvPr>
            <p:ph type="ftr" idx="11"/>
          </p:nvPr>
        </p:nvSpPr>
        <p:spPr>
          <a:xfrm>
            <a:off x="3124200" y="6356402"/>
            <a:ext cx="2895600" cy="365125"/>
          </a:xfrm>
          <a:prstGeom prst="rect">
            <a:avLst/>
          </a:prstGeom>
          <a:noFill/>
          <a:ln>
            <a:noFill/>
          </a:ln>
        </p:spPr>
        <p:txBody>
          <a:bodyPr spcFirstLastPara="1" wrap="square" lIns="98025" tIns="49000" rIns="98025" bIns="4900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3" name="Google Shape;573;p109"/>
          <p:cNvSpPr txBox="1">
            <a:spLocks noGrp="1"/>
          </p:cNvSpPr>
          <p:nvPr>
            <p:ph type="sldNum" idx="12"/>
          </p:nvPr>
        </p:nvSpPr>
        <p:spPr>
          <a:xfrm>
            <a:off x="6553200" y="6356402"/>
            <a:ext cx="2133600" cy="365125"/>
          </a:xfrm>
          <a:prstGeom prst="rect">
            <a:avLst/>
          </a:prstGeom>
          <a:noFill/>
          <a:ln>
            <a:noFill/>
          </a:ln>
        </p:spPr>
        <p:txBody>
          <a:bodyPr spcFirstLastPara="1" wrap="square" lIns="98025" tIns="49000" rIns="98025" bIns="49000"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0_仅标题">
  <p:cSld name="10_仅标题">
    <p:spTree>
      <p:nvGrpSpPr>
        <p:cNvPr id="1" name="Shape 31"/>
        <p:cNvGrpSpPr/>
        <p:nvPr/>
      </p:nvGrpSpPr>
      <p:grpSpPr>
        <a:xfrm>
          <a:off x="0" y="0"/>
          <a:ext cx="0" cy="0"/>
          <a:chOff x="0" y="0"/>
          <a:chExt cx="0" cy="0"/>
        </a:xfrm>
      </p:grpSpPr>
      <p:sp>
        <p:nvSpPr>
          <p:cNvPr id="32" name="Google Shape;32;p146"/>
          <p:cNvSpPr>
            <a:spLocks noGrp="1"/>
          </p:cNvSpPr>
          <p:nvPr>
            <p:ph type="pic" idx="2"/>
          </p:nvPr>
        </p:nvSpPr>
        <p:spPr>
          <a:xfrm>
            <a:off x="6380161" y="4056229"/>
            <a:ext cx="2197782" cy="1876348"/>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33" name="Google Shape;33;p146"/>
          <p:cNvSpPr>
            <a:spLocks noGrp="1"/>
          </p:cNvSpPr>
          <p:nvPr>
            <p:ph type="pic" idx="3"/>
          </p:nvPr>
        </p:nvSpPr>
        <p:spPr>
          <a:xfrm>
            <a:off x="6380161" y="1617829"/>
            <a:ext cx="2197782" cy="1876348"/>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34" name="Google Shape;34;p146"/>
          <p:cNvSpPr>
            <a:spLocks noGrp="1"/>
          </p:cNvSpPr>
          <p:nvPr>
            <p:ph type="pic" idx="4"/>
          </p:nvPr>
        </p:nvSpPr>
        <p:spPr>
          <a:xfrm>
            <a:off x="847071" y="1308338"/>
            <a:ext cx="5195327" cy="4834845"/>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74"/>
        <p:cNvGrpSpPr/>
        <p:nvPr/>
      </p:nvGrpSpPr>
      <p:grpSpPr>
        <a:xfrm>
          <a:off x="0" y="0"/>
          <a:ext cx="0" cy="0"/>
          <a:chOff x="0" y="0"/>
          <a:chExt cx="0" cy="0"/>
        </a:xfrm>
      </p:grpSpPr>
      <p:sp>
        <p:nvSpPr>
          <p:cNvPr id="575" name="Google Shape;575;p110"/>
          <p:cNvSpPr txBox="1">
            <a:spLocks noGrp="1"/>
          </p:cNvSpPr>
          <p:nvPr>
            <p:ph type="title"/>
          </p:nvPr>
        </p:nvSpPr>
        <p:spPr>
          <a:xfrm>
            <a:off x="457200" y="274638"/>
            <a:ext cx="8229600" cy="1143000"/>
          </a:xfrm>
          <a:prstGeom prst="rect">
            <a:avLst/>
          </a:prstGeom>
          <a:noFill/>
          <a:ln>
            <a:noFill/>
          </a:ln>
        </p:spPr>
        <p:txBody>
          <a:bodyPr spcFirstLastPara="1" wrap="square" lIns="98025" tIns="49000" rIns="98025" bIns="490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76" name="Google Shape;576;p110"/>
          <p:cNvSpPr txBox="1">
            <a:spLocks noGrp="1"/>
          </p:cNvSpPr>
          <p:nvPr>
            <p:ph type="body" idx="1"/>
          </p:nvPr>
        </p:nvSpPr>
        <p:spPr>
          <a:xfrm rot="5400000">
            <a:off x="2309018" y="-251613"/>
            <a:ext cx="4525963" cy="8229600"/>
          </a:xfrm>
          <a:prstGeom prst="rect">
            <a:avLst/>
          </a:prstGeom>
          <a:noFill/>
          <a:ln>
            <a:noFill/>
          </a:ln>
        </p:spPr>
        <p:txBody>
          <a:bodyPr spcFirstLastPara="1" wrap="square" lIns="98025" tIns="49000" rIns="98025" bIns="490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77" name="Google Shape;577;p110"/>
          <p:cNvSpPr txBox="1">
            <a:spLocks noGrp="1"/>
          </p:cNvSpPr>
          <p:nvPr>
            <p:ph type="dt" idx="10"/>
          </p:nvPr>
        </p:nvSpPr>
        <p:spPr>
          <a:xfrm>
            <a:off x="457200" y="6356402"/>
            <a:ext cx="2133600" cy="365125"/>
          </a:xfrm>
          <a:prstGeom prst="rect">
            <a:avLst/>
          </a:prstGeom>
          <a:noFill/>
          <a:ln>
            <a:noFill/>
          </a:ln>
        </p:spPr>
        <p:txBody>
          <a:bodyPr spcFirstLastPara="1" wrap="square" lIns="98025" tIns="49000" rIns="98025" bIns="4900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8" name="Google Shape;578;p110"/>
          <p:cNvSpPr txBox="1">
            <a:spLocks noGrp="1"/>
          </p:cNvSpPr>
          <p:nvPr>
            <p:ph type="ftr" idx="11"/>
          </p:nvPr>
        </p:nvSpPr>
        <p:spPr>
          <a:xfrm>
            <a:off x="3124200" y="6356402"/>
            <a:ext cx="2895600" cy="365125"/>
          </a:xfrm>
          <a:prstGeom prst="rect">
            <a:avLst/>
          </a:prstGeom>
          <a:noFill/>
          <a:ln>
            <a:noFill/>
          </a:ln>
        </p:spPr>
        <p:txBody>
          <a:bodyPr spcFirstLastPara="1" wrap="square" lIns="98025" tIns="49000" rIns="98025" bIns="4900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9" name="Google Shape;579;p110"/>
          <p:cNvSpPr txBox="1">
            <a:spLocks noGrp="1"/>
          </p:cNvSpPr>
          <p:nvPr>
            <p:ph type="sldNum" idx="12"/>
          </p:nvPr>
        </p:nvSpPr>
        <p:spPr>
          <a:xfrm>
            <a:off x="6553200" y="6356402"/>
            <a:ext cx="2133600" cy="365125"/>
          </a:xfrm>
          <a:prstGeom prst="rect">
            <a:avLst/>
          </a:prstGeom>
          <a:noFill/>
          <a:ln>
            <a:noFill/>
          </a:ln>
        </p:spPr>
        <p:txBody>
          <a:bodyPr spcFirstLastPara="1" wrap="square" lIns="98025" tIns="49000" rIns="98025" bIns="49000"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80"/>
        <p:cNvGrpSpPr/>
        <p:nvPr/>
      </p:nvGrpSpPr>
      <p:grpSpPr>
        <a:xfrm>
          <a:off x="0" y="0"/>
          <a:ext cx="0" cy="0"/>
          <a:chOff x="0" y="0"/>
          <a:chExt cx="0" cy="0"/>
        </a:xfrm>
      </p:grpSpPr>
      <p:sp>
        <p:nvSpPr>
          <p:cNvPr id="581" name="Google Shape;581;p111"/>
          <p:cNvSpPr txBox="1">
            <a:spLocks noGrp="1"/>
          </p:cNvSpPr>
          <p:nvPr>
            <p:ph type="title"/>
          </p:nvPr>
        </p:nvSpPr>
        <p:spPr>
          <a:xfrm rot="5400000">
            <a:off x="4732337" y="2171756"/>
            <a:ext cx="5851525" cy="2057400"/>
          </a:xfrm>
          <a:prstGeom prst="rect">
            <a:avLst/>
          </a:prstGeom>
          <a:noFill/>
          <a:ln>
            <a:noFill/>
          </a:ln>
        </p:spPr>
        <p:txBody>
          <a:bodyPr spcFirstLastPara="1" wrap="square" lIns="98025" tIns="49000" rIns="98025" bIns="490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82" name="Google Shape;582;p111"/>
          <p:cNvSpPr txBox="1">
            <a:spLocks noGrp="1"/>
          </p:cNvSpPr>
          <p:nvPr>
            <p:ph type="body" idx="1"/>
          </p:nvPr>
        </p:nvSpPr>
        <p:spPr>
          <a:xfrm rot="5400000">
            <a:off x="541338" y="190556"/>
            <a:ext cx="5851525" cy="6019800"/>
          </a:xfrm>
          <a:prstGeom prst="rect">
            <a:avLst/>
          </a:prstGeom>
          <a:noFill/>
          <a:ln>
            <a:noFill/>
          </a:ln>
        </p:spPr>
        <p:txBody>
          <a:bodyPr spcFirstLastPara="1" wrap="square" lIns="98025" tIns="49000" rIns="98025" bIns="490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83" name="Google Shape;583;p111"/>
          <p:cNvSpPr txBox="1">
            <a:spLocks noGrp="1"/>
          </p:cNvSpPr>
          <p:nvPr>
            <p:ph type="dt" idx="10"/>
          </p:nvPr>
        </p:nvSpPr>
        <p:spPr>
          <a:xfrm>
            <a:off x="457200" y="6356402"/>
            <a:ext cx="2133600" cy="365125"/>
          </a:xfrm>
          <a:prstGeom prst="rect">
            <a:avLst/>
          </a:prstGeom>
          <a:noFill/>
          <a:ln>
            <a:noFill/>
          </a:ln>
        </p:spPr>
        <p:txBody>
          <a:bodyPr spcFirstLastPara="1" wrap="square" lIns="98025" tIns="49000" rIns="98025" bIns="4900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4" name="Google Shape;584;p111"/>
          <p:cNvSpPr txBox="1">
            <a:spLocks noGrp="1"/>
          </p:cNvSpPr>
          <p:nvPr>
            <p:ph type="ftr" idx="11"/>
          </p:nvPr>
        </p:nvSpPr>
        <p:spPr>
          <a:xfrm>
            <a:off x="3124200" y="6356402"/>
            <a:ext cx="2895600" cy="365125"/>
          </a:xfrm>
          <a:prstGeom prst="rect">
            <a:avLst/>
          </a:prstGeom>
          <a:noFill/>
          <a:ln>
            <a:noFill/>
          </a:ln>
        </p:spPr>
        <p:txBody>
          <a:bodyPr spcFirstLastPara="1" wrap="square" lIns="98025" tIns="49000" rIns="98025" bIns="4900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5" name="Google Shape;585;p111"/>
          <p:cNvSpPr txBox="1">
            <a:spLocks noGrp="1"/>
          </p:cNvSpPr>
          <p:nvPr>
            <p:ph type="sldNum" idx="12"/>
          </p:nvPr>
        </p:nvSpPr>
        <p:spPr>
          <a:xfrm>
            <a:off x="6553200" y="6356402"/>
            <a:ext cx="2133600" cy="365125"/>
          </a:xfrm>
          <a:prstGeom prst="rect">
            <a:avLst/>
          </a:prstGeom>
          <a:noFill/>
          <a:ln>
            <a:noFill/>
          </a:ln>
        </p:spPr>
        <p:txBody>
          <a:bodyPr spcFirstLastPara="1" wrap="square" lIns="98025" tIns="49000" rIns="98025" bIns="49000"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92"/>
        <p:cNvGrpSpPr/>
        <p:nvPr/>
      </p:nvGrpSpPr>
      <p:grpSpPr>
        <a:xfrm>
          <a:off x="0" y="0"/>
          <a:ext cx="0" cy="0"/>
          <a:chOff x="0" y="0"/>
          <a:chExt cx="0" cy="0"/>
        </a:xfrm>
      </p:grpSpPr>
      <p:sp>
        <p:nvSpPr>
          <p:cNvPr id="593" name="Google Shape;593;p83"/>
          <p:cNvSpPr txBox="1">
            <a:spLocks noGrp="1"/>
          </p:cNvSpPr>
          <p:nvPr>
            <p:ph type="ctrTitle"/>
          </p:nvPr>
        </p:nvSpPr>
        <p:spPr>
          <a:xfrm>
            <a:off x="685802" y="2130480"/>
            <a:ext cx="7772400" cy="1470025"/>
          </a:xfrm>
          <a:prstGeom prst="rect">
            <a:avLst/>
          </a:prstGeom>
          <a:noFill/>
          <a:ln>
            <a:noFill/>
          </a:ln>
        </p:spPr>
        <p:txBody>
          <a:bodyPr spcFirstLastPara="1" wrap="square" lIns="98150" tIns="49075" rIns="98150" bIns="4907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94" name="Google Shape;594;p83"/>
          <p:cNvSpPr txBox="1">
            <a:spLocks noGrp="1"/>
          </p:cNvSpPr>
          <p:nvPr>
            <p:ph type="subTitle" idx="1"/>
          </p:nvPr>
        </p:nvSpPr>
        <p:spPr>
          <a:xfrm>
            <a:off x="1371600" y="3886200"/>
            <a:ext cx="6400800" cy="1752600"/>
          </a:xfrm>
          <a:prstGeom prst="rect">
            <a:avLst/>
          </a:prstGeom>
          <a:noFill/>
          <a:ln>
            <a:noFill/>
          </a:ln>
        </p:spPr>
        <p:txBody>
          <a:bodyPr spcFirstLastPara="1" wrap="square" lIns="98150" tIns="49075" rIns="98150" bIns="49075" anchor="t" anchorCtr="0">
            <a:noAutofit/>
          </a:bodyPr>
          <a:lstStyle>
            <a:lvl1pPr lvl="0" algn="ctr">
              <a:spcBef>
                <a:spcPts val="700"/>
              </a:spcBef>
              <a:spcAft>
                <a:spcPts val="0"/>
              </a:spcAft>
              <a:buClr>
                <a:srgbClr val="888888"/>
              </a:buClr>
              <a:buSzPts val="3500"/>
              <a:buNone/>
              <a:defRPr>
                <a:solidFill>
                  <a:srgbClr val="888888"/>
                </a:solidFill>
              </a:defRPr>
            </a:lvl1pPr>
            <a:lvl2pPr lvl="1" algn="ctr">
              <a:spcBef>
                <a:spcPts val="600"/>
              </a:spcBef>
              <a:spcAft>
                <a:spcPts val="0"/>
              </a:spcAft>
              <a:buClr>
                <a:srgbClr val="888888"/>
              </a:buClr>
              <a:buSzPts val="3000"/>
              <a:buNone/>
              <a:defRPr>
                <a:solidFill>
                  <a:srgbClr val="888888"/>
                </a:solidFill>
              </a:defRPr>
            </a:lvl2pPr>
            <a:lvl3pPr lvl="2" algn="ctr">
              <a:spcBef>
                <a:spcPts val="520"/>
              </a:spcBef>
              <a:spcAft>
                <a:spcPts val="0"/>
              </a:spcAft>
              <a:buClr>
                <a:srgbClr val="888888"/>
              </a:buClr>
              <a:buSzPts val="2600"/>
              <a:buNone/>
              <a:defRPr>
                <a:solidFill>
                  <a:srgbClr val="888888"/>
                </a:solidFill>
              </a:defRPr>
            </a:lvl3pPr>
            <a:lvl4pPr lvl="3" algn="ctr">
              <a:spcBef>
                <a:spcPts val="440"/>
              </a:spcBef>
              <a:spcAft>
                <a:spcPts val="0"/>
              </a:spcAft>
              <a:buClr>
                <a:srgbClr val="888888"/>
              </a:buClr>
              <a:buSzPts val="2200"/>
              <a:buNone/>
              <a:defRPr>
                <a:solidFill>
                  <a:srgbClr val="888888"/>
                </a:solidFill>
              </a:defRPr>
            </a:lvl4pPr>
            <a:lvl5pPr lvl="4" algn="ctr">
              <a:spcBef>
                <a:spcPts val="440"/>
              </a:spcBef>
              <a:spcAft>
                <a:spcPts val="0"/>
              </a:spcAft>
              <a:buClr>
                <a:srgbClr val="888888"/>
              </a:buClr>
              <a:buSzPts val="2200"/>
              <a:buNone/>
              <a:defRPr>
                <a:solidFill>
                  <a:srgbClr val="888888"/>
                </a:solidFill>
              </a:defRPr>
            </a:lvl5pPr>
            <a:lvl6pPr lvl="5" algn="ctr">
              <a:spcBef>
                <a:spcPts val="440"/>
              </a:spcBef>
              <a:spcAft>
                <a:spcPts val="0"/>
              </a:spcAft>
              <a:buClr>
                <a:srgbClr val="888888"/>
              </a:buClr>
              <a:buSzPts val="2200"/>
              <a:buNone/>
              <a:defRPr>
                <a:solidFill>
                  <a:srgbClr val="888888"/>
                </a:solidFill>
              </a:defRPr>
            </a:lvl6pPr>
            <a:lvl7pPr lvl="6" algn="ctr">
              <a:spcBef>
                <a:spcPts val="440"/>
              </a:spcBef>
              <a:spcAft>
                <a:spcPts val="0"/>
              </a:spcAft>
              <a:buClr>
                <a:srgbClr val="888888"/>
              </a:buClr>
              <a:buSzPts val="2200"/>
              <a:buNone/>
              <a:defRPr>
                <a:solidFill>
                  <a:srgbClr val="888888"/>
                </a:solidFill>
              </a:defRPr>
            </a:lvl7pPr>
            <a:lvl8pPr lvl="7" algn="ctr">
              <a:spcBef>
                <a:spcPts val="440"/>
              </a:spcBef>
              <a:spcAft>
                <a:spcPts val="0"/>
              </a:spcAft>
              <a:buClr>
                <a:srgbClr val="888888"/>
              </a:buClr>
              <a:buSzPts val="2200"/>
              <a:buNone/>
              <a:defRPr>
                <a:solidFill>
                  <a:srgbClr val="888888"/>
                </a:solidFill>
              </a:defRPr>
            </a:lvl8pPr>
            <a:lvl9pPr lvl="8" algn="ctr">
              <a:spcBef>
                <a:spcPts val="440"/>
              </a:spcBef>
              <a:spcAft>
                <a:spcPts val="0"/>
              </a:spcAft>
              <a:buClr>
                <a:srgbClr val="888888"/>
              </a:buClr>
              <a:buSzPts val="2200"/>
              <a:buNone/>
              <a:defRPr>
                <a:solidFill>
                  <a:srgbClr val="888888"/>
                </a:solidFill>
              </a:defRPr>
            </a:lvl9pPr>
          </a:lstStyle>
          <a:p>
            <a:endParaRPr/>
          </a:p>
        </p:txBody>
      </p:sp>
      <p:sp>
        <p:nvSpPr>
          <p:cNvPr id="595" name="Google Shape;595;p83"/>
          <p:cNvSpPr txBox="1">
            <a:spLocks noGrp="1"/>
          </p:cNvSpPr>
          <p:nvPr>
            <p:ph type="dt" idx="10"/>
          </p:nvPr>
        </p:nvSpPr>
        <p:spPr>
          <a:xfrm>
            <a:off x="457200" y="6356402"/>
            <a:ext cx="2133600" cy="365125"/>
          </a:xfrm>
          <a:prstGeom prst="rect">
            <a:avLst/>
          </a:prstGeom>
          <a:noFill/>
          <a:ln>
            <a:noFill/>
          </a:ln>
        </p:spPr>
        <p:txBody>
          <a:bodyPr spcFirstLastPara="1" wrap="square" lIns="98150" tIns="49075" rIns="98150" bIns="49075"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6" name="Google Shape;596;p83"/>
          <p:cNvSpPr txBox="1">
            <a:spLocks noGrp="1"/>
          </p:cNvSpPr>
          <p:nvPr>
            <p:ph type="ftr" idx="11"/>
          </p:nvPr>
        </p:nvSpPr>
        <p:spPr>
          <a:xfrm>
            <a:off x="3124200" y="6356402"/>
            <a:ext cx="2895600" cy="365125"/>
          </a:xfrm>
          <a:prstGeom prst="rect">
            <a:avLst/>
          </a:prstGeom>
          <a:noFill/>
          <a:ln>
            <a:noFill/>
          </a:ln>
        </p:spPr>
        <p:txBody>
          <a:bodyPr spcFirstLastPara="1" wrap="square" lIns="98150" tIns="49075" rIns="98150" bIns="49075"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7" name="Google Shape;597;p83"/>
          <p:cNvSpPr txBox="1">
            <a:spLocks noGrp="1"/>
          </p:cNvSpPr>
          <p:nvPr>
            <p:ph type="sldNum" idx="12"/>
          </p:nvPr>
        </p:nvSpPr>
        <p:spPr>
          <a:xfrm>
            <a:off x="6553200" y="6356402"/>
            <a:ext cx="2133600" cy="365125"/>
          </a:xfrm>
          <a:prstGeom prst="rect">
            <a:avLst/>
          </a:prstGeom>
          <a:noFill/>
          <a:ln>
            <a:noFill/>
          </a:ln>
        </p:spPr>
        <p:txBody>
          <a:bodyPr spcFirstLastPara="1" wrap="square" lIns="98150" tIns="49075" rIns="98150" bIns="49075"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98"/>
        <p:cNvGrpSpPr/>
        <p:nvPr/>
      </p:nvGrpSpPr>
      <p:grpSpPr>
        <a:xfrm>
          <a:off x="0" y="0"/>
          <a:ext cx="0" cy="0"/>
          <a:chOff x="0" y="0"/>
          <a:chExt cx="0" cy="0"/>
        </a:xfrm>
      </p:grpSpPr>
      <p:sp>
        <p:nvSpPr>
          <p:cNvPr id="599" name="Google Shape;599;p112"/>
          <p:cNvSpPr txBox="1">
            <a:spLocks noGrp="1"/>
          </p:cNvSpPr>
          <p:nvPr>
            <p:ph type="title"/>
          </p:nvPr>
        </p:nvSpPr>
        <p:spPr>
          <a:xfrm>
            <a:off x="457200" y="274638"/>
            <a:ext cx="8229600" cy="1143000"/>
          </a:xfrm>
          <a:prstGeom prst="rect">
            <a:avLst/>
          </a:prstGeom>
          <a:noFill/>
          <a:ln>
            <a:noFill/>
          </a:ln>
        </p:spPr>
        <p:txBody>
          <a:bodyPr spcFirstLastPara="1" wrap="square" lIns="98150" tIns="49075" rIns="98150" bIns="4907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00" name="Google Shape;600;p112"/>
          <p:cNvSpPr txBox="1">
            <a:spLocks noGrp="1"/>
          </p:cNvSpPr>
          <p:nvPr>
            <p:ph type="body" idx="1"/>
          </p:nvPr>
        </p:nvSpPr>
        <p:spPr>
          <a:xfrm>
            <a:off x="457200" y="1600206"/>
            <a:ext cx="8229600" cy="4525963"/>
          </a:xfrm>
          <a:prstGeom prst="rect">
            <a:avLst/>
          </a:prstGeom>
          <a:noFill/>
          <a:ln>
            <a:noFill/>
          </a:ln>
        </p:spPr>
        <p:txBody>
          <a:bodyPr spcFirstLastPara="1" wrap="square" lIns="98150" tIns="49075" rIns="98150" bIns="49075"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01" name="Google Shape;601;p112"/>
          <p:cNvSpPr txBox="1">
            <a:spLocks noGrp="1"/>
          </p:cNvSpPr>
          <p:nvPr>
            <p:ph type="dt" idx="10"/>
          </p:nvPr>
        </p:nvSpPr>
        <p:spPr>
          <a:xfrm>
            <a:off x="457200" y="6356402"/>
            <a:ext cx="2133600" cy="365125"/>
          </a:xfrm>
          <a:prstGeom prst="rect">
            <a:avLst/>
          </a:prstGeom>
          <a:noFill/>
          <a:ln>
            <a:noFill/>
          </a:ln>
        </p:spPr>
        <p:txBody>
          <a:bodyPr spcFirstLastPara="1" wrap="square" lIns="98150" tIns="49075" rIns="98150" bIns="49075"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2" name="Google Shape;602;p112"/>
          <p:cNvSpPr txBox="1">
            <a:spLocks noGrp="1"/>
          </p:cNvSpPr>
          <p:nvPr>
            <p:ph type="ftr" idx="11"/>
          </p:nvPr>
        </p:nvSpPr>
        <p:spPr>
          <a:xfrm>
            <a:off x="3124200" y="6356402"/>
            <a:ext cx="2895600" cy="365125"/>
          </a:xfrm>
          <a:prstGeom prst="rect">
            <a:avLst/>
          </a:prstGeom>
          <a:noFill/>
          <a:ln>
            <a:noFill/>
          </a:ln>
        </p:spPr>
        <p:txBody>
          <a:bodyPr spcFirstLastPara="1" wrap="square" lIns="98150" tIns="49075" rIns="98150" bIns="49075"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3" name="Google Shape;603;p112"/>
          <p:cNvSpPr txBox="1">
            <a:spLocks noGrp="1"/>
          </p:cNvSpPr>
          <p:nvPr>
            <p:ph type="sldNum" idx="12"/>
          </p:nvPr>
        </p:nvSpPr>
        <p:spPr>
          <a:xfrm>
            <a:off x="6553200" y="6356402"/>
            <a:ext cx="2133600" cy="365125"/>
          </a:xfrm>
          <a:prstGeom prst="rect">
            <a:avLst/>
          </a:prstGeom>
          <a:noFill/>
          <a:ln>
            <a:noFill/>
          </a:ln>
        </p:spPr>
        <p:txBody>
          <a:bodyPr spcFirstLastPara="1" wrap="square" lIns="98150" tIns="49075" rIns="98150" bIns="49075"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04"/>
        <p:cNvGrpSpPr/>
        <p:nvPr/>
      </p:nvGrpSpPr>
      <p:grpSpPr>
        <a:xfrm>
          <a:off x="0" y="0"/>
          <a:ext cx="0" cy="0"/>
          <a:chOff x="0" y="0"/>
          <a:chExt cx="0" cy="0"/>
        </a:xfrm>
      </p:grpSpPr>
      <p:sp>
        <p:nvSpPr>
          <p:cNvPr id="605" name="Google Shape;605;p113"/>
          <p:cNvSpPr txBox="1">
            <a:spLocks noGrp="1"/>
          </p:cNvSpPr>
          <p:nvPr>
            <p:ph type="title"/>
          </p:nvPr>
        </p:nvSpPr>
        <p:spPr>
          <a:xfrm>
            <a:off x="722314" y="4406903"/>
            <a:ext cx="7772400" cy="1362074"/>
          </a:xfrm>
          <a:prstGeom prst="rect">
            <a:avLst/>
          </a:prstGeom>
          <a:noFill/>
          <a:ln>
            <a:noFill/>
          </a:ln>
        </p:spPr>
        <p:txBody>
          <a:bodyPr spcFirstLastPara="1" wrap="square" lIns="98150" tIns="49075" rIns="98150" bIns="49075" anchor="t" anchorCtr="0">
            <a:noAutofit/>
          </a:bodyPr>
          <a:lstStyle>
            <a:lvl1pPr lvl="0" algn="l">
              <a:spcBef>
                <a:spcPts val="0"/>
              </a:spcBef>
              <a:spcAft>
                <a:spcPts val="0"/>
              </a:spcAft>
              <a:buSzPts val="1400"/>
              <a:buNone/>
              <a:defRPr sz="43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06" name="Google Shape;606;p113"/>
          <p:cNvSpPr txBox="1">
            <a:spLocks noGrp="1"/>
          </p:cNvSpPr>
          <p:nvPr>
            <p:ph type="body" idx="1"/>
          </p:nvPr>
        </p:nvSpPr>
        <p:spPr>
          <a:xfrm>
            <a:off x="722314" y="2906722"/>
            <a:ext cx="7772400" cy="1500187"/>
          </a:xfrm>
          <a:prstGeom prst="rect">
            <a:avLst/>
          </a:prstGeom>
          <a:noFill/>
          <a:ln>
            <a:noFill/>
          </a:ln>
        </p:spPr>
        <p:txBody>
          <a:bodyPr spcFirstLastPara="1" wrap="square" lIns="98150" tIns="49075" rIns="98150" bIns="49075" anchor="b" anchorCtr="0">
            <a:noAutofit/>
          </a:bodyPr>
          <a:lstStyle>
            <a:lvl1pPr marL="457200" lvl="0" indent="-228600" algn="l">
              <a:spcBef>
                <a:spcPts val="440"/>
              </a:spcBef>
              <a:spcAft>
                <a:spcPts val="0"/>
              </a:spcAft>
              <a:buClr>
                <a:srgbClr val="888888"/>
              </a:buClr>
              <a:buSzPts val="2200"/>
              <a:buNone/>
              <a:defRPr sz="2200">
                <a:solidFill>
                  <a:srgbClr val="888888"/>
                </a:solidFill>
              </a:defRPr>
            </a:lvl1pPr>
            <a:lvl2pPr marL="914400" lvl="1" indent="-228600" algn="l">
              <a:spcBef>
                <a:spcPts val="400"/>
              </a:spcBef>
              <a:spcAft>
                <a:spcPts val="0"/>
              </a:spcAft>
              <a:buClr>
                <a:srgbClr val="888888"/>
              </a:buClr>
              <a:buSzPts val="2000"/>
              <a:buNone/>
              <a:defRPr sz="2000">
                <a:solidFill>
                  <a:srgbClr val="888888"/>
                </a:solidFill>
              </a:defRPr>
            </a:lvl2pPr>
            <a:lvl3pPr marL="1371600" lvl="2" indent="-228600" algn="l">
              <a:spcBef>
                <a:spcPts val="340"/>
              </a:spcBef>
              <a:spcAft>
                <a:spcPts val="0"/>
              </a:spcAft>
              <a:buClr>
                <a:srgbClr val="888888"/>
              </a:buClr>
              <a:buSzPts val="1700"/>
              <a:buNone/>
              <a:defRPr sz="1700">
                <a:solidFill>
                  <a:srgbClr val="888888"/>
                </a:solidFill>
              </a:defRPr>
            </a:lvl3pPr>
            <a:lvl4pPr marL="1828800" lvl="3" indent="-228600" algn="l">
              <a:spcBef>
                <a:spcPts val="300"/>
              </a:spcBef>
              <a:spcAft>
                <a:spcPts val="0"/>
              </a:spcAft>
              <a:buClr>
                <a:srgbClr val="888888"/>
              </a:buClr>
              <a:buSzPts val="1500"/>
              <a:buNone/>
              <a:defRPr sz="1500">
                <a:solidFill>
                  <a:srgbClr val="888888"/>
                </a:solidFill>
              </a:defRPr>
            </a:lvl4pPr>
            <a:lvl5pPr marL="2286000" lvl="4" indent="-228600" algn="l">
              <a:spcBef>
                <a:spcPts val="300"/>
              </a:spcBef>
              <a:spcAft>
                <a:spcPts val="0"/>
              </a:spcAft>
              <a:buClr>
                <a:srgbClr val="888888"/>
              </a:buClr>
              <a:buSzPts val="1500"/>
              <a:buNone/>
              <a:defRPr sz="1500">
                <a:solidFill>
                  <a:srgbClr val="888888"/>
                </a:solidFill>
              </a:defRPr>
            </a:lvl5pPr>
            <a:lvl6pPr marL="2743200" lvl="5" indent="-228600" algn="l">
              <a:spcBef>
                <a:spcPts val="300"/>
              </a:spcBef>
              <a:spcAft>
                <a:spcPts val="0"/>
              </a:spcAft>
              <a:buClr>
                <a:srgbClr val="888888"/>
              </a:buClr>
              <a:buSzPts val="1500"/>
              <a:buNone/>
              <a:defRPr sz="1500">
                <a:solidFill>
                  <a:srgbClr val="888888"/>
                </a:solidFill>
              </a:defRPr>
            </a:lvl6pPr>
            <a:lvl7pPr marL="3200400" lvl="6" indent="-228600" algn="l">
              <a:spcBef>
                <a:spcPts val="300"/>
              </a:spcBef>
              <a:spcAft>
                <a:spcPts val="0"/>
              </a:spcAft>
              <a:buClr>
                <a:srgbClr val="888888"/>
              </a:buClr>
              <a:buSzPts val="1500"/>
              <a:buNone/>
              <a:defRPr sz="1500">
                <a:solidFill>
                  <a:srgbClr val="888888"/>
                </a:solidFill>
              </a:defRPr>
            </a:lvl7pPr>
            <a:lvl8pPr marL="3657600" lvl="7" indent="-228600" algn="l">
              <a:spcBef>
                <a:spcPts val="300"/>
              </a:spcBef>
              <a:spcAft>
                <a:spcPts val="0"/>
              </a:spcAft>
              <a:buClr>
                <a:srgbClr val="888888"/>
              </a:buClr>
              <a:buSzPts val="1500"/>
              <a:buNone/>
              <a:defRPr sz="1500">
                <a:solidFill>
                  <a:srgbClr val="888888"/>
                </a:solidFill>
              </a:defRPr>
            </a:lvl8pPr>
            <a:lvl9pPr marL="4114800" lvl="8" indent="-228600" algn="l">
              <a:spcBef>
                <a:spcPts val="300"/>
              </a:spcBef>
              <a:spcAft>
                <a:spcPts val="0"/>
              </a:spcAft>
              <a:buClr>
                <a:srgbClr val="888888"/>
              </a:buClr>
              <a:buSzPts val="1500"/>
              <a:buNone/>
              <a:defRPr sz="1500">
                <a:solidFill>
                  <a:srgbClr val="888888"/>
                </a:solidFill>
              </a:defRPr>
            </a:lvl9pPr>
          </a:lstStyle>
          <a:p>
            <a:endParaRPr/>
          </a:p>
        </p:txBody>
      </p:sp>
      <p:sp>
        <p:nvSpPr>
          <p:cNvPr id="607" name="Google Shape;607;p113"/>
          <p:cNvSpPr txBox="1">
            <a:spLocks noGrp="1"/>
          </p:cNvSpPr>
          <p:nvPr>
            <p:ph type="dt" idx="10"/>
          </p:nvPr>
        </p:nvSpPr>
        <p:spPr>
          <a:xfrm>
            <a:off x="457200" y="6356402"/>
            <a:ext cx="2133600" cy="365125"/>
          </a:xfrm>
          <a:prstGeom prst="rect">
            <a:avLst/>
          </a:prstGeom>
          <a:noFill/>
          <a:ln>
            <a:noFill/>
          </a:ln>
        </p:spPr>
        <p:txBody>
          <a:bodyPr spcFirstLastPara="1" wrap="square" lIns="98150" tIns="49075" rIns="98150" bIns="49075"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8" name="Google Shape;608;p113"/>
          <p:cNvSpPr txBox="1">
            <a:spLocks noGrp="1"/>
          </p:cNvSpPr>
          <p:nvPr>
            <p:ph type="ftr" idx="11"/>
          </p:nvPr>
        </p:nvSpPr>
        <p:spPr>
          <a:xfrm>
            <a:off x="3124200" y="6356402"/>
            <a:ext cx="2895600" cy="365125"/>
          </a:xfrm>
          <a:prstGeom prst="rect">
            <a:avLst/>
          </a:prstGeom>
          <a:noFill/>
          <a:ln>
            <a:noFill/>
          </a:ln>
        </p:spPr>
        <p:txBody>
          <a:bodyPr spcFirstLastPara="1" wrap="square" lIns="98150" tIns="49075" rIns="98150" bIns="49075"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9" name="Google Shape;609;p113"/>
          <p:cNvSpPr txBox="1">
            <a:spLocks noGrp="1"/>
          </p:cNvSpPr>
          <p:nvPr>
            <p:ph type="sldNum" idx="12"/>
          </p:nvPr>
        </p:nvSpPr>
        <p:spPr>
          <a:xfrm>
            <a:off x="6553200" y="6356402"/>
            <a:ext cx="2133600" cy="365125"/>
          </a:xfrm>
          <a:prstGeom prst="rect">
            <a:avLst/>
          </a:prstGeom>
          <a:noFill/>
          <a:ln>
            <a:noFill/>
          </a:ln>
        </p:spPr>
        <p:txBody>
          <a:bodyPr spcFirstLastPara="1" wrap="square" lIns="98150" tIns="49075" rIns="98150" bIns="49075"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10"/>
        <p:cNvGrpSpPr/>
        <p:nvPr/>
      </p:nvGrpSpPr>
      <p:grpSpPr>
        <a:xfrm>
          <a:off x="0" y="0"/>
          <a:ext cx="0" cy="0"/>
          <a:chOff x="0" y="0"/>
          <a:chExt cx="0" cy="0"/>
        </a:xfrm>
      </p:grpSpPr>
      <p:sp>
        <p:nvSpPr>
          <p:cNvPr id="611" name="Google Shape;611;p114"/>
          <p:cNvSpPr txBox="1">
            <a:spLocks noGrp="1"/>
          </p:cNvSpPr>
          <p:nvPr>
            <p:ph type="title"/>
          </p:nvPr>
        </p:nvSpPr>
        <p:spPr>
          <a:xfrm>
            <a:off x="457200" y="274638"/>
            <a:ext cx="8229600" cy="1143000"/>
          </a:xfrm>
          <a:prstGeom prst="rect">
            <a:avLst/>
          </a:prstGeom>
          <a:noFill/>
          <a:ln>
            <a:noFill/>
          </a:ln>
        </p:spPr>
        <p:txBody>
          <a:bodyPr spcFirstLastPara="1" wrap="square" lIns="98150" tIns="49075" rIns="98150" bIns="4907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12" name="Google Shape;612;p114"/>
          <p:cNvSpPr txBox="1">
            <a:spLocks noGrp="1"/>
          </p:cNvSpPr>
          <p:nvPr>
            <p:ph type="body" idx="1"/>
          </p:nvPr>
        </p:nvSpPr>
        <p:spPr>
          <a:xfrm>
            <a:off x="457200" y="1600202"/>
            <a:ext cx="4038600" cy="4525964"/>
          </a:xfrm>
          <a:prstGeom prst="rect">
            <a:avLst/>
          </a:prstGeom>
          <a:noFill/>
          <a:ln>
            <a:noFill/>
          </a:ln>
        </p:spPr>
        <p:txBody>
          <a:bodyPr spcFirstLastPara="1" wrap="square" lIns="98150" tIns="49075" rIns="98150" bIns="49075" anchor="t" anchorCtr="0">
            <a:noAutofit/>
          </a:bodyPr>
          <a:lstStyle>
            <a:lvl1pPr marL="457200" lvl="0" indent="-419100" algn="l">
              <a:spcBef>
                <a:spcPts val="600"/>
              </a:spcBef>
              <a:spcAft>
                <a:spcPts val="0"/>
              </a:spcAft>
              <a:buClr>
                <a:schemeClr val="dk1"/>
              </a:buClr>
              <a:buSzPts val="3000"/>
              <a:buChar char="•"/>
              <a:defRPr sz="3000"/>
            </a:lvl1pPr>
            <a:lvl2pPr marL="914400" lvl="1" indent="-393700" algn="l">
              <a:spcBef>
                <a:spcPts val="520"/>
              </a:spcBef>
              <a:spcAft>
                <a:spcPts val="0"/>
              </a:spcAft>
              <a:buClr>
                <a:schemeClr val="dk1"/>
              </a:buClr>
              <a:buSzPts val="2600"/>
              <a:buChar char="–"/>
              <a:defRPr sz="2600"/>
            </a:lvl2pPr>
            <a:lvl3pPr marL="1371600" lvl="2" indent="-368300" algn="l">
              <a:spcBef>
                <a:spcPts val="440"/>
              </a:spcBef>
              <a:spcAft>
                <a:spcPts val="0"/>
              </a:spcAft>
              <a:buClr>
                <a:schemeClr val="dk1"/>
              </a:buClr>
              <a:buSzPts val="2200"/>
              <a:buChar char="•"/>
              <a:defRPr sz="22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3" name="Google Shape;613;p114"/>
          <p:cNvSpPr txBox="1">
            <a:spLocks noGrp="1"/>
          </p:cNvSpPr>
          <p:nvPr>
            <p:ph type="body" idx="2"/>
          </p:nvPr>
        </p:nvSpPr>
        <p:spPr>
          <a:xfrm>
            <a:off x="4648200" y="1600202"/>
            <a:ext cx="4038600" cy="4525964"/>
          </a:xfrm>
          <a:prstGeom prst="rect">
            <a:avLst/>
          </a:prstGeom>
          <a:noFill/>
          <a:ln>
            <a:noFill/>
          </a:ln>
        </p:spPr>
        <p:txBody>
          <a:bodyPr spcFirstLastPara="1" wrap="square" lIns="98150" tIns="49075" rIns="98150" bIns="49075" anchor="t" anchorCtr="0">
            <a:noAutofit/>
          </a:bodyPr>
          <a:lstStyle>
            <a:lvl1pPr marL="457200" lvl="0" indent="-419100" algn="l">
              <a:spcBef>
                <a:spcPts val="600"/>
              </a:spcBef>
              <a:spcAft>
                <a:spcPts val="0"/>
              </a:spcAft>
              <a:buClr>
                <a:schemeClr val="dk1"/>
              </a:buClr>
              <a:buSzPts val="3000"/>
              <a:buChar char="•"/>
              <a:defRPr sz="3000"/>
            </a:lvl1pPr>
            <a:lvl2pPr marL="914400" lvl="1" indent="-393700" algn="l">
              <a:spcBef>
                <a:spcPts val="520"/>
              </a:spcBef>
              <a:spcAft>
                <a:spcPts val="0"/>
              </a:spcAft>
              <a:buClr>
                <a:schemeClr val="dk1"/>
              </a:buClr>
              <a:buSzPts val="2600"/>
              <a:buChar char="–"/>
              <a:defRPr sz="2600"/>
            </a:lvl2pPr>
            <a:lvl3pPr marL="1371600" lvl="2" indent="-368300" algn="l">
              <a:spcBef>
                <a:spcPts val="440"/>
              </a:spcBef>
              <a:spcAft>
                <a:spcPts val="0"/>
              </a:spcAft>
              <a:buClr>
                <a:schemeClr val="dk1"/>
              </a:buClr>
              <a:buSzPts val="2200"/>
              <a:buChar char="•"/>
              <a:defRPr sz="22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4" name="Google Shape;614;p114"/>
          <p:cNvSpPr txBox="1">
            <a:spLocks noGrp="1"/>
          </p:cNvSpPr>
          <p:nvPr>
            <p:ph type="dt" idx="10"/>
          </p:nvPr>
        </p:nvSpPr>
        <p:spPr>
          <a:xfrm>
            <a:off x="457200" y="6356402"/>
            <a:ext cx="2133600" cy="365125"/>
          </a:xfrm>
          <a:prstGeom prst="rect">
            <a:avLst/>
          </a:prstGeom>
          <a:noFill/>
          <a:ln>
            <a:noFill/>
          </a:ln>
        </p:spPr>
        <p:txBody>
          <a:bodyPr spcFirstLastPara="1" wrap="square" lIns="98150" tIns="49075" rIns="98150" bIns="49075"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5" name="Google Shape;615;p114"/>
          <p:cNvSpPr txBox="1">
            <a:spLocks noGrp="1"/>
          </p:cNvSpPr>
          <p:nvPr>
            <p:ph type="ftr" idx="11"/>
          </p:nvPr>
        </p:nvSpPr>
        <p:spPr>
          <a:xfrm>
            <a:off x="3124200" y="6356402"/>
            <a:ext cx="2895600" cy="365125"/>
          </a:xfrm>
          <a:prstGeom prst="rect">
            <a:avLst/>
          </a:prstGeom>
          <a:noFill/>
          <a:ln>
            <a:noFill/>
          </a:ln>
        </p:spPr>
        <p:txBody>
          <a:bodyPr spcFirstLastPara="1" wrap="square" lIns="98150" tIns="49075" rIns="98150" bIns="49075"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6" name="Google Shape;616;p114"/>
          <p:cNvSpPr txBox="1">
            <a:spLocks noGrp="1"/>
          </p:cNvSpPr>
          <p:nvPr>
            <p:ph type="sldNum" idx="12"/>
          </p:nvPr>
        </p:nvSpPr>
        <p:spPr>
          <a:xfrm>
            <a:off x="6553200" y="6356402"/>
            <a:ext cx="2133600" cy="365125"/>
          </a:xfrm>
          <a:prstGeom prst="rect">
            <a:avLst/>
          </a:prstGeom>
          <a:noFill/>
          <a:ln>
            <a:noFill/>
          </a:ln>
        </p:spPr>
        <p:txBody>
          <a:bodyPr spcFirstLastPara="1" wrap="square" lIns="98150" tIns="49075" rIns="98150" bIns="49075"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17"/>
        <p:cNvGrpSpPr/>
        <p:nvPr/>
      </p:nvGrpSpPr>
      <p:grpSpPr>
        <a:xfrm>
          <a:off x="0" y="0"/>
          <a:ext cx="0" cy="0"/>
          <a:chOff x="0" y="0"/>
          <a:chExt cx="0" cy="0"/>
        </a:xfrm>
      </p:grpSpPr>
      <p:sp>
        <p:nvSpPr>
          <p:cNvPr id="618" name="Google Shape;618;p115"/>
          <p:cNvSpPr txBox="1">
            <a:spLocks noGrp="1"/>
          </p:cNvSpPr>
          <p:nvPr>
            <p:ph type="title"/>
          </p:nvPr>
        </p:nvSpPr>
        <p:spPr>
          <a:xfrm>
            <a:off x="457200" y="274638"/>
            <a:ext cx="8229600" cy="1143000"/>
          </a:xfrm>
          <a:prstGeom prst="rect">
            <a:avLst/>
          </a:prstGeom>
          <a:noFill/>
          <a:ln>
            <a:noFill/>
          </a:ln>
        </p:spPr>
        <p:txBody>
          <a:bodyPr spcFirstLastPara="1" wrap="square" lIns="98150" tIns="49075" rIns="98150" bIns="4907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19" name="Google Shape;619;p115"/>
          <p:cNvSpPr txBox="1">
            <a:spLocks noGrp="1"/>
          </p:cNvSpPr>
          <p:nvPr>
            <p:ph type="body" idx="1"/>
          </p:nvPr>
        </p:nvSpPr>
        <p:spPr>
          <a:xfrm>
            <a:off x="457200" y="1535137"/>
            <a:ext cx="4040188" cy="639763"/>
          </a:xfrm>
          <a:prstGeom prst="rect">
            <a:avLst/>
          </a:prstGeom>
          <a:noFill/>
          <a:ln>
            <a:noFill/>
          </a:ln>
        </p:spPr>
        <p:txBody>
          <a:bodyPr spcFirstLastPara="1" wrap="square" lIns="98150" tIns="49075" rIns="98150" bIns="49075" anchor="b" anchorCtr="0">
            <a:noAutofit/>
          </a:bodyPr>
          <a:lstStyle>
            <a:lvl1pPr marL="457200" lvl="0" indent="-228600" algn="l">
              <a:spcBef>
                <a:spcPts val="520"/>
              </a:spcBef>
              <a:spcAft>
                <a:spcPts val="0"/>
              </a:spcAft>
              <a:buClr>
                <a:schemeClr val="dk1"/>
              </a:buClr>
              <a:buSzPts val="2600"/>
              <a:buNone/>
              <a:defRPr sz="2600" b="1"/>
            </a:lvl1pPr>
            <a:lvl2pPr marL="914400" lvl="1" indent="-228600" algn="l">
              <a:spcBef>
                <a:spcPts val="440"/>
              </a:spcBef>
              <a:spcAft>
                <a:spcPts val="0"/>
              </a:spcAft>
              <a:buClr>
                <a:schemeClr val="dk1"/>
              </a:buClr>
              <a:buSzPts val="2200"/>
              <a:buNone/>
              <a:defRPr sz="2200" b="1"/>
            </a:lvl2pPr>
            <a:lvl3pPr marL="1371600" lvl="2" indent="-228600" algn="l">
              <a:spcBef>
                <a:spcPts val="400"/>
              </a:spcBef>
              <a:spcAft>
                <a:spcPts val="0"/>
              </a:spcAft>
              <a:buClr>
                <a:schemeClr val="dk1"/>
              </a:buClr>
              <a:buSzPts val="2000"/>
              <a:buNone/>
              <a:defRPr sz="2000" b="1"/>
            </a:lvl3pPr>
            <a:lvl4pPr marL="1828800" lvl="3" indent="-228600" algn="l">
              <a:spcBef>
                <a:spcPts val="340"/>
              </a:spcBef>
              <a:spcAft>
                <a:spcPts val="0"/>
              </a:spcAft>
              <a:buClr>
                <a:schemeClr val="dk1"/>
              </a:buClr>
              <a:buSzPts val="1700"/>
              <a:buNone/>
              <a:defRPr sz="1700" b="1"/>
            </a:lvl4pPr>
            <a:lvl5pPr marL="2286000" lvl="4" indent="-228600" algn="l">
              <a:spcBef>
                <a:spcPts val="340"/>
              </a:spcBef>
              <a:spcAft>
                <a:spcPts val="0"/>
              </a:spcAft>
              <a:buClr>
                <a:schemeClr val="dk1"/>
              </a:buClr>
              <a:buSzPts val="1700"/>
              <a:buNone/>
              <a:defRPr sz="1700" b="1"/>
            </a:lvl5pPr>
            <a:lvl6pPr marL="2743200" lvl="5" indent="-228600" algn="l">
              <a:spcBef>
                <a:spcPts val="340"/>
              </a:spcBef>
              <a:spcAft>
                <a:spcPts val="0"/>
              </a:spcAft>
              <a:buClr>
                <a:schemeClr val="dk1"/>
              </a:buClr>
              <a:buSzPts val="1700"/>
              <a:buNone/>
              <a:defRPr sz="1700" b="1"/>
            </a:lvl6pPr>
            <a:lvl7pPr marL="3200400" lvl="6" indent="-228600" algn="l">
              <a:spcBef>
                <a:spcPts val="340"/>
              </a:spcBef>
              <a:spcAft>
                <a:spcPts val="0"/>
              </a:spcAft>
              <a:buClr>
                <a:schemeClr val="dk1"/>
              </a:buClr>
              <a:buSzPts val="1700"/>
              <a:buNone/>
              <a:defRPr sz="1700" b="1"/>
            </a:lvl7pPr>
            <a:lvl8pPr marL="3657600" lvl="7" indent="-228600" algn="l">
              <a:spcBef>
                <a:spcPts val="340"/>
              </a:spcBef>
              <a:spcAft>
                <a:spcPts val="0"/>
              </a:spcAft>
              <a:buClr>
                <a:schemeClr val="dk1"/>
              </a:buClr>
              <a:buSzPts val="1700"/>
              <a:buNone/>
              <a:defRPr sz="1700" b="1"/>
            </a:lvl8pPr>
            <a:lvl9pPr marL="4114800" lvl="8" indent="-228600" algn="l">
              <a:spcBef>
                <a:spcPts val="340"/>
              </a:spcBef>
              <a:spcAft>
                <a:spcPts val="0"/>
              </a:spcAft>
              <a:buClr>
                <a:schemeClr val="dk1"/>
              </a:buClr>
              <a:buSzPts val="1700"/>
              <a:buNone/>
              <a:defRPr sz="1700" b="1"/>
            </a:lvl9pPr>
          </a:lstStyle>
          <a:p>
            <a:endParaRPr/>
          </a:p>
        </p:txBody>
      </p:sp>
      <p:sp>
        <p:nvSpPr>
          <p:cNvPr id="620" name="Google Shape;620;p115"/>
          <p:cNvSpPr txBox="1">
            <a:spLocks noGrp="1"/>
          </p:cNvSpPr>
          <p:nvPr>
            <p:ph type="body" idx="2"/>
          </p:nvPr>
        </p:nvSpPr>
        <p:spPr>
          <a:xfrm>
            <a:off x="457200" y="2174875"/>
            <a:ext cx="4040188" cy="3951288"/>
          </a:xfrm>
          <a:prstGeom prst="rect">
            <a:avLst/>
          </a:prstGeom>
          <a:noFill/>
          <a:ln>
            <a:noFill/>
          </a:ln>
        </p:spPr>
        <p:txBody>
          <a:bodyPr spcFirstLastPara="1" wrap="square" lIns="98150" tIns="49075" rIns="98150" bIns="49075" anchor="t" anchorCtr="0">
            <a:noAutofit/>
          </a:bodyPr>
          <a:lstStyle>
            <a:lvl1pPr marL="457200" lvl="0" indent="-393700" algn="l">
              <a:spcBef>
                <a:spcPts val="520"/>
              </a:spcBef>
              <a:spcAft>
                <a:spcPts val="0"/>
              </a:spcAft>
              <a:buClr>
                <a:schemeClr val="dk1"/>
              </a:buClr>
              <a:buSzPts val="2600"/>
              <a:buChar char="•"/>
              <a:defRPr sz="2600"/>
            </a:lvl1pPr>
            <a:lvl2pPr marL="914400" lvl="1" indent="-368300" algn="l">
              <a:spcBef>
                <a:spcPts val="440"/>
              </a:spcBef>
              <a:spcAft>
                <a:spcPts val="0"/>
              </a:spcAft>
              <a:buClr>
                <a:schemeClr val="dk1"/>
              </a:buClr>
              <a:buSzPts val="2200"/>
              <a:buChar char="–"/>
              <a:defRPr sz="2200"/>
            </a:lvl2pPr>
            <a:lvl3pPr marL="1371600" lvl="2" indent="-355600" algn="l">
              <a:spcBef>
                <a:spcPts val="400"/>
              </a:spcBef>
              <a:spcAft>
                <a:spcPts val="0"/>
              </a:spcAft>
              <a:buClr>
                <a:schemeClr val="dk1"/>
              </a:buClr>
              <a:buSzPts val="2000"/>
              <a:buChar char="•"/>
              <a:defRPr sz="2000"/>
            </a:lvl3pPr>
            <a:lvl4pPr marL="1828800" lvl="3" indent="-336550" algn="l">
              <a:spcBef>
                <a:spcPts val="340"/>
              </a:spcBef>
              <a:spcAft>
                <a:spcPts val="0"/>
              </a:spcAft>
              <a:buClr>
                <a:schemeClr val="dk1"/>
              </a:buClr>
              <a:buSzPts val="1700"/>
              <a:buChar char="–"/>
              <a:defRPr sz="1700"/>
            </a:lvl4pPr>
            <a:lvl5pPr marL="2286000" lvl="4" indent="-336550" algn="l">
              <a:spcBef>
                <a:spcPts val="340"/>
              </a:spcBef>
              <a:spcAft>
                <a:spcPts val="0"/>
              </a:spcAft>
              <a:buClr>
                <a:schemeClr val="dk1"/>
              </a:buClr>
              <a:buSzPts val="1700"/>
              <a:buChar char="»"/>
              <a:defRPr sz="1700"/>
            </a:lvl5pPr>
            <a:lvl6pPr marL="2743200" lvl="5" indent="-336550" algn="l">
              <a:spcBef>
                <a:spcPts val="340"/>
              </a:spcBef>
              <a:spcAft>
                <a:spcPts val="0"/>
              </a:spcAft>
              <a:buClr>
                <a:schemeClr val="dk1"/>
              </a:buClr>
              <a:buSzPts val="1700"/>
              <a:buChar char="•"/>
              <a:defRPr sz="1700"/>
            </a:lvl6pPr>
            <a:lvl7pPr marL="3200400" lvl="6" indent="-336550" algn="l">
              <a:spcBef>
                <a:spcPts val="340"/>
              </a:spcBef>
              <a:spcAft>
                <a:spcPts val="0"/>
              </a:spcAft>
              <a:buClr>
                <a:schemeClr val="dk1"/>
              </a:buClr>
              <a:buSzPts val="1700"/>
              <a:buChar char="•"/>
              <a:defRPr sz="1700"/>
            </a:lvl7pPr>
            <a:lvl8pPr marL="3657600" lvl="7" indent="-336550" algn="l">
              <a:spcBef>
                <a:spcPts val="340"/>
              </a:spcBef>
              <a:spcAft>
                <a:spcPts val="0"/>
              </a:spcAft>
              <a:buClr>
                <a:schemeClr val="dk1"/>
              </a:buClr>
              <a:buSzPts val="1700"/>
              <a:buChar char="•"/>
              <a:defRPr sz="1700"/>
            </a:lvl8pPr>
            <a:lvl9pPr marL="4114800" lvl="8" indent="-336550" algn="l">
              <a:spcBef>
                <a:spcPts val="340"/>
              </a:spcBef>
              <a:spcAft>
                <a:spcPts val="0"/>
              </a:spcAft>
              <a:buClr>
                <a:schemeClr val="dk1"/>
              </a:buClr>
              <a:buSzPts val="1700"/>
              <a:buChar char="•"/>
              <a:defRPr sz="1700"/>
            </a:lvl9pPr>
          </a:lstStyle>
          <a:p>
            <a:endParaRPr/>
          </a:p>
        </p:txBody>
      </p:sp>
      <p:sp>
        <p:nvSpPr>
          <p:cNvPr id="621" name="Google Shape;621;p115"/>
          <p:cNvSpPr txBox="1">
            <a:spLocks noGrp="1"/>
          </p:cNvSpPr>
          <p:nvPr>
            <p:ph type="body" idx="3"/>
          </p:nvPr>
        </p:nvSpPr>
        <p:spPr>
          <a:xfrm>
            <a:off x="4645053" y="1535137"/>
            <a:ext cx="4041775" cy="639763"/>
          </a:xfrm>
          <a:prstGeom prst="rect">
            <a:avLst/>
          </a:prstGeom>
          <a:noFill/>
          <a:ln>
            <a:noFill/>
          </a:ln>
        </p:spPr>
        <p:txBody>
          <a:bodyPr spcFirstLastPara="1" wrap="square" lIns="98150" tIns="49075" rIns="98150" bIns="49075" anchor="b" anchorCtr="0">
            <a:noAutofit/>
          </a:bodyPr>
          <a:lstStyle>
            <a:lvl1pPr marL="457200" lvl="0" indent="-228600" algn="l">
              <a:spcBef>
                <a:spcPts val="520"/>
              </a:spcBef>
              <a:spcAft>
                <a:spcPts val="0"/>
              </a:spcAft>
              <a:buClr>
                <a:schemeClr val="dk1"/>
              </a:buClr>
              <a:buSzPts val="2600"/>
              <a:buNone/>
              <a:defRPr sz="2600" b="1"/>
            </a:lvl1pPr>
            <a:lvl2pPr marL="914400" lvl="1" indent="-228600" algn="l">
              <a:spcBef>
                <a:spcPts val="440"/>
              </a:spcBef>
              <a:spcAft>
                <a:spcPts val="0"/>
              </a:spcAft>
              <a:buClr>
                <a:schemeClr val="dk1"/>
              </a:buClr>
              <a:buSzPts val="2200"/>
              <a:buNone/>
              <a:defRPr sz="2200" b="1"/>
            </a:lvl2pPr>
            <a:lvl3pPr marL="1371600" lvl="2" indent="-228600" algn="l">
              <a:spcBef>
                <a:spcPts val="400"/>
              </a:spcBef>
              <a:spcAft>
                <a:spcPts val="0"/>
              </a:spcAft>
              <a:buClr>
                <a:schemeClr val="dk1"/>
              </a:buClr>
              <a:buSzPts val="2000"/>
              <a:buNone/>
              <a:defRPr sz="2000" b="1"/>
            </a:lvl3pPr>
            <a:lvl4pPr marL="1828800" lvl="3" indent="-228600" algn="l">
              <a:spcBef>
                <a:spcPts val="340"/>
              </a:spcBef>
              <a:spcAft>
                <a:spcPts val="0"/>
              </a:spcAft>
              <a:buClr>
                <a:schemeClr val="dk1"/>
              </a:buClr>
              <a:buSzPts val="1700"/>
              <a:buNone/>
              <a:defRPr sz="1700" b="1"/>
            </a:lvl4pPr>
            <a:lvl5pPr marL="2286000" lvl="4" indent="-228600" algn="l">
              <a:spcBef>
                <a:spcPts val="340"/>
              </a:spcBef>
              <a:spcAft>
                <a:spcPts val="0"/>
              </a:spcAft>
              <a:buClr>
                <a:schemeClr val="dk1"/>
              </a:buClr>
              <a:buSzPts val="1700"/>
              <a:buNone/>
              <a:defRPr sz="1700" b="1"/>
            </a:lvl5pPr>
            <a:lvl6pPr marL="2743200" lvl="5" indent="-228600" algn="l">
              <a:spcBef>
                <a:spcPts val="340"/>
              </a:spcBef>
              <a:spcAft>
                <a:spcPts val="0"/>
              </a:spcAft>
              <a:buClr>
                <a:schemeClr val="dk1"/>
              </a:buClr>
              <a:buSzPts val="1700"/>
              <a:buNone/>
              <a:defRPr sz="1700" b="1"/>
            </a:lvl6pPr>
            <a:lvl7pPr marL="3200400" lvl="6" indent="-228600" algn="l">
              <a:spcBef>
                <a:spcPts val="340"/>
              </a:spcBef>
              <a:spcAft>
                <a:spcPts val="0"/>
              </a:spcAft>
              <a:buClr>
                <a:schemeClr val="dk1"/>
              </a:buClr>
              <a:buSzPts val="1700"/>
              <a:buNone/>
              <a:defRPr sz="1700" b="1"/>
            </a:lvl7pPr>
            <a:lvl8pPr marL="3657600" lvl="7" indent="-228600" algn="l">
              <a:spcBef>
                <a:spcPts val="340"/>
              </a:spcBef>
              <a:spcAft>
                <a:spcPts val="0"/>
              </a:spcAft>
              <a:buClr>
                <a:schemeClr val="dk1"/>
              </a:buClr>
              <a:buSzPts val="1700"/>
              <a:buNone/>
              <a:defRPr sz="1700" b="1"/>
            </a:lvl8pPr>
            <a:lvl9pPr marL="4114800" lvl="8" indent="-228600" algn="l">
              <a:spcBef>
                <a:spcPts val="340"/>
              </a:spcBef>
              <a:spcAft>
                <a:spcPts val="0"/>
              </a:spcAft>
              <a:buClr>
                <a:schemeClr val="dk1"/>
              </a:buClr>
              <a:buSzPts val="1700"/>
              <a:buNone/>
              <a:defRPr sz="1700" b="1"/>
            </a:lvl9pPr>
          </a:lstStyle>
          <a:p>
            <a:endParaRPr/>
          </a:p>
        </p:txBody>
      </p:sp>
      <p:sp>
        <p:nvSpPr>
          <p:cNvPr id="622" name="Google Shape;622;p115"/>
          <p:cNvSpPr txBox="1">
            <a:spLocks noGrp="1"/>
          </p:cNvSpPr>
          <p:nvPr>
            <p:ph type="body" idx="4"/>
          </p:nvPr>
        </p:nvSpPr>
        <p:spPr>
          <a:xfrm>
            <a:off x="4645053" y="2174875"/>
            <a:ext cx="4041775" cy="3951288"/>
          </a:xfrm>
          <a:prstGeom prst="rect">
            <a:avLst/>
          </a:prstGeom>
          <a:noFill/>
          <a:ln>
            <a:noFill/>
          </a:ln>
        </p:spPr>
        <p:txBody>
          <a:bodyPr spcFirstLastPara="1" wrap="square" lIns="98150" tIns="49075" rIns="98150" bIns="49075" anchor="t" anchorCtr="0">
            <a:noAutofit/>
          </a:bodyPr>
          <a:lstStyle>
            <a:lvl1pPr marL="457200" lvl="0" indent="-393700" algn="l">
              <a:spcBef>
                <a:spcPts val="520"/>
              </a:spcBef>
              <a:spcAft>
                <a:spcPts val="0"/>
              </a:spcAft>
              <a:buClr>
                <a:schemeClr val="dk1"/>
              </a:buClr>
              <a:buSzPts val="2600"/>
              <a:buChar char="•"/>
              <a:defRPr sz="2600"/>
            </a:lvl1pPr>
            <a:lvl2pPr marL="914400" lvl="1" indent="-368300" algn="l">
              <a:spcBef>
                <a:spcPts val="440"/>
              </a:spcBef>
              <a:spcAft>
                <a:spcPts val="0"/>
              </a:spcAft>
              <a:buClr>
                <a:schemeClr val="dk1"/>
              </a:buClr>
              <a:buSzPts val="2200"/>
              <a:buChar char="–"/>
              <a:defRPr sz="2200"/>
            </a:lvl2pPr>
            <a:lvl3pPr marL="1371600" lvl="2" indent="-355600" algn="l">
              <a:spcBef>
                <a:spcPts val="400"/>
              </a:spcBef>
              <a:spcAft>
                <a:spcPts val="0"/>
              </a:spcAft>
              <a:buClr>
                <a:schemeClr val="dk1"/>
              </a:buClr>
              <a:buSzPts val="2000"/>
              <a:buChar char="•"/>
              <a:defRPr sz="2000"/>
            </a:lvl3pPr>
            <a:lvl4pPr marL="1828800" lvl="3" indent="-336550" algn="l">
              <a:spcBef>
                <a:spcPts val="340"/>
              </a:spcBef>
              <a:spcAft>
                <a:spcPts val="0"/>
              </a:spcAft>
              <a:buClr>
                <a:schemeClr val="dk1"/>
              </a:buClr>
              <a:buSzPts val="1700"/>
              <a:buChar char="–"/>
              <a:defRPr sz="1700"/>
            </a:lvl4pPr>
            <a:lvl5pPr marL="2286000" lvl="4" indent="-336550" algn="l">
              <a:spcBef>
                <a:spcPts val="340"/>
              </a:spcBef>
              <a:spcAft>
                <a:spcPts val="0"/>
              </a:spcAft>
              <a:buClr>
                <a:schemeClr val="dk1"/>
              </a:buClr>
              <a:buSzPts val="1700"/>
              <a:buChar char="»"/>
              <a:defRPr sz="1700"/>
            </a:lvl5pPr>
            <a:lvl6pPr marL="2743200" lvl="5" indent="-336550" algn="l">
              <a:spcBef>
                <a:spcPts val="340"/>
              </a:spcBef>
              <a:spcAft>
                <a:spcPts val="0"/>
              </a:spcAft>
              <a:buClr>
                <a:schemeClr val="dk1"/>
              </a:buClr>
              <a:buSzPts val="1700"/>
              <a:buChar char="•"/>
              <a:defRPr sz="1700"/>
            </a:lvl6pPr>
            <a:lvl7pPr marL="3200400" lvl="6" indent="-336550" algn="l">
              <a:spcBef>
                <a:spcPts val="340"/>
              </a:spcBef>
              <a:spcAft>
                <a:spcPts val="0"/>
              </a:spcAft>
              <a:buClr>
                <a:schemeClr val="dk1"/>
              </a:buClr>
              <a:buSzPts val="1700"/>
              <a:buChar char="•"/>
              <a:defRPr sz="1700"/>
            </a:lvl7pPr>
            <a:lvl8pPr marL="3657600" lvl="7" indent="-336550" algn="l">
              <a:spcBef>
                <a:spcPts val="340"/>
              </a:spcBef>
              <a:spcAft>
                <a:spcPts val="0"/>
              </a:spcAft>
              <a:buClr>
                <a:schemeClr val="dk1"/>
              </a:buClr>
              <a:buSzPts val="1700"/>
              <a:buChar char="•"/>
              <a:defRPr sz="1700"/>
            </a:lvl8pPr>
            <a:lvl9pPr marL="4114800" lvl="8" indent="-336550" algn="l">
              <a:spcBef>
                <a:spcPts val="340"/>
              </a:spcBef>
              <a:spcAft>
                <a:spcPts val="0"/>
              </a:spcAft>
              <a:buClr>
                <a:schemeClr val="dk1"/>
              </a:buClr>
              <a:buSzPts val="1700"/>
              <a:buChar char="•"/>
              <a:defRPr sz="1700"/>
            </a:lvl9pPr>
          </a:lstStyle>
          <a:p>
            <a:endParaRPr/>
          </a:p>
        </p:txBody>
      </p:sp>
      <p:sp>
        <p:nvSpPr>
          <p:cNvPr id="623" name="Google Shape;623;p115"/>
          <p:cNvSpPr txBox="1">
            <a:spLocks noGrp="1"/>
          </p:cNvSpPr>
          <p:nvPr>
            <p:ph type="dt" idx="10"/>
          </p:nvPr>
        </p:nvSpPr>
        <p:spPr>
          <a:xfrm>
            <a:off x="457200" y="6356402"/>
            <a:ext cx="2133600" cy="365125"/>
          </a:xfrm>
          <a:prstGeom prst="rect">
            <a:avLst/>
          </a:prstGeom>
          <a:noFill/>
          <a:ln>
            <a:noFill/>
          </a:ln>
        </p:spPr>
        <p:txBody>
          <a:bodyPr spcFirstLastPara="1" wrap="square" lIns="98150" tIns="49075" rIns="98150" bIns="49075"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4" name="Google Shape;624;p115"/>
          <p:cNvSpPr txBox="1">
            <a:spLocks noGrp="1"/>
          </p:cNvSpPr>
          <p:nvPr>
            <p:ph type="ftr" idx="11"/>
          </p:nvPr>
        </p:nvSpPr>
        <p:spPr>
          <a:xfrm>
            <a:off x="3124200" y="6356402"/>
            <a:ext cx="2895600" cy="365125"/>
          </a:xfrm>
          <a:prstGeom prst="rect">
            <a:avLst/>
          </a:prstGeom>
          <a:noFill/>
          <a:ln>
            <a:noFill/>
          </a:ln>
        </p:spPr>
        <p:txBody>
          <a:bodyPr spcFirstLastPara="1" wrap="square" lIns="98150" tIns="49075" rIns="98150" bIns="49075"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5" name="Google Shape;625;p115"/>
          <p:cNvSpPr txBox="1">
            <a:spLocks noGrp="1"/>
          </p:cNvSpPr>
          <p:nvPr>
            <p:ph type="sldNum" idx="12"/>
          </p:nvPr>
        </p:nvSpPr>
        <p:spPr>
          <a:xfrm>
            <a:off x="6553200" y="6356402"/>
            <a:ext cx="2133600" cy="365125"/>
          </a:xfrm>
          <a:prstGeom prst="rect">
            <a:avLst/>
          </a:prstGeom>
          <a:noFill/>
          <a:ln>
            <a:noFill/>
          </a:ln>
        </p:spPr>
        <p:txBody>
          <a:bodyPr spcFirstLastPara="1" wrap="square" lIns="98150" tIns="49075" rIns="98150" bIns="49075"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26"/>
        <p:cNvGrpSpPr/>
        <p:nvPr/>
      </p:nvGrpSpPr>
      <p:grpSpPr>
        <a:xfrm>
          <a:off x="0" y="0"/>
          <a:ext cx="0" cy="0"/>
          <a:chOff x="0" y="0"/>
          <a:chExt cx="0" cy="0"/>
        </a:xfrm>
      </p:grpSpPr>
      <p:sp>
        <p:nvSpPr>
          <p:cNvPr id="627" name="Google Shape;627;p116"/>
          <p:cNvSpPr txBox="1">
            <a:spLocks noGrp="1"/>
          </p:cNvSpPr>
          <p:nvPr>
            <p:ph type="title"/>
          </p:nvPr>
        </p:nvSpPr>
        <p:spPr>
          <a:xfrm>
            <a:off x="457200" y="274638"/>
            <a:ext cx="8229600" cy="1143000"/>
          </a:xfrm>
          <a:prstGeom prst="rect">
            <a:avLst/>
          </a:prstGeom>
          <a:noFill/>
          <a:ln>
            <a:noFill/>
          </a:ln>
        </p:spPr>
        <p:txBody>
          <a:bodyPr spcFirstLastPara="1" wrap="square" lIns="98150" tIns="49075" rIns="98150" bIns="4907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28" name="Google Shape;628;p116"/>
          <p:cNvSpPr txBox="1">
            <a:spLocks noGrp="1"/>
          </p:cNvSpPr>
          <p:nvPr>
            <p:ph type="dt" idx="10"/>
          </p:nvPr>
        </p:nvSpPr>
        <p:spPr>
          <a:xfrm>
            <a:off x="457200" y="6356402"/>
            <a:ext cx="2133600" cy="365125"/>
          </a:xfrm>
          <a:prstGeom prst="rect">
            <a:avLst/>
          </a:prstGeom>
          <a:noFill/>
          <a:ln>
            <a:noFill/>
          </a:ln>
        </p:spPr>
        <p:txBody>
          <a:bodyPr spcFirstLastPara="1" wrap="square" lIns="98150" tIns="49075" rIns="98150" bIns="49075"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9" name="Google Shape;629;p116"/>
          <p:cNvSpPr txBox="1">
            <a:spLocks noGrp="1"/>
          </p:cNvSpPr>
          <p:nvPr>
            <p:ph type="ftr" idx="11"/>
          </p:nvPr>
        </p:nvSpPr>
        <p:spPr>
          <a:xfrm>
            <a:off x="3124200" y="6356402"/>
            <a:ext cx="2895600" cy="365125"/>
          </a:xfrm>
          <a:prstGeom prst="rect">
            <a:avLst/>
          </a:prstGeom>
          <a:noFill/>
          <a:ln>
            <a:noFill/>
          </a:ln>
        </p:spPr>
        <p:txBody>
          <a:bodyPr spcFirstLastPara="1" wrap="square" lIns="98150" tIns="49075" rIns="98150" bIns="49075"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0" name="Google Shape;630;p116"/>
          <p:cNvSpPr txBox="1">
            <a:spLocks noGrp="1"/>
          </p:cNvSpPr>
          <p:nvPr>
            <p:ph type="sldNum" idx="12"/>
          </p:nvPr>
        </p:nvSpPr>
        <p:spPr>
          <a:xfrm>
            <a:off x="6553200" y="6356402"/>
            <a:ext cx="2133600" cy="365125"/>
          </a:xfrm>
          <a:prstGeom prst="rect">
            <a:avLst/>
          </a:prstGeom>
          <a:noFill/>
          <a:ln>
            <a:noFill/>
          </a:ln>
        </p:spPr>
        <p:txBody>
          <a:bodyPr spcFirstLastPara="1" wrap="square" lIns="98150" tIns="49075" rIns="98150" bIns="49075"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1"/>
        <p:cNvGrpSpPr/>
        <p:nvPr/>
      </p:nvGrpSpPr>
      <p:grpSpPr>
        <a:xfrm>
          <a:off x="0" y="0"/>
          <a:ext cx="0" cy="0"/>
          <a:chOff x="0" y="0"/>
          <a:chExt cx="0" cy="0"/>
        </a:xfrm>
      </p:grpSpPr>
      <p:sp>
        <p:nvSpPr>
          <p:cNvPr id="632" name="Google Shape;632;p117"/>
          <p:cNvSpPr txBox="1">
            <a:spLocks noGrp="1"/>
          </p:cNvSpPr>
          <p:nvPr>
            <p:ph type="dt" idx="10"/>
          </p:nvPr>
        </p:nvSpPr>
        <p:spPr>
          <a:xfrm>
            <a:off x="457200" y="6356402"/>
            <a:ext cx="2133600" cy="365125"/>
          </a:xfrm>
          <a:prstGeom prst="rect">
            <a:avLst/>
          </a:prstGeom>
          <a:noFill/>
          <a:ln>
            <a:noFill/>
          </a:ln>
        </p:spPr>
        <p:txBody>
          <a:bodyPr spcFirstLastPara="1" wrap="square" lIns="98150" tIns="49075" rIns="98150" bIns="49075"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3" name="Google Shape;633;p117"/>
          <p:cNvSpPr txBox="1">
            <a:spLocks noGrp="1"/>
          </p:cNvSpPr>
          <p:nvPr>
            <p:ph type="ftr" idx="11"/>
          </p:nvPr>
        </p:nvSpPr>
        <p:spPr>
          <a:xfrm>
            <a:off x="3124200" y="6356402"/>
            <a:ext cx="2895600" cy="365125"/>
          </a:xfrm>
          <a:prstGeom prst="rect">
            <a:avLst/>
          </a:prstGeom>
          <a:noFill/>
          <a:ln>
            <a:noFill/>
          </a:ln>
        </p:spPr>
        <p:txBody>
          <a:bodyPr spcFirstLastPara="1" wrap="square" lIns="98150" tIns="49075" rIns="98150" bIns="49075"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4" name="Google Shape;634;p117"/>
          <p:cNvSpPr txBox="1">
            <a:spLocks noGrp="1"/>
          </p:cNvSpPr>
          <p:nvPr>
            <p:ph type="sldNum" idx="12"/>
          </p:nvPr>
        </p:nvSpPr>
        <p:spPr>
          <a:xfrm>
            <a:off x="6553200" y="6356402"/>
            <a:ext cx="2133600" cy="365125"/>
          </a:xfrm>
          <a:prstGeom prst="rect">
            <a:avLst/>
          </a:prstGeom>
          <a:noFill/>
          <a:ln>
            <a:noFill/>
          </a:ln>
        </p:spPr>
        <p:txBody>
          <a:bodyPr spcFirstLastPara="1" wrap="square" lIns="98150" tIns="49075" rIns="98150" bIns="49075"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5"/>
        <p:cNvGrpSpPr/>
        <p:nvPr/>
      </p:nvGrpSpPr>
      <p:grpSpPr>
        <a:xfrm>
          <a:off x="0" y="0"/>
          <a:ext cx="0" cy="0"/>
          <a:chOff x="0" y="0"/>
          <a:chExt cx="0" cy="0"/>
        </a:xfrm>
      </p:grpSpPr>
      <p:sp>
        <p:nvSpPr>
          <p:cNvPr id="636" name="Google Shape;636;p118"/>
          <p:cNvSpPr txBox="1">
            <a:spLocks noGrp="1"/>
          </p:cNvSpPr>
          <p:nvPr>
            <p:ph type="title"/>
          </p:nvPr>
        </p:nvSpPr>
        <p:spPr>
          <a:xfrm>
            <a:off x="457202" y="273122"/>
            <a:ext cx="3008313" cy="1162051"/>
          </a:xfrm>
          <a:prstGeom prst="rect">
            <a:avLst/>
          </a:prstGeom>
          <a:noFill/>
          <a:ln>
            <a:noFill/>
          </a:ln>
        </p:spPr>
        <p:txBody>
          <a:bodyPr spcFirstLastPara="1" wrap="square" lIns="98150" tIns="49075" rIns="98150" bIns="49075" anchor="b" anchorCtr="0">
            <a:noAutofit/>
          </a:bodyPr>
          <a:lstStyle>
            <a:lvl1pPr lvl="0" algn="l">
              <a:spcBef>
                <a:spcPts val="0"/>
              </a:spcBef>
              <a:spcAft>
                <a:spcPts val="0"/>
              </a:spcAft>
              <a:buSzPts val="1400"/>
              <a:buNone/>
              <a:defRPr sz="22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37" name="Google Shape;637;p118"/>
          <p:cNvSpPr txBox="1">
            <a:spLocks noGrp="1"/>
          </p:cNvSpPr>
          <p:nvPr>
            <p:ph type="body" idx="1"/>
          </p:nvPr>
        </p:nvSpPr>
        <p:spPr>
          <a:xfrm>
            <a:off x="3575050" y="273125"/>
            <a:ext cx="5111750" cy="5853113"/>
          </a:xfrm>
          <a:prstGeom prst="rect">
            <a:avLst/>
          </a:prstGeom>
          <a:noFill/>
          <a:ln>
            <a:noFill/>
          </a:ln>
        </p:spPr>
        <p:txBody>
          <a:bodyPr spcFirstLastPara="1" wrap="square" lIns="98150" tIns="49075" rIns="98150" bIns="49075" anchor="t" anchorCtr="0">
            <a:noAutofit/>
          </a:bodyPr>
          <a:lstStyle>
            <a:lvl1pPr marL="457200" lvl="0" indent="-450850" algn="l">
              <a:spcBef>
                <a:spcPts val="700"/>
              </a:spcBef>
              <a:spcAft>
                <a:spcPts val="0"/>
              </a:spcAft>
              <a:buClr>
                <a:schemeClr val="dk1"/>
              </a:buClr>
              <a:buSzPts val="3500"/>
              <a:buChar char="•"/>
              <a:defRPr sz="3500"/>
            </a:lvl1pPr>
            <a:lvl2pPr marL="914400" lvl="1" indent="-419100" algn="l">
              <a:spcBef>
                <a:spcPts val="600"/>
              </a:spcBef>
              <a:spcAft>
                <a:spcPts val="0"/>
              </a:spcAft>
              <a:buClr>
                <a:schemeClr val="dk1"/>
              </a:buClr>
              <a:buSzPts val="3000"/>
              <a:buChar char="–"/>
              <a:defRPr sz="3000"/>
            </a:lvl2pPr>
            <a:lvl3pPr marL="1371600" lvl="2" indent="-393700" algn="l">
              <a:spcBef>
                <a:spcPts val="520"/>
              </a:spcBef>
              <a:spcAft>
                <a:spcPts val="0"/>
              </a:spcAft>
              <a:buClr>
                <a:schemeClr val="dk1"/>
              </a:buClr>
              <a:buSzPts val="2600"/>
              <a:buChar char="•"/>
              <a:defRPr sz="2600"/>
            </a:lvl3pPr>
            <a:lvl4pPr marL="1828800" lvl="3" indent="-368300" algn="l">
              <a:spcBef>
                <a:spcPts val="440"/>
              </a:spcBef>
              <a:spcAft>
                <a:spcPts val="0"/>
              </a:spcAft>
              <a:buClr>
                <a:schemeClr val="dk1"/>
              </a:buClr>
              <a:buSzPts val="2200"/>
              <a:buChar char="–"/>
              <a:defRPr sz="2200"/>
            </a:lvl4pPr>
            <a:lvl5pPr marL="2286000" lvl="4" indent="-368300" algn="l">
              <a:spcBef>
                <a:spcPts val="440"/>
              </a:spcBef>
              <a:spcAft>
                <a:spcPts val="0"/>
              </a:spcAft>
              <a:buClr>
                <a:schemeClr val="dk1"/>
              </a:buClr>
              <a:buSzPts val="2200"/>
              <a:buChar char="»"/>
              <a:defRPr sz="2200"/>
            </a:lvl5pPr>
            <a:lvl6pPr marL="2743200" lvl="5" indent="-368300" algn="l">
              <a:spcBef>
                <a:spcPts val="440"/>
              </a:spcBef>
              <a:spcAft>
                <a:spcPts val="0"/>
              </a:spcAft>
              <a:buClr>
                <a:schemeClr val="dk1"/>
              </a:buClr>
              <a:buSzPts val="2200"/>
              <a:buChar char="•"/>
              <a:defRPr sz="2200"/>
            </a:lvl6pPr>
            <a:lvl7pPr marL="3200400" lvl="6" indent="-368300" algn="l">
              <a:spcBef>
                <a:spcPts val="440"/>
              </a:spcBef>
              <a:spcAft>
                <a:spcPts val="0"/>
              </a:spcAft>
              <a:buClr>
                <a:schemeClr val="dk1"/>
              </a:buClr>
              <a:buSzPts val="2200"/>
              <a:buChar char="•"/>
              <a:defRPr sz="2200"/>
            </a:lvl7pPr>
            <a:lvl8pPr marL="3657600" lvl="7" indent="-368300" algn="l">
              <a:spcBef>
                <a:spcPts val="440"/>
              </a:spcBef>
              <a:spcAft>
                <a:spcPts val="0"/>
              </a:spcAft>
              <a:buClr>
                <a:schemeClr val="dk1"/>
              </a:buClr>
              <a:buSzPts val="2200"/>
              <a:buChar char="•"/>
              <a:defRPr sz="2200"/>
            </a:lvl8pPr>
            <a:lvl9pPr marL="4114800" lvl="8" indent="-368300" algn="l">
              <a:spcBef>
                <a:spcPts val="440"/>
              </a:spcBef>
              <a:spcAft>
                <a:spcPts val="0"/>
              </a:spcAft>
              <a:buClr>
                <a:schemeClr val="dk1"/>
              </a:buClr>
              <a:buSzPts val="2200"/>
              <a:buChar char="•"/>
              <a:defRPr sz="2200"/>
            </a:lvl9pPr>
          </a:lstStyle>
          <a:p>
            <a:endParaRPr/>
          </a:p>
        </p:txBody>
      </p:sp>
      <p:sp>
        <p:nvSpPr>
          <p:cNvPr id="638" name="Google Shape;638;p118"/>
          <p:cNvSpPr txBox="1">
            <a:spLocks noGrp="1"/>
          </p:cNvSpPr>
          <p:nvPr>
            <p:ph type="body" idx="2"/>
          </p:nvPr>
        </p:nvSpPr>
        <p:spPr>
          <a:xfrm>
            <a:off x="457202" y="1435123"/>
            <a:ext cx="3008313" cy="4691063"/>
          </a:xfrm>
          <a:prstGeom prst="rect">
            <a:avLst/>
          </a:prstGeom>
          <a:noFill/>
          <a:ln>
            <a:noFill/>
          </a:ln>
        </p:spPr>
        <p:txBody>
          <a:bodyPr spcFirstLastPara="1" wrap="square" lIns="98150" tIns="49075" rIns="98150" bIns="49075" anchor="t" anchorCtr="0">
            <a:noAutofit/>
          </a:bodyPr>
          <a:lstStyle>
            <a:lvl1pPr marL="457200" lvl="0" indent="-228600" algn="l">
              <a:spcBef>
                <a:spcPts val="300"/>
              </a:spcBef>
              <a:spcAft>
                <a:spcPts val="0"/>
              </a:spcAft>
              <a:buClr>
                <a:schemeClr val="dk1"/>
              </a:buClr>
              <a:buSzPts val="1500"/>
              <a:buNone/>
              <a:defRPr sz="1500"/>
            </a:lvl1pPr>
            <a:lvl2pPr marL="914400" lvl="1" indent="-228600" algn="l">
              <a:spcBef>
                <a:spcPts val="260"/>
              </a:spcBef>
              <a:spcAft>
                <a:spcPts val="0"/>
              </a:spcAft>
              <a:buClr>
                <a:schemeClr val="dk1"/>
              </a:buClr>
              <a:buSzPts val="1300"/>
              <a:buNone/>
              <a:defRPr sz="1300"/>
            </a:lvl2pPr>
            <a:lvl3pPr marL="1371600" lvl="2" indent="-228600" algn="l">
              <a:spcBef>
                <a:spcPts val="220"/>
              </a:spcBef>
              <a:spcAft>
                <a:spcPts val="0"/>
              </a:spcAft>
              <a:buClr>
                <a:schemeClr val="dk1"/>
              </a:buClr>
              <a:buSzPts val="1100"/>
              <a:buNone/>
              <a:defRPr sz="1100"/>
            </a:lvl3pPr>
            <a:lvl4pPr marL="1828800" lvl="3" indent="-228600" algn="l">
              <a:spcBef>
                <a:spcPts val="200"/>
              </a:spcBef>
              <a:spcAft>
                <a:spcPts val="0"/>
              </a:spcAft>
              <a:buClr>
                <a:schemeClr val="dk1"/>
              </a:buClr>
              <a:buSzPts val="1000"/>
              <a:buNone/>
              <a:defRPr sz="1000"/>
            </a:lvl4pPr>
            <a:lvl5pPr marL="2286000" lvl="4" indent="-228600" algn="l">
              <a:spcBef>
                <a:spcPts val="200"/>
              </a:spcBef>
              <a:spcAft>
                <a:spcPts val="0"/>
              </a:spcAft>
              <a:buClr>
                <a:schemeClr val="dk1"/>
              </a:buClr>
              <a:buSzPts val="1000"/>
              <a:buNone/>
              <a:defRPr sz="1000"/>
            </a:lvl5pPr>
            <a:lvl6pPr marL="2743200" lvl="5" indent="-228600" algn="l">
              <a:spcBef>
                <a:spcPts val="200"/>
              </a:spcBef>
              <a:spcAft>
                <a:spcPts val="0"/>
              </a:spcAft>
              <a:buClr>
                <a:schemeClr val="dk1"/>
              </a:buClr>
              <a:buSzPts val="1000"/>
              <a:buNone/>
              <a:defRPr sz="1000"/>
            </a:lvl6pPr>
            <a:lvl7pPr marL="3200400" lvl="6" indent="-228600" algn="l">
              <a:spcBef>
                <a:spcPts val="200"/>
              </a:spcBef>
              <a:spcAft>
                <a:spcPts val="0"/>
              </a:spcAft>
              <a:buClr>
                <a:schemeClr val="dk1"/>
              </a:buClr>
              <a:buSzPts val="1000"/>
              <a:buNone/>
              <a:defRPr sz="1000"/>
            </a:lvl7pPr>
            <a:lvl8pPr marL="3657600" lvl="7" indent="-228600" algn="l">
              <a:spcBef>
                <a:spcPts val="200"/>
              </a:spcBef>
              <a:spcAft>
                <a:spcPts val="0"/>
              </a:spcAft>
              <a:buClr>
                <a:schemeClr val="dk1"/>
              </a:buClr>
              <a:buSzPts val="1000"/>
              <a:buNone/>
              <a:defRPr sz="1000"/>
            </a:lvl8pPr>
            <a:lvl9pPr marL="4114800" lvl="8" indent="-228600" algn="l">
              <a:spcBef>
                <a:spcPts val="200"/>
              </a:spcBef>
              <a:spcAft>
                <a:spcPts val="0"/>
              </a:spcAft>
              <a:buClr>
                <a:schemeClr val="dk1"/>
              </a:buClr>
              <a:buSzPts val="1000"/>
              <a:buNone/>
              <a:defRPr sz="1000"/>
            </a:lvl9pPr>
          </a:lstStyle>
          <a:p>
            <a:endParaRPr/>
          </a:p>
        </p:txBody>
      </p:sp>
      <p:sp>
        <p:nvSpPr>
          <p:cNvPr id="639" name="Google Shape;639;p118"/>
          <p:cNvSpPr txBox="1">
            <a:spLocks noGrp="1"/>
          </p:cNvSpPr>
          <p:nvPr>
            <p:ph type="dt" idx="10"/>
          </p:nvPr>
        </p:nvSpPr>
        <p:spPr>
          <a:xfrm>
            <a:off x="457200" y="6356402"/>
            <a:ext cx="2133600" cy="365125"/>
          </a:xfrm>
          <a:prstGeom prst="rect">
            <a:avLst/>
          </a:prstGeom>
          <a:noFill/>
          <a:ln>
            <a:noFill/>
          </a:ln>
        </p:spPr>
        <p:txBody>
          <a:bodyPr spcFirstLastPara="1" wrap="square" lIns="98150" tIns="49075" rIns="98150" bIns="49075"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0" name="Google Shape;640;p118"/>
          <p:cNvSpPr txBox="1">
            <a:spLocks noGrp="1"/>
          </p:cNvSpPr>
          <p:nvPr>
            <p:ph type="ftr" idx="11"/>
          </p:nvPr>
        </p:nvSpPr>
        <p:spPr>
          <a:xfrm>
            <a:off x="3124200" y="6356402"/>
            <a:ext cx="2895600" cy="365125"/>
          </a:xfrm>
          <a:prstGeom prst="rect">
            <a:avLst/>
          </a:prstGeom>
          <a:noFill/>
          <a:ln>
            <a:noFill/>
          </a:ln>
        </p:spPr>
        <p:txBody>
          <a:bodyPr spcFirstLastPara="1" wrap="square" lIns="98150" tIns="49075" rIns="98150" bIns="49075"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1" name="Google Shape;641;p118"/>
          <p:cNvSpPr txBox="1">
            <a:spLocks noGrp="1"/>
          </p:cNvSpPr>
          <p:nvPr>
            <p:ph type="sldNum" idx="12"/>
          </p:nvPr>
        </p:nvSpPr>
        <p:spPr>
          <a:xfrm>
            <a:off x="6553200" y="6356402"/>
            <a:ext cx="2133600" cy="365125"/>
          </a:xfrm>
          <a:prstGeom prst="rect">
            <a:avLst/>
          </a:prstGeom>
          <a:noFill/>
          <a:ln>
            <a:noFill/>
          </a:ln>
        </p:spPr>
        <p:txBody>
          <a:bodyPr spcFirstLastPara="1" wrap="square" lIns="98150" tIns="49075" rIns="98150" bIns="49075"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9_仅标题">
  <p:cSld name="9_仅标题">
    <p:spTree>
      <p:nvGrpSpPr>
        <p:cNvPr id="1" name="Shape 35"/>
        <p:cNvGrpSpPr/>
        <p:nvPr/>
      </p:nvGrpSpPr>
      <p:grpSpPr>
        <a:xfrm>
          <a:off x="0" y="0"/>
          <a:ext cx="0" cy="0"/>
          <a:chOff x="0" y="0"/>
          <a:chExt cx="0" cy="0"/>
        </a:xfrm>
      </p:grpSpPr>
      <p:sp>
        <p:nvSpPr>
          <p:cNvPr id="36" name="Google Shape;36;p147"/>
          <p:cNvSpPr>
            <a:spLocks noGrp="1"/>
          </p:cNvSpPr>
          <p:nvPr>
            <p:ph type="pic" idx="2"/>
          </p:nvPr>
        </p:nvSpPr>
        <p:spPr>
          <a:xfrm>
            <a:off x="1992411" y="1386801"/>
            <a:ext cx="5102028" cy="4947998"/>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42"/>
        <p:cNvGrpSpPr/>
        <p:nvPr/>
      </p:nvGrpSpPr>
      <p:grpSpPr>
        <a:xfrm>
          <a:off x="0" y="0"/>
          <a:ext cx="0" cy="0"/>
          <a:chOff x="0" y="0"/>
          <a:chExt cx="0" cy="0"/>
        </a:xfrm>
      </p:grpSpPr>
      <p:sp>
        <p:nvSpPr>
          <p:cNvPr id="643" name="Google Shape;643;p119"/>
          <p:cNvSpPr txBox="1">
            <a:spLocks noGrp="1"/>
          </p:cNvSpPr>
          <p:nvPr>
            <p:ph type="title"/>
          </p:nvPr>
        </p:nvSpPr>
        <p:spPr>
          <a:xfrm>
            <a:off x="1792288" y="4800601"/>
            <a:ext cx="5486400" cy="566738"/>
          </a:xfrm>
          <a:prstGeom prst="rect">
            <a:avLst/>
          </a:prstGeom>
          <a:noFill/>
          <a:ln>
            <a:noFill/>
          </a:ln>
        </p:spPr>
        <p:txBody>
          <a:bodyPr spcFirstLastPara="1" wrap="square" lIns="98150" tIns="49075" rIns="98150" bIns="49075" anchor="b" anchorCtr="0">
            <a:noAutofit/>
          </a:bodyPr>
          <a:lstStyle>
            <a:lvl1pPr lvl="0" algn="l">
              <a:spcBef>
                <a:spcPts val="0"/>
              </a:spcBef>
              <a:spcAft>
                <a:spcPts val="0"/>
              </a:spcAft>
              <a:buSzPts val="1400"/>
              <a:buNone/>
              <a:defRPr sz="22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44" name="Google Shape;644;p119"/>
          <p:cNvSpPr>
            <a:spLocks noGrp="1"/>
          </p:cNvSpPr>
          <p:nvPr>
            <p:ph type="pic" idx="2"/>
          </p:nvPr>
        </p:nvSpPr>
        <p:spPr>
          <a:xfrm>
            <a:off x="1792288" y="612777"/>
            <a:ext cx="5486400" cy="4114800"/>
          </a:xfrm>
          <a:prstGeom prst="rect">
            <a:avLst/>
          </a:prstGeom>
          <a:noFill/>
          <a:ln>
            <a:noFill/>
          </a:ln>
        </p:spPr>
      </p:sp>
      <p:sp>
        <p:nvSpPr>
          <p:cNvPr id="645" name="Google Shape;645;p119"/>
          <p:cNvSpPr txBox="1">
            <a:spLocks noGrp="1"/>
          </p:cNvSpPr>
          <p:nvPr>
            <p:ph type="body" idx="1"/>
          </p:nvPr>
        </p:nvSpPr>
        <p:spPr>
          <a:xfrm>
            <a:off x="1792288" y="5367412"/>
            <a:ext cx="5486400" cy="804863"/>
          </a:xfrm>
          <a:prstGeom prst="rect">
            <a:avLst/>
          </a:prstGeom>
          <a:noFill/>
          <a:ln>
            <a:noFill/>
          </a:ln>
        </p:spPr>
        <p:txBody>
          <a:bodyPr spcFirstLastPara="1" wrap="square" lIns="98150" tIns="49075" rIns="98150" bIns="49075" anchor="t" anchorCtr="0">
            <a:noAutofit/>
          </a:bodyPr>
          <a:lstStyle>
            <a:lvl1pPr marL="457200" lvl="0" indent="-228600" algn="l">
              <a:spcBef>
                <a:spcPts val="300"/>
              </a:spcBef>
              <a:spcAft>
                <a:spcPts val="0"/>
              </a:spcAft>
              <a:buClr>
                <a:schemeClr val="dk1"/>
              </a:buClr>
              <a:buSzPts val="1500"/>
              <a:buNone/>
              <a:defRPr sz="1500"/>
            </a:lvl1pPr>
            <a:lvl2pPr marL="914400" lvl="1" indent="-228600" algn="l">
              <a:spcBef>
                <a:spcPts val="260"/>
              </a:spcBef>
              <a:spcAft>
                <a:spcPts val="0"/>
              </a:spcAft>
              <a:buClr>
                <a:schemeClr val="dk1"/>
              </a:buClr>
              <a:buSzPts val="1300"/>
              <a:buNone/>
              <a:defRPr sz="1300"/>
            </a:lvl2pPr>
            <a:lvl3pPr marL="1371600" lvl="2" indent="-228600" algn="l">
              <a:spcBef>
                <a:spcPts val="220"/>
              </a:spcBef>
              <a:spcAft>
                <a:spcPts val="0"/>
              </a:spcAft>
              <a:buClr>
                <a:schemeClr val="dk1"/>
              </a:buClr>
              <a:buSzPts val="1100"/>
              <a:buNone/>
              <a:defRPr sz="1100"/>
            </a:lvl3pPr>
            <a:lvl4pPr marL="1828800" lvl="3" indent="-228600" algn="l">
              <a:spcBef>
                <a:spcPts val="200"/>
              </a:spcBef>
              <a:spcAft>
                <a:spcPts val="0"/>
              </a:spcAft>
              <a:buClr>
                <a:schemeClr val="dk1"/>
              </a:buClr>
              <a:buSzPts val="1000"/>
              <a:buNone/>
              <a:defRPr sz="1000"/>
            </a:lvl4pPr>
            <a:lvl5pPr marL="2286000" lvl="4" indent="-228600" algn="l">
              <a:spcBef>
                <a:spcPts val="200"/>
              </a:spcBef>
              <a:spcAft>
                <a:spcPts val="0"/>
              </a:spcAft>
              <a:buClr>
                <a:schemeClr val="dk1"/>
              </a:buClr>
              <a:buSzPts val="1000"/>
              <a:buNone/>
              <a:defRPr sz="1000"/>
            </a:lvl5pPr>
            <a:lvl6pPr marL="2743200" lvl="5" indent="-228600" algn="l">
              <a:spcBef>
                <a:spcPts val="200"/>
              </a:spcBef>
              <a:spcAft>
                <a:spcPts val="0"/>
              </a:spcAft>
              <a:buClr>
                <a:schemeClr val="dk1"/>
              </a:buClr>
              <a:buSzPts val="1000"/>
              <a:buNone/>
              <a:defRPr sz="1000"/>
            </a:lvl6pPr>
            <a:lvl7pPr marL="3200400" lvl="6" indent="-228600" algn="l">
              <a:spcBef>
                <a:spcPts val="200"/>
              </a:spcBef>
              <a:spcAft>
                <a:spcPts val="0"/>
              </a:spcAft>
              <a:buClr>
                <a:schemeClr val="dk1"/>
              </a:buClr>
              <a:buSzPts val="1000"/>
              <a:buNone/>
              <a:defRPr sz="1000"/>
            </a:lvl7pPr>
            <a:lvl8pPr marL="3657600" lvl="7" indent="-228600" algn="l">
              <a:spcBef>
                <a:spcPts val="200"/>
              </a:spcBef>
              <a:spcAft>
                <a:spcPts val="0"/>
              </a:spcAft>
              <a:buClr>
                <a:schemeClr val="dk1"/>
              </a:buClr>
              <a:buSzPts val="1000"/>
              <a:buNone/>
              <a:defRPr sz="1000"/>
            </a:lvl8pPr>
            <a:lvl9pPr marL="4114800" lvl="8" indent="-228600" algn="l">
              <a:spcBef>
                <a:spcPts val="200"/>
              </a:spcBef>
              <a:spcAft>
                <a:spcPts val="0"/>
              </a:spcAft>
              <a:buClr>
                <a:schemeClr val="dk1"/>
              </a:buClr>
              <a:buSzPts val="1000"/>
              <a:buNone/>
              <a:defRPr sz="1000"/>
            </a:lvl9pPr>
          </a:lstStyle>
          <a:p>
            <a:endParaRPr/>
          </a:p>
        </p:txBody>
      </p:sp>
      <p:sp>
        <p:nvSpPr>
          <p:cNvPr id="646" name="Google Shape;646;p119"/>
          <p:cNvSpPr txBox="1">
            <a:spLocks noGrp="1"/>
          </p:cNvSpPr>
          <p:nvPr>
            <p:ph type="dt" idx="10"/>
          </p:nvPr>
        </p:nvSpPr>
        <p:spPr>
          <a:xfrm>
            <a:off x="457200" y="6356402"/>
            <a:ext cx="2133600" cy="365125"/>
          </a:xfrm>
          <a:prstGeom prst="rect">
            <a:avLst/>
          </a:prstGeom>
          <a:noFill/>
          <a:ln>
            <a:noFill/>
          </a:ln>
        </p:spPr>
        <p:txBody>
          <a:bodyPr spcFirstLastPara="1" wrap="square" lIns="98150" tIns="49075" rIns="98150" bIns="49075"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7" name="Google Shape;647;p119"/>
          <p:cNvSpPr txBox="1">
            <a:spLocks noGrp="1"/>
          </p:cNvSpPr>
          <p:nvPr>
            <p:ph type="ftr" idx="11"/>
          </p:nvPr>
        </p:nvSpPr>
        <p:spPr>
          <a:xfrm>
            <a:off x="3124200" y="6356402"/>
            <a:ext cx="2895600" cy="365125"/>
          </a:xfrm>
          <a:prstGeom prst="rect">
            <a:avLst/>
          </a:prstGeom>
          <a:noFill/>
          <a:ln>
            <a:noFill/>
          </a:ln>
        </p:spPr>
        <p:txBody>
          <a:bodyPr spcFirstLastPara="1" wrap="square" lIns="98150" tIns="49075" rIns="98150" bIns="49075"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8" name="Google Shape;648;p119"/>
          <p:cNvSpPr txBox="1">
            <a:spLocks noGrp="1"/>
          </p:cNvSpPr>
          <p:nvPr>
            <p:ph type="sldNum" idx="12"/>
          </p:nvPr>
        </p:nvSpPr>
        <p:spPr>
          <a:xfrm>
            <a:off x="6553200" y="6356402"/>
            <a:ext cx="2133600" cy="365125"/>
          </a:xfrm>
          <a:prstGeom prst="rect">
            <a:avLst/>
          </a:prstGeom>
          <a:noFill/>
          <a:ln>
            <a:noFill/>
          </a:ln>
        </p:spPr>
        <p:txBody>
          <a:bodyPr spcFirstLastPara="1" wrap="square" lIns="98150" tIns="49075" rIns="98150" bIns="49075"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49"/>
        <p:cNvGrpSpPr/>
        <p:nvPr/>
      </p:nvGrpSpPr>
      <p:grpSpPr>
        <a:xfrm>
          <a:off x="0" y="0"/>
          <a:ext cx="0" cy="0"/>
          <a:chOff x="0" y="0"/>
          <a:chExt cx="0" cy="0"/>
        </a:xfrm>
      </p:grpSpPr>
      <p:sp>
        <p:nvSpPr>
          <p:cNvPr id="650" name="Google Shape;650;p120"/>
          <p:cNvSpPr txBox="1">
            <a:spLocks noGrp="1"/>
          </p:cNvSpPr>
          <p:nvPr>
            <p:ph type="title"/>
          </p:nvPr>
        </p:nvSpPr>
        <p:spPr>
          <a:xfrm>
            <a:off x="457200" y="274638"/>
            <a:ext cx="8229600" cy="1143000"/>
          </a:xfrm>
          <a:prstGeom prst="rect">
            <a:avLst/>
          </a:prstGeom>
          <a:noFill/>
          <a:ln>
            <a:noFill/>
          </a:ln>
        </p:spPr>
        <p:txBody>
          <a:bodyPr spcFirstLastPara="1" wrap="square" lIns="98150" tIns="49075" rIns="98150" bIns="4907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51" name="Google Shape;651;p120"/>
          <p:cNvSpPr txBox="1">
            <a:spLocks noGrp="1"/>
          </p:cNvSpPr>
          <p:nvPr>
            <p:ph type="body" idx="1"/>
          </p:nvPr>
        </p:nvSpPr>
        <p:spPr>
          <a:xfrm rot="5400000">
            <a:off x="2309018" y="-251613"/>
            <a:ext cx="4525963" cy="8229600"/>
          </a:xfrm>
          <a:prstGeom prst="rect">
            <a:avLst/>
          </a:prstGeom>
          <a:noFill/>
          <a:ln>
            <a:noFill/>
          </a:ln>
        </p:spPr>
        <p:txBody>
          <a:bodyPr spcFirstLastPara="1" wrap="square" lIns="98150" tIns="49075" rIns="98150" bIns="49075"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52" name="Google Shape;652;p120"/>
          <p:cNvSpPr txBox="1">
            <a:spLocks noGrp="1"/>
          </p:cNvSpPr>
          <p:nvPr>
            <p:ph type="dt" idx="10"/>
          </p:nvPr>
        </p:nvSpPr>
        <p:spPr>
          <a:xfrm>
            <a:off x="457200" y="6356402"/>
            <a:ext cx="2133600" cy="365125"/>
          </a:xfrm>
          <a:prstGeom prst="rect">
            <a:avLst/>
          </a:prstGeom>
          <a:noFill/>
          <a:ln>
            <a:noFill/>
          </a:ln>
        </p:spPr>
        <p:txBody>
          <a:bodyPr spcFirstLastPara="1" wrap="square" lIns="98150" tIns="49075" rIns="98150" bIns="49075"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3" name="Google Shape;653;p120"/>
          <p:cNvSpPr txBox="1">
            <a:spLocks noGrp="1"/>
          </p:cNvSpPr>
          <p:nvPr>
            <p:ph type="ftr" idx="11"/>
          </p:nvPr>
        </p:nvSpPr>
        <p:spPr>
          <a:xfrm>
            <a:off x="3124200" y="6356402"/>
            <a:ext cx="2895600" cy="365125"/>
          </a:xfrm>
          <a:prstGeom prst="rect">
            <a:avLst/>
          </a:prstGeom>
          <a:noFill/>
          <a:ln>
            <a:noFill/>
          </a:ln>
        </p:spPr>
        <p:txBody>
          <a:bodyPr spcFirstLastPara="1" wrap="square" lIns="98150" tIns="49075" rIns="98150" bIns="49075"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4" name="Google Shape;654;p120"/>
          <p:cNvSpPr txBox="1">
            <a:spLocks noGrp="1"/>
          </p:cNvSpPr>
          <p:nvPr>
            <p:ph type="sldNum" idx="12"/>
          </p:nvPr>
        </p:nvSpPr>
        <p:spPr>
          <a:xfrm>
            <a:off x="6553200" y="6356402"/>
            <a:ext cx="2133600" cy="365125"/>
          </a:xfrm>
          <a:prstGeom prst="rect">
            <a:avLst/>
          </a:prstGeom>
          <a:noFill/>
          <a:ln>
            <a:noFill/>
          </a:ln>
        </p:spPr>
        <p:txBody>
          <a:bodyPr spcFirstLastPara="1" wrap="square" lIns="98150" tIns="49075" rIns="98150" bIns="49075"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55"/>
        <p:cNvGrpSpPr/>
        <p:nvPr/>
      </p:nvGrpSpPr>
      <p:grpSpPr>
        <a:xfrm>
          <a:off x="0" y="0"/>
          <a:ext cx="0" cy="0"/>
          <a:chOff x="0" y="0"/>
          <a:chExt cx="0" cy="0"/>
        </a:xfrm>
      </p:grpSpPr>
      <p:sp>
        <p:nvSpPr>
          <p:cNvPr id="656" name="Google Shape;656;p121"/>
          <p:cNvSpPr txBox="1">
            <a:spLocks noGrp="1"/>
          </p:cNvSpPr>
          <p:nvPr>
            <p:ph type="title"/>
          </p:nvPr>
        </p:nvSpPr>
        <p:spPr>
          <a:xfrm rot="5400000">
            <a:off x="4732337" y="2171756"/>
            <a:ext cx="5851525" cy="2057400"/>
          </a:xfrm>
          <a:prstGeom prst="rect">
            <a:avLst/>
          </a:prstGeom>
          <a:noFill/>
          <a:ln>
            <a:noFill/>
          </a:ln>
        </p:spPr>
        <p:txBody>
          <a:bodyPr spcFirstLastPara="1" wrap="square" lIns="98150" tIns="49075" rIns="98150" bIns="4907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57" name="Google Shape;657;p121"/>
          <p:cNvSpPr txBox="1">
            <a:spLocks noGrp="1"/>
          </p:cNvSpPr>
          <p:nvPr>
            <p:ph type="body" idx="1"/>
          </p:nvPr>
        </p:nvSpPr>
        <p:spPr>
          <a:xfrm rot="5400000">
            <a:off x="541338" y="190556"/>
            <a:ext cx="5851525" cy="6019800"/>
          </a:xfrm>
          <a:prstGeom prst="rect">
            <a:avLst/>
          </a:prstGeom>
          <a:noFill/>
          <a:ln>
            <a:noFill/>
          </a:ln>
        </p:spPr>
        <p:txBody>
          <a:bodyPr spcFirstLastPara="1" wrap="square" lIns="98150" tIns="49075" rIns="98150" bIns="49075"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58" name="Google Shape;658;p121"/>
          <p:cNvSpPr txBox="1">
            <a:spLocks noGrp="1"/>
          </p:cNvSpPr>
          <p:nvPr>
            <p:ph type="dt" idx="10"/>
          </p:nvPr>
        </p:nvSpPr>
        <p:spPr>
          <a:xfrm>
            <a:off x="457200" y="6356402"/>
            <a:ext cx="2133600" cy="365125"/>
          </a:xfrm>
          <a:prstGeom prst="rect">
            <a:avLst/>
          </a:prstGeom>
          <a:noFill/>
          <a:ln>
            <a:noFill/>
          </a:ln>
        </p:spPr>
        <p:txBody>
          <a:bodyPr spcFirstLastPara="1" wrap="square" lIns="98150" tIns="49075" rIns="98150" bIns="49075"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9" name="Google Shape;659;p121"/>
          <p:cNvSpPr txBox="1">
            <a:spLocks noGrp="1"/>
          </p:cNvSpPr>
          <p:nvPr>
            <p:ph type="ftr" idx="11"/>
          </p:nvPr>
        </p:nvSpPr>
        <p:spPr>
          <a:xfrm>
            <a:off x="3124200" y="6356402"/>
            <a:ext cx="2895600" cy="365125"/>
          </a:xfrm>
          <a:prstGeom prst="rect">
            <a:avLst/>
          </a:prstGeom>
          <a:noFill/>
          <a:ln>
            <a:noFill/>
          </a:ln>
        </p:spPr>
        <p:txBody>
          <a:bodyPr spcFirstLastPara="1" wrap="square" lIns="98150" tIns="49075" rIns="98150" bIns="49075"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0" name="Google Shape;660;p121"/>
          <p:cNvSpPr txBox="1">
            <a:spLocks noGrp="1"/>
          </p:cNvSpPr>
          <p:nvPr>
            <p:ph type="sldNum" idx="12"/>
          </p:nvPr>
        </p:nvSpPr>
        <p:spPr>
          <a:xfrm>
            <a:off x="6553200" y="6356402"/>
            <a:ext cx="2133600" cy="365125"/>
          </a:xfrm>
          <a:prstGeom prst="rect">
            <a:avLst/>
          </a:prstGeom>
          <a:noFill/>
          <a:ln>
            <a:noFill/>
          </a:ln>
        </p:spPr>
        <p:txBody>
          <a:bodyPr spcFirstLastPara="1" wrap="square" lIns="98150" tIns="49075" rIns="98150" bIns="49075"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67"/>
        <p:cNvGrpSpPr/>
        <p:nvPr/>
      </p:nvGrpSpPr>
      <p:grpSpPr>
        <a:xfrm>
          <a:off x="0" y="0"/>
          <a:ext cx="0" cy="0"/>
          <a:chOff x="0" y="0"/>
          <a:chExt cx="0" cy="0"/>
        </a:xfrm>
      </p:grpSpPr>
      <p:sp>
        <p:nvSpPr>
          <p:cNvPr id="668" name="Google Shape;668;p85"/>
          <p:cNvSpPr txBox="1">
            <a:spLocks noGrp="1"/>
          </p:cNvSpPr>
          <p:nvPr>
            <p:ph type="ctrTitle"/>
          </p:nvPr>
        </p:nvSpPr>
        <p:spPr>
          <a:xfrm>
            <a:off x="685802" y="2130480"/>
            <a:ext cx="7772400" cy="1470025"/>
          </a:xfrm>
          <a:prstGeom prst="rect">
            <a:avLst/>
          </a:prstGeom>
          <a:noFill/>
          <a:ln>
            <a:noFill/>
          </a:ln>
        </p:spPr>
        <p:txBody>
          <a:bodyPr spcFirstLastPara="1" wrap="square" lIns="98300" tIns="49150" rIns="98300" bIns="491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69" name="Google Shape;669;p85"/>
          <p:cNvSpPr txBox="1">
            <a:spLocks noGrp="1"/>
          </p:cNvSpPr>
          <p:nvPr>
            <p:ph type="subTitle" idx="1"/>
          </p:nvPr>
        </p:nvSpPr>
        <p:spPr>
          <a:xfrm>
            <a:off x="1371600" y="3886200"/>
            <a:ext cx="6400800" cy="1752600"/>
          </a:xfrm>
          <a:prstGeom prst="rect">
            <a:avLst/>
          </a:prstGeom>
          <a:noFill/>
          <a:ln>
            <a:noFill/>
          </a:ln>
        </p:spPr>
        <p:txBody>
          <a:bodyPr spcFirstLastPara="1" wrap="square" lIns="98300" tIns="49150" rIns="98300" bIns="49150" anchor="t" anchorCtr="0">
            <a:noAutofit/>
          </a:bodyPr>
          <a:lstStyle>
            <a:lvl1pPr lvl="0" algn="ctr">
              <a:spcBef>
                <a:spcPts val="700"/>
              </a:spcBef>
              <a:spcAft>
                <a:spcPts val="0"/>
              </a:spcAft>
              <a:buClr>
                <a:srgbClr val="888888"/>
              </a:buClr>
              <a:buSzPts val="3500"/>
              <a:buNone/>
              <a:defRPr>
                <a:solidFill>
                  <a:srgbClr val="888888"/>
                </a:solidFill>
              </a:defRPr>
            </a:lvl1pPr>
            <a:lvl2pPr lvl="1" algn="ctr">
              <a:spcBef>
                <a:spcPts val="600"/>
              </a:spcBef>
              <a:spcAft>
                <a:spcPts val="0"/>
              </a:spcAft>
              <a:buClr>
                <a:srgbClr val="888888"/>
              </a:buClr>
              <a:buSzPts val="3000"/>
              <a:buNone/>
              <a:defRPr>
                <a:solidFill>
                  <a:srgbClr val="888888"/>
                </a:solidFill>
              </a:defRPr>
            </a:lvl2pPr>
            <a:lvl3pPr lvl="2" algn="ctr">
              <a:spcBef>
                <a:spcPts val="520"/>
              </a:spcBef>
              <a:spcAft>
                <a:spcPts val="0"/>
              </a:spcAft>
              <a:buClr>
                <a:srgbClr val="888888"/>
              </a:buClr>
              <a:buSzPts val="2600"/>
              <a:buNone/>
              <a:defRPr>
                <a:solidFill>
                  <a:srgbClr val="888888"/>
                </a:solidFill>
              </a:defRPr>
            </a:lvl3pPr>
            <a:lvl4pPr lvl="3" algn="ctr">
              <a:spcBef>
                <a:spcPts val="440"/>
              </a:spcBef>
              <a:spcAft>
                <a:spcPts val="0"/>
              </a:spcAft>
              <a:buClr>
                <a:srgbClr val="888888"/>
              </a:buClr>
              <a:buSzPts val="2200"/>
              <a:buNone/>
              <a:defRPr>
                <a:solidFill>
                  <a:srgbClr val="888888"/>
                </a:solidFill>
              </a:defRPr>
            </a:lvl4pPr>
            <a:lvl5pPr lvl="4" algn="ctr">
              <a:spcBef>
                <a:spcPts val="440"/>
              </a:spcBef>
              <a:spcAft>
                <a:spcPts val="0"/>
              </a:spcAft>
              <a:buClr>
                <a:srgbClr val="888888"/>
              </a:buClr>
              <a:buSzPts val="2200"/>
              <a:buNone/>
              <a:defRPr>
                <a:solidFill>
                  <a:srgbClr val="888888"/>
                </a:solidFill>
              </a:defRPr>
            </a:lvl5pPr>
            <a:lvl6pPr lvl="5" algn="ctr">
              <a:spcBef>
                <a:spcPts val="440"/>
              </a:spcBef>
              <a:spcAft>
                <a:spcPts val="0"/>
              </a:spcAft>
              <a:buClr>
                <a:srgbClr val="888888"/>
              </a:buClr>
              <a:buSzPts val="2200"/>
              <a:buNone/>
              <a:defRPr>
                <a:solidFill>
                  <a:srgbClr val="888888"/>
                </a:solidFill>
              </a:defRPr>
            </a:lvl6pPr>
            <a:lvl7pPr lvl="6" algn="ctr">
              <a:spcBef>
                <a:spcPts val="440"/>
              </a:spcBef>
              <a:spcAft>
                <a:spcPts val="0"/>
              </a:spcAft>
              <a:buClr>
                <a:srgbClr val="888888"/>
              </a:buClr>
              <a:buSzPts val="2200"/>
              <a:buNone/>
              <a:defRPr>
                <a:solidFill>
                  <a:srgbClr val="888888"/>
                </a:solidFill>
              </a:defRPr>
            </a:lvl7pPr>
            <a:lvl8pPr lvl="7" algn="ctr">
              <a:spcBef>
                <a:spcPts val="440"/>
              </a:spcBef>
              <a:spcAft>
                <a:spcPts val="0"/>
              </a:spcAft>
              <a:buClr>
                <a:srgbClr val="888888"/>
              </a:buClr>
              <a:buSzPts val="2200"/>
              <a:buNone/>
              <a:defRPr>
                <a:solidFill>
                  <a:srgbClr val="888888"/>
                </a:solidFill>
              </a:defRPr>
            </a:lvl8pPr>
            <a:lvl9pPr lvl="8" algn="ctr">
              <a:spcBef>
                <a:spcPts val="440"/>
              </a:spcBef>
              <a:spcAft>
                <a:spcPts val="0"/>
              </a:spcAft>
              <a:buClr>
                <a:srgbClr val="888888"/>
              </a:buClr>
              <a:buSzPts val="2200"/>
              <a:buNone/>
              <a:defRPr>
                <a:solidFill>
                  <a:srgbClr val="888888"/>
                </a:solidFill>
              </a:defRPr>
            </a:lvl9pPr>
          </a:lstStyle>
          <a:p>
            <a:endParaRPr/>
          </a:p>
        </p:txBody>
      </p:sp>
      <p:sp>
        <p:nvSpPr>
          <p:cNvPr id="670" name="Google Shape;670;p85"/>
          <p:cNvSpPr txBox="1">
            <a:spLocks noGrp="1"/>
          </p:cNvSpPr>
          <p:nvPr>
            <p:ph type="dt" idx="10"/>
          </p:nvPr>
        </p:nvSpPr>
        <p:spPr>
          <a:xfrm>
            <a:off x="457200" y="6356402"/>
            <a:ext cx="2133600" cy="365125"/>
          </a:xfrm>
          <a:prstGeom prst="rect">
            <a:avLst/>
          </a:prstGeom>
          <a:noFill/>
          <a:ln>
            <a:noFill/>
          </a:ln>
        </p:spPr>
        <p:txBody>
          <a:bodyPr spcFirstLastPara="1" wrap="square" lIns="98300" tIns="49150" rIns="98300" bIns="4915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1" name="Google Shape;671;p85"/>
          <p:cNvSpPr txBox="1">
            <a:spLocks noGrp="1"/>
          </p:cNvSpPr>
          <p:nvPr>
            <p:ph type="ftr" idx="11"/>
          </p:nvPr>
        </p:nvSpPr>
        <p:spPr>
          <a:xfrm>
            <a:off x="3124200" y="6356402"/>
            <a:ext cx="2895600" cy="365125"/>
          </a:xfrm>
          <a:prstGeom prst="rect">
            <a:avLst/>
          </a:prstGeom>
          <a:noFill/>
          <a:ln>
            <a:noFill/>
          </a:ln>
        </p:spPr>
        <p:txBody>
          <a:bodyPr spcFirstLastPara="1" wrap="square" lIns="98300" tIns="49150" rIns="98300" bIns="4915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2" name="Google Shape;672;p85"/>
          <p:cNvSpPr txBox="1">
            <a:spLocks noGrp="1"/>
          </p:cNvSpPr>
          <p:nvPr>
            <p:ph type="sldNum" idx="12"/>
          </p:nvPr>
        </p:nvSpPr>
        <p:spPr>
          <a:xfrm>
            <a:off x="6553200" y="6356402"/>
            <a:ext cx="2133600" cy="365125"/>
          </a:xfrm>
          <a:prstGeom prst="rect">
            <a:avLst/>
          </a:prstGeom>
          <a:noFill/>
          <a:ln>
            <a:noFill/>
          </a:ln>
        </p:spPr>
        <p:txBody>
          <a:bodyPr spcFirstLastPara="1" wrap="square" lIns="98300" tIns="49150" rIns="98300" bIns="49150"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73"/>
        <p:cNvGrpSpPr/>
        <p:nvPr/>
      </p:nvGrpSpPr>
      <p:grpSpPr>
        <a:xfrm>
          <a:off x="0" y="0"/>
          <a:ext cx="0" cy="0"/>
          <a:chOff x="0" y="0"/>
          <a:chExt cx="0" cy="0"/>
        </a:xfrm>
      </p:grpSpPr>
      <p:sp>
        <p:nvSpPr>
          <p:cNvPr id="674" name="Google Shape;674;p122"/>
          <p:cNvSpPr txBox="1">
            <a:spLocks noGrp="1"/>
          </p:cNvSpPr>
          <p:nvPr>
            <p:ph type="title"/>
          </p:nvPr>
        </p:nvSpPr>
        <p:spPr>
          <a:xfrm>
            <a:off x="457200" y="274638"/>
            <a:ext cx="8229600" cy="1143000"/>
          </a:xfrm>
          <a:prstGeom prst="rect">
            <a:avLst/>
          </a:prstGeom>
          <a:noFill/>
          <a:ln>
            <a:noFill/>
          </a:ln>
        </p:spPr>
        <p:txBody>
          <a:bodyPr spcFirstLastPara="1" wrap="square" lIns="98300" tIns="49150" rIns="98300" bIns="491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75" name="Google Shape;675;p122"/>
          <p:cNvSpPr txBox="1">
            <a:spLocks noGrp="1"/>
          </p:cNvSpPr>
          <p:nvPr>
            <p:ph type="body" idx="1"/>
          </p:nvPr>
        </p:nvSpPr>
        <p:spPr>
          <a:xfrm>
            <a:off x="457200" y="1600206"/>
            <a:ext cx="8229600" cy="4525963"/>
          </a:xfrm>
          <a:prstGeom prst="rect">
            <a:avLst/>
          </a:prstGeom>
          <a:noFill/>
          <a:ln>
            <a:noFill/>
          </a:ln>
        </p:spPr>
        <p:txBody>
          <a:bodyPr spcFirstLastPara="1" wrap="square" lIns="98300" tIns="49150" rIns="98300" bIns="4915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76" name="Google Shape;676;p122"/>
          <p:cNvSpPr txBox="1">
            <a:spLocks noGrp="1"/>
          </p:cNvSpPr>
          <p:nvPr>
            <p:ph type="dt" idx="10"/>
          </p:nvPr>
        </p:nvSpPr>
        <p:spPr>
          <a:xfrm>
            <a:off x="457200" y="6356402"/>
            <a:ext cx="2133600" cy="365125"/>
          </a:xfrm>
          <a:prstGeom prst="rect">
            <a:avLst/>
          </a:prstGeom>
          <a:noFill/>
          <a:ln>
            <a:noFill/>
          </a:ln>
        </p:spPr>
        <p:txBody>
          <a:bodyPr spcFirstLastPara="1" wrap="square" lIns="98300" tIns="49150" rIns="98300" bIns="4915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7" name="Google Shape;677;p122"/>
          <p:cNvSpPr txBox="1">
            <a:spLocks noGrp="1"/>
          </p:cNvSpPr>
          <p:nvPr>
            <p:ph type="ftr" idx="11"/>
          </p:nvPr>
        </p:nvSpPr>
        <p:spPr>
          <a:xfrm>
            <a:off x="3124200" y="6356402"/>
            <a:ext cx="2895600" cy="365125"/>
          </a:xfrm>
          <a:prstGeom prst="rect">
            <a:avLst/>
          </a:prstGeom>
          <a:noFill/>
          <a:ln>
            <a:noFill/>
          </a:ln>
        </p:spPr>
        <p:txBody>
          <a:bodyPr spcFirstLastPara="1" wrap="square" lIns="98300" tIns="49150" rIns="98300" bIns="4915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8" name="Google Shape;678;p122"/>
          <p:cNvSpPr txBox="1">
            <a:spLocks noGrp="1"/>
          </p:cNvSpPr>
          <p:nvPr>
            <p:ph type="sldNum" idx="12"/>
          </p:nvPr>
        </p:nvSpPr>
        <p:spPr>
          <a:xfrm>
            <a:off x="6553200" y="6356402"/>
            <a:ext cx="2133600" cy="365125"/>
          </a:xfrm>
          <a:prstGeom prst="rect">
            <a:avLst/>
          </a:prstGeom>
          <a:noFill/>
          <a:ln>
            <a:noFill/>
          </a:ln>
        </p:spPr>
        <p:txBody>
          <a:bodyPr spcFirstLastPara="1" wrap="square" lIns="98300" tIns="49150" rIns="98300" bIns="49150"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79"/>
        <p:cNvGrpSpPr/>
        <p:nvPr/>
      </p:nvGrpSpPr>
      <p:grpSpPr>
        <a:xfrm>
          <a:off x="0" y="0"/>
          <a:ext cx="0" cy="0"/>
          <a:chOff x="0" y="0"/>
          <a:chExt cx="0" cy="0"/>
        </a:xfrm>
      </p:grpSpPr>
      <p:sp>
        <p:nvSpPr>
          <p:cNvPr id="680" name="Google Shape;680;p123"/>
          <p:cNvSpPr txBox="1">
            <a:spLocks noGrp="1"/>
          </p:cNvSpPr>
          <p:nvPr>
            <p:ph type="title"/>
          </p:nvPr>
        </p:nvSpPr>
        <p:spPr>
          <a:xfrm>
            <a:off x="722314" y="4406903"/>
            <a:ext cx="7772400" cy="1362074"/>
          </a:xfrm>
          <a:prstGeom prst="rect">
            <a:avLst/>
          </a:prstGeom>
          <a:noFill/>
          <a:ln>
            <a:noFill/>
          </a:ln>
        </p:spPr>
        <p:txBody>
          <a:bodyPr spcFirstLastPara="1" wrap="square" lIns="98300" tIns="49150" rIns="98300" bIns="49150" anchor="t" anchorCtr="0">
            <a:noAutofit/>
          </a:bodyPr>
          <a:lstStyle>
            <a:lvl1pPr lvl="0" algn="l">
              <a:spcBef>
                <a:spcPts val="0"/>
              </a:spcBef>
              <a:spcAft>
                <a:spcPts val="0"/>
              </a:spcAft>
              <a:buSzPts val="1400"/>
              <a:buNone/>
              <a:defRPr sz="43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81" name="Google Shape;681;p123"/>
          <p:cNvSpPr txBox="1">
            <a:spLocks noGrp="1"/>
          </p:cNvSpPr>
          <p:nvPr>
            <p:ph type="body" idx="1"/>
          </p:nvPr>
        </p:nvSpPr>
        <p:spPr>
          <a:xfrm>
            <a:off x="722314" y="2906722"/>
            <a:ext cx="7772400" cy="1500187"/>
          </a:xfrm>
          <a:prstGeom prst="rect">
            <a:avLst/>
          </a:prstGeom>
          <a:noFill/>
          <a:ln>
            <a:noFill/>
          </a:ln>
        </p:spPr>
        <p:txBody>
          <a:bodyPr spcFirstLastPara="1" wrap="square" lIns="98300" tIns="49150" rIns="98300" bIns="49150" anchor="b" anchorCtr="0">
            <a:noAutofit/>
          </a:bodyPr>
          <a:lstStyle>
            <a:lvl1pPr marL="457200" lvl="0" indent="-228600" algn="l">
              <a:spcBef>
                <a:spcPts val="440"/>
              </a:spcBef>
              <a:spcAft>
                <a:spcPts val="0"/>
              </a:spcAft>
              <a:buClr>
                <a:srgbClr val="888888"/>
              </a:buClr>
              <a:buSzPts val="2200"/>
              <a:buNone/>
              <a:defRPr sz="2200">
                <a:solidFill>
                  <a:srgbClr val="888888"/>
                </a:solidFill>
              </a:defRPr>
            </a:lvl1pPr>
            <a:lvl2pPr marL="914400" lvl="1" indent="-228600" algn="l">
              <a:spcBef>
                <a:spcPts val="400"/>
              </a:spcBef>
              <a:spcAft>
                <a:spcPts val="0"/>
              </a:spcAft>
              <a:buClr>
                <a:srgbClr val="888888"/>
              </a:buClr>
              <a:buSzPts val="2000"/>
              <a:buNone/>
              <a:defRPr sz="2000">
                <a:solidFill>
                  <a:srgbClr val="888888"/>
                </a:solidFill>
              </a:defRPr>
            </a:lvl2pPr>
            <a:lvl3pPr marL="1371600" lvl="2" indent="-228600" algn="l">
              <a:spcBef>
                <a:spcPts val="340"/>
              </a:spcBef>
              <a:spcAft>
                <a:spcPts val="0"/>
              </a:spcAft>
              <a:buClr>
                <a:srgbClr val="888888"/>
              </a:buClr>
              <a:buSzPts val="1700"/>
              <a:buNone/>
              <a:defRPr sz="1700">
                <a:solidFill>
                  <a:srgbClr val="888888"/>
                </a:solidFill>
              </a:defRPr>
            </a:lvl3pPr>
            <a:lvl4pPr marL="1828800" lvl="3" indent="-228600" algn="l">
              <a:spcBef>
                <a:spcPts val="300"/>
              </a:spcBef>
              <a:spcAft>
                <a:spcPts val="0"/>
              </a:spcAft>
              <a:buClr>
                <a:srgbClr val="888888"/>
              </a:buClr>
              <a:buSzPts val="1500"/>
              <a:buNone/>
              <a:defRPr sz="1500">
                <a:solidFill>
                  <a:srgbClr val="888888"/>
                </a:solidFill>
              </a:defRPr>
            </a:lvl4pPr>
            <a:lvl5pPr marL="2286000" lvl="4" indent="-228600" algn="l">
              <a:spcBef>
                <a:spcPts val="300"/>
              </a:spcBef>
              <a:spcAft>
                <a:spcPts val="0"/>
              </a:spcAft>
              <a:buClr>
                <a:srgbClr val="888888"/>
              </a:buClr>
              <a:buSzPts val="1500"/>
              <a:buNone/>
              <a:defRPr sz="1500">
                <a:solidFill>
                  <a:srgbClr val="888888"/>
                </a:solidFill>
              </a:defRPr>
            </a:lvl5pPr>
            <a:lvl6pPr marL="2743200" lvl="5" indent="-228600" algn="l">
              <a:spcBef>
                <a:spcPts val="300"/>
              </a:spcBef>
              <a:spcAft>
                <a:spcPts val="0"/>
              </a:spcAft>
              <a:buClr>
                <a:srgbClr val="888888"/>
              </a:buClr>
              <a:buSzPts val="1500"/>
              <a:buNone/>
              <a:defRPr sz="1500">
                <a:solidFill>
                  <a:srgbClr val="888888"/>
                </a:solidFill>
              </a:defRPr>
            </a:lvl6pPr>
            <a:lvl7pPr marL="3200400" lvl="6" indent="-228600" algn="l">
              <a:spcBef>
                <a:spcPts val="300"/>
              </a:spcBef>
              <a:spcAft>
                <a:spcPts val="0"/>
              </a:spcAft>
              <a:buClr>
                <a:srgbClr val="888888"/>
              </a:buClr>
              <a:buSzPts val="1500"/>
              <a:buNone/>
              <a:defRPr sz="1500">
                <a:solidFill>
                  <a:srgbClr val="888888"/>
                </a:solidFill>
              </a:defRPr>
            </a:lvl7pPr>
            <a:lvl8pPr marL="3657600" lvl="7" indent="-228600" algn="l">
              <a:spcBef>
                <a:spcPts val="300"/>
              </a:spcBef>
              <a:spcAft>
                <a:spcPts val="0"/>
              </a:spcAft>
              <a:buClr>
                <a:srgbClr val="888888"/>
              </a:buClr>
              <a:buSzPts val="1500"/>
              <a:buNone/>
              <a:defRPr sz="1500">
                <a:solidFill>
                  <a:srgbClr val="888888"/>
                </a:solidFill>
              </a:defRPr>
            </a:lvl8pPr>
            <a:lvl9pPr marL="4114800" lvl="8" indent="-228600" algn="l">
              <a:spcBef>
                <a:spcPts val="300"/>
              </a:spcBef>
              <a:spcAft>
                <a:spcPts val="0"/>
              </a:spcAft>
              <a:buClr>
                <a:srgbClr val="888888"/>
              </a:buClr>
              <a:buSzPts val="1500"/>
              <a:buNone/>
              <a:defRPr sz="1500">
                <a:solidFill>
                  <a:srgbClr val="888888"/>
                </a:solidFill>
              </a:defRPr>
            </a:lvl9pPr>
          </a:lstStyle>
          <a:p>
            <a:endParaRPr/>
          </a:p>
        </p:txBody>
      </p:sp>
      <p:sp>
        <p:nvSpPr>
          <p:cNvPr id="682" name="Google Shape;682;p123"/>
          <p:cNvSpPr txBox="1">
            <a:spLocks noGrp="1"/>
          </p:cNvSpPr>
          <p:nvPr>
            <p:ph type="dt" idx="10"/>
          </p:nvPr>
        </p:nvSpPr>
        <p:spPr>
          <a:xfrm>
            <a:off x="457200" y="6356402"/>
            <a:ext cx="2133600" cy="365125"/>
          </a:xfrm>
          <a:prstGeom prst="rect">
            <a:avLst/>
          </a:prstGeom>
          <a:noFill/>
          <a:ln>
            <a:noFill/>
          </a:ln>
        </p:spPr>
        <p:txBody>
          <a:bodyPr spcFirstLastPara="1" wrap="square" lIns="98300" tIns="49150" rIns="98300" bIns="4915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3" name="Google Shape;683;p123"/>
          <p:cNvSpPr txBox="1">
            <a:spLocks noGrp="1"/>
          </p:cNvSpPr>
          <p:nvPr>
            <p:ph type="ftr" idx="11"/>
          </p:nvPr>
        </p:nvSpPr>
        <p:spPr>
          <a:xfrm>
            <a:off x="3124200" y="6356402"/>
            <a:ext cx="2895600" cy="365125"/>
          </a:xfrm>
          <a:prstGeom prst="rect">
            <a:avLst/>
          </a:prstGeom>
          <a:noFill/>
          <a:ln>
            <a:noFill/>
          </a:ln>
        </p:spPr>
        <p:txBody>
          <a:bodyPr spcFirstLastPara="1" wrap="square" lIns="98300" tIns="49150" rIns="98300" bIns="4915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4" name="Google Shape;684;p123"/>
          <p:cNvSpPr txBox="1">
            <a:spLocks noGrp="1"/>
          </p:cNvSpPr>
          <p:nvPr>
            <p:ph type="sldNum" idx="12"/>
          </p:nvPr>
        </p:nvSpPr>
        <p:spPr>
          <a:xfrm>
            <a:off x="6553200" y="6356402"/>
            <a:ext cx="2133600" cy="365125"/>
          </a:xfrm>
          <a:prstGeom prst="rect">
            <a:avLst/>
          </a:prstGeom>
          <a:noFill/>
          <a:ln>
            <a:noFill/>
          </a:ln>
        </p:spPr>
        <p:txBody>
          <a:bodyPr spcFirstLastPara="1" wrap="square" lIns="98300" tIns="49150" rIns="98300" bIns="49150"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85"/>
        <p:cNvGrpSpPr/>
        <p:nvPr/>
      </p:nvGrpSpPr>
      <p:grpSpPr>
        <a:xfrm>
          <a:off x="0" y="0"/>
          <a:ext cx="0" cy="0"/>
          <a:chOff x="0" y="0"/>
          <a:chExt cx="0" cy="0"/>
        </a:xfrm>
      </p:grpSpPr>
      <p:sp>
        <p:nvSpPr>
          <p:cNvPr id="686" name="Google Shape;686;p124"/>
          <p:cNvSpPr txBox="1">
            <a:spLocks noGrp="1"/>
          </p:cNvSpPr>
          <p:nvPr>
            <p:ph type="title"/>
          </p:nvPr>
        </p:nvSpPr>
        <p:spPr>
          <a:xfrm>
            <a:off x="457200" y="274638"/>
            <a:ext cx="8229600" cy="1143000"/>
          </a:xfrm>
          <a:prstGeom prst="rect">
            <a:avLst/>
          </a:prstGeom>
          <a:noFill/>
          <a:ln>
            <a:noFill/>
          </a:ln>
        </p:spPr>
        <p:txBody>
          <a:bodyPr spcFirstLastPara="1" wrap="square" lIns="98300" tIns="49150" rIns="98300" bIns="491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87" name="Google Shape;687;p124"/>
          <p:cNvSpPr txBox="1">
            <a:spLocks noGrp="1"/>
          </p:cNvSpPr>
          <p:nvPr>
            <p:ph type="body" idx="1"/>
          </p:nvPr>
        </p:nvSpPr>
        <p:spPr>
          <a:xfrm>
            <a:off x="457200" y="1600202"/>
            <a:ext cx="4038600" cy="4525964"/>
          </a:xfrm>
          <a:prstGeom prst="rect">
            <a:avLst/>
          </a:prstGeom>
          <a:noFill/>
          <a:ln>
            <a:noFill/>
          </a:ln>
        </p:spPr>
        <p:txBody>
          <a:bodyPr spcFirstLastPara="1" wrap="square" lIns="98300" tIns="49150" rIns="98300" bIns="49150" anchor="t" anchorCtr="0">
            <a:noAutofit/>
          </a:bodyPr>
          <a:lstStyle>
            <a:lvl1pPr marL="457200" lvl="0" indent="-419100" algn="l">
              <a:spcBef>
                <a:spcPts val="600"/>
              </a:spcBef>
              <a:spcAft>
                <a:spcPts val="0"/>
              </a:spcAft>
              <a:buClr>
                <a:schemeClr val="dk1"/>
              </a:buClr>
              <a:buSzPts val="3000"/>
              <a:buChar char="•"/>
              <a:defRPr sz="3000"/>
            </a:lvl1pPr>
            <a:lvl2pPr marL="914400" lvl="1" indent="-393700" algn="l">
              <a:spcBef>
                <a:spcPts val="520"/>
              </a:spcBef>
              <a:spcAft>
                <a:spcPts val="0"/>
              </a:spcAft>
              <a:buClr>
                <a:schemeClr val="dk1"/>
              </a:buClr>
              <a:buSzPts val="2600"/>
              <a:buChar char="–"/>
              <a:defRPr sz="2600"/>
            </a:lvl2pPr>
            <a:lvl3pPr marL="1371600" lvl="2" indent="-368300" algn="l">
              <a:spcBef>
                <a:spcPts val="440"/>
              </a:spcBef>
              <a:spcAft>
                <a:spcPts val="0"/>
              </a:spcAft>
              <a:buClr>
                <a:schemeClr val="dk1"/>
              </a:buClr>
              <a:buSzPts val="2200"/>
              <a:buChar char="•"/>
              <a:defRPr sz="22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88" name="Google Shape;688;p124"/>
          <p:cNvSpPr txBox="1">
            <a:spLocks noGrp="1"/>
          </p:cNvSpPr>
          <p:nvPr>
            <p:ph type="body" idx="2"/>
          </p:nvPr>
        </p:nvSpPr>
        <p:spPr>
          <a:xfrm>
            <a:off x="4648200" y="1600202"/>
            <a:ext cx="4038600" cy="4525964"/>
          </a:xfrm>
          <a:prstGeom prst="rect">
            <a:avLst/>
          </a:prstGeom>
          <a:noFill/>
          <a:ln>
            <a:noFill/>
          </a:ln>
        </p:spPr>
        <p:txBody>
          <a:bodyPr spcFirstLastPara="1" wrap="square" lIns="98300" tIns="49150" rIns="98300" bIns="49150" anchor="t" anchorCtr="0">
            <a:noAutofit/>
          </a:bodyPr>
          <a:lstStyle>
            <a:lvl1pPr marL="457200" lvl="0" indent="-419100" algn="l">
              <a:spcBef>
                <a:spcPts val="600"/>
              </a:spcBef>
              <a:spcAft>
                <a:spcPts val="0"/>
              </a:spcAft>
              <a:buClr>
                <a:schemeClr val="dk1"/>
              </a:buClr>
              <a:buSzPts val="3000"/>
              <a:buChar char="•"/>
              <a:defRPr sz="3000"/>
            </a:lvl1pPr>
            <a:lvl2pPr marL="914400" lvl="1" indent="-393700" algn="l">
              <a:spcBef>
                <a:spcPts val="520"/>
              </a:spcBef>
              <a:spcAft>
                <a:spcPts val="0"/>
              </a:spcAft>
              <a:buClr>
                <a:schemeClr val="dk1"/>
              </a:buClr>
              <a:buSzPts val="2600"/>
              <a:buChar char="–"/>
              <a:defRPr sz="2600"/>
            </a:lvl2pPr>
            <a:lvl3pPr marL="1371600" lvl="2" indent="-368300" algn="l">
              <a:spcBef>
                <a:spcPts val="440"/>
              </a:spcBef>
              <a:spcAft>
                <a:spcPts val="0"/>
              </a:spcAft>
              <a:buClr>
                <a:schemeClr val="dk1"/>
              </a:buClr>
              <a:buSzPts val="2200"/>
              <a:buChar char="•"/>
              <a:defRPr sz="22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89" name="Google Shape;689;p124"/>
          <p:cNvSpPr txBox="1">
            <a:spLocks noGrp="1"/>
          </p:cNvSpPr>
          <p:nvPr>
            <p:ph type="dt" idx="10"/>
          </p:nvPr>
        </p:nvSpPr>
        <p:spPr>
          <a:xfrm>
            <a:off x="457200" y="6356402"/>
            <a:ext cx="2133600" cy="365125"/>
          </a:xfrm>
          <a:prstGeom prst="rect">
            <a:avLst/>
          </a:prstGeom>
          <a:noFill/>
          <a:ln>
            <a:noFill/>
          </a:ln>
        </p:spPr>
        <p:txBody>
          <a:bodyPr spcFirstLastPara="1" wrap="square" lIns="98300" tIns="49150" rIns="98300" bIns="4915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0" name="Google Shape;690;p124"/>
          <p:cNvSpPr txBox="1">
            <a:spLocks noGrp="1"/>
          </p:cNvSpPr>
          <p:nvPr>
            <p:ph type="ftr" idx="11"/>
          </p:nvPr>
        </p:nvSpPr>
        <p:spPr>
          <a:xfrm>
            <a:off x="3124200" y="6356402"/>
            <a:ext cx="2895600" cy="365125"/>
          </a:xfrm>
          <a:prstGeom prst="rect">
            <a:avLst/>
          </a:prstGeom>
          <a:noFill/>
          <a:ln>
            <a:noFill/>
          </a:ln>
        </p:spPr>
        <p:txBody>
          <a:bodyPr spcFirstLastPara="1" wrap="square" lIns="98300" tIns="49150" rIns="98300" bIns="4915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1" name="Google Shape;691;p124"/>
          <p:cNvSpPr txBox="1">
            <a:spLocks noGrp="1"/>
          </p:cNvSpPr>
          <p:nvPr>
            <p:ph type="sldNum" idx="12"/>
          </p:nvPr>
        </p:nvSpPr>
        <p:spPr>
          <a:xfrm>
            <a:off x="6553200" y="6356402"/>
            <a:ext cx="2133600" cy="365125"/>
          </a:xfrm>
          <a:prstGeom prst="rect">
            <a:avLst/>
          </a:prstGeom>
          <a:noFill/>
          <a:ln>
            <a:noFill/>
          </a:ln>
        </p:spPr>
        <p:txBody>
          <a:bodyPr spcFirstLastPara="1" wrap="square" lIns="98300" tIns="49150" rIns="98300" bIns="49150"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92"/>
        <p:cNvGrpSpPr/>
        <p:nvPr/>
      </p:nvGrpSpPr>
      <p:grpSpPr>
        <a:xfrm>
          <a:off x="0" y="0"/>
          <a:ext cx="0" cy="0"/>
          <a:chOff x="0" y="0"/>
          <a:chExt cx="0" cy="0"/>
        </a:xfrm>
      </p:grpSpPr>
      <p:sp>
        <p:nvSpPr>
          <p:cNvPr id="693" name="Google Shape;693;p125"/>
          <p:cNvSpPr txBox="1">
            <a:spLocks noGrp="1"/>
          </p:cNvSpPr>
          <p:nvPr>
            <p:ph type="title"/>
          </p:nvPr>
        </p:nvSpPr>
        <p:spPr>
          <a:xfrm>
            <a:off x="457200" y="274638"/>
            <a:ext cx="8229600" cy="1143000"/>
          </a:xfrm>
          <a:prstGeom prst="rect">
            <a:avLst/>
          </a:prstGeom>
          <a:noFill/>
          <a:ln>
            <a:noFill/>
          </a:ln>
        </p:spPr>
        <p:txBody>
          <a:bodyPr spcFirstLastPara="1" wrap="square" lIns="98300" tIns="49150" rIns="98300" bIns="491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94" name="Google Shape;694;p125"/>
          <p:cNvSpPr txBox="1">
            <a:spLocks noGrp="1"/>
          </p:cNvSpPr>
          <p:nvPr>
            <p:ph type="body" idx="1"/>
          </p:nvPr>
        </p:nvSpPr>
        <p:spPr>
          <a:xfrm>
            <a:off x="457200" y="1535127"/>
            <a:ext cx="4040188" cy="639763"/>
          </a:xfrm>
          <a:prstGeom prst="rect">
            <a:avLst/>
          </a:prstGeom>
          <a:noFill/>
          <a:ln>
            <a:noFill/>
          </a:ln>
        </p:spPr>
        <p:txBody>
          <a:bodyPr spcFirstLastPara="1" wrap="square" lIns="98300" tIns="49150" rIns="98300" bIns="49150" anchor="b" anchorCtr="0">
            <a:noAutofit/>
          </a:bodyPr>
          <a:lstStyle>
            <a:lvl1pPr marL="457200" lvl="0" indent="-228600" algn="l">
              <a:spcBef>
                <a:spcPts val="520"/>
              </a:spcBef>
              <a:spcAft>
                <a:spcPts val="0"/>
              </a:spcAft>
              <a:buClr>
                <a:schemeClr val="dk1"/>
              </a:buClr>
              <a:buSzPts val="2600"/>
              <a:buNone/>
              <a:defRPr sz="2600" b="1"/>
            </a:lvl1pPr>
            <a:lvl2pPr marL="914400" lvl="1" indent="-228600" algn="l">
              <a:spcBef>
                <a:spcPts val="440"/>
              </a:spcBef>
              <a:spcAft>
                <a:spcPts val="0"/>
              </a:spcAft>
              <a:buClr>
                <a:schemeClr val="dk1"/>
              </a:buClr>
              <a:buSzPts val="2200"/>
              <a:buNone/>
              <a:defRPr sz="2200" b="1"/>
            </a:lvl2pPr>
            <a:lvl3pPr marL="1371600" lvl="2" indent="-228600" algn="l">
              <a:spcBef>
                <a:spcPts val="400"/>
              </a:spcBef>
              <a:spcAft>
                <a:spcPts val="0"/>
              </a:spcAft>
              <a:buClr>
                <a:schemeClr val="dk1"/>
              </a:buClr>
              <a:buSzPts val="2000"/>
              <a:buNone/>
              <a:defRPr sz="2000" b="1"/>
            </a:lvl3pPr>
            <a:lvl4pPr marL="1828800" lvl="3" indent="-228600" algn="l">
              <a:spcBef>
                <a:spcPts val="340"/>
              </a:spcBef>
              <a:spcAft>
                <a:spcPts val="0"/>
              </a:spcAft>
              <a:buClr>
                <a:schemeClr val="dk1"/>
              </a:buClr>
              <a:buSzPts val="1700"/>
              <a:buNone/>
              <a:defRPr sz="1700" b="1"/>
            </a:lvl4pPr>
            <a:lvl5pPr marL="2286000" lvl="4" indent="-228600" algn="l">
              <a:spcBef>
                <a:spcPts val="340"/>
              </a:spcBef>
              <a:spcAft>
                <a:spcPts val="0"/>
              </a:spcAft>
              <a:buClr>
                <a:schemeClr val="dk1"/>
              </a:buClr>
              <a:buSzPts val="1700"/>
              <a:buNone/>
              <a:defRPr sz="1700" b="1"/>
            </a:lvl5pPr>
            <a:lvl6pPr marL="2743200" lvl="5" indent="-228600" algn="l">
              <a:spcBef>
                <a:spcPts val="340"/>
              </a:spcBef>
              <a:spcAft>
                <a:spcPts val="0"/>
              </a:spcAft>
              <a:buClr>
                <a:schemeClr val="dk1"/>
              </a:buClr>
              <a:buSzPts val="1700"/>
              <a:buNone/>
              <a:defRPr sz="1700" b="1"/>
            </a:lvl6pPr>
            <a:lvl7pPr marL="3200400" lvl="6" indent="-228600" algn="l">
              <a:spcBef>
                <a:spcPts val="340"/>
              </a:spcBef>
              <a:spcAft>
                <a:spcPts val="0"/>
              </a:spcAft>
              <a:buClr>
                <a:schemeClr val="dk1"/>
              </a:buClr>
              <a:buSzPts val="1700"/>
              <a:buNone/>
              <a:defRPr sz="1700" b="1"/>
            </a:lvl7pPr>
            <a:lvl8pPr marL="3657600" lvl="7" indent="-228600" algn="l">
              <a:spcBef>
                <a:spcPts val="340"/>
              </a:spcBef>
              <a:spcAft>
                <a:spcPts val="0"/>
              </a:spcAft>
              <a:buClr>
                <a:schemeClr val="dk1"/>
              </a:buClr>
              <a:buSzPts val="1700"/>
              <a:buNone/>
              <a:defRPr sz="1700" b="1"/>
            </a:lvl8pPr>
            <a:lvl9pPr marL="4114800" lvl="8" indent="-228600" algn="l">
              <a:spcBef>
                <a:spcPts val="340"/>
              </a:spcBef>
              <a:spcAft>
                <a:spcPts val="0"/>
              </a:spcAft>
              <a:buClr>
                <a:schemeClr val="dk1"/>
              </a:buClr>
              <a:buSzPts val="1700"/>
              <a:buNone/>
              <a:defRPr sz="1700" b="1"/>
            </a:lvl9pPr>
          </a:lstStyle>
          <a:p>
            <a:endParaRPr/>
          </a:p>
        </p:txBody>
      </p:sp>
      <p:sp>
        <p:nvSpPr>
          <p:cNvPr id="695" name="Google Shape;695;p125"/>
          <p:cNvSpPr txBox="1">
            <a:spLocks noGrp="1"/>
          </p:cNvSpPr>
          <p:nvPr>
            <p:ph type="body" idx="2"/>
          </p:nvPr>
        </p:nvSpPr>
        <p:spPr>
          <a:xfrm>
            <a:off x="457200" y="2174875"/>
            <a:ext cx="4040188" cy="3951288"/>
          </a:xfrm>
          <a:prstGeom prst="rect">
            <a:avLst/>
          </a:prstGeom>
          <a:noFill/>
          <a:ln>
            <a:noFill/>
          </a:ln>
        </p:spPr>
        <p:txBody>
          <a:bodyPr spcFirstLastPara="1" wrap="square" lIns="98300" tIns="49150" rIns="98300" bIns="49150" anchor="t" anchorCtr="0">
            <a:noAutofit/>
          </a:bodyPr>
          <a:lstStyle>
            <a:lvl1pPr marL="457200" lvl="0" indent="-393700" algn="l">
              <a:spcBef>
                <a:spcPts val="520"/>
              </a:spcBef>
              <a:spcAft>
                <a:spcPts val="0"/>
              </a:spcAft>
              <a:buClr>
                <a:schemeClr val="dk1"/>
              </a:buClr>
              <a:buSzPts val="2600"/>
              <a:buChar char="•"/>
              <a:defRPr sz="2600"/>
            </a:lvl1pPr>
            <a:lvl2pPr marL="914400" lvl="1" indent="-368300" algn="l">
              <a:spcBef>
                <a:spcPts val="440"/>
              </a:spcBef>
              <a:spcAft>
                <a:spcPts val="0"/>
              </a:spcAft>
              <a:buClr>
                <a:schemeClr val="dk1"/>
              </a:buClr>
              <a:buSzPts val="2200"/>
              <a:buChar char="–"/>
              <a:defRPr sz="2200"/>
            </a:lvl2pPr>
            <a:lvl3pPr marL="1371600" lvl="2" indent="-355600" algn="l">
              <a:spcBef>
                <a:spcPts val="400"/>
              </a:spcBef>
              <a:spcAft>
                <a:spcPts val="0"/>
              </a:spcAft>
              <a:buClr>
                <a:schemeClr val="dk1"/>
              </a:buClr>
              <a:buSzPts val="2000"/>
              <a:buChar char="•"/>
              <a:defRPr sz="2000"/>
            </a:lvl3pPr>
            <a:lvl4pPr marL="1828800" lvl="3" indent="-336550" algn="l">
              <a:spcBef>
                <a:spcPts val="340"/>
              </a:spcBef>
              <a:spcAft>
                <a:spcPts val="0"/>
              </a:spcAft>
              <a:buClr>
                <a:schemeClr val="dk1"/>
              </a:buClr>
              <a:buSzPts val="1700"/>
              <a:buChar char="–"/>
              <a:defRPr sz="1700"/>
            </a:lvl4pPr>
            <a:lvl5pPr marL="2286000" lvl="4" indent="-336550" algn="l">
              <a:spcBef>
                <a:spcPts val="340"/>
              </a:spcBef>
              <a:spcAft>
                <a:spcPts val="0"/>
              </a:spcAft>
              <a:buClr>
                <a:schemeClr val="dk1"/>
              </a:buClr>
              <a:buSzPts val="1700"/>
              <a:buChar char="»"/>
              <a:defRPr sz="1700"/>
            </a:lvl5pPr>
            <a:lvl6pPr marL="2743200" lvl="5" indent="-336550" algn="l">
              <a:spcBef>
                <a:spcPts val="340"/>
              </a:spcBef>
              <a:spcAft>
                <a:spcPts val="0"/>
              </a:spcAft>
              <a:buClr>
                <a:schemeClr val="dk1"/>
              </a:buClr>
              <a:buSzPts val="1700"/>
              <a:buChar char="•"/>
              <a:defRPr sz="1700"/>
            </a:lvl6pPr>
            <a:lvl7pPr marL="3200400" lvl="6" indent="-336550" algn="l">
              <a:spcBef>
                <a:spcPts val="340"/>
              </a:spcBef>
              <a:spcAft>
                <a:spcPts val="0"/>
              </a:spcAft>
              <a:buClr>
                <a:schemeClr val="dk1"/>
              </a:buClr>
              <a:buSzPts val="1700"/>
              <a:buChar char="•"/>
              <a:defRPr sz="1700"/>
            </a:lvl7pPr>
            <a:lvl8pPr marL="3657600" lvl="7" indent="-336550" algn="l">
              <a:spcBef>
                <a:spcPts val="340"/>
              </a:spcBef>
              <a:spcAft>
                <a:spcPts val="0"/>
              </a:spcAft>
              <a:buClr>
                <a:schemeClr val="dk1"/>
              </a:buClr>
              <a:buSzPts val="1700"/>
              <a:buChar char="•"/>
              <a:defRPr sz="1700"/>
            </a:lvl8pPr>
            <a:lvl9pPr marL="4114800" lvl="8" indent="-336550" algn="l">
              <a:spcBef>
                <a:spcPts val="340"/>
              </a:spcBef>
              <a:spcAft>
                <a:spcPts val="0"/>
              </a:spcAft>
              <a:buClr>
                <a:schemeClr val="dk1"/>
              </a:buClr>
              <a:buSzPts val="1700"/>
              <a:buChar char="•"/>
              <a:defRPr sz="1700"/>
            </a:lvl9pPr>
          </a:lstStyle>
          <a:p>
            <a:endParaRPr/>
          </a:p>
        </p:txBody>
      </p:sp>
      <p:sp>
        <p:nvSpPr>
          <p:cNvPr id="696" name="Google Shape;696;p125"/>
          <p:cNvSpPr txBox="1">
            <a:spLocks noGrp="1"/>
          </p:cNvSpPr>
          <p:nvPr>
            <p:ph type="body" idx="3"/>
          </p:nvPr>
        </p:nvSpPr>
        <p:spPr>
          <a:xfrm>
            <a:off x="4645053" y="1535127"/>
            <a:ext cx="4041775" cy="639763"/>
          </a:xfrm>
          <a:prstGeom prst="rect">
            <a:avLst/>
          </a:prstGeom>
          <a:noFill/>
          <a:ln>
            <a:noFill/>
          </a:ln>
        </p:spPr>
        <p:txBody>
          <a:bodyPr spcFirstLastPara="1" wrap="square" lIns="98300" tIns="49150" rIns="98300" bIns="49150" anchor="b" anchorCtr="0">
            <a:noAutofit/>
          </a:bodyPr>
          <a:lstStyle>
            <a:lvl1pPr marL="457200" lvl="0" indent="-228600" algn="l">
              <a:spcBef>
                <a:spcPts val="520"/>
              </a:spcBef>
              <a:spcAft>
                <a:spcPts val="0"/>
              </a:spcAft>
              <a:buClr>
                <a:schemeClr val="dk1"/>
              </a:buClr>
              <a:buSzPts val="2600"/>
              <a:buNone/>
              <a:defRPr sz="2600" b="1"/>
            </a:lvl1pPr>
            <a:lvl2pPr marL="914400" lvl="1" indent="-228600" algn="l">
              <a:spcBef>
                <a:spcPts val="440"/>
              </a:spcBef>
              <a:spcAft>
                <a:spcPts val="0"/>
              </a:spcAft>
              <a:buClr>
                <a:schemeClr val="dk1"/>
              </a:buClr>
              <a:buSzPts val="2200"/>
              <a:buNone/>
              <a:defRPr sz="2200" b="1"/>
            </a:lvl2pPr>
            <a:lvl3pPr marL="1371600" lvl="2" indent="-228600" algn="l">
              <a:spcBef>
                <a:spcPts val="400"/>
              </a:spcBef>
              <a:spcAft>
                <a:spcPts val="0"/>
              </a:spcAft>
              <a:buClr>
                <a:schemeClr val="dk1"/>
              </a:buClr>
              <a:buSzPts val="2000"/>
              <a:buNone/>
              <a:defRPr sz="2000" b="1"/>
            </a:lvl3pPr>
            <a:lvl4pPr marL="1828800" lvl="3" indent="-228600" algn="l">
              <a:spcBef>
                <a:spcPts val="340"/>
              </a:spcBef>
              <a:spcAft>
                <a:spcPts val="0"/>
              </a:spcAft>
              <a:buClr>
                <a:schemeClr val="dk1"/>
              </a:buClr>
              <a:buSzPts val="1700"/>
              <a:buNone/>
              <a:defRPr sz="1700" b="1"/>
            </a:lvl4pPr>
            <a:lvl5pPr marL="2286000" lvl="4" indent="-228600" algn="l">
              <a:spcBef>
                <a:spcPts val="340"/>
              </a:spcBef>
              <a:spcAft>
                <a:spcPts val="0"/>
              </a:spcAft>
              <a:buClr>
                <a:schemeClr val="dk1"/>
              </a:buClr>
              <a:buSzPts val="1700"/>
              <a:buNone/>
              <a:defRPr sz="1700" b="1"/>
            </a:lvl5pPr>
            <a:lvl6pPr marL="2743200" lvl="5" indent="-228600" algn="l">
              <a:spcBef>
                <a:spcPts val="340"/>
              </a:spcBef>
              <a:spcAft>
                <a:spcPts val="0"/>
              </a:spcAft>
              <a:buClr>
                <a:schemeClr val="dk1"/>
              </a:buClr>
              <a:buSzPts val="1700"/>
              <a:buNone/>
              <a:defRPr sz="1700" b="1"/>
            </a:lvl6pPr>
            <a:lvl7pPr marL="3200400" lvl="6" indent="-228600" algn="l">
              <a:spcBef>
                <a:spcPts val="340"/>
              </a:spcBef>
              <a:spcAft>
                <a:spcPts val="0"/>
              </a:spcAft>
              <a:buClr>
                <a:schemeClr val="dk1"/>
              </a:buClr>
              <a:buSzPts val="1700"/>
              <a:buNone/>
              <a:defRPr sz="1700" b="1"/>
            </a:lvl7pPr>
            <a:lvl8pPr marL="3657600" lvl="7" indent="-228600" algn="l">
              <a:spcBef>
                <a:spcPts val="340"/>
              </a:spcBef>
              <a:spcAft>
                <a:spcPts val="0"/>
              </a:spcAft>
              <a:buClr>
                <a:schemeClr val="dk1"/>
              </a:buClr>
              <a:buSzPts val="1700"/>
              <a:buNone/>
              <a:defRPr sz="1700" b="1"/>
            </a:lvl8pPr>
            <a:lvl9pPr marL="4114800" lvl="8" indent="-228600" algn="l">
              <a:spcBef>
                <a:spcPts val="340"/>
              </a:spcBef>
              <a:spcAft>
                <a:spcPts val="0"/>
              </a:spcAft>
              <a:buClr>
                <a:schemeClr val="dk1"/>
              </a:buClr>
              <a:buSzPts val="1700"/>
              <a:buNone/>
              <a:defRPr sz="1700" b="1"/>
            </a:lvl9pPr>
          </a:lstStyle>
          <a:p>
            <a:endParaRPr/>
          </a:p>
        </p:txBody>
      </p:sp>
      <p:sp>
        <p:nvSpPr>
          <p:cNvPr id="697" name="Google Shape;697;p125"/>
          <p:cNvSpPr txBox="1">
            <a:spLocks noGrp="1"/>
          </p:cNvSpPr>
          <p:nvPr>
            <p:ph type="body" idx="4"/>
          </p:nvPr>
        </p:nvSpPr>
        <p:spPr>
          <a:xfrm>
            <a:off x="4645053" y="2174875"/>
            <a:ext cx="4041775" cy="3951288"/>
          </a:xfrm>
          <a:prstGeom prst="rect">
            <a:avLst/>
          </a:prstGeom>
          <a:noFill/>
          <a:ln>
            <a:noFill/>
          </a:ln>
        </p:spPr>
        <p:txBody>
          <a:bodyPr spcFirstLastPara="1" wrap="square" lIns="98300" tIns="49150" rIns="98300" bIns="49150" anchor="t" anchorCtr="0">
            <a:noAutofit/>
          </a:bodyPr>
          <a:lstStyle>
            <a:lvl1pPr marL="457200" lvl="0" indent="-393700" algn="l">
              <a:spcBef>
                <a:spcPts val="520"/>
              </a:spcBef>
              <a:spcAft>
                <a:spcPts val="0"/>
              </a:spcAft>
              <a:buClr>
                <a:schemeClr val="dk1"/>
              </a:buClr>
              <a:buSzPts val="2600"/>
              <a:buChar char="•"/>
              <a:defRPr sz="2600"/>
            </a:lvl1pPr>
            <a:lvl2pPr marL="914400" lvl="1" indent="-368300" algn="l">
              <a:spcBef>
                <a:spcPts val="440"/>
              </a:spcBef>
              <a:spcAft>
                <a:spcPts val="0"/>
              </a:spcAft>
              <a:buClr>
                <a:schemeClr val="dk1"/>
              </a:buClr>
              <a:buSzPts val="2200"/>
              <a:buChar char="–"/>
              <a:defRPr sz="2200"/>
            </a:lvl2pPr>
            <a:lvl3pPr marL="1371600" lvl="2" indent="-355600" algn="l">
              <a:spcBef>
                <a:spcPts val="400"/>
              </a:spcBef>
              <a:spcAft>
                <a:spcPts val="0"/>
              </a:spcAft>
              <a:buClr>
                <a:schemeClr val="dk1"/>
              </a:buClr>
              <a:buSzPts val="2000"/>
              <a:buChar char="•"/>
              <a:defRPr sz="2000"/>
            </a:lvl3pPr>
            <a:lvl4pPr marL="1828800" lvl="3" indent="-336550" algn="l">
              <a:spcBef>
                <a:spcPts val="340"/>
              </a:spcBef>
              <a:spcAft>
                <a:spcPts val="0"/>
              </a:spcAft>
              <a:buClr>
                <a:schemeClr val="dk1"/>
              </a:buClr>
              <a:buSzPts val="1700"/>
              <a:buChar char="–"/>
              <a:defRPr sz="1700"/>
            </a:lvl4pPr>
            <a:lvl5pPr marL="2286000" lvl="4" indent="-336550" algn="l">
              <a:spcBef>
                <a:spcPts val="340"/>
              </a:spcBef>
              <a:spcAft>
                <a:spcPts val="0"/>
              </a:spcAft>
              <a:buClr>
                <a:schemeClr val="dk1"/>
              </a:buClr>
              <a:buSzPts val="1700"/>
              <a:buChar char="»"/>
              <a:defRPr sz="1700"/>
            </a:lvl5pPr>
            <a:lvl6pPr marL="2743200" lvl="5" indent="-336550" algn="l">
              <a:spcBef>
                <a:spcPts val="340"/>
              </a:spcBef>
              <a:spcAft>
                <a:spcPts val="0"/>
              </a:spcAft>
              <a:buClr>
                <a:schemeClr val="dk1"/>
              </a:buClr>
              <a:buSzPts val="1700"/>
              <a:buChar char="•"/>
              <a:defRPr sz="1700"/>
            </a:lvl6pPr>
            <a:lvl7pPr marL="3200400" lvl="6" indent="-336550" algn="l">
              <a:spcBef>
                <a:spcPts val="340"/>
              </a:spcBef>
              <a:spcAft>
                <a:spcPts val="0"/>
              </a:spcAft>
              <a:buClr>
                <a:schemeClr val="dk1"/>
              </a:buClr>
              <a:buSzPts val="1700"/>
              <a:buChar char="•"/>
              <a:defRPr sz="1700"/>
            </a:lvl7pPr>
            <a:lvl8pPr marL="3657600" lvl="7" indent="-336550" algn="l">
              <a:spcBef>
                <a:spcPts val="340"/>
              </a:spcBef>
              <a:spcAft>
                <a:spcPts val="0"/>
              </a:spcAft>
              <a:buClr>
                <a:schemeClr val="dk1"/>
              </a:buClr>
              <a:buSzPts val="1700"/>
              <a:buChar char="•"/>
              <a:defRPr sz="1700"/>
            </a:lvl8pPr>
            <a:lvl9pPr marL="4114800" lvl="8" indent="-336550" algn="l">
              <a:spcBef>
                <a:spcPts val="340"/>
              </a:spcBef>
              <a:spcAft>
                <a:spcPts val="0"/>
              </a:spcAft>
              <a:buClr>
                <a:schemeClr val="dk1"/>
              </a:buClr>
              <a:buSzPts val="1700"/>
              <a:buChar char="•"/>
              <a:defRPr sz="1700"/>
            </a:lvl9pPr>
          </a:lstStyle>
          <a:p>
            <a:endParaRPr/>
          </a:p>
        </p:txBody>
      </p:sp>
      <p:sp>
        <p:nvSpPr>
          <p:cNvPr id="698" name="Google Shape;698;p125"/>
          <p:cNvSpPr txBox="1">
            <a:spLocks noGrp="1"/>
          </p:cNvSpPr>
          <p:nvPr>
            <p:ph type="dt" idx="10"/>
          </p:nvPr>
        </p:nvSpPr>
        <p:spPr>
          <a:xfrm>
            <a:off x="457200" y="6356402"/>
            <a:ext cx="2133600" cy="365125"/>
          </a:xfrm>
          <a:prstGeom prst="rect">
            <a:avLst/>
          </a:prstGeom>
          <a:noFill/>
          <a:ln>
            <a:noFill/>
          </a:ln>
        </p:spPr>
        <p:txBody>
          <a:bodyPr spcFirstLastPara="1" wrap="square" lIns="98300" tIns="49150" rIns="98300" bIns="4915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9" name="Google Shape;699;p125"/>
          <p:cNvSpPr txBox="1">
            <a:spLocks noGrp="1"/>
          </p:cNvSpPr>
          <p:nvPr>
            <p:ph type="ftr" idx="11"/>
          </p:nvPr>
        </p:nvSpPr>
        <p:spPr>
          <a:xfrm>
            <a:off x="3124200" y="6356402"/>
            <a:ext cx="2895600" cy="365125"/>
          </a:xfrm>
          <a:prstGeom prst="rect">
            <a:avLst/>
          </a:prstGeom>
          <a:noFill/>
          <a:ln>
            <a:noFill/>
          </a:ln>
        </p:spPr>
        <p:txBody>
          <a:bodyPr spcFirstLastPara="1" wrap="square" lIns="98300" tIns="49150" rIns="98300" bIns="4915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0" name="Google Shape;700;p125"/>
          <p:cNvSpPr txBox="1">
            <a:spLocks noGrp="1"/>
          </p:cNvSpPr>
          <p:nvPr>
            <p:ph type="sldNum" idx="12"/>
          </p:nvPr>
        </p:nvSpPr>
        <p:spPr>
          <a:xfrm>
            <a:off x="6553200" y="6356402"/>
            <a:ext cx="2133600" cy="365125"/>
          </a:xfrm>
          <a:prstGeom prst="rect">
            <a:avLst/>
          </a:prstGeom>
          <a:noFill/>
          <a:ln>
            <a:noFill/>
          </a:ln>
        </p:spPr>
        <p:txBody>
          <a:bodyPr spcFirstLastPara="1" wrap="square" lIns="98300" tIns="49150" rIns="98300" bIns="49150"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1"/>
        <p:cNvGrpSpPr/>
        <p:nvPr/>
      </p:nvGrpSpPr>
      <p:grpSpPr>
        <a:xfrm>
          <a:off x="0" y="0"/>
          <a:ext cx="0" cy="0"/>
          <a:chOff x="0" y="0"/>
          <a:chExt cx="0" cy="0"/>
        </a:xfrm>
      </p:grpSpPr>
      <p:sp>
        <p:nvSpPr>
          <p:cNvPr id="702" name="Google Shape;702;p126"/>
          <p:cNvSpPr txBox="1">
            <a:spLocks noGrp="1"/>
          </p:cNvSpPr>
          <p:nvPr>
            <p:ph type="title"/>
          </p:nvPr>
        </p:nvSpPr>
        <p:spPr>
          <a:xfrm>
            <a:off x="457200" y="274638"/>
            <a:ext cx="8229600" cy="1143000"/>
          </a:xfrm>
          <a:prstGeom prst="rect">
            <a:avLst/>
          </a:prstGeom>
          <a:noFill/>
          <a:ln>
            <a:noFill/>
          </a:ln>
        </p:spPr>
        <p:txBody>
          <a:bodyPr spcFirstLastPara="1" wrap="square" lIns="98300" tIns="49150" rIns="98300" bIns="491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03" name="Google Shape;703;p126"/>
          <p:cNvSpPr txBox="1">
            <a:spLocks noGrp="1"/>
          </p:cNvSpPr>
          <p:nvPr>
            <p:ph type="dt" idx="10"/>
          </p:nvPr>
        </p:nvSpPr>
        <p:spPr>
          <a:xfrm>
            <a:off x="457200" y="6356402"/>
            <a:ext cx="2133600" cy="365125"/>
          </a:xfrm>
          <a:prstGeom prst="rect">
            <a:avLst/>
          </a:prstGeom>
          <a:noFill/>
          <a:ln>
            <a:noFill/>
          </a:ln>
        </p:spPr>
        <p:txBody>
          <a:bodyPr spcFirstLastPara="1" wrap="square" lIns="98300" tIns="49150" rIns="98300" bIns="4915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4" name="Google Shape;704;p126"/>
          <p:cNvSpPr txBox="1">
            <a:spLocks noGrp="1"/>
          </p:cNvSpPr>
          <p:nvPr>
            <p:ph type="ftr" idx="11"/>
          </p:nvPr>
        </p:nvSpPr>
        <p:spPr>
          <a:xfrm>
            <a:off x="3124200" y="6356402"/>
            <a:ext cx="2895600" cy="365125"/>
          </a:xfrm>
          <a:prstGeom prst="rect">
            <a:avLst/>
          </a:prstGeom>
          <a:noFill/>
          <a:ln>
            <a:noFill/>
          </a:ln>
        </p:spPr>
        <p:txBody>
          <a:bodyPr spcFirstLastPara="1" wrap="square" lIns="98300" tIns="49150" rIns="98300" bIns="4915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5" name="Google Shape;705;p126"/>
          <p:cNvSpPr txBox="1">
            <a:spLocks noGrp="1"/>
          </p:cNvSpPr>
          <p:nvPr>
            <p:ph type="sldNum" idx="12"/>
          </p:nvPr>
        </p:nvSpPr>
        <p:spPr>
          <a:xfrm>
            <a:off x="6553200" y="6356402"/>
            <a:ext cx="2133600" cy="365125"/>
          </a:xfrm>
          <a:prstGeom prst="rect">
            <a:avLst/>
          </a:prstGeom>
          <a:noFill/>
          <a:ln>
            <a:noFill/>
          </a:ln>
        </p:spPr>
        <p:txBody>
          <a:bodyPr spcFirstLastPara="1" wrap="square" lIns="98300" tIns="49150" rIns="98300" bIns="49150"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06"/>
        <p:cNvGrpSpPr/>
        <p:nvPr/>
      </p:nvGrpSpPr>
      <p:grpSpPr>
        <a:xfrm>
          <a:off x="0" y="0"/>
          <a:ext cx="0" cy="0"/>
          <a:chOff x="0" y="0"/>
          <a:chExt cx="0" cy="0"/>
        </a:xfrm>
      </p:grpSpPr>
      <p:sp>
        <p:nvSpPr>
          <p:cNvPr id="707" name="Google Shape;707;p127"/>
          <p:cNvSpPr txBox="1">
            <a:spLocks noGrp="1"/>
          </p:cNvSpPr>
          <p:nvPr>
            <p:ph type="dt" idx="10"/>
          </p:nvPr>
        </p:nvSpPr>
        <p:spPr>
          <a:xfrm>
            <a:off x="457200" y="6356402"/>
            <a:ext cx="2133600" cy="365125"/>
          </a:xfrm>
          <a:prstGeom prst="rect">
            <a:avLst/>
          </a:prstGeom>
          <a:noFill/>
          <a:ln>
            <a:noFill/>
          </a:ln>
        </p:spPr>
        <p:txBody>
          <a:bodyPr spcFirstLastPara="1" wrap="square" lIns="98300" tIns="49150" rIns="98300" bIns="4915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8" name="Google Shape;708;p127"/>
          <p:cNvSpPr txBox="1">
            <a:spLocks noGrp="1"/>
          </p:cNvSpPr>
          <p:nvPr>
            <p:ph type="ftr" idx="11"/>
          </p:nvPr>
        </p:nvSpPr>
        <p:spPr>
          <a:xfrm>
            <a:off x="3124200" y="6356402"/>
            <a:ext cx="2895600" cy="365125"/>
          </a:xfrm>
          <a:prstGeom prst="rect">
            <a:avLst/>
          </a:prstGeom>
          <a:noFill/>
          <a:ln>
            <a:noFill/>
          </a:ln>
        </p:spPr>
        <p:txBody>
          <a:bodyPr spcFirstLastPara="1" wrap="square" lIns="98300" tIns="49150" rIns="98300" bIns="4915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9" name="Google Shape;709;p127"/>
          <p:cNvSpPr txBox="1">
            <a:spLocks noGrp="1"/>
          </p:cNvSpPr>
          <p:nvPr>
            <p:ph type="sldNum" idx="12"/>
          </p:nvPr>
        </p:nvSpPr>
        <p:spPr>
          <a:xfrm>
            <a:off x="6553200" y="6356402"/>
            <a:ext cx="2133600" cy="365125"/>
          </a:xfrm>
          <a:prstGeom prst="rect">
            <a:avLst/>
          </a:prstGeom>
          <a:noFill/>
          <a:ln>
            <a:noFill/>
          </a:ln>
        </p:spPr>
        <p:txBody>
          <a:bodyPr spcFirstLastPara="1" wrap="square" lIns="98300" tIns="49150" rIns="98300" bIns="49150"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自定义版式">
  <p:cSld name="自定义版式">
    <p:spTree>
      <p:nvGrpSpPr>
        <p:cNvPr id="1" name="Shape 37"/>
        <p:cNvGrpSpPr/>
        <p:nvPr/>
      </p:nvGrpSpPr>
      <p:grpSpPr>
        <a:xfrm>
          <a:off x="0" y="0"/>
          <a:ext cx="0" cy="0"/>
          <a:chOff x="0" y="0"/>
          <a:chExt cx="0" cy="0"/>
        </a:xfrm>
      </p:grpSpPr>
      <p:sp>
        <p:nvSpPr>
          <p:cNvPr id="38" name="Google Shape;38;p148"/>
          <p:cNvSpPr>
            <a:spLocks noGrp="1"/>
          </p:cNvSpPr>
          <p:nvPr>
            <p:ph type="pic" idx="2"/>
          </p:nvPr>
        </p:nvSpPr>
        <p:spPr>
          <a:xfrm>
            <a:off x="5782114" y="1604055"/>
            <a:ext cx="2798204" cy="3437206"/>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39" name="Google Shape;39;p148"/>
          <p:cNvSpPr>
            <a:spLocks noGrp="1"/>
          </p:cNvSpPr>
          <p:nvPr>
            <p:ph type="pic" idx="3"/>
          </p:nvPr>
        </p:nvSpPr>
        <p:spPr>
          <a:xfrm>
            <a:off x="946571" y="1490362"/>
            <a:ext cx="4230685" cy="3927365"/>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10"/>
        <p:cNvGrpSpPr/>
        <p:nvPr/>
      </p:nvGrpSpPr>
      <p:grpSpPr>
        <a:xfrm>
          <a:off x="0" y="0"/>
          <a:ext cx="0" cy="0"/>
          <a:chOff x="0" y="0"/>
          <a:chExt cx="0" cy="0"/>
        </a:xfrm>
      </p:grpSpPr>
      <p:sp>
        <p:nvSpPr>
          <p:cNvPr id="711" name="Google Shape;711;p128"/>
          <p:cNvSpPr txBox="1">
            <a:spLocks noGrp="1"/>
          </p:cNvSpPr>
          <p:nvPr>
            <p:ph type="title"/>
          </p:nvPr>
        </p:nvSpPr>
        <p:spPr>
          <a:xfrm>
            <a:off x="457202" y="273112"/>
            <a:ext cx="3008313" cy="1162051"/>
          </a:xfrm>
          <a:prstGeom prst="rect">
            <a:avLst/>
          </a:prstGeom>
          <a:noFill/>
          <a:ln>
            <a:noFill/>
          </a:ln>
        </p:spPr>
        <p:txBody>
          <a:bodyPr spcFirstLastPara="1" wrap="square" lIns="98300" tIns="49150" rIns="98300" bIns="49150" anchor="b" anchorCtr="0">
            <a:noAutofit/>
          </a:bodyPr>
          <a:lstStyle>
            <a:lvl1pPr lvl="0" algn="l">
              <a:spcBef>
                <a:spcPts val="0"/>
              </a:spcBef>
              <a:spcAft>
                <a:spcPts val="0"/>
              </a:spcAft>
              <a:buSzPts val="1400"/>
              <a:buNone/>
              <a:defRPr sz="22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12" name="Google Shape;712;p128"/>
          <p:cNvSpPr txBox="1">
            <a:spLocks noGrp="1"/>
          </p:cNvSpPr>
          <p:nvPr>
            <p:ph type="body" idx="1"/>
          </p:nvPr>
        </p:nvSpPr>
        <p:spPr>
          <a:xfrm>
            <a:off x="3575050" y="273115"/>
            <a:ext cx="5111750" cy="5853113"/>
          </a:xfrm>
          <a:prstGeom prst="rect">
            <a:avLst/>
          </a:prstGeom>
          <a:noFill/>
          <a:ln>
            <a:noFill/>
          </a:ln>
        </p:spPr>
        <p:txBody>
          <a:bodyPr spcFirstLastPara="1" wrap="square" lIns="98300" tIns="49150" rIns="98300" bIns="49150" anchor="t" anchorCtr="0">
            <a:noAutofit/>
          </a:bodyPr>
          <a:lstStyle>
            <a:lvl1pPr marL="457200" lvl="0" indent="-450850" algn="l">
              <a:spcBef>
                <a:spcPts val="700"/>
              </a:spcBef>
              <a:spcAft>
                <a:spcPts val="0"/>
              </a:spcAft>
              <a:buClr>
                <a:schemeClr val="dk1"/>
              </a:buClr>
              <a:buSzPts val="3500"/>
              <a:buChar char="•"/>
              <a:defRPr sz="3500"/>
            </a:lvl1pPr>
            <a:lvl2pPr marL="914400" lvl="1" indent="-419100" algn="l">
              <a:spcBef>
                <a:spcPts val="600"/>
              </a:spcBef>
              <a:spcAft>
                <a:spcPts val="0"/>
              </a:spcAft>
              <a:buClr>
                <a:schemeClr val="dk1"/>
              </a:buClr>
              <a:buSzPts val="3000"/>
              <a:buChar char="–"/>
              <a:defRPr sz="3000"/>
            </a:lvl2pPr>
            <a:lvl3pPr marL="1371600" lvl="2" indent="-393700" algn="l">
              <a:spcBef>
                <a:spcPts val="520"/>
              </a:spcBef>
              <a:spcAft>
                <a:spcPts val="0"/>
              </a:spcAft>
              <a:buClr>
                <a:schemeClr val="dk1"/>
              </a:buClr>
              <a:buSzPts val="2600"/>
              <a:buChar char="•"/>
              <a:defRPr sz="2600"/>
            </a:lvl3pPr>
            <a:lvl4pPr marL="1828800" lvl="3" indent="-368300" algn="l">
              <a:spcBef>
                <a:spcPts val="440"/>
              </a:spcBef>
              <a:spcAft>
                <a:spcPts val="0"/>
              </a:spcAft>
              <a:buClr>
                <a:schemeClr val="dk1"/>
              </a:buClr>
              <a:buSzPts val="2200"/>
              <a:buChar char="–"/>
              <a:defRPr sz="2200"/>
            </a:lvl4pPr>
            <a:lvl5pPr marL="2286000" lvl="4" indent="-368300" algn="l">
              <a:spcBef>
                <a:spcPts val="440"/>
              </a:spcBef>
              <a:spcAft>
                <a:spcPts val="0"/>
              </a:spcAft>
              <a:buClr>
                <a:schemeClr val="dk1"/>
              </a:buClr>
              <a:buSzPts val="2200"/>
              <a:buChar char="»"/>
              <a:defRPr sz="2200"/>
            </a:lvl5pPr>
            <a:lvl6pPr marL="2743200" lvl="5" indent="-368300" algn="l">
              <a:spcBef>
                <a:spcPts val="440"/>
              </a:spcBef>
              <a:spcAft>
                <a:spcPts val="0"/>
              </a:spcAft>
              <a:buClr>
                <a:schemeClr val="dk1"/>
              </a:buClr>
              <a:buSzPts val="2200"/>
              <a:buChar char="•"/>
              <a:defRPr sz="2200"/>
            </a:lvl6pPr>
            <a:lvl7pPr marL="3200400" lvl="6" indent="-368300" algn="l">
              <a:spcBef>
                <a:spcPts val="440"/>
              </a:spcBef>
              <a:spcAft>
                <a:spcPts val="0"/>
              </a:spcAft>
              <a:buClr>
                <a:schemeClr val="dk1"/>
              </a:buClr>
              <a:buSzPts val="2200"/>
              <a:buChar char="•"/>
              <a:defRPr sz="2200"/>
            </a:lvl7pPr>
            <a:lvl8pPr marL="3657600" lvl="7" indent="-368300" algn="l">
              <a:spcBef>
                <a:spcPts val="440"/>
              </a:spcBef>
              <a:spcAft>
                <a:spcPts val="0"/>
              </a:spcAft>
              <a:buClr>
                <a:schemeClr val="dk1"/>
              </a:buClr>
              <a:buSzPts val="2200"/>
              <a:buChar char="•"/>
              <a:defRPr sz="2200"/>
            </a:lvl8pPr>
            <a:lvl9pPr marL="4114800" lvl="8" indent="-368300" algn="l">
              <a:spcBef>
                <a:spcPts val="440"/>
              </a:spcBef>
              <a:spcAft>
                <a:spcPts val="0"/>
              </a:spcAft>
              <a:buClr>
                <a:schemeClr val="dk1"/>
              </a:buClr>
              <a:buSzPts val="2200"/>
              <a:buChar char="•"/>
              <a:defRPr sz="2200"/>
            </a:lvl9pPr>
          </a:lstStyle>
          <a:p>
            <a:endParaRPr/>
          </a:p>
        </p:txBody>
      </p:sp>
      <p:sp>
        <p:nvSpPr>
          <p:cNvPr id="713" name="Google Shape;713;p128"/>
          <p:cNvSpPr txBox="1">
            <a:spLocks noGrp="1"/>
          </p:cNvSpPr>
          <p:nvPr>
            <p:ph type="body" idx="2"/>
          </p:nvPr>
        </p:nvSpPr>
        <p:spPr>
          <a:xfrm>
            <a:off x="457202" y="1435113"/>
            <a:ext cx="3008313" cy="4691063"/>
          </a:xfrm>
          <a:prstGeom prst="rect">
            <a:avLst/>
          </a:prstGeom>
          <a:noFill/>
          <a:ln>
            <a:noFill/>
          </a:ln>
        </p:spPr>
        <p:txBody>
          <a:bodyPr spcFirstLastPara="1" wrap="square" lIns="98300" tIns="49150" rIns="98300" bIns="49150" anchor="t" anchorCtr="0">
            <a:noAutofit/>
          </a:bodyPr>
          <a:lstStyle>
            <a:lvl1pPr marL="457200" lvl="0" indent="-228600" algn="l">
              <a:spcBef>
                <a:spcPts val="300"/>
              </a:spcBef>
              <a:spcAft>
                <a:spcPts val="0"/>
              </a:spcAft>
              <a:buClr>
                <a:schemeClr val="dk1"/>
              </a:buClr>
              <a:buSzPts val="1500"/>
              <a:buNone/>
              <a:defRPr sz="1500"/>
            </a:lvl1pPr>
            <a:lvl2pPr marL="914400" lvl="1" indent="-228600" algn="l">
              <a:spcBef>
                <a:spcPts val="260"/>
              </a:spcBef>
              <a:spcAft>
                <a:spcPts val="0"/>
              </a:spcAft>
              <a:buClr>
                <a:schemeClr val="dk1"/>
              </a:buClr>
              <a:buSzPts val="1300"/>
              <a:buNone/>
              <a:defRPr sz="1300"/>
            </a:lvl2pPr>
            <a:lvl3pPr marL="1371600" lvl="2" indent="-228600" algn="l">
              <a:spcBef>
                <a:spcPts val="220"/>
              </a:spcBef>
              <a:spcAft>
                <a:spcPts val="0"/>
              </a:spcAft>
              <a:buClr>
                <a:schemeClr val="dk1"/>
              </a:buClr>
              <a:buSzPts val="1100"/>
              <a:buNone/>
              <a:defRPr sz="1100"/>
            </a:lvl3pPr>
            <a:lvl4pPr marL="1828800" lvl="3" indent="-228600" algn="l">
              <a:spcBef>
                <a:spcPts val="200"/>
              </a:spcBef>
              <a:spcAft>
                <a:spcPts val="0"/>
              </a:spcAft>
              <a:buClr>
                <a:schemeClr val="dk1"/>
              </a:buClr>
              <a:buSzPts val="1000"/>
              <a:buNone/>
              <a:defRPr sz="1000"/>
            </a:lvl4pPr>
            <a:lvl5pPr marL="2286000" lvl="4" indent="-228600" algn="l">
              <a:spcBef>
                <a:spcPts val="200"/>
              </a:spcBef>
              <a:spcAft>
                <a:spcPts val="0"/>
              </a:spcAft>
              <a:buClr>
                <a:schemeClr val="dk1"/>
              </a:buClr>
              <a:buSzPts val="1000"/>
              <a:buNone/>
              <a:defRPr sz="1000"/>
            </a:lvl5pPr>
            <a:lvl6pPr marL="2743200" lvl="5" indent="-228600" algn="l">
              <a:spcBef>
                <a:spcPts val="200"/>
              </a:spcBef>
              <a:spcAft>
                <a:spcPts val="0"/>
              </a:spcAft>
              <a:buClr>
                <a:schemeClr val="dk1"/>
              </a:buClr>
              <a:buSzPts val="1000"/>
              <a:buNone/>
              <a:defRPr sz="1000"/>
            </a:lvl6pPr>
            <a:lvl7pPr marL="3200400" lvl="6" indent="-228600" algn="l">
              <a:spcBef>
                <a:spcPts val="200"/>
              </a:spcBef>
              <a:spcAft>
                <a:spcPts val="0"/>
              </a:spcAft>
              <a:buClr>
                <a:schemeClr val="dk1"/>
              </a:buClr>
              <a:buSzPts val="1000"/>
              <a:buNone/>
              <a:defRPr sz="1000"/>
            </a:lvl7pPr>
            <a:lvl8pPr marL="3657600" lvl="7" indent="-228600" algn="l">
              <a:spcBef>
                <a:spcPts val="200"/>
              </a:spcBef>
              <a:spcAft>
                <a:spcPts val="0"/>
              </a:spcAft>
              <a:buClr>
                <a:schemeClr val="dk1"/>
              </a:buClr>
              <a:buSzPts val="1000"/>
              <a:buNone/>
              <a:defRPr sz="1000"/>
            </a:lvl8pPr>
            <a:lvl9pPr marL="4114800" lvl="8" indent="-228600" algn="l">
              <a:spcBef>
                <a:spcPts val="200"/>
              </a:spcBef>
              <a:spcAft>
                <a:spcPts val="0"/>
              </a:spcAft>
              <a:buClr>
                <a:schemeClr val="dk1"/>
              </a:buClr>
              <a:buSzPts val="1000"/>
              <a:buNone/>
              <a:defRPr sz="1000"/>
            </a:lvl9pPr>
          </a:lstStyle>
          <a:p>
            <a:endParaRPr/>
          </a:p>
        </p:txBody>
      </p:sp>
      <p:sp>
        <p:nvSpPr>
          <p:cNvPr id="714" name="Google Shape;714;p128"/>
          <p:cNvSpPr txBox="1">
            <a:spLocks noGrp="1"/>
          </p:cNvSpPr>
          <p:nvPr>
            <p:ph type="dt" idx="10"/>
          </p:nvPr>
        </p:nvSpPr>
        <p:spPr>
          <a:xfrm>
            <a:off x="457200" y="6356402"/>
            <a:ext cx="2133600" cy="365125"/>
          </a:xfrm>
          <a:prstGeom prst="rect">
            <a:avLst/>
          </a:prstGeom>
          <a:noFill/>
          <a:ln>
            <a:noFill/>
          </a:ln>
        </p:spPr>
        <p:txBody>
          <a:bodyPr spcFirstLastPara="1" wrap="square" lIns="98300" tIns="49150" rIns="98300" bIns="4915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5" name="Google Shape;715;p128"/>
          <p:cNvSpPr txBox="1">
            <a:spLocks noGrp="1"/>
          </p:cNvSpPr>
          <p:nvPr>
            <p:ph type="ftr" idx="11"/>
          </p:nvPr>
        </p:nvSpPr>
        <p:spPr>
          <a:xfrm>
            <a:off x="3124200" y="6356402"/>
            <a:ext cx="2895600" cy="365125"/>
          </a:xfrm>
          <a:prstGeom prst="rect">
            <a:avLst/>
          </a:prstGeom>
          <a:noFill/>
          <a:ln>
            <a:noFill/>
          </a:ln>
        </p:spPr>
        <p:txBody>
          <a:bodyPr spcFirstLastPara="1" wrap="square" lIns="98300" tIns="49150" rIns="98300" bIns="4915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6" name="Google Shape;716;p128"/>
          <p:cNvSpPr txBox="1">
            <a:spLocks noGrp="1"/>
          </p:cNvSpPr>
          <p:nvPr>
            <p:ph type="sldNum" idx="12"/>
          </p:nvPr>
        </p:nvSpPr>
        <p:spPr>
          <a:xfrm>
            <a:off x="6553200" y="6356402"/>
            <a:ext cx="2133600" cy="365125"/>
          </a:xfrm>
          <a:prstGeom prst="rect">
            <a:avLst/>
          </a:prstGeom>
          <a:noFill/>
          <a:ln>
            <a:noFill/>
          </a:ln>
        </p:spPr>
        <p:txBody>
          <a:bodyPr spcFirstLastPara="1" wrap="square" lIns="98300" tIns="49150" rIns="98300" bIns="49150"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17"/>
        <p:cNvGrpSpPr/>
        <p:nvPr/>
      </p:nvGrpSpPr>
      <p:grpSpPr>
        <a:xfrm>
          <a:off x="0" y="0"/>
          <a:ext cx="0" cy="0"/>
          <a:chOff x="0" y="0"/>
          <a:chExt cx="0" cy="0"/>
        </a:xfrm>
      </p:grpSpPr>
      <p:sp>
        <p:nvSpPr>
          <p:cNvPr id="718" name="Google Shape;718;p129"/>
          <p:cNvSpPr txBox="1">
            <a:spLocks noGrp="1"/>
          </p:cNvSpPr>
          <p:nvPr>
            <p:ph type="title"/>
          </p:nvPr>
        </p:nvSpPr>
        <p:spPr>
          <a:xfrm>
            <a:off x="1792288" y="4800601"/>
            <a:ext cx="5486400" cy="566738"/>
          </a:xfrm>
          <a:prstGeom prst="rect">
            <a:avLst/>
          </a:prstGeom>
          <a:noFill/>
          <a:ln>
            <a:noFill/>
          </a:ln>
        </p:spPr>
        <p:txBody>
          <a:bodyPr spcFirstLastPara="1" wrap="square" lIns="98300" tIns="49150" rIns="98300" bIns="49150" anchor="b" anchorCtr="0">
            <a:noAutofit/>
          </a:bodyPr>
          <a:lstStyle>
            <a:lvl1pPr lvl="0" algn="l">
              <a:spcBef>
                <a:spcPts val="0"/>
              </a:spcBef>
              <a:spcAft>
                <a:spcPts val="0"/>
              </a:spcAft>
              <a:buSzPts val="1400"/>
              <a:buNone/>
              <a:defRPr sz="22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19" name="Google Shape;719;p129"/>
          <p:cNvSpPr>
            <a:spLocks noGrp="1"/>
          </p:cNvSpPr>
          <p:nvPr>
            <p:ph type="pic" idx="2"/>
          </p:nvPr>
        </p:nvSpPr>
        <p:spPr>
          <a:xfrm>
            <a:off x="1792288" y="612777"/>
            <a:ext cx="5486400" cy="4114800"/>
          </a:xfrm>
          <a:prstGeom prst="rect">
            <a:avLst/>
          </a:prstGeom>
          <a:noFill/>
          <a:ln>
            <a:noFill/>
          </a:ln>
        </p:spPr>
      </p:sp>
      <p:sp>
        <p:nvSpPr>
          <p:cNvPr id="720" name="Google Shape;720;p129"/>
          <p:cNvSpPr txBox="1">
            <a:spLocks noGrp="1"/>
          </p:cNvSpPr>
          <p:nvPr>
            <p:ph type="body" idx="1"/>
          </p:nvPr>
        </p:nvSpPr>
        <p:spPr>
          <a:xfrm>
            <a:off x="1792288" y="5367402"/>
            <a:ext cx="5486400" cy="804863"/>
          </a:xfrm>
          <a:prstGeom prst="rect">
            <a:avLst/>
          </a:prstGeom>
          <a:noFill/>
          <a:ln>
            <a:noFill/>
          </a:ln>
        </p:spPr>
        <p:txBody>
          <a:bodyPr spcFirstLastPara="1" wrap="square" lIns="98300" tIns="49150" rIns="98300" bIns="49150" anchor="t" anchorCtr="0">
            <a:noAutofit/>
          </a:bodyPr>
          <a:lstStyle>
            <a:lvl1pPr marL="457200" lvl="0" indent="-228600" algn="l">
              <a:spcBef>
                <a:spcPts val="300"/>
              </a:spcBef>
              <a:spcAft>
                <a:spcPts val="0"/>
              </a:spcAft>
              <a:buClr>
                <a:schemeClr val="dk1"/>
              </a:buClr>
              <a:buSzPts val="1500"/>
              <a:buNone/>
              <a:defRPr sz="1500"/>
            </a:lvl1pPr>
            <a:lvl2pPr marL="914400" lvl="1" indent="-228600" algn="l">
              <a:spcBef>
                <a:spcPts val="260"/>
              </a:spcBef>
              <a:spcAft>
                <a:spcPts val="0"/>
              </a:spcAft>
              <a:buClr>
                <a:schemeClr val="dk1"/>
              </a:buClr>
              <a:buSzPts val="1300"/>
              <a:buNone/>
              <a:defRPr sz="1300"/>
            </a:lvl2pPr>
            <a:lvl3pPr marL="1371600" lvl="2" indent="-228600" algn="l">
              <a:spcBef>
                <a:spcPts val="220"/>
              </a:spcBef>
              <a:spcAft>
                <a:spcPts val="0"/>
              </a:spcAft>
              <a:buClr>
                <a:schemeClr val="dk1"/>
              </a:buClr>
              <a:buSzPts val="1100"/>
              <a:buNone/>
              <a:defRPr sz="1100"/>
            </a:lvl3pPr>
            <a:lvl4pPr marL="1828800" lvl="3" indent="-228600" algn="l">
              <a:spcBef>
                <a:spcPts val="200"/>
              </a:spcBef>
              <a:spcAft>
                <a:spcPts val="0"/>
              </a:spcAft>
              <a:buClr>
                <a:schemeClr val="dk1"/>
              </a:buClr>
              <a:buSzPts val="1000"/>
              <a:buNone/>
              <a:defRPr sz="1000"/>
            </a:lvl4pPr>
            <a:lvl5pPr marL="2286000" lvl="4" indent="-228600" algn="l">
              <a:spcBef>
                <a:spcPts val="200"/>
              </a:spcBef>
              <a:spcAft>
                <a:spcPts val="0"/>
              </a:spcAft>
              <a:buClr>
                <a:schemeClr val="dk1"/>
              </a:buClr>
              <a:buSzPts val="1000"/>
              <a:buNone/>
              <a:defRPr sz="1000"/>
            </a:lvl5pPr>
            <a:lvl6pPr marL="2743200" lvl="5" indent="-228600" algn="l">
              <a:spcBef>
                <a:spcPts val="200"/>
              </a:spcBef>
              <a:spcAft>
                <a:spcPts val="0"/>
              </a:spcAft>
              <a:buClr>
                <a:schemeClr val="dk1"/>
              </a:buClr>
              <a:buSzPts val="1000"/>
              <a:buNone/>
              <a:defRPr sz="1000"/>
            </a:lvl6pPr>
            <a:lvl7pPr marL="3200400" lvl="6" indent="-228600" algn="l">
              <a:spcBef>
                <a:spcPts val="200"/>
              </a:spcBef>
              <a:spcAft>
                <a:spcPts val="0"/>
              </a:spcAft>
              <a:buClr>
                <a:schemeClr val="dk1"/>
              </a:buClr>
              <a:buSzPts val="1000"/>
              <a:buNone/>
              <a:defRPr sz="1000"/>
            </a:lvl7pPr>
            <a:lvl8pPr marL="3657600" lvl="7" indent="-228600" algn="l">
              <a:spcBef>
                <a:spcPts val="200"/>
              </a:spcBef>
              <a:spcAft>
                <a:spcPts val="0"/>
              </a:spcAft>
              <a:buClr>
                <a:schemeClr val="dk1"/>
              </a:buClr>
              <a:buSzPts val="1000"/>
              <a:buNone/>
              <a:defRPr sz="1000"/>
            </a:lvl8pPr>
            <a:lvl9pPr marL="4114800" lvl="8" indent="-228600" algn="l">
              <a:spcBef>
                <a:spcPts val="200"/>
              </a:spcBef>
              <a:spcAft>
                <a:spcPts val="0"/>
              </a:spcAft>
              <a:buClr>
                <a:schemeClr val="dk1"/>
              </a:buClr>
              <a:buSzPts val="1000"/>
              <a:buNone/>
              <a:defRPr sz="1000"/>
            </a:lvl9pPr>
          </a:lstStyle>
          <a:p>
            <a:endParaRPr/>
          </a:p>
        </p:txBody>
      </p:sp>
      <p:sp>
        <p:nvSpPr>
          <p:cNvPr id="721" name="Google Shape;721;p129"/>
          <p:cNvSpPr txBox="1">
            <a:spLocks noGrp="1"/>
          </p:cNvSpPr>
          <p:nvPr>
            <p:ph type="dt" idx="10"/>
          </p:nvPr>
        </p:nvSpPr>
        <p:spPr>
          <a:xfrm>
            <a:off x="457200" y="6356402"/>
            <a:ext cx="2133600" cy="365125"/>
          </a:xfrm>
          <a:prstGeom prst="rect">
            <a:avLst/>
          </a:prstGeom>
          <a:noFill/>
          <a:ln>
            <a:noFill/>
          </a:ln>
        </p:spPr>
        <p:txBody>
          <a:bodyPr spcFirstLastPara="1" wrap="square" lIns="98300" tIns="49150" rIns="98300" bIns="4915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2" name="Google Shape;722;p129"/>
          <p:cNvSpPr txBox="1">
            <a:spLocks noGrp="1"/>
          </p:cNvSpPr>
          <p:nvPr>
            <p:ph type="ftr" idx="11"/>
          </p:nvPr>
        </p:nvSpPr>
        <p:spPr>
          <a:xfrm>
            <a:off x="3124200" y="6356402"/>
            <a:ext cx="2895600" cy="365125"/>
          </a:xfrm>
          <a:prstGeom prst="rect">
            <a:avLst/>
          </a:prstGeom>
          <a:noFill/>
          <a:ln>
            <a:noFill/>
          </a:ln>
        </p:spPr>
        <p:txBody>
          <a:bodyPr spcFirstLastPara="1" wrap="square" lIns="98300" tIns="49150" rIns="98300" bIns="4915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3" name="Google Shape;723;p129"/>
          <p:cNvSpPr txBox="1">
            <a:spLocks noGrp="1"/>
          </p:cNvSpPr>
          <p:nvPr>
            <p:ph type="sldNum" idx="12"/>
          </p:nvPr>
        </p:nvSpPr>
        <p:spPr>
          <a:xfrm>
            <a:off x="6553200" y="6356402"/>
            <a:ext cx="2133600" cy="365125"/>
          </a:xfrm>
          <a:prstGeom prst="rect">
            <a:avLst/>
          </a:prstGeom>
          <a:noFill/>
          <a:ln>
            <a:noFill/>
          </a:ln>
        </p:spPr>
        <p:txBody>
          <a:bodyPr spcFirstLastPara="1" wrap="square" lIns="98300" tIns="49150" rIns="98300" bIns="49150"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4"/>
        <p:cNvGrpSpPr/>
        <p:nvPr/>
      </p:nvGrpSpPr>
      <p:grpSpPr>
        <a:xfrm>
          <a:off x="0" y="0"/>
          <a:ext cx="0" cy="0"/>
          <a:chOff x="0" y="0"/>
          <a:chExt cx="0" cy="0"/>
        </a:xfrm>
      </p:grpSpPr>
      <p:sp>
        <p:nvSpPr>
          <p:cNvPr id="725" name="Google Shape;725;p130"/>
          <p:cNvSpPr txBox="1">
            <a:spLocks noGrp="1"/>
          </p:cNvSpPr>
          <p:nvPr>
            <p:ph type="title"/>
          </p:nvPr>
        </p:nvSpPr>
        <p:spPr>
          <a:xfrm>
            <a:off x="457200" y="274638"/>
            <a:ext cx="8229600" cy="1143000"/>
          </a:xfrm>
          <a:prstGeom prst="rect">
            <a:avLst/>
          </a:prstGeom>
          <a:noFill/>
          <a:ln>
            <a:noFill/>
          </a:ln>
        </p:spPr>
        <p:txBody>
          <a:bodyPr spcFirstLastPara="1" wrap="square" lIns="98300" tIns="49150" rIns="98300" bIns="491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26" name="Google Shape;726;p130"/>
          <p:cNvSpPr txBox="1">
            <a:spLocks noGrp="1"/>
          </p:cNvSpPr>
          <p:nvPr>
            <p:ph type="body" idx="1"/>
          </p:nvPr>
        </p:nvSpPr>
        <p:spPr>
          <a:xfrm rot="5400000">
            <a:off x="2309018" y="-251613"/>
            <a:ext cx="4525963" cy="8229600"/>
          </a:xfrm>
          <a:prstGeom prst="rect">
            <a:avLst/>
          </a:prstGeom>
          <a:noFill/>
          <a:ln>
            <a:noFill/>
          </a:ln>
        </p:spPr>
        <p:txBody>
          <a:bodyPr spcFirstLastPara="1" wrap="square" lIns="98300" tIns="49150" rIns="98300" bIns="4915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27" name="Google Shape;727;p130"/>
          <p:cNvSpPr txBox="1">
            <a:spLocks noGrp="1"/>
          </p:cNvSpPr>
          <p:nvPr>
            <p:ph type="dt" idx="10"/>
          </p:nvPr>
        </p:nvSpPr>
        <p:spPr>
          <a:xfrm>
            <a:off x="457200" y="6356402"/>
            <a:ext cx="2133600" cy="365125"/>
          </a:xfrm>
          <a:prstGeom prst="rect">
            <a:avLst/>
          </a:prstGeom>
          <a:noFill/>
          <a:ln>
            <a:noFill/>
          </a:ln>
        </p:spPr>
        <p:txBody>
          <a:bodyPr spcFirstLastPara="1" wrap="square" lIns="98300" tIns="49150" rIns="98300" bIns="4915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8" name="Google Shape;728;p130"/>
          <p:cNvSpPr txBox="1">
            <a:spLocks noGrp="1"/>
          </p:cNvSpPr>
          <p:nvPr>
            <p:ph type="ftr" idx="11"/>
          </p:nvPr>
        </p:nvSpPr>
        <p:spPr>
          <a:xfrm>
            <a:off x="3124200" y="6356402"/>
            <a:ext cx="2895600" cy="365125"/>
          </a:xfrm>
          <a:prstGeom prst="rect">
            <a:avLst/>
          </a:prstGeom>
          <a:noFill/>
          <a:ln>
            <a:noFill/>
          </a:ln>
        </p:spPr>
        <p:txBody>
          <a:bodyPr spcFirstLastPara="1" wrap="square" lIns="98300" tIns="49150" rIns="98300" bIns="4915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9" name="Google Shape;729;p130"/>
          <p:cNvSpPr txBox="1">
            <a:spLocks noGrp="1"/>
          </p:cNvSpPr>
          <p:nvPr>
            <p:ph type="sldNum" idx="12"/>
          </p:nvPr>
        </p:nvSpPr>
        <p:spPr>
          <a:xfrm>
            <a:off x="6553200" y="6356402"/>
            <a:ext cx="2133600" cy="365125"/>
          </a:xfrm>
          <a:prstGeom prst="rect">
            <a:avLst/>
          </a:prstGeom>
          <a:noFill/>
          <a:ln>
            <a:noFill/>
          </a:ln>
        </p:spPr>
        <p:txBody>
          <a:bodyPr spcFirstLastPara="1" wrap="square" lIns="98300" tIns="49150" rIns="98300" bIns="49150"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30"/>
        <p:cNvGrpSpPr/>
        <p:nvPr/>
      </p:nvGrpSpPr>
      <p:grpSpPr>
        <a:xfrm>
          <a:off x="0" y="0"/>
          <a:ext cx="0" cy="0"/>
          <a:chOff x="0" y="0"/>
          <a:chExt cx="0" cy="0"/>
        </a:xfrm>
      </p:grpSpPr>
      <p:sp>
        <p:nvSpPr>
          <p:cNvPr id="731" name="Google Shape;731;p131"/>
          <p:cNvSpPr txBox="1">
            <a:spLocks noGrp="1"/>
          </p:cNvSpPr>
          <p:nvPr>
            <p:ph type="title"/>
          </p:nvPr>
        </p:nvSpPr>
        <p:spPr>
          <a:xfrm rot="5400000">
            <a:off x="4732337" y="2171756"/>
            <a:ext cx="5851525" cy="2057400"/>
          </a:xfrm>
          <a:prstGeom prst="rect">
            <a:avLst/>
          </a:prstGeom>
          <a:noFill/>
          <a:ln>
            <a:noFill/>
          </a:ln>
        </p:spPr>
        <p:txBody>
          <a:bodyPr spcFirstLastPara="1" wrap="square" lIns="98300" tIns="49150" rIns="98300" bIns="491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32" name="Google Shape;732;p131"/>
          <p:cNvSpPr txBox="1">
            <a:spLocks noGrp="1"/>
          </p:cNvSpPr>
          <p:nvPr>
            <p:ph type="body" idx="1"/>
          </p:nvPr>
        </p:nvSpPr>
        <p:spPr>
          <a:xfrm rot="5400000">
            <a:off x="541338" y="190556"/>
            <a:ext cx="5851525" cy="6019800"/>
          </a:xfrm>
          <a:prstGeom prst="rect">
            <a:avLst/>
          </a:prstGeom>
          <a:noFill/>
          <a:ln>
            <a:noFill/>
          </a:ln>
        </p:spPr>
        <p:txBody>
          <a:bodyPr spcFirstLastPara="1" wrap="square" lIns="98300" tIns="49150" rIns="98300" bIns="4915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33" name="Google Shape;733;p131"/>
          <p:cNvSpPr txBox="1">
            <a:spLocks noGrp="1"/>
          </p:cNvSpPr>
          <p:nvPr>
            <p:ph type="dt" idx="10"/>
          </p:nvPr>
        </p:nvSpPr>
        <p:spPr>
          <a:xfrm>
            <a:off x="457200" y="6356402"/>
            <a:ext cx="2133600" cy="365125"/>
          </a:xfrm>
          <a:prstGeom prst="rect">
            <a:avLst/>
          </a:prstGeom>
          <a:noFill/>
          <a:ln>
            <a:noFill/>
          </a:ln>
        </p:spPr>
        <p:txBody>
          <a:bodyPr spcFirstLastPara="1" wrap="square" lIns="98300" tIns="49150" rIns="98300" bIns="4915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4" name="Google Shape;734;p131"/>
          <p:cNvSpPr txBox="1">
            <a:spLocks noGrp="1"/>
          </p:cNvSpPr>
          <p:nvPr>
            <p:ph type="ftr" idx="11"/>
          </p:nvPr>
        </p:nvSpPr>
        <p:spPr>
          <a:xfrm>
            <a:off x="3124200" y="6356402"/>
            <a:ext cx="2895600" cy="365125"/>
          </a:xfrm>
          <a:prstGeom prst="rect">
            <a:avLst/>
          </a:prstGeom>
          <a:noFill/>
          <a:ln>
            <a:noFill/>
          </a:ln>
        </p:spPr>
        <p:txBody>
          <a:bodyPr spcFirstLastPara="1" wrap="square" lIns="98300" tIns="49150" rIns="98300" bIns="4915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5" name="Google Shape;735;p131"/>
          <p:cNvSpPr txBox="1">
            <a:spLocks noGrp="1"/>
          </p:cNvSpPr>
          <p:nvPr>
            <p:ph type="sldNum" idx="12"/>
          </p:nvPr>
        </p:nvSpPr>
        <p:spPr>
          <a:xfrm>
            <a:off x="6553200" y="6356402"/>
            <a:ext cx="2133600" cy="365125"/>
          </a:xfrm>
          <a:prstGeom prst="rect">
            <a:avLst/>
          </a:prstGeom>
          <a:noFill/>
          <a:ln>
            <a:noFill/>
          </a:ln>
        </p:spPr>
        <p:txBody>
          <a:bodyPr spcFirstLastPara="1" wrap="square" lIns="98300" tIns="49150" rIns="98300" bIns="49150"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42"/>
        <p:cNvGrpSpPr/>
        <p:nvPr/>
      </p:nvGrpSpPr>
      <p:grpSpPr>
        <a:xfrm>
          <a:off x="0" y="0"/>
          <a:ext cx="0" cy="0"/>
          <a:chOff x="0" y="0"/>
          <a:chExt cx="0" cy="0"/>
        </a:xfrm>
      </p:grpSpPr>
      <p:sp>
        <p:nvSpPr>
          <p:cNvPr id="743" name="Google Shape;743;p87"/>
          <p:cNvSpPr txBox="1">
            <a:spLocks noGrp="1"/>
          </p:cNvSpPr>
          <p:nvPr>
            <p:ph type="ctrTitle"/>
          </p:nvPr>
        </p:nvSpPr>
        <p:spPr>
          <a:xfrm>
            <a:off x="685801" y="2130479"/>
            <a:ext cx="7772400" cy="1470025"/>
          </a:xfrm>
          <a:prstGeom prst="rect">
            <a:avLst/>
          </a:prstGeom>
          <a:noFill/>
          <a:ln>
            <a:noFill/>
          </a:ln>
        </p:spPr>
        <p:txBody>
          <a:bodyPr spcFirstLastPara="1" wrap="square" lIns="98450" tIns="49225" rIns="98450" bIns="492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44" name="Google Shape;744;p87"/>
          <p:cNvSpPr txBox="1">
            <a:spLocks noGrp="1"/>
          </p:cNvSpPr>
          <p:nvPr>
            <p:ph type="subTitle" idx="1"/>
          </p:nvPr>
        </p:nvSpPr>
        <p:spPr>
          <a:xfrm>
            <a:off x="1371600" y="3886200"/>
            <a:ext cx="6400800" cy="1752600"/>
          </a:xfrm>
          <a:prstGeom prst="rect">
            <a:avLst/>
          </a:prstGeom>
          <a:noFill/>
          <a:ln>
            <a:noFill/>
          </a:ln>
        </p:spPr>
        <p:txBody>
          <a:bodyPr spcFirstLastPara="1" wrap="square" lIns="98450" tIns="49225" rIns="98450" bIns="49225" anchor="t" anchorCtr="0">
            <a:noAutofit/>
          </a:bodyPr>
          <a:lstStyle>
            <a:lvl1pPr lvl="0" algn="ctr">
              <a:spcBef>
                <a:spcPts val="700"/>
              </a:spcBef>
              <a:spcAft>
                <a:spcPts val="0"/>
              </a:spcAft>
              <a:buClr>
                <a:srgbClr val="888888"/>
              </a:buClr>
              <a:buSzPts val="3500"/>
              <a:buNone/>
              <a:defRPr>
                <a:solidFill>
                  <a:srgbClr val="888888"/>
                </a:solidFill>
              </a:defRPr>
            </a:lvl1pPr>
            <a:lvl2pPr lvl="1" algn="ctr">
              <a:spcBef>
                <a:spcPts val="600"/>
              </a:spcBef>
              <a:spcAft>
                <a:spcPts val="0"/>
              </a:spcAft>
              <a:buClr>
                <a:srgbClr val="888888"/>
              </a:buClr>
              <a:buSzPts val="3000"/>
              <a:buNone/>
              <a:defRPr>
                <a:solidFill>
                  <a:srgbClr val="888888"/>
                </a:solidFill>
              </a:defRPr>
            </a:lvl2pPr>
            <a:lvl3pPr lvl="2" algn="ctr">
              <a:spcBef>
                <a:spcPts val="520"/>
              </a:spcBef>
              <a:spcAft>
                <a:spcPts val="0"/>
              </a:spcAft>
              <a:buClr>
                <a:srgbClr val="888888"/>
              </a:buClr>
              <a:buSzPts val="2600"/>
              <a:buNone/>
              <a:defRPr>
                <a:solidFill>
                  <a:srgbClr val="888888"/>
                </a:solidFill>
              </a:defRPr>
            </a:lvl3pPr>
            <a:lvl4pPr lvl="3" algn="ctr">
              <a:spcBef>
                <a:spcPts val="440"/>
              </a:spcBef>
              <a:spcAft>
                <a:spcPts val="0"/>
              </a:spcAft>
              <a:buClr>
                <a:srgbClr val="888888"/>
              </a:buClr>
              <a:buSzPts val="2200"/>
              <a:buNone/>
              <a:defRPr>
                <a:solidFill>
                  <a:srgbClr val="888888"/>
                </a:solidFill>
              </a:defRPr>
            </a:lvl4pPr>
            <a:lvl5pPr lvl="4" algn="ctr">
              <a:spcBef>
                <a:spcPts val="440"/>
              </a:spcBef>
              <a:spcAft>
                <a:spcPts val="0"/>
              </a:spcAft>
              <a:buClr>
                <a:srgbClr val="888888"/>
              </a:buClr>
              <a:buSzPts val="2200"/>
              <a:buNone/>
              <a:defRPr>
                <a:solidFill>
                  <a:srgbClr val="888888"/>
                </a:solidFill>
              </a:defRPr>
            </a:lvl5pPr>
            <a:lvl6pPr lvl="5" algn="ctr">
              <a:spcBef>
                <a:spcPts val="440"/>
              </a:spcBef>
              <a:spcAft>
                <a:spcPts val="0"/>
              </a:spcAft>
              <a:buClr>
                <a:srgbClr val="888888"/>
              </a:buClr>
              <a:buSzPts val="2200"/>
              <a:buNone/>
              <a:defRPr>
                <a:solidFill>
                  <a:srgbClr val="888888"/>
                </a:solidFill>
              </a:defRPr>
            </a:lvl6pPr>
            <a:lvl7pPr lvl="6" algn="ctr">
              <a:spcBef>
                <a:spcPts val="440"/>
              </a:spcBef>
              <a:spcAft>
                <a:spcPts val="0"/>
              </a:spcAft>
              <a:buClr>
                <a:srgbClr val="888888"/>
              </a:buClr>
              <a:buSzPts val="2200"/>
              <a:buNone/>
              <a:defRPr>
                <a:solidFill>
                  <a:srgbClr val="888888"/>
                </a:solidFill>
              </a:defRPr>
            </a:lvl7pPr>
            <a:lvl8pPr lvl="7" algn="ctr">
              <a:spcBef>
                <a:spcPts val="440"/>
              </a:spcBef>
              <a:spcAft>
                <a:spcPts val="0"/>
              </a:spcAft>
              <a:buClr>
                <a:srgbClr val="888888"/>
              </a:buClr>
              <a:buSzPts val="2200"/>
              <a:buNone/>
              <a:defRPr>
                <a:solidFill>
                  <a:srgbClr val="888888"/>
                </a:solidFill>
              </a:defRPr>
            </a:lvl8pPr>
            <a:lvl9pPr lvl="8" algn="ctr">
              <a:spcBef>
                <a:spcPts val="440"/>
              </a:spcBef>
              <a:spcAft>
                <a:spcPts val="0"/>
              </a:spcAft>
              <a:buClr>
                <a:srgbClr val="888888"/>
              </a:buClr>
              <a:buSzPts val="2200"/>
              <a:buNone/>
              <a:defRPr>
                <a:solidFill>
                  <a:srgbClr val="888888"/>
                </a:solidFill>
              </a:defRPr>
            </a:lvl9pPr>
          </a:lstStyle>
          <a:p>
            <a:endParaRPr/>
          </a:p>
        </p:txBody>
      </p:sp>
      <p:sp>
        <p:nvSpPr>
          <p:cNvPr id="745" name="Google Shape;745;p87"/>
          <p:cNvSpPr txBox="1">
            <a:spLocks noGrp="1"/>
          </p:cNvSpPr>
          <p:nvPr>
            <p:ph type="dt" idx="10"/>
          </p:nvPr>
        </p:nvSpPr>
        <p:spPr>
          <a:xfrm>
            <a:off x="457200" y="6356402"/>
            <a:ext cx="2133600" cy="365125"/>
          </a:xfrm>
          <a:prstGeom prst="rect">
            <a:avLst/>
          </a:prstGeom>
          <a:noFill/>
          <a:ln>
            <a:noFill/>
          </a:ln>
        </p:spPr>
        <p:txBody>
          <a:bodyPr spcFirstLastPara="1" wrap="square" lIns="98450" tIns="49225" rIns="98450" bIns="49225"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6" name="Google Shape;746;p87"/>
          <p:cNvSpPr txBox="1">
            <a:spLocks noGrp="1"/>
          </p:cNvSpPr>
          <p:nvPr>
            <p:ph type="ftr" idx="11"/>
          </p:nvPr>
        </p:nvSpPr>
        <p:spPr>
          <a:xfrm>
            <a:off x="3124200" y="6356402"/>
            <a:ext cx="2895600" cy="365125"/>
          </a:xfrm>
          <a:prstGeom prst="rect">
            <a:avLst/>
          </a:prstGeom>
          <a:noFill/>
          <a:ln>
            <a:noFill/>
          </a:ln>
        </p:spPr>
        <p:txBody>
          <a:bodyPr spcFirstLastPara="1" wrap="square" lIns="98450" tIns="49225" rIns="98450" bIns="49225"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7" name="Google Shape;747;p87"/>
          <p:cNvSpPr txBox="1">
            <a:spLocks noGrp="1"/>
          </p:cNvSpPr>
          <p:nvPr>
            <p:ph type="sldNum" idx="12"/>
          </p:nvPr>
        </p:nvSpPr>
        <p:spPr>
          <a:xfrm>
            <a:off x="6553200" y="6356402"/>
            <a:ext cx="2133600" cy="365125"/>
          </a:xfrm>
          <a:prstGeom prst="rect">
            <a:avLst/>
          </a:prstGeom>
          <a:noFill/>
          <a:ln>
            <a:noFill/>
          </a:ln>
        </p:spPr>
        <p:txBody>
          <a:bodyPr spcFirstLastPara="1" wrap="square" lIns="98450" tIns="49225" rIns="98450" bIns="49225"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48"/>
        <p:cNvGrpSpPr/>
        <p:nvPr/>
      </p:nvGrpSpPr>
      <p:grpSpPr>
        <a:xfrm>
          <a:off x="0" y="0"/>
          <a:ext cx="0" cy="0"/>
          <a:chOff x="0" y="0"/>
          <a:chExt cx="0" cy="0"/>
        </a:xfrm>
      </p:grpSpPr>
      <p:sp>
        <p:nvSpPr>
          <p:cNvPr id="749" name="Google Shape;749;p132"/>
          <p:cNvSpPr txBox="1">
            <a:spLocks noGrp="1"/>
          </p:cNvSpPr>
          <p:nvPr>
            <p:ph type="title"/>
          </p:nvPr>
        </p:nvSpPr>
        <p:spPr>
          <a:xfrm>
            <a:off x="457200" y="274638"/>
            <a:ext cx="8229600" cy="1143000"/>
          </a:xfrm>
          <a:prstGeom prst="rect">
            <a:avLst/>
          </a:prstGeom>
          <a:noFill/>
          <a:ln>
            <a:noFill/>
          </a:ln>
        </p:spPr>
        <p:txBody>
          <a:bodyPr spcFirstLastPara="1" wrap="square" lIns="98450" tIns="49225" rIns="98450" bIns="492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50" name="Google Shape;750;p132"/>
          <p:cNvSpPr txBox="1">
            <a:spLocks noGrp="1"/>
          </p:cNvSpPr>
          <p:nvPr>
            <p:ph type="body" idx="1"/>
          </p:nvPr>
        </p:nvSpPr>
        <p:spPr>
          <a:xfrm>
            <a:off x="457200" y="1600206"/>
            <a:ext cx="8229600" cy="4525963"/>
          </a:xfrm>
          <a:prstGeom prst="rect">
            <a:avLst/>
          </a:prstGeom>
          <a:noFill/>
          <a:ln>
            <a:noFill/>
          </a:ln>
        </p:spPr>
        <p:txBody>
          <a:bodyPr spcFirstLastPara="1" wrap="square" lIns="98450" tIns="49225" rIns="98450" bIns="49225"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1" name="Google Shape;751;p132"/>
          <p:cNvSpPr txBox="1">
            <a:spLocks noGrp="1"/>
          </p:cNvSpPr>
          <p:nvPr>
            <p:ph type="dt" idx="10"/>
          </p:nvPr>
        </p:nvSpPr>
        <p:spPr>
          <a:xfrm>
            <a:off x="457200" y="6356402"/>
            <a:ext cx="2133600" cy="365125"/>
          </a:xfrm>
          <a:prstGeom prst="rect">
            <a:avLst/>
          </a:prstGeom>
          <a:noFill/>
          <a:ln>
            <a:noFill/>
          </a:ln>
        </p:spPr>
        <p:txBody>
          <a:bodyPr spcFirstLastPara="1" wrap="square" lIns="98450" tIns="49225" rIns="98450" bIns="49225"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2" name="Google Shape;752;p132"/>
          <p:cNvSpPr txBox="1">
            <a:spLocks noGrp="1"/>
          </p:cNvSpPr>
          <p:nvPr>
            <p:ph type="ftr" idx="11"/>
          </p:nvPr>
        </p:nvSpPr>
        <p:spPr>
          <a:xfrm>
            <a:off x="3124200" y="6356402"/>
            <a:ext cx="2895600" cy="365125"/>
          </a:xfrm>
          <a:prstGeom prst="rect">
            <a:avLst/>
          </a:prstGeom>
          <a:noFill/>
          <a:ln>
            <a:noFill/>
          </a:ln>
        </p:spPr>
        <p:txBody>
          <a:bodyPr spcFirstLastPara="1" wrap="square" lIns="98450" tIns="49225" rIns="98450" bIns="49225"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3" name="Google Shape;753;p132"/>
          <p:cNvSpPr txBox="1">
            <a:spLocks noGrp="1"/>
          </p:cNvSpPr>
          <p:nvPr>
            <p:ph type="sldNum" idx="12"/>
          </p:nvPr>
        </p:nvSpPr>
        <p:spPr>
          <a:xfrm>
            <a:off x="6553200" y="6356402"/>
            <a:ext cx="2133600" cy="365125"/>
          </a:xfrm>
          <a:prstGeom prst="rect">
            <a:avLst/>
          </a:prstGeom>
          <a:noFill/>
          <a:ln>
            <a:noFill/>
          </a:ln>
        </p:spPr>
        <p:txBody>
          <a:bodyPr spcFirstLastPara="1" wrap="square" lIns="98450" tIns="49225" rIns="98450" bIns="49225"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54"/>
        <p:cNvGrpSpPr/>
        <p:nvPr/>
      </p:nvGrpSpPr>
      <p:grpSpPr>
        <a:xfrm>
          <a:off x="0" y="0"/>
          <a:ext cx="0" cy="0"/>
          <a:chOff x="0" y="0"/>
          <a:chExt cx="0" cy="0"/>
        </a:xfrm>
      </p:grpSpPr>
      <p:sp>
        <p:nvSpPr>
          <p:cNvPr id="755" name="Google Shape;755;p133"/>
          <p:cNvSpPr txBox="1">
            <a:spLocks noGrp="1"/>
          </p:cNvSpPr>
          <p:nvPr>
            <p:ph type="title"/>
          </p:nvPr>
        </p:nvSpPr>
        <p:spPr>
          <a:xfrm>
            <a:off x="722314" y="4406902"/>
            <a:ext cx="7772400" cy="1362074"/>
          </a:xfrm>
          <a:prstGeom prst="rect">
            <a:avLst/>
          </a:prstGeom>
          <a:noFill/>
          <a:ln>
            <a:noFill/>
          </a:ln>
        </p:spPr>
        <p:txBody>
          <a:bodyPr spcFirstLastPara="1" wrap="square" lIns="98450" tIns="49225" rIns="98450" bIns="49225" anchor="t" anchorCtr="0">
            <a:noAutofit/>
          </a:bodyPr>
          <a:lstStyle>
            <a:lvl1pPr lvl="0" algn="l">
              <a:spcBef>
                <a:spcPts val="0"/>
              </a:spcBef>
              <a:spcAft>
                <a:spcPts val="0"/>
              </a:spcAft>
              <a:buSzPts val="1400"/>
              <a:buNone/>
              <a:defRPr sz="43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56" name="Google Shape;756;p133"/>
          <p:cNvSpPr txBox="1">
            <a:spLocks noGrp="1"/>
          </p:cNvSpPr>
          <p:nvPr>
            <p:ph type="body" idx="1"/>
          </p:nvPr>
        </p:nvSpPr>
        <p:spPr>
          <a:xfrm>
            <a:off x="722314" y="2906722"/>
            <a:ext cx="7772400" cy="1500187"/>
          </a:xfrm>
          <a:prstGeom prst="rect">
            <a:avLst/>
          </a:prstGeom>
          <a:noFill/>
          <a:ln>
            <a:noFill/>
          </a:ln>
        </p:spPr>
        <p:txBody>
          <a:bodyPr spcFirstLastPara="1" wrap="square" lIns="98450" tIns="49225" rIns="98450" bIns="49225" anchor="b" anchorCtr="0">
            <a:noAutofit/>
          </a:bodyPr>
          <a:lstStyle>
            <a:lvl1pPr marL="457200" lvl="0" indent="-228600" algn="l">
              <a:spcBef>
                <a:spcPts val="440"/>
              </a:spcBef>
              <a:spcAft>
                <a:spcPts val="0"/>
              </a:spcAft>
              <a:buClr>
                <a:srgbClr val="888888"/>
              </a:buClr>
              <a:buSzPts val="2200"/>
              <a:buNone/>
              <a:defRPr sz="2200">
                <a:solidFill>
                  <a:srgbClr val="888888"/>
                </a:solidFill>
              </a:defRPr>
            </a:lvl1pPr>
            <a:lvl2pPr marL="914400" lvl="1" indent="-228600" algn="l">
              <a:spcBef>
                <a:spcPts val="400"/>
              </a:spcBef>
              <a:spcAft>
                <a:spcPts val="0"/>
              </a:spcAft>
              <a:buClr>
                <a:srgbClr val="888888"/>
              </a:buClr>
              <a:buSzPts val="2000"/>
              <a:buNone/>
              <a:defRPr sz="2000">
                <a:solidFill>
                  <a:srgbClr val="888888"/>
                </a:solidFill>
              </a:defRPr>
            </a:lvl2pPr>
            <a:lvl3pPr marL="1371600" lvl="2" indent="-228600" algn="l">
              <a:spcBef>
                <a:spcPts val="340"/>
              </a:spcBef>
              <a:spcAft>
                <a:spcPts val="0"/>
              </a:spcAft>
              <a:buClr>
                <a:srgbClr val="888888"/>
              </a:buClr>
              <a:buSzPts val="1700"/>
              <a:buNone/>
              <a:defRPr sz="1700">
                <a:solidFill>
                  <a:srgbClr val="888888"/>
                </a:solidFill>
              </a:defRPr>
            </a:lvl3pPr>
            <a:lvl4pPr marL="1828800" lvl="3" indent="-228600" algn="l">
              <a:spcBef>
                <a:spcPts val="300"/>
              </a:spcBef>
              <a:spcAft>
                <a:spcPts val="0"/>
              </a:spcAft>
              <a:buClr>
                <a:srgbClr val="888888"/>
              </a:buClr>
              <a:buSzPts val="1500"/>
              <a:buNone/>
              <a:defRPr sz="1500">
                <a:solidFill>
                  <a:srgbClr val="888888"/>
                </a:solidFill>
              </a:defRPr>
            </a:lvl4pPr>
            <a:lvl5pPr marL="2286000" lvl="4" indent="-228600" algn="l">
              <a:spcBef>
                <a:spcPts val="300"/>
              </a:spcBef>
              <a:spcAft>
                <a:spcPts val="0"/>
              </a:spcAft>
              <a:buClr>
                <a:srgbClr val="888888"/>
              </a:buClr>
              <a:buSzPts val="1500"/>
              <a:buNone/>
              <a:defRPr sz="1500">
                <a:solidFill>
                  <a:srgbClr val="888888"/>
                </a:solidFill>
              </a:defRPr>
            </a:lvl5pPr>
            <a:lvl6pPr marL="2743200" lvl="5" indent="-228600" algn="l">
              <a:spcBef>
                <a:spcPts val="300"/>
              </a:spcBef>
              <a:spcAft>
                <a:spcPts val="0"/>
              </a:spcAft>
              <a:buClr>
                <a:srgbClr val="888888"/>
              </a:buClr>
              <a:buSzPts val="1500"/>
              <a:buNone/>
              <a:defRPr sz="1500">
                <a:solidFill>
                  <a:srgbClr val="888888"/>
                </a:solidFill>
              </a:defRPr>
            </a:lvl6pPr>
            <a:lvl7pPr marL="3200400" lvl="6" indent="-228600" algn="l">
              <a:spcBef>
                <a:spcPts val="300"/>
              </a:spcBef>
              <a:spcAft>
                <a:spcPts val="0"/>
              </a:spcAft>
              <a:buClr>
                <a:srgbClr val="888888"/>
              </a:buClr>
              <a:buSzPts val="1500"/>
              <a:buNone/>
              <a:defRPr sz="1500">
                <a:solidFill>
                  <a:srgbClr val="888888"/>
                </a:solidFill>
              </a:defRPr>
            </a:lvl7pPr>
            <a:lvl8pPr marL="3657600" lvl="7" indent="-228600" algn="l">
              <a:spcBef>
                <a:spcPts val="300"/>
              </a:spcBef>
              <a:spcAft>
                <a:spcPts val="0"/>
              </a:spcAft>
              <a:buClr>
                <a:srgbClr val="888888"/>
              </a:buClr>
              <a:buSzPts val="1500"/>
              <a:buNone/>
              <a:defRPr sz="1500">
                <a:solidFill>
                  <a:srgbClr val="888888"/>
                </a:solidFill>
              </a:defRPr>
            </a:lvl8pPr>
            <a:lvl9pPr marL="4114800" lvl="8" indent="-228600" algn="l">
              <a:spcBef>
                <a:spcPts val="300"/>
              </a:spcBef>
              <a:spcAft>
                <a:spcPts val="0"/>
              </a:spcAft>
              <a:buClr>
                <a:srgbClr val="888888"/>
              </a:buClr>
              <a:buSzPts val="1500"/>
              <a:buNone/>
              <a:defRPr sz="1500">
                <a:solidFill>
                  <a:srgbClr val="888888"/>
                </a:solidFill>
              </a:defRPr>
            </a:lvl9pPr>
          </a:lstStyle>
          <a:p>
            <a:endParaRPr/>
          </a:p>
        </p:txBody>
      </p:sp>
      <p:sp>
        <p:nvSpPr>
          <p:cNvPr id="757" name="Google Shape;757;p133"/>
          <p:cNvSpPr txBox="1">
            <a:spLocks noGrp="1"/>
          </p:cNvSpPr>
          <p:nvPr>
            <p:ph type="dt" idx="10"/>
          </p:nvPr>
        </p:nvSpPr>
        <p:spPr>
          <a:xfrm>
            <a:off x="457200" y="6356402"/>
            <a:ext cx="2133600" cy="365125"/>
          </a:xfrm>
          <a:prstGeom prst="rect">
            <a:avLst/>
          </a:prstGeom>
          <a:noFill/>
          <a:ln>
            <a:noFill/>
          </a:ln>
        </p:spPr>
        <p:txBody>
          <a:bodyPr spcFirstLastPara="1" wrap="square" lIns="98450" tIns="49225" rIns="98450" bIns="49225"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8" name="Google Shape;758;p133"/>
          <p:cNvSpPr txBox="1">
            <a:spLocks noGrp="1"/>
          </p:cNvSpPr>
          <p:nvPr>
            <p:ph type="ftr" idx="11"/>
          </p:nvPr>
        </p:nvSpPr>
        <p:spPr>
          <a:xfrm>
            <a:off x="3124200" y="6356402"/>
            <a:ext cx="2895600" cy="365125"/>
          </a:xfrm>
          <a:prstGeom prst="rect">
            <a:avLst/>
          </a:prstGeom>
          <a:noFill/>
          <a:ln>
            <a:noFill/>
          </a:ln>
        </p:spPr>
        <p:txBody>
          <a:bodyPr spcFirstLastPara="1" wrap="square" lIns="98450" tIns="49225" rIns="98450" bIns="49225"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9" name="Google Shape;759;p133"/>
          <p:cNvSpPr txBox="1">
            <a:spLocks noGrp="1"/>
          </p:cNvSpPr>
          <p:nvPr>
            <p:ph type="sldNum" idx="12"/>
          </p:nvPr>
        </p:nvSpPr>
        <p:spPr>
          <a:xfrm>
            <a:off x="6553200" y="6356402"/>
            <a:ext cx="2133600" cy="365125"/>
          </a:xfrm>
          <a:prstGeom prst="rect">
            <a:avLst/>
          </a:prstGeom>
          <a:noFill/>
          <a:ln>
            <a:noFill/>
          </a:ln>
        </p:spPr>
        <p:txBody>
          <a:bodyPr spcFirstLastPara="1" wrap="square" lIns="98450" tIns="49225" rIns="98450" bIns="49225"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60"/>
        <p:cNvGrpSpPr/>
        <p:nvPr/>
      </p:nvGrpSpPr>
      <p:grpSpPr>
        <a:xfrm>
          <a:off x="0" y="0"/>
          <a:ext cx="0" cy="0"/>
          <a:chOff x="0" y="0"/>
          <a:chExt cx="0" cy="0"/>
        </a:xfrm>
      </p:grpSpPr>
      <p:sp>
        <p:nvSpPr>
          <p:cNvPr id="761" name="Google Shape;761;p134"/>
          <p:cNvSpPr txBox="1">
            <a:spLocks noGrp="1"/>
          </p:cNvSpPr>
          <p:nvPr>
            <p:ph type="title"/>
          </p:nvPr>
        </p:nvSpPr>
        <p:spPr>
          <a:xfrm>
            <a:off x="457200" y="274638"/>
            <a:ext cx="8229600" cy="1143000"/>
          </a:xfrm>
          <a:prstGeom prst="rect">
            <a:avLst/>
          </a:prstGeom>
          <a:noFill/>
          <a:ln>
            <a:noFill/>
          </a:ln>
        </p:spPr>
        <p:txBody>
          <a:bodyPr spcFirstLastPara="1" wrap="square" lIns="98450" tIns="49225" rIns="98450" bIns="492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62" name="Google Shape;762;p134"/>
          <p:cNvSpPr txBox="1">
            <a:spLocks noGrp="1"/>
          </p:cNvSpPr>
          <p:nvPr>
            <p:ph type="body" idx="1"/>
          </p:nvPr>
        </p:nvSpPr>
        <p:spPr>
          <a:xfrm>
            <a:off x="457200" y="1600201"/>
            <a:ext cx="4038600" cy="4525964"/>
          </a:xfrm>
          <a:prstGeom prst="rect">
            <a:avLst/>
          </a:prstGeom>
          <a:noFill/>
          <a:ln>
            <a:noFill/>
          </a:ln>
        </p:spPr>
        <p:txBody>
          <a:bodyPr spcFirstLastPara="1" wrap="square" lIns="98450" tIns="49225" rIns="98450" bIns="49225" anchor="t" anchorCtr="0">
            <a:noAutofit/>
          </a:bodyPr>
          <a:lstStyle>
            <a:lvl1pPr marL="457200" lvl="0" indent="-419100" algn="l">
              <a:spcBef>
                <a:spcPts val="600"/>
              </a:spcBef>
              <a:spcAft>
                <a:spcPts val="0"/>
              </a:spcAft>
              <a:buClr>
                <a:schemeClr val="dk1"/>
              </a:buClr>
              <a:buSzPts val="3000"/>
              <a:buChar char="•"/>
              <a:defRPr sz="3000"/>
            </a:lvl1pPr>
            <a:lvl2pPr marL="914400" lvl="1" indent="-393700" algn="l">
              <a:spcBef>
                <a:spcPts val="520"/>
              </a:spcBef>
              <a:spcAft>
                <a:spcPts val="0"/>
              </a:spcAft>
              <a:buClr>
                <a:schemeClr val="dk1"/>
              </a:buClr>
              <a:buSzPts val="2600"/>
              <a:buChar char="–"/>
              <a:defRPr sz="2600"/>
            </a:lvl2pPr>
            <a:lvl3pPr marL="1371600" lvl="2" indent="-368300" algn="l">
              <a:spcBef>
                <a:spcPts val="440"/>
              </a:spcBef>
              <a:spcAft>
                <a:spcPts val="0"/>
              </a:spcAft>
              <a:buClr>
                <a:schemeClr val="dk1"/>
              </a:buClr>
              <a:buSzPts val="2200"/>
              <a:buChar char="•"/>
              <a:defRPr sz="22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763" name="Google Shape;763;p134"/>
          <p:cNvSpPr txBox="1">
            <a:spLocks noGrp="1"/>
          </p:cNvSpPr>
          <p:nvPr>
            <p:ph type="body" idx="2"/>
          </p:nvPr>
        </p:nvSpPr>
        <p:spPr>
          <a:xfrm>
            <a:off x="4648200" y="1600201"/>
            <a:ext cx="4038600" cy="4525964"/>
          </a:xfrm>
          <a:prstGeom prst="rect">
            <a:avLst/>
          </a:prstGeom>
          <a:noFill/>
          <a:ln>
            <a:noFill/>
          </a:ln>
        </p:spPr>
        <p:txBody>
          <a:bodyPr spcFirstLastPara="1" wrap="square" lIns="98450" tIns="49225" rIns="98450" bIns="49225" anchor="t" anchorCtr="0">
            <a:noAutofit/>
          </a:bodyPr>
          <a:lstStyle>
            <a:lvl1pPr marL="457200" lvl="0" indent="-419100" algn="l">
              <a:spcBef>
                <a:spcPts val="600"/>
              </a:spcBef>
              <a:spcAft>
                <a:spcPts val="0"/>
              </a:spcAft>
              <a:buClr>
                <a:schemeClr val="dk1"/>
              </a:buClr>
              <a:buSzPts val="3000"/>
              <a:buChar char="•"/>
              <a:defRPr sz="3000"/>
            </a:lvl1pPr>
            <a:lvl2pPr marL="914400" lvl="1" indent="-393700" algn="l">
              <a:spcBef>
                <a:spcPts val="520"/>
              </a:spcBef>
              <a:spcAft>
                <a:spcPts val="0"/>
              </a:spcAft>
              <a:buClr>
                <a:schemeClr val="dk1"/>
              </a:buClr>
              <a:buSzPts val="2600"/>
              <a:buChar char="–"/>
              <a:defRPr sz="2600"/>
            </a:lvl2pPr>
            <a:lvl3pPr marL="1371600" lvl="2" indent="-368300" algn="l">
              <a:spcBef>
                <a:spcPts val="440"/>
              </a:spcBef>
              <a:spcAft>
                <a:spcPts val="0"/>
              </a:spcAft>
              <a:buClr>
                <a:schemeClr val="dk1"/>
              </a:buClr>
              <a:buSzPts val="2200"/>
              <a:buChar char="•"/>
              <a:defRPr sz="22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764" name="Google Shape;764;p134"/>
          <p:cNvSpPr txBox="1">
            <a:spLocks noGrp="1"/>
          </p:cNvSpPr>
          <p:nvPr>
            <p:ph type="dt" idx="10"/>
          </p:nvPr>
        </p:nvSpPr>
        <p:spPr>
          <a:xfrm>
            <a:off x="457200" y="6356402"/>
            <a:ext cx="2133600" cy="365125"/>
          </a:xfrm>
          <a:prstGeom prst="rect">
            <a:avLst/>
          </a:prstGeom>
          <a:noFill/>
          <a:ln>
            <a:noFill/>
          </a:ln>
        </p:spPr>
        <p:txBody>
          <a:bodyPr spcFirstLastPara="1" wrap="square" lIns="98450" tIns="49225" rIns="98450" bIns="49225"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5" name="Google Shape;765;p134"/>
          <p:cNvSpPr txBox="1">
            <a:spLocks noGrp="1"/>
          </p:cNvSpPr>
          <p:nvPr>
            <p:ph type="ftr" idx="11"/>
          </p:nvPr>
        </p:nvSpPr>
        <p:spPr>
          <a:xfrm>
            <a:off x="3124200" y="6356402"/>
            <a:ext cx="2895600" cy="365125"/>
          </a:xfrm>
          <a:prstGeom prst="rect">
            <a:avLst/>
          </a:prstGeom>
          <a:noFill/>
          <a:ln>
            <a:noFill/>
          </a:ln>
        </p:spPr>
        <p:txBody>
          <a:bodyPr spcFirstLastPara="1" wrap="square" lIns="98450" tIns="49225" rIns="98450" bIns="49225"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6" name="Google Shape;766;p134"/>
          <p:cNvSpPr txBox="1">
            <a:spLocks noGrp="1"/>
          </p:cNvSpPr>
          <p:nvPr>
            <p:ph type="sldNum" idx="12"/>
          </p:nvPr>
        </p:nvSpPr>
        <p:spPr>
          <a:xfrm>
            <a:off x="6553200" y="6356402"/>
            <a:ext cx="2133600" cy="365125"/>
          </a:xfrm>
          <a:prstGeom prst="rect">
            <a:avLst/>
          </a:prstGeom>
          <a:noFill/>
          <a:ln>
            <a:noFill/>
          </a:ln>
        </p:spPr>
        <p:txBody>
          <a:bodyPr spcFirstLastPara="1" wrap="square" lIns="98450" tIns="49225" rIns="98450" bIns="49225"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67"/>
        <p:cNvGrpSpPr/>
        <p:nvPr/>
      </p:nvGrpSpPr>
      <p:grpSpPr>
        <a:xfrm>
          <a:off x="0" y="0"/>
          <a:ext cx="0" cy="0"/>
          <a:chOff x="0" y="0"/>
          <a:chExt cx="0" cy="0"/>
        </a:xfrm>
      </p:grpSpPr>
      <p:sp>
        <p:nvSpPr>
          <p:cNvPr id="768" name="Google Shape;768;p135"/>
          <p:cNvSpPr txBox="1">
            <a:spLocks noGrp="1"/>
          </p:cNvSpPr>
          <p:nvPr>
            <p:ph type="title"/>
          </p:nvPr>
        </p:nvSpPr>
        <p:spPr>
          <a:xfrm>
            <a:off x="457200" y="274638"/>
            <a:ext cx="8229600" cy="1143000"/>
          </a:xfrm>
          <a:prstGeom prst="rect">
            <a:avLst/>
          </a:prstGeom>
          <a:noFill/>
          <a:ln>
            <a:noFill/>
          </a:ln>
        </p:spPr>
        <p:txBody>
          <a:bodyPr spcFirstLastPara="1" wrap="square" lIns="98450" tIns="49225" rIns="98450" bIns="492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69" name="Google Shape;769;p135"/>
          <p:cNvSpPr txBox="1">
            <a:spLocks noGrp="1"/>
          </p:cNvSpPr>
          <p:nvPr>
            <p:ph type="body" idx="1"/>
          </p:nvPr>
        </p:nvSpPr>
        <p:spPr>
          <a:xfrm>
            <a:off x="457200" y="1535117"/>
            <a:ext cx="4040188" cy="639763"/>
          </a:xfrm>
          <a:prstGeom prst="rect">
            <a:avLst/>
          </a:prstGeom>
          <a:noFill/>
          <a:ln>
            <a:noFill/>
          </a:ln>
        </p:spPr>
        <p:txBody>
          <a:bodyPr spcFirstLastPara="1" wrap="square" lIns="98450" tIns="49225" rIns="98450" bIns="49225" anchor="b" anchorCtr="0">
            <a:noAutofit/>
          </a:bodyPr>
          <a:lstStyle>
            <a:lvl1pPr marL="457200" lvl="0" indent="-228600" algn="l">
              <a:spcBef>
                <a:spcPts val="520"/>
              </a:spcBef>
              <a:spcAft>
                <a:spcPts val="0"/>
              </a:spcAft>
              <a:buClr>
                <a:schemeClr val="dk1"/>
              </a:buClr>
              <a:buSzPts val="2600"/>
              <a:buNone/>
              <a:defRPr sz="2600" b="1"/>
            </a:lvl1pPr>
            <a:lvl2pPr marL="914400" lvl="1" indent="-228600" algn="l">
              <a:spcBef>
                <a:spcPts val="440"/>
              </a:spcBef>
              <a:spcAft>
                <a:spcPts val="0"/>
              </a:spcAft>
              <a:buClr>
                <a:schemeClr val="dk1"/>
              </a:buClr>
              <a:buSzPts val="2200"/>
              <a:buNone/>
              <a:defRPr sz="2200" b="1"/>
            </a:lvl2pPr>
            <a:lvl3pPr marL="1371600" lvl="2" indent="-228600" algn="l">
              <a:spcBef>
                <a:spcPts val="400"/>
              </a:spcBef>
              <a:spcAft>
                <a:spcPts val="0"/>
              </a:spcAft>
              <a:buClr>
                <a:schemeClr val="dk1"/>
              </a:buClr>
              <a:buSzPts val="2000"/>
              <a:buNone/>
              <a:defRPr sz="2000" b="1"/>
            </a:lvl3pPr>
            <a:lvl4pPr marL="1828800" lvl="3" indent="-228600" algn="l">
              <a:spcBef>
                <a:spcPts val="340"/>
              </a:spcBef>
              <a:spcAft>
                <a:spcPts val="0"/>
              </a:spcAft>
              <a:buClr>
                <a:schemeClr val="dk1"/>
              </a:buClr>
              <a:buSzPts val="1700"/>
              <a:buNone/>
              <a:defRPr sz="1700" b="1"/>
            </a:lvl4pPr>
            <a:lvl5pPr marL="2286000" lvl="4" indent="-228600" algn="l">
              <a:spcBef>
                <a:spcPts val="340"/>
              </a:spcBef>
              <a:spcAft>
                <a:spcPts val="0"/>
              </a:spcAft>
              <a:buClr>
                <a:schemeClr val="dk1"/>
              </a:buClr>
              <a:buSzPts val="1700"/>
              <a:buNone/>
              <a:defRPr sz="1700" b="1"/>
            </a:lvl5pPr>
            <a:lvl6pPr marL="2743200" lvl="5" indent="-228600" algn="l">
              <a:spcBef>
                <a:spcPts val="340"/>
              </a:spcBef>
              <a:spcAft>
                <a:spcPts val="0"/>
              </a:spcAft>
              <a:buClr>
                <a:schemeClr val="dk1"/>
              </a:buClr>
              <a:buSzPts val="1700"/>
              <a:buNone/>
              <a:defRPr sz="1700" b="1"/>
            </a:lvl6pPr>
            <a:lvl7pPr marL="3200400" lvl="6" indent="-228600" algn="l">
              <a:spcBef>
                <a:spcPts val="340"/>
              </a:spcBef>
              <a:spcAft>
                <a:spcPts val="0"/>
              </a:spcAft>
              <a:buClr>
                <a:schemeClr val="dk1"/>
              </a:buClr>
              <a:buSzPts val="1700"/>
              <a:buNone/>
              <a:defRPr sz="1700" b="1"/>
            </a:lvl7pPr>
            <a:lvl8pPr marL="3657600" lvl="7" indent="-228600" algn="l">
              <a:spcBef>
                <a:spcPts val="340"/>
              </a:spcBef>
              <a:spcAft>
                <a:spcPts val="0"/>
              </a:spcAft>
              <a:buClr>
                <a:schemeClr val="dk1"/>
              </a:buClr>
              <a:buSzPts val="1700"/>
              <a:buNone/>
              <a:defRPr sz="1700" b="1"/>
            </a:lvl8pPr>
            <a:lvl9pPr marL="4114800" lvl="8" indent="-228600" algn="l">
              <a:spcBef>
                <a:spcPts val="340"/>
              </a:spcBef>
              <a:spcAft>
                <a:spcPts val="0"/>
              </a:spcAft>
              <a:buClr>
                <a:schemeClr val="dk1"/>
              </a:buClr>
              <a:buSzPts val="1700"/>
              <a:buNone/>
              <a:defRPr sz="1700" b="1"/>
            </a:lvl9pPr>
          </a:lstStyle>
          <a:p>
            <a:endParaRPr/>
          </a:p>
        </p:txBody>
      </p:sp>
      <p:sp>
        <p:nvSpPr>
          <p:cNvPr id="770" name="Google Shape;770;p135"/>
          <p:cNvSpPr txBox="1">
            <a:spLocks noGrp="1"/>
          </p:cNvSpPr>
          <p:nvPr>
            <p:ph type="body" idx="2"/>
          </p:nvPr>
        </p:nvSpPr>
        <p:spPr>
          <a:xfrm>
            <a:off x="457200" y="2174875"/>
            <a:ext cx="4040188" cy="3951288"/>
          </a:xfrm>
          <a:prstGeom prst="rect">
            <a:avLst/>
          </a:prstGeom>
          <a:noFill/>
          <a:ln>
            <a:noFill/>
          </a:ln>
        </p:spPr>
        <p:txBody>
          <a:bodyPr spcFirstLastPara="1" wrap="square" lIns="98450" tIns="49225" rIns="98450" bIns="49225" anchor="t" anchorCtr="0">
            <a:noAutofit/>
          </a:bodyPr>
          <a:lstStyle>
            <a:lvl1pPr marL="457200" lvl="0" indent="-393700" algn="l">
              <a:spcBef>
                <a:spcPts val="520"/>
              </a:spcBef>
              <a:spcAft>
                <a:spcPts val="0"/>
              </a:spcAft>
              <a:buClr>
                <a:schemeClr val="dk1"/>
              </a:buClr>
              <a:buSzPts val="2600"/>
              <a:buChar char="•"/>
              <a:defRPr sz="2600"/>
            </a:lvl1pPr>
            <a:lvl2pPr marL="914400" lvl="1" indent="-368300" algn="l">
              <a:spcBef>
                <a:spcPts val="440"/>
              </a:spcBef>
              <a:spcAft>
                <a:spcPts val="0"/>
              </a:spcAft>
              <a:buClr>
                <a:schemeClr val="dk1"/>
              </a:buClr>
              <a:buSzPts val="2200"/>
              <a:buChar char="–"/>
              <a:defRPr sz="2200"/>
            </a:lvl2pPr>
            <a:lvl3pPr marL="1371600" lvl="2" indent="-355600" algn="l">
              <a:spcBef>
                <a:spcPts val="400"/>
              </a:spcBef>
              <a:spcAft>
                <a:spcPts val="0"/>
              </a:spcAft>
              <a:buClr>
                <a:schemeClr val="dk1"/>
              </a:buClr>
              <a:buSzPts val="2000"/>
              <a:buChar char="•"/>
              <a:defRPr sz="2000"/>
            </a:lvl3pPr>
            <a:lvl4pPr marL="1828800" lvl="3" indent="-336550" algn="l">
              <a:spcBef>
                <a:spcPts val="340"/>
              </a:spcBef>
              <a:spcAft>
                <a:spcPts val="0"/>
              </a:spcAft>
              <a:buClr>
                <a:schemeClr val="dk1"/>
              </a:buClr>
              <a:buSzPts val="1700"/>
              <a:buChar char="–"/>
              <a:defRPr sz="1700"/>
            </a:lvl4pPr>
            <a:lvl5pPr marL="2286000" lvl="4" indent="-336550" algn="l">
              <a:spcBef>
                <a:spcPts val="340"/>
              </a:spcBef>
              <a:spcAft>
                <a:spcPts val="0"/>
              </a:spcAft>
              <a:buClr>
                <a:schemeClr val="dk1"/>
              </a:buClr>
              <a:buSzPts val="1700"/>
              <a:buChar char="»"/>
              <a:defRPr sz="1700"/>
            </a:lvl5pPr>
            <a:lvl6pPr marL="2743200" lvl="5" indent="-336550" algn="l">
              <a:spcBef>
                <a:spcPts val="340"/>
              </a:spcBef>
              <a:spcAft>
                <a:spcPts val="0"/>
              </a:spcAft>
              <a:buClr>
                <a:schemeClr val="dk1"/>
              </a:buClr>
              <a:buSzPts val="1700"/>
              <a:buChar char="•"/>
              <a:defRPr sz="1700"/>
            </a:lvl6pPr>
            <a:lvl7pPr marL="3200400" lvl="6" indent="-336550" algn="l">
              <a:spcBef>
                <a:spcPts val="340"/>
              </a:spcBef>
              <a:spcAft>
                <a:spcPts val="0"/>
              </a:spcAft>
              <a:buClr>
                <a:schemeClr val="dk1"/>
              </a:buClr>
              <a:buSzPts val="1700"/>
              <a:buChar char="•"/>
              <a:defRPr sz="1700"/>
            </a:lvl7pPr>
            <a:lvl8pPr marL="3657600" lvl="7" indent="-336550" algn="l">
              <a:spcBef>
                <a:spcPts val="340"/>
              </a:spcBef>
              <a:spcAft>
                <a:spcPts val="0"/>
              </a:spcAft>
              <a:buClr>
                <a:schemeClr val="dk1"/>
              </a:buClr>
              <a:buSzPts val="1700"/>
              <a:buChar char="•"/>
              <a:defRPr sz="1700"/>
            </a:lvl8pPr>
            <a:lvl9pPr marL="4114800" lvl="8" indent="-336550" algn="l">
              <a:spcBef>
                <a:spcPts val="340"/>
              </a:spcBef>
              <a:spcAft>
                <a:spcPts val="0"/>
              </a:spcAft>
              <a:buClr>
                <a:schemeClr val="dk1"/>
              </a:buClr>
              <a:buSzPts val="1700"/>
              <a:buChar char="•"/>
              <a:defRPr sz="1700"/>
            </a:lvl9pPr>
          </a:lstStyle>
          <a:p>
            <a:endParaRPr/>
          </a:p>
        </p:txBody>
      </p:sp>
      <p:sp>
        <p:nvSpPr>
          <p:cNvPr id="771" name="Google Shape;771;p135"/>
          <p:cNvSpPr txBox="1">
            <a:spLocks noGrp="1"/>
          </p:cNvSpPr>
          <p:nvPr>
            <p:ph type="body" idx="3"/>
          </p:nvPr>
        </p:nvSpPr>
        <p:spPr>
          <a:xfrm>
            <a:off x="4645053" y="1535117"/>
            <a:ext cx="4041775" cy="639763"/>
          </a:xfrm>
          <a:prstGeom prst="rect">
            <a:avLst/>
          </a:prstGeom>
          <a:noFill/>
          <a:ln>
            <a:noFill/>
          </a:ln>
        </p:spPr>
        <p:txBody>
          <a:bodyPr spcFirstLastPara="1" wrap="square" lIns="98450" tIns="49225" rIns="98450" bIns="49225" anchor="b" anchorCtr="0">
            <a:noAutofit/>
          </a:bodyPr>
          <a:lstStyle>
            <a:lvl1pPr marL="457200" lvl="0" indent="-228600" algn="l">
              <a:spcBef>
                <a:spcPts val="520"/>
              </a:spcBef>
              <a:spcAft>
                <a:spcPts val="0"/>
              </a:spcAft>
              <a:buClr>
                <a:schemeClr val="dk1"/>
              </a:buClr>
              <a:buSzPts val="2600"/>
              <a:buNone/>
              <a:defRPr sz="2600" b="1"/>
            </a:lvl1pPr>
            <a:lvl2pPr marL="914400" lvl="1" indent="-228600" algn="l">
              <a:spcBef>
                <a:spcPts val="440"/>
              </a:spcBef>
              <a:spcAft>
                <a:spcPts val="0"/>
              </a:spcAft>
              <a:buClr>
                <a:schemeClr val="dk1"/>
              </a:buClr>
              <a:buSzPts val="2200"/>
              <a:buNone/>
              <a:defRPr sz="2200" b="1"/>
            </a:lvl2pPr>
            <a:lvl3pPr marL="1371600" lvl="2" indent="-228600" algn="l">
              <a:spcBef>
                <a:spcPts val="400"/>
              </a:spcBef>
              <a:spcAft>
                <a:spcPts val="0"/>
              </a:spcAft>
              <a:buClr>
                <a:schemeClr val="dk1"/>
              </a:buClr>
              <a:buSzPts val="2000"/>
              <a:buNone/>
              <a:defRPr sz="2000" b="1"/>
            </a:lvl3pPr>
            <a:lvl4pPr marL="1828800" lvl="3" indent="-228600" algn="l">
              <a:spcBef>
                <a:spcPts val="340"/>
              </a:spcBef>
              <a:spcAft>
                <a:spcPts val="0"/>
              </a:spcAft>
              <a:buClr>
                <a:schemeClr val="dk1"/>
              </a:buClr>
              <a:buSzPts val="1700"/>
              <a:buNone/>
              <a:defRPr sz="1700" b="1"/>
            </a:lvl4pPr>
            <a:lvl5pPr marL="2286000" lvl="4" indent="-228600" algn="l">
              <a:spcBef>
                <a:spcPts val="340"/>
              </a:spcBef>
              <a:spcAft>
                <a:spcPts val="0"/>
              </a:spcAft>
              <a:buClr>
                <a:schemeClr val="dk1"/>
              </a:buClr>
              <a:buSzPts val="1700"/>
              <a:buNone/>
              <a:defRPr sz="1700" b="1"/>
            </a:lvl5pPr>
            <a:lvl6pPr marL="2743200" lvl="5" indent="-228600" algn="l">
              <a:spcBef>
                <a:spcPts val="340"/>
              </a:spcBef>
              <a:spcAft>
                <a:spcPts val="0"/>
              </a:spcAft>
              <a:buClr>
                <a:schemeClr val="dk1"/>
              </a:buClr>
              <a:buSzPts val="1700"/>
              <a:buNone/>
              <a:defRPr sz="1700" b="1"/>
            </a:lvl6pPr>
            <a:lvl7pPr marL="3200400" lvl="6" indent="-228600" algn="l">
              <a:spcBef>
                <a:spcPts val="340"/>
              </a:spcBef>
              <a:spcAft>
                <a:spcPts val="0"/>
              </a:spcAft>
              <a:buClr>
                <a:schemeClr val="dk1"/>
              </a:buClr>
              <a:buSzPts val="1700"/>
              <a:buNone/>
              <a:defRPr sz="1700" b="1"/>
            </a:lvl7pPr>
            <a:lvl8pPr marL="3657600" lvl="7" indent="-228600" algn="l">
              <a:spcBef>
                <a:spcPts val="340"/>
              </a:spcBef>
              <a:spcAft>
                <a:spcPts val="0"/>
              </a:spcAft>
              <a:buClr>
                <a:schemeClr val="dk1"/>
              </a:buClr>
              <a:buSzPts val="1700"/>
              <a:buNone/>
              <a:defRPr sz="1700" b="1"/>
            </a:lvl8pPr>
            <a:lvl9pPr marL="4114800" lvl="8" indent="-228600" algn="l">
              <a:spcBef>
                <a:spcPts val="340"/>
              </a:spcBef>
              <a:spcAft>
                <a:spcPts val="0"/>
              </a:spcAft>
              <a:buClr>
                <a:schemeClr val="dk1"/>
              </a:buClr>
              <a:buSzPts val="1700"/>
              <a:buNone/>
              <a:defRPr sz="1700" b="1"/>
            </a:lvl9pPr>
          </a:lstStyle>
          <a:p>
            <a:endParaRPr/>
          </a:p>
        </p:txBody>
      </p:sp>
      <p:sp>
        <p:nvSpPr>
          <p:cNvPr id="772" name="Google Shape;772;p135"/>
          <p:cNvSpPr txBox="1">
            <a:spLocks noGrp="1"/>
          </p:cNvSpPr>
          <p:nvPr>
            <p:ph type="body" idx="4"/>
          </p:nvPr>
        </p:nvSpPr>
        <p:spPr>
          <a:xfrm>
            <a:off x="4645053" y="2174875"/>
            <a:ext cx="4041775" cy="3951288"/>
          </a:xfrm>
          <a:prstGeom prst="rect">
            <a:avLst/>
          </a:prstGeom>
          <a:noFill/>
          <a:ln>
            <a:noFill/>
          </a:ln>
        </p:spPr>
        <p:txBody>
          <a:bodyPr spcFirstLastPara="1" wrap="square" lIns="98450" tIns="49225" rIns="98450" bIns="49225" anchor="t" anchorCtr="0">
            <a:noAutofit/>
          </a:bodyPr>
          <a:lstStyle>
            <a:lvl1pPr marL="457200" lvl="0" indent="-393700" algn="l">
              <a:spcBef>
                <a:spcPts val="520"/>
              </a:spcBef>
              <a:spcAft>
                <a:spcPts val="0"/>
              </a:spcAft>
              <a:buClr>
                <a:schemeClr val="dk1"/>
              </a:buClr>
              <a:buSzPts val="2600"/>
              <a:buChar char="•"/>
              <a:defRPr sz="2600"/>
            </a:lvl1pPr>
            <a:lvl2pPr marL="914400" lvl="1" indent="-368300" algn="l">
              <a:spcBef>
                <a:spcPts val="440"/>
              </a:spcBef>
              <a:spcAft>
                <a:spcPts val="0"/>
              </a:spcAft>
              <a:buClr>
                <a:schemeClr val="dk1"/>
              </a:buClr>
              <a:buSzPts val="2200"/>
              <a:buChar char="–"/>
              <a:defRPr sz="2200"/>
            </a:lvl2pPr>
            <a:lvl3pPr marL="1371600" lvl="2" indent="-355600" algn="l">
              <a:spcBef>
                <a:spcPts val="400"/>
              </a:spcBef>
              <a:spcAft>
                <a:spcPts val="0"/>
              </a:spcAft>
              <a:buClr>
                <a:schemeClr val="dk1"/>
              </a:buClr>
              <a:buSzPts val="2000"/>
              <a:buChar char="•"/>
              <a:defRPr sz="2000"/>
            </a:lvl3pPr>
            <a:lvl4pPr marL="1828800" lvl="3" indent="-336550" algn="l">
              <a:spcBef>
                <a:spcPts val="340"/>
              </a:spcBef>
              <a:spcAft>
                <a:spcPts val="0"/>
              </a:spcAft>
              <a:buClr>
                <a:schemeClr val="dk1"/>
              </a:buClr>
              <a:buSzPts val="1700"/>
              <a:buChar char="–"/>
              <a:defRPr sz="1700"/>
            </a:lvl4pPr>
            <a:lvl5pPr marL="2286000" lvl="4" indent="-336550" algn="l">
              <a:spcBef>
                <a:spcPts val="340"/>
              </a:spcBef>
              <a:spcAft>
                <a:spcPts val="0"/>
              </a:spcAft>
              <a:buClr>
                <a:schemeClr val="dk1"/>
              </a:buClr>
              <a:buSzPts val="1700"/>
              <a:buChar char="»"/>
              <a:defRPr sz="1700"/>
            </a:lvl5pPr>
            <a:lvl6pPr marL="2743200" lvl="5" indent="-336550" algn="l">
              <a:spcBef>
                <a:spcPts val="340"/>
              </a:spcBef>
              <a:spcAft>
                <a:spcPts val="0"/>
              </a:spcAft>
              <a:buClr>
                <a:schemeClr val="dk1"/>
              </a:buClr>
              <a:buSzPts val="1700"/>
              <a:buChar char="•"/>
              <a:defRPr sz="1700"/>
            </a:lvl6pPr>
            <a:lvl7pPr marL="3200400" lvl="6" indent="-336550" algn="l">
              <a:spcBef>
                <a:spcPts val="340"/>
              </a:spcBef>
              <a:spcAft>
                <a:spcPts val="0"/>
              </a:spcAft>
              <a:buClr>
                <a:schemeClr val="dk1"/>
              </a:buClr>
              <a:buSzPts val="1700"/>
              <a:buChar char="•"/>
              <a:defRPr sz="1700"/>
            </a:lvl7pPr>
            <a:lvl8pPr marL="3657600" lvl="7" indent="-336550" algn="l">
              <a:spcBef>
                <a:spcPts val="340"/>
              </a:spcBef>
              <a:spcAft>
                <a:spcPts val="0"/>
              </a:spcAft>
              <a:buClr>
                <a:schemeClr val="dk1"/>
              </a:buClr>
              <a:buSzPts val="1700"/>
              <a:buChar char="•"/>
              <a:defRPr sz="1700"/>
            </a:lvl8pPr>
            <a:lvl9pPr marL="4114800" lvl="8" indent="-336550" algn="l">
              <a:spcBef>
                <a:spcPts val="340"/>
              </a:spcBef>
              <a:spcAft>
                <a:spcPts val="0"/>
              </a:spcAft>
              <a:buClr>
                <a:schemeClr val="dk1"/>
              </a:buClr>
              <a:buSzPts val="1700"/>
              <a:buChar char="•"/>
              <a:defRPr sz="1700"/>
            </a:lvl9pPr>
          </a:lstStyle>
          <a:p>
            <a:endParaRPr/>
          </a:p>
        </p:txBody>
      </p:sp>
      <p:sp>
        <p:nvSpPr>
          <p:cNvPr id="773" name="Google Shape;773;p135"/>
          <p:cNvSpPr txBox="1">
            <a:spLocks noGrp="1"/>
          </p:cNvSpPr>
          <p:nvPr>
            <p:ph type="dt" idx="10"/>
          </p:nvPr>
        </p:nvSpPr>
        <p:spPr>
          <a:xfrm>
            <a:off x="457200" y="6356402"/>
            <a:ext cx="2133600" cy="365125"/>
          </a:xfrm>
          <a:prstGeom prst="rect">
            <a:avLst/>
          </a:prstGeom>
          <a:noFill/>
          <a:ln>
            <a:noFill/>
          </a:ln>
        </p:spPr>
        <p:txBody>
          <a:bodyPr spcFirstLastPara="1" wrap="square" lIns="98450" tIns="49225" rIns="98450" bIns="49225"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4" name="Google Shape;774;p135"/>
          <p:cNvSpPr txBox="1">
            <a:spLocks noGrp="1"/>
          </p:cNvSpPr>
          <p:nvPr>
            <p:ph type="ftr" idx="11"/>
          </p:nvPr>
        </p:nvSpPr>
        <p:spPr>
          <a:xfrm>
            <a:off x="3124200" y="6356402"/>
            <a:ext cx="2895600" cy="365125"/>
          </a:xfrm>
          <a:prstGeom prst="rect">
            <a:avLst/>
          </a:prstGeom>
          <a:noFill/>
          <a:ln>
            <a:noFill/>
          </a:ln>
        </p:spPr>
        <p:txBody>
          <a:bodyPr spcFirstLastPara="1" wrap="square" lIns="98450" tIns="49225" rIns="98450" bIns="49225"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5" name="Google Shape;775;p135"/>
          <p:cNvSpPr txBox="1">
            <a:spLocks noGrp="1"/>
          </p:cNvSpPr>
          <p:nvPr>
            <p:ph type="sldNum" idx="12"/>
          </p:nvPr>
        </p:nvSpPr>
        <p:spPr>
          <a:xfrm>
            <a:off x="6553200" y="6356402"/>
            <a:ext cx="2133600" cy="365125"/>
          </a:xfrm>
          <a:prstGeom prst="rect">
            <a:avLst/>
          </a:prstGeom>
          <a:noFill/>
          <a:ln>
            <a:noFill/>
          </a:ln>
        </p:spPr>
        <p:txBody>
          <a:bodyPr spcFirstLastPara="1" wrap="square" lIns="98450" tIns="49225" rIns="98450" bIns="49225"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76"/>
        <p:cNvGrpSpPr/>
        <p:nvPr/>
      </p:nvGrpSpPr>
      <p:grpSpPr>
        <a:xfrm>
          <a:off x="0" y="0"/>
          <a:ext cx="0" cy="0"/>
          <a:chOff x="0" y="0"/>
          <a:chExt cx="0" cy="0"/>
        </a:xfrm>
      </p:grpSpPr>
      <p:sp>
        <p:nvSpPr>
          <p:cNvPr id="777" name="Google Shape;777;p136"/>
          <p:cNvSpPr txBox="1">
            <a:spLocks noGrp="1"/>
          </p:cNvSpPr>
          <p:nvPr>
            <p:ph type="title"/>
          </p:nvPr>
        </p:nvSpPr>
        <p:spPr>
          <a:xfrm>
            <a:off x="457200" y="274638"/>
            <a:ext cx="8229600" cy="1143000"/>
          </a:xfrm>
          <a:prstGeom prst="rect">
            <a:avLst/>
          </a:prstGeom>
          <a:noFill/>
          <a:ln>
            <a:noFill/>
          </a:ln>
        </p:spPr>
        <p:txBody>
          <a:bodyPr spcFirstLastPara="1" wrap="square" lIns="98450" tIns="49225" rIns="98450" bIns="492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78" name="Google Shape;778;p136"/>
          <p:cNvSpPr txBox="1">
            <a:spLocks noGrp="1"/>
          </p:cNvSpPr>
          <p:nvPr>
            <p:ph type="dt" idx="10"/>
          </p:nvPr>
        </p:nvSpPr>
        <p:spPr>
          <a:xfrm>
            <a:off x="457200" y="6356402"/>
            <a:ext cx="2133600" cy="365125"/>
          </a:xfrm>
          <a:prstGeom prst="rect">
            <a:avLst/>
          </a:prstGeom>
          <a:noFill/>
          <a:ln>
            <a:noFill/>
          </a:ln>
        </p:spPr>
        <p:txBody>
          <a:bodyPr spcFirstLastPara="1" wrap="square" lIns="98450" tIns="49225" rIns="98450" bIns="49225"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9" name="Google Shape;779;p136"/>
          <p:cNvSpPr txBox="1">
            <a:spLocks noGrp="1"/>
          </p:cNvSpPr>
          <p:nvPr>
            <p:ph type="ftr" idx="11"/>
          </p:nvPr>
        </p:nvSpPr>
        <p:spPr>
          <a:xfrm>
            <a:off x="3124200" y="6356402"/>
            <a:ext cx="2895600" cy="365125"/>
          </a:xfrm>
          <a:prstGeom prst="rect">
            <a:avLst/>
          </a:prstGeom>
          <a:noFill/>
          <a:ln>
            <a:noFill/>
          </a:ln>
        </p:spPr>
        <p:txBody>
          <a:bodyPr spcFirstLastPara="1" wrap="square" lIns="98450" tIns="49225" rIns="98450" bIns="49225"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0" name="Google Shape;780;p136"/>
          <p:cNvSpPr txBox="1">
            <a:spLocks noGrp="1"/>
          </p:cNvSpPr>
          <p:nvPr>
            <p:ph type="sldNum" idx="12"/>
          </p:nvPr>
        </p:nvSpPr>
        <p:spPr>
          <a:xfrm>
            <a:off x="6553200" y="6356402"/>
            <a:ext cx="2133600" cy="365125"/>
          </a:xfrm>
          <a:prstGeom prst="rect">
            <a:avLst/>
          </a:prstGeom>
          <a:noFill/>
          <a:ln>
            <a:noFill/>
          </a:ln>
        </p:spPr>
        <p:txBody>
          <a:bodyPr spcFirstLastPara="1" wrap="square" lIns="98450" tIns="49225" rIns="98450" bIns="49225"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theme" Target="../theme/theme2.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3" Type="http://schemas.openxmlformats.org/officeDocument/2006/relationships/slideLayout" Target="../slideLayouts/slideLayout43.xml"/><Relationship Id="rId21" Type="http://schemas.openxmlformats.org/officeDocument/2006/relationships/theme" Target="../theme/theme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image" Target="../media/image2.jpg"/><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4.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image" Target="../media/image2.jpg"/><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5.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image" Target="../media/image2.jpg"/><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6.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image" Target="../media/image2.jpg"/><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7.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BF5EF"/>
        </a:solidFill>
        <a:effectLst/>
      </p:bgPr>
    </p:bg>
    <p:spTree>
      <p:nvGrpSpPr>
        <p:cNvPr id="1" name="Shape 9"/>
        <p:cNvGrpSpPr/>
        <p:nvPr/>
      </p:nvGrpSpPr>
      <p:grpSpPr>
        <a:xfrm>
          <a:off x="0" y="0"/>
          <a:ext cx="0" cy="0"/>
          <a:chOff x="0" y="0"/>
          <a:chExt cx="0" cy="0"/>
        </a:xfrm>
      </p:grpSpPr>
      <p:pic>
        <p:nvPicPr>
          <p:cNvPr id="10" name="Google Shape;10;p63"/>
          <p:cNvPicPr preferRelativeResize="0"/>
          <p:nvPr/>
        </p:nvPicPr>
        <p:blipFill rotWithShape="1">
          <a:blip r:embed="rId22">
            <a:alphaModFix/>
          </a:blip>
          <a:srcRect b="90000"/>
          <a:stretch/>
        </p:blipFill>
        <p:spPr>
          <a:xfrm>
            <a:off x="0" y="-15776"/>
            <a:ext cx="9144000" cy="564416"/>
          </a:xfrm>
          <a:prstGeom prst="rect">
            <a:avLst/>
          </a:prstGeom>
          <a:noFill/>
          <a:ln>
            <a:noFill/>
          </a:ln>
        </p:spPr>
      </p:pic>
      <p:pic>
        <p:nvPicPr>
          <p:cNvPr id="11" name="Google Shape;11;p63"/>
          <p:cNvPicPr preferRelativeResize="0"/>
          <p:nvPr/>
        </p:nvPicPr>
        <p:blipFill rotWithShape="1">
          <a:blip r:embed="rId22">
            <a:alphaModFix/>
          </a:blip>
          <a:srcRect b="90000"/>
          <a:stretch/>
        </p:blipFill>
        <p:spPr>
          <a:xfrm rot="10800000">
            <a:off x="0" y="6136633"/>
            <a:ext cx="9144000" cy="6858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BF5EF"/>
        </a:solidFill>
        <a:effectLst/>
      </p:bgPr>
    </p:bg>
    <p:spTree>
      <p:nvGrpSpPr>
        <p:cNvPr id="1" name="Shape 78"/>
        <p:cNvGrpSpPr/>
        <p:nvPr/>
      </p:nvGrpSpPr>
      <p:grpSpPr>
        <a:xfrm>
          <a:off x="0" y="0"/>
          <a:ext cx="0" cy="0"/>
          <a:chOff x="0" y="0"/>
          <a:chExt cx="0" cy="0"/>
        </a:xfrm>
      </p:grpSpPr>
      <p:pic>
        <p:nvPicPr>
          <p:cNvPr id="79" name="Google Shape;79;p65"/>
          <p:cNvPicPr preferRelativeResize="0"/>
          <p:nvPr/>
        </p:nvPicPr>
        <p:blipFill rotWithShape="1">
          <a:blip r:embed="rId22">
            <a:alphaModFix/>
          </a:blip>
          <a:srcRect b="90000"/>
          <a:stretch/>
        </p:blipFill>
        <p:spPr>
          <a:xfrm>
            <a:off x="0" y="-15776"/>
            <a:ext cx="9144000" cy="564416"/>
          </a:xfrm>
          <a:prstGeom prst="rect">
            <a:avLst/>
          </a:prstGeom>
          <a:noFill/>
          <a:ln>
            <a:noFill/>
          </a:ln>
        </p:spPr>
      </p:pic>
      <p:pic>
        <p:nvPicPr>
          <p:cNvPr id="80" name="Google Shape;80;p65"/>
          <p:cNvPicPr preferRelativeResize="0"/>
          <p:nvPr/>
        </p:nvPicPr>
        <p:blipFill rotWithShape="1">
          <a:blip r:embed="rId22">
            <a:alphaModFix/>
          </a:blip>
          <a:srcRect b="90000"/>
          <a:stretch/>
        </p:blipFill>
        <p:spPr>
          <a:xfrm rot="10800000">
            <a:off x="0" y="6136633"/>
            <a:ext cx="9144000" cy="6858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BF5EF"/>
        </a:solidFill>
        <a:effectLst/>
      </p:bgPr>
    </p:bg>
    <p:spTree>
      <p:nvGrpSpPr>
        <p:cNvPr id="1" name="Shape 442"/>
        <p:cNvGrpSpPr/>
        <p:nvPr/>
      </p:nvGrpSpPr>
      <p:grpSpPr>
        <a:xfrm>
          <a:off x="0" y="0"/>
          <a:ext cx="0" cy="0"/>
          <a:chOff x="0" y="0"/>
          <a:chExt cx="0" cy="0"/>
        </a:xfrm>
      </p:grpSpPr>
      <p:pic>
        <p:nvPicPr>
          <p:cNvPr id="443" name="Google Shape;443;p77"/>
          <p:cNvPicPr preferRelativeResize="0"/>
          <p:nvPr/>
        </p:nvPicPr>
        <p:blipFill rotWithShape="1">
          <a:blip r:embed="rId22">
            <a:alphaModFix/>
          </a:blip>
          <a:srcRect b="90000"/>
          <a:stretch/>
        </p:blipFill>
        <p:spPr>
          <a:xfrm>
            <a:off x="0" y="-15776"/>
            <a:ext cx="9144000" cy="564416"/>
          </a:xfrm>
          <a:prstGeom prst="rect">
            <a:avLst/>
          </a:prstGeom>
          <a:noFill/>
          <a:ln>
            <a:noFill/>
          </a:ln>
        </p:spPr>
      </p:pic>
      <p:pic>
        <p:nvPicPr>
          <p:cNvPr id="444" name="Google Shape;444;p77"/>
          <p:cNvPicPr preferRelativeResize="0"/>
          <p:nvPr/>
        </p:nvPicPr>
        <p:blipFill rotWithShape="1">
          <a:blip r:embed="rId22">
            <a:alphaModFix/>
          </a:blip>
          <a:srcRect b="90000"/>
          <a:stretch/>
        </p:blipFill>
        <p:spPr>
          <a:xfrm rot="10800000">
            <a:off x="0" y="6136633"/>
            <a:ext cx="9144000" cy="6858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 id="2147483784" r:id="rId17"/>
    <p:sldLayoutId id="2147483785" r:id="rId18"/>
    <p:sldLayoutId id="2147483786" r:id="rId19"/>
    <p:sldLayoutId id="2147483787"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11"/>
        <p:cNvGrpSpPr/>
        <p:nvPr/>
      </p:nvGrpSpPr>
      <p:grpSpPr>
        <a:xfrm>
          <a:off x="0" y="0"/>
          <a:ext cx="0" cy="0"/>
          <a:chOff x="0" y="0"/>
          <a:chExt cx="0" cy="0"/>
        </a:xfrm>
      </p:grpSpPr>
      <p:sp>
        <p:nvSpPr>
          <p:cNvPr id="512" name="Google Shape;512;p80"/>
          <p:cNvSpPr txBox="1">
            <a:spLocks noGrp="1"/>
          </p:cNvSpPr>
          <p:nvPr>
            <p:ph type="title"/>
          </p:nvPr>
        </p:nvSpPr>
        <p:spPr>
          <a:xfrm>
            <a:off x="457200" y="274638"/>
            <a:ext cx="8229600" cy="1143000"/>
          </a:xfrm>
          <a:prstGeom prst="rect">
            <a:avLst/>
          </a:prstGeom>
          <a:noFill/>
          <a:ln>
            <a:noFill/>
          </a:ln>
        </p:spPr>
        <p:txBody>
          <a:bodyPr spcFirstLastPara="1" wrap="square" lIns="98025" tIns="49000" rIns="98025" bIns="49000" anchor="ctr" anchorCtr="0">
            <a:noAutofit/>
          </a:bodyPr>
          <a:lstStyle>
            <a:lvl1pPr marR="0" lvl="0"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9pPr>
          </a:lstStyle>
          <a:p>
            <a:endParaRPr/>
          </a:p>
        </p:txBody>
      </p:sp>
      <p:sp>
        <p:nvSpPr>
          <p:cNvPr id="513" name="Google Shape;513;p80"/>
          <p:cNvSpPr txBox="1">
            <a:spLocks noGrp="1"/>
          </p:cNvSpPr>
          <p:nvPr>
            <p:ph type="body" idx="1"/>
          </p:nvPr>
        </p:nvSpPr>
        <p:spPr>
          <a:xfrm>
            <a:off x="457200" y="1600206"/>
            <a:ext cx="8229600" cy="4525963"/>
          </a:xfrm>
          <a:prstGeom prst="rect">
            <a:avLst/>
          </a:prstGeom>
          <a:noFill/>
          <a:ln>
            <a:noFill/>
          </a:ln>
        </p:spPr>
        <p:txBody>
          <a:bodyPr spcFirstLastPara="1" wrap="square" lIns="98025" tIns="49000" rIns="98025" bIns="49000" anchor="t" anchorCtr="0">
            <a:noAutofit/>
          </a:bodyPr>
          <a:lstStyle>
            <a:lvl1pPr marL="457200" marR="0" lvl="0" indent="-450850" algn="l" rtl="0">
              <a:spcBef>
                <a:spcPts val="700"/>
              </a:spcBef>
              <a:spcAft>
                <a:spcPts val="0"/>
              </a:spcAft>
              <a:buClr>
                <a:schemeClr val="dk1"/>
              </a:buClr>
              <a:buSzPts val="3500"/>
              <a:buFont typeface="Arial"/>
              <a:buChar char="•"/>
              <a:defRPr sz="3500" b="0" i="0" u="none" strike="noStrike" cap="none">
                <a:solidFill>
                  <a:schemeClr val="dk1"/>
                </a:solidFill>
                <a:latin typeface="Calibri"/>
                <a:ea typeface="Calibri"/>
                <a:cs typeface="Calibri"/>
                <a:sym typeface="Calibri"/>
              </a:defRPr>
            </a:lvl1pPr>
            <a:lvl2pPr marL="914400" marR="0" lvl="1" indent="-419100" algn="l" rtl="0">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2pPr>
            <a:lvl3pPr marL="1371600" marR="0" lvl="2" indent="-393700" algn="l" rtl="0">
              <a:spcBef>
                <a:spcPts val="52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3pPr>
            <a:lvl4pPr marL="1828800" marR="0" lvl="3"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514" name="Google Shape;514;p80"/>
          <p:cNvSpPr txBox="1">
            <a:spLocks noGrp="1"/>
          </p:cNvSpPr>
          <p:nvPr>
            <p:ph type="dt" idx="10"/>
          </p:nvPr>
        </p:nvSpPr>
        <p:spPr>
          <a:xfrm>
            <a:off x="457200" y="6356402"/>
            <a:ext cx="2133600" cy="365125"/>
          </a:xfrm>
          <a:prstGeom prst="rect">
            <a:avLst/>
          </a:prstGeom>
          <a:noFill/>
          <a:ln>
            <a:noFill/>
          </a:ln>
        </p:spPr>
        <p:txBody>
          <a:bodyPr spcFirstLastPara="1" wrap="square" lIns="98025" tIns="49000" rIns="98025" bIns="49000" anchor="ctr" anchorCtr="0">
            <a:noAutofit/>
          </a:bodyPr>
          <a:lstStyle>
            <a:lvl1pPr marR="0" lvl="0" algn="l" rtl="0">
              <a:spcBef>
                <a:spcPts val="0"/>
              </a:spcBef>
              <a:spcAft>
                <a:spcPts val="0"/>
              </a:spcAft>
              <a:buSzPts val="1400"/>
              <a:buNone/>
              <a:defRPr sz="13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15" name="Google Shape;515;p80"/>
          <p:cNvSpPr txBox="1">
            <a:spLocks noGrp="1"/>
          </p:cNvSpPr>
          <p:nvPr>
            <p:ph type="ftr" idx="11"/>
          </p:nvPr>
        </p:nvSpPr>
        <p:spPr>
          <a:xfrm>
            <a:off x="3124200" y="6356402"/>
            <a:ext cx="2895600" cy="365125"/>
          </a:xfrm>
          <a:prstGeom prst="rect">
            <a:avLst/>
          </a:prstGeom>
          <a:noFill/>
          <a:ln>
            <a:noFill/>
          </a:ln>
        </p:spPr>
        <p:txBody>
          <a:bodyPr spcFirstLastPara="1" wrap="square" lIns="98025" tIns="49000" rIns="98025" bIns="49000" anchor="ctr" anchorCtr="0">
            <a:noAutofit/>
          </a:bodyPr>
          <a:lstStyle>
            <a:lvl1pPr marR="0" lvl="0" algn="ctr" rtl="0">
              <a:spcBef>
                <a:spcPts val="0"/>
              </a:spcBef>
              <a:spcAft>
                <a:spcPts val="0"/>
              </a:spcAft>
              <a:buSzPts val="1400"/>
              <a:buNone/>
              <a:defRPr sz="13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16" name="Google Shape;516;p80"/>
          <p:cNvSpPr txBox="1">
            <a:spLocks noGrp="1"/>
          </p:cNvSpPr>
          <p:nvPr>
            <p:ph type="sldNum" idx="12"/>
          </p:nvPr>
        </p:nvSpPr>
        <p:spPr>
          <a:xfrm>
            <a:off x="6553200" y="6356402"/>
            <a:ext cx="2133600" cy="365125"/>
          </a:xfrm>
          <a:prstGeom prst="rect">
            <a:avLst/>
          </a:prstGeom>
          <a:noFill/>
          <a:ln>
            <a:noFill/>
          </a:ln>
        </p:spPr>
        <p:txBody>
          <a:bodyPr spcFirstLastPara="1" wrap="square" lIns="98025" tIns="49000" rIns="98025" bIns="49000" anchor="ctr" anchorCtr="0">
            <a:noAutofit/>
          </a:bodyPr>
          <a:lstStyle>
            <a:lvl1pPr marL="0" marR="0" lvl="0" indent="0" algn="r" rtl="0">
              <a:spcBef>
                <a:spcPts val="0"/>
              </a:spcBef>
              <a:spcAft>
                <a:spcPts val="0"/>
              </a:spcAft>
              <a:buNone/>
              <a:defRPr sz="1300">
                <a:solidFill>
                  <a:srgbClr val="888888"/>
                </a:solidFill>
                <a:latin typeface="Calibri"/>
                <a:ea typeface="Calibri"/>
                <a:cs typeface="Calibri"/>
                <a:sym typeface="Calibri"/>
              </a:defRPr>
            </a:lvl1pPr>
            <a:lvl2pPr marL="0" marR="0" lvl="1" indent="0" algn="r" rtl="0">
              <a:spcBef>
                <a:spcPts val="0"/>
              </a:spcBef>
              <a:spcAft>
                <a:spcPts val="0"/>
              </a:spcAft>
              <a:buNone/>
              <a:defRPr sz="1300">
                <a:solidFill>
                  <a:srgbClr val="888888"/>
                </a:solidFill>
                <a:latin typeface="Calibri"/>
                <a:ea typeface="Calibri"/>
                <a:cs typeface="Calibri"/>
                <a:sym typeface="Calibri"/>
              </a:defRPr>
            </a:lvl2pPr>
            <a:lvl3pPr marL="0" marR="0" lvl="2" indent="0" algn="r" rtl="0">
              <a:spcBef>
                <a:spcPts val="0"/>
              </a:spcBef>
              <a:spcAft>
                <a:spcPts val="0"/>
              </a:spcAft>
              <a:buNone/>
              <a:defRPr sz="1300">
                <a:solidFill>
                  <a:srgbClr val="888888"/>
                </a:solidFill>
                <a:latin typeface="Calibri"/>
                <a:ea typeface="Calibri"/>
                <a:cs typeface="Calibri"/>
                <a:sym typeface="Calibri"/>
              </a:defRPr>
            </a:lvl3pPr>
            <a:lvl4pPr marL="0" marR="0" lvl="3" indent="0" algn="r" rtl="0">
              <a:spcBef>
                <a:spcPts val="0"/>
              </a:spcBef>
              <a:spcAft>
                <a:spcPts val="0"/>
              </a:spcAft>
              <a:buNone/>
              <a:defRPr sz="1300">
                <a:solidFill>
                  <a:srgbClr val="888888"/>
                </a:solidFill>
                <a:latin typeface="Calibri"/>
                <a:ea typeface="Calibri"/>
                <a:cs typeface="Calibri"/>
                <a:sym typeface="Calibri"/>
              </a:defRPr>
            </a:lvl4pPr>
            <a:lvl5pPr marL="0" marR="0" lvl="4" indent="0" algn="r" rtl="0">
              <a:spcBef>
                <a:spcPts val="0"/>
              </a:spcBef>
              <a:spcAft>
                <a:spcPts val="0"/>
              </a:spcAft>
              <a:buNone/>
              <a:defRPr sz="1300">
                <a:solidFill>
                  <a:srgbClr val="888888"/>
                </a:solidFill>
                <a:latin typeface="Calibri"/>
                <a:ea typeface="Calibri"/>
                <a:cs typeface="Calibri"/>
                <a:sym typeface="Calibri"/>
              </a:defRPr>
            </a:lvl5pPr>
            <a:lvl6pPr marL="0" marR="0" lvl="5" indent="0" algn="r" rtl="0">
              <a:spcBef>
                <a:spcPts val="0"/>
              </a:spcBef>
              <a:spcAft>
                <a:spcPts val="0"/>
              </a:spcAft>
              <a:buNone/>
              <a:defRPr sz="1300">
                <a:solidFill>
                  <a:srgbClr val="888888"/>
                </a:solidFill>
                <a:latin typeface="Calibri"/>
                <a:ea typeface="Calibri"/>
                <a:cs typeface="Calibri"/>
                <a:sym typeface="Calibri"/>
              </a:defRPr>
            </a:lvl6pPr>
            <a:lvl7pPr marL="0" marR="0" lvl="6" indent="0" algn="r" rtl="0">
              <a:spcBef>
                <a:spcPts val="0"/>
              </a:spcBef>
              <a:spcAft>
                <a:spcPts val="0"/>
              </a:spcAft>
              <a:buNone/>
              <a:defRPr sz="1300">
                <a:solidFill>
                  <a:srgbClr val="888888"/>
                </a:solidFill>
                <a:latin typeface="Calibri"/>
                <a:ea typeface="Calibri"/>
                <a:cs typeface="Calibri"/>
                <a:sym typeface="Calibri"/>
              </a:defRPr>
            </a:lvl7pPr>
            <a:lvl8pPr marL="0" marR="0" lvl="7" indent="0" algn="r" rtl="0">
              <a:spcBef>
                <a:spcPts val="0"/>
              </a:spcBef>
              <a:spcAft>
                <a:spcPts val="0"/>
              </a:spcAft>
              <a:buNone/>
              <a:defRPr sz="1300">
                <a:solidFill>
                  <a:srgbClr val="888888"/>
                </a:solidFill>
                <a:latin typeface="Calibri"/>
                <a:ea typeface="Calibri"/>
                <a:cs typeface="Calibri"/>
                <a:sym typeface="Calibri"/>
              </a:defRPr>
            </a:lvl8pPr>
            <a:lvl9pPr marL="0" marR="0" lvl="8" indent="0" algn="r" rtl="0">
              <a:spcBef>
                <a:spcPts val="0"/>
              </a:spcBef>
              <a:spcAft>
                <a:spcPts val="0"/>
              </a:spcAft>
              <a:buNone/>
              <a:defRPr sz="13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86"/>
        <p:cNvGrpSpPr/>
        <p:nvPr/>
      </p:nvGrpSpPr>
      <p:grpSpPr>
        <a:xfrm>
          <a:off x="0" y="0"/>
          <a:ext cx="0" cy="0"/>
          <a:chOff x="0" y="0"/>
          <a:chExt cx="0" cy="0"/>
        </a:xfrm>
      </p:grpSpPr>
      <p:sp>
        <p:nvSpPr>
          <p:cNvPr id="587" name="Google Shape;587;p82"/>
          <p:cNvSpPr txBox="1">
            <a:spLocks noGrp="1"/>
          </p:cNvSpPr>
          <p:nvPr>
            <p:ph type="title"/>
          </p:nvPr>
        </p:nvSpPr>
        <p:spPr>
          <a:xfrm>
            <a:off x="457200" y="274638"/>
            <a:ext cx="8229600" cy="1143000"/>
          </a:xfrm>
          <a:prstGeom prst="rect">
            <a:avLst/>
          </a:prstGeom>
          <a:noFill/>
          <a:ln>
            <a:noFill/>
          </a:ln>
        </p:spPr>
        <p:txBody>
          <a:bodyPr spcFirstLastPara="1" wrap="square" lIns="98150" tIns="49075" rIns="98150" bIns="49075" anchor="ctr" anchorCtr="0">
            <a:noAutofit/>
          </a:bodyPr>
          <a:lstStyle>
            <a:lvl1pPr marR="0" lvl="0"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9pPr>
          </a:lstStyle>
          <a:p>
            <a:endParaRPr/>
          </a:p>
        </p:txBody>
      </p:sp>
      <p:sp>
        <p:nvSpPr>
          <p:cNvPr id="588" name="Google Shape;588;p82"/>
          <p:cNvSpPr txBox="1">
            <a:spLocks noGrp="1"/>
          </p:cNvSpPr>
          <p:nvPr>
            <p:ph type="body" idx="1"/>
          </p:nvPr>
        </p:nvSpPr>
        <p:spPr>
          <a:xfrm>
            <a:off x="457200" y="1600206"/>
            <a:ext cx="8229600" cy="4525963"/>
          </a:xfrm>
          <a:prstGeom prst="rect">
            <a:avLst/>
          </a:prstGeom>
          <a:noFill/>
          <a:ln>
            <a:noFill/>
          </a:ln>
        </p:spPr>
        <p:txBody>
          <a:bodyPr spcFirstLastPara="1" wrap="square" lIns="98150" tIns="49075" rIns="98150" bIns="49075" anchor="t" anchorCtr="0">
            <a:noAutofit/>
          </a:bodyPr>
          <a:lstStyle>
            <a:lvl1pPr marL="457200" marR="0" lvl="0" indent="-450850" algn="l" rtl="0">
              <a:spcBef>
                <a:spcPts val="700"/>
              </a:spcBef>
              <a:spcAft>
                <a:spcPts val="0"/>
              </a:spcAft>
              <a:buClr>
                <a:schemeClr val="dk1"/>
              </a:buClr>
              <a:buSzPts val="3500"/>
              <a:buFont typeface="Arial"/>
              <a:buChar char="•"/>
              <a:defRPr sz="3500" b="0" i="0" u="none" strike="noStrike" cap="none">
                <a:solidFill>
                  <a:schemeClr val="dk1"/>
                </a:solidFill>
                <a:latin typeface="Calibri"/>
                <a:ea typeface="Calibri"/>
                <a:cs typeface="Calibri"/>
                <a:sym typeface="Calibri"/>
              </a:defRPr>
            </a:lvl1pPr>
            <a:lvl2pPr marL="914400" marR="0" lvl="1" indent="-419100" algn="l" rtl="0">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2pPr>
            <a:lvl3pPr marL="1371600" marR="0" lvl="2" indent="-393700" algn="l" rtl="0">
              <a:spcBef>
                <a:spcPts val="52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3pPr>
            <a:lvl4pPr marL="1828800" marR="0" lvl="3"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589" name="Google Shape;589;p82"/>
          <p:cNvSpPr txBox="1">
            <a:spLocks noGrp="1"/>
          </p:cNvSpPr>
          <p:nvPr>
            <p:ph type="dt" idx="10"/>
          </p:nvPr>
        </p:nvSpPr>
        <p:spPr>
          <a:xfrm>
            <a:off x="457200" y="6356402"/>
            <a:ext cx="2133600" cy="365125"/>
          </a:xfrm>
          <a:prstGeom prst="rect">
            <a:avLst/>
          </a:prstGeom>
          <a:noFill/>
          <a:ln>
            <a:noFill/>
          </a:ln>
        </p:spPr>
        <p:txBody>
          <a:bodyPr spcFirstLastPara="1" wrap="square" lIns="98150" tIns="49075" rIns="98150" bIns="49075" anchor="ctr" anchorCtr="0">
            <a:noAutofit/>
          </a:bodyPr>
          <a:lstStyle>
            <a:lvl1pPr marR="0" lvl="0" algn="l" rtl="0">
              <a:spcBef>
                <a:spcPts val="0"/>
              </a:spcBef>
              <a:spcAft>
                <a:spcPts val="0"/>
              </a:spcAft>
              <a:buSzPts val="1400"/>
              <a:buNone/>
              <a:defRPr sz="13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90" name="Google Shape;590;p82"/>
          <p:cNvSpPr txBox="1">
            <a:spLocks noGrp="1"/>
          </p:cNvSpPr>
          <p:nvPr>
            <p:ph type="ftr" idx="11"/>
          </p:nvPr>
        </p:nvSpPr>
        <p:spPr>
          <a:xfrm>
            <a:off x="3124200" y="6356402"/>
            <a:ext cx="2895600" cy="365125"/>
          </a:xfrm>
          <a:prstGeom prst="rect">
            <a:avLst/>
          </a:prstGeom>
          <a:noFill/>
          <a:ln>
            <a:noFill/>
          </a:ln>
        </p:spPr>
        <p:txBody>
          <a:bodyPr spcFirstLastPara="1" wrap="square" lIns="98150" tIns="49075" rIns="98150" bIns="49075" anchor="ctr" anchorCtr="0">
            <a:noAutofit/>
          </a:bodyPr>
          <a:lstStyle>
            <a:lvl1pPr marR="0" lvl="0" algn="ctr" rtl="0">
              <a:spcBef>
                <a:spcPts val="0"/>
              </a:spcBef>
              <a:spcAft>
                <a:spcPts val="0"/>
              </a:spcAft>
              <a:buSzPts val="1400"/>
              <a:buNone/>
              <a:defRPr sz="13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91" name="Google Shape;591;p82"/>
          <p:cNvSpPr txBox="1">
            <a:spLocks noGrp="1"/>
          </p:cNvSpPr>
          <p:nvPr>
            <p:ph type="sldNum" idx="12"/>
          </p:nvPr>
        </p:nvSpPr>
        <p:spPr>
          <a:xfrm>
            <a:off x="6553200" y="6356402"/>
            <a:ext cx="2133600" cy="365125"/>
          </a:xfrm>
          <a:prstGeom prst="rect">
            <a:avLst/>
          </a:prstGeom>
          <a:noFill/>
          <a:ln>
            <a:noFill/>
          </a:ln>
        </p:spPr>
        <p:txBody>
          <a:bodyPr spcFirstLastPara="1" wrap="square" lIns="98150" tIns="49075" rIns="98150" bIns="49075" anchor="ctr" anchorCtr="0">
            <a:noAutofit/>
          </a:bodyPr>
          <a:lstStyle>
            <a:lvl1pPr marL="0" marR="0" lvl="0" indent="0" algn="r" rtl="0">
              <a:spcBef>
                <a:spcPts val="0"/>
              </a:spcBef>
              <a:spcAft>
                <a:spcPts val="0"/>
              </a:spcAft>
              <a:buNone/>
              <a:defRPr sz="1300">
                <a:solidFill>
                  <a:srgbClr val="888888"/>
                </a:solidFill>
                <a:latin typeface="Calibri"/>
                <a:ea typeface="Calibri"/>
                <a:cs typeface="Calibri"/>
                <a:sym typeface="Calibri"/>
              </a:defRPr>
            </a:lvl1pPr>
            <a:lvl2pPr marL="0" marR="0" lvl="1" indent="0" algn="r" rtl="0">
              <a:spcBef>
                <a:spcPts val="0"/>
              </a:spcBef>
              <a:spcAft>
                <a:spcPts val="0"/>
              </a:spcAft>
              <a:buNone/>
              <a:defRPr sz="1300">
                <a:solidFill>
                  <a:srgbClr val="888888"/>
                </a:solidFill>
                <a:latin typeface="Calibri"/>
                <a:ea typeface="Calibri"/>
                <a:cs typeface="Calibri"/>
                <a:sym typeface="Calibri"/>
              </a:defRPr>
            </a:lvl2pPr>
            <a:lvl3pPr marL="0" marR="0" lvl="2" indent="0" algn="r" rtl="0">
              <a:spcBef>
                <a:spcPts val="0"/>
              </a:spcBef>
              <a:spcAft>
                <a:spcPts val="0"/>
              </a:spcAft>
              <a:buNone/>
              <a:defRPr sz="1300">
                <a:solidFill>
                  <a:srgbClr val="888888"/>
                </a:solidFill>
                <a:latin typeface="Calibri"/>
                <a:ea typeface="Calibri"/>
                <a:cs typeface="Calibri"/>
                <a:sym typeface="Calibri"/>
              </a:defRPr>
            </a:lvl3pPr>
            <a:lvl4pPr marL="0" marR="0" lvl="3" indent="0" algn="r" rtl="0">
              <a:spcBef>
                <a:spcPts val="0"/>
              </a:spcBef>
              <a:spcAft>
                <a:spcPts val="0"/>
              </a:spcAft>
              <a:buNone/>
              <a:defRPr sz="1300">
                <a:solidFill>
                  <a:srgbClr val="888888"/>
                </a:solidFill>
                <a:latin typeface="Calibri"/>
                <a:ea typeface="Calibri"/>
                <a:cs typeface="Calibri"/>
                <a:sym typeface="Calibri"/>
              </a:defRPr>
            </a:lvl4pPr>
            <a:lvl5pPr marL="0" marR="0" lvl="4" indent="0" algn="r" rtl="0">
              <a:spcBef>
                <a:spcPts val="0"/>
              </a:spcBef>
              <a:spcAft>
                <a:spcPts val="0"/>
              </a:spcAft>
              <a:buNone/>
              <a:defRPr sz="1300">
                <a:solidFill>
                  <a:srgbClr val="888888"/>
                </a:solidFill>
                <a:latin typeface="Calibri"/>
                <a:ea typeface="Calibri"/>
                <a:cs typeface="Calibri"/>
                <a:sym typeface="Calibri"/>
              </a:defRPr>
            </a:lvl5pPr>
            <a:lvl6pPr marL="0" marR="0" lvl="5" indent="0" algn="r" rtl="0">
              <a:spcBef>
                <a:spcPts val="0"/>
              </a:spcBef>
              <a:spcAft>
                <a:spcPts val="0"/>
              </a:spcAft>
              <a:buNone/>
              <a:defRPr sz="1300">
                <a:solidFill>
                  <a:srgbClr val="888888"/>
                </a:solidFill>
                <a:latin typeface="Calibri"/>
                <a:ea typeface="Calibri"/>
                <a:cs typeface="Calibri"/>
                <a:sym typeface="Calibri"/>
              </a:defRPr>
            </a:lvl6pPr>
            <a:lvl7pPr marL="0" marR="0" lvl="6" indent="0" algn="r" rtl="0">
              <a:spcBef>
                <a:spcPts val="0"/>
              </a:spcBef>
              <a:spcAft>
                <a:spcPts val="0"/>
              </a:spcAft>
              <a:buNone/>
              <a:defRPr sz="1300">
                <a:solidFill>
                  <a:srgbClr val="888888"/>
                </a:solidFill>
                <a:latin typeface="Calibri"/>
                <a:ea typeface="Calibri"/>
                <a:cs typeface="Calibri"/>
                <a:sym typeface="Calibri"/>
              </a:defRPr>
            </a:lvl7pPr>
            <a:lvl8pPr marL="0" marR="0" lvl="7" indent="0" algn="r" rtl="0">
              <a:spcBef>
                <a:spcPts val="0"/>
              </a:spcBef>
              <a:spcAft>
                <a:spcPts val="0"/>
              </a:spcAft>
              <a:buNone/>
              <a:defRPr sz="1300">
                <a:solidFill>
                  <a:srgbClr val="888888"/>
                </a:solidFill>
                <a:latin typeface="Calibri"/>
                <a:ea typeface="Calibri"/>
                <a:cs typeface="Calibri"/>
                <a:sym typeface="Calibri"/>
              </a:defRPr>
            </a:lvl8pPr>
            <a:lvl9pPr marL="0" marR="0" lvl="8" indent="0" algn="r" rtl="0">
              <a:spcBef>
                <a:spcPts val="0"/>
              </a:spcBef>
              <a:spcAft>
                <a:spcPts val="0"/>
              </a:spcAft>
              <a:buNone/>
              <a:defRPr sz="13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661"/>
        <p:cNvGrpSpPr/>
        <p:nvPr/>
      </p:nvGrpSpPr>
      <p:grpSpPr>
        <a:xfrm>
          <a:off x="0" y="0"/>
          <a:ext cx="0" cy="0"/>
          <a:chOff x="0" y="0"/>
          <a:chExt cx="0" cy="0"/>
        </a:xfrm>
      </p:grpSpPr>
      <p:sp>
        <p:nvSpPr>
          <p:cNvPr id="662" name="Google Shape;662;p84"/>
          <p:cNvSpPr txBox="1">
            <a:spLocks noGrp="1"/>
          </p:cNvSpPr>
          <p:nvPr>
            <p:ph type="title"/>
          </p:nvPr>
        </p:nvSpPr>
        <p:spPr>
          <a:xfrm>
            <a:off x="457200" y="274638"/>
            <a:ext cx="8229600" cy="1143000"/>
          </a:xfrm>
          <a:prstGeom prst="rect">
            <a:avLst/>
          </a:prstGeom>
          <a:noFill/>
          <a:ln>
            <a:noFill/>
          </a:ln>
        </p:spPr>
        <p:txBody>
          <a:bodyPr spcFirstLastPara="1" wrap="square" lIns="98300" tIns="49150" rIns="98300" bIns="49150" anchor="ctr" anchorCtr="0">
            <a:noAutofit/>
          </a:bodyPr>
          <a:lstStyle>
            <a:lvl1pPr marR="0" lvl="0"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9pPr>
          </a:lstStyle>
          <a:p>
            <a:endParaRPr/>
          </a:p>
        </p:txBody>
      </p:sp>
      <p:sp>
        <p:nvSpPr>
          <p:cNvPr id="663" name="Google Shape;663;p84"/>
          <p:cNvSpPr txBox="1">
            <a:spLocks noGrp="1"/>
          </p:cNvSpPr>
          <p:nvPr>
            <p:ph type="body" idx="1"/>
          </p:nvPr>
        </p:nvSpPr>
        <p:spPr>
          <a:xfrm>
            <a:off x="457200" y="1600206"/>
            <a:ext cx="8229600" cy="4525963"/>
          </a:xfrm>
          <a:prstGeom prst="rect">
            <a:avLst/>
          </a:prstGeom>
          <a:noFill/>
          <a:ln>
            <a:noFill/>
          </a:ln>
        </p:spPr>
        <p:txBody>
          <a:bodyPr spcFirstLastPara="1" wrap="square" lIns="98300" tIns="49150" rIns="98300" bIns="49150" anchor="t" anchorCtr="0">
            <a:noAutofit/>
          </a:bodyPr>
          <a:lstStyle>
            <a:lvl1pPr marL="457200" marR="0" lvl="0" indent="-450850" algn="l" rtl="0">
              <a:spcBef>
                <a:spcPts val="700"/>
              </a:spcBef>
              <a:spcAft>
                <a:spcPts val="0"/>
              </a:spcAft>
              <a:buClr>
                <a:schemeClr val="dk1"/>
              </a:buClr>
              <a:buSzPts val="3500"/>
              <a:buFont typeface="Arial"/>
              <a:buChar char="•"/>
              <a:defRPr sz="3500" b="0" i="0" u="none" strike="noStrike" cap="none">
                <a:solidFill>
                  <a:schemeClr val="dk1"/>
                </a:solidFill>
                <a:latin typeface="Calibri"/>
                <a:ea typeface="Calibri"/>
                <a:cs typeface="Calibri"/>
                <a:sym typeface="Calibri"/>
              </a:defRPr>
            </a:lvl1pPr>
            <a:lvl2pPr marL="914400" marR="0" lvl="1" indent="-419100" algn="l" rtl="0">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2pPr>
            <a:lvl3pPr marL="1371600" marR="0" lvl="2" indent="-393700" algn="l" rtl="0">
              <a:spcBef>
                <a:spcPts val="52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3pPr>
            <a:lvl4pPr marL="1828800" marR="0" lvl="3"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664" name="Google Shape;664;p84"/>
          <p:cNvSpPr txBox="1">
            <a:spLocks noGrp="1"/>
          </p:cNvSpPr>
          <p:nvPr>
            <p:ph type="dt" idx="10"/>
          </p:nvPr>
        </p:nvSpPr>
        <p:spPr>
          <a:xfrm>
            <a:off x="457200" y="6356402"/>
            <a:ext cx="2133600" cy="365125"/>
          </a:xfrm>
          <a:prstGeom prst="rect">
            <a:avLst/>
          </a:prstGeom>
          <a:noFill/>
          <a:ln>
            <a:noFill/>
          </a:ln>
        </p:spPr>
        <p:txBody>
          <a:bodyPr spcFirstLastPara="1" wrap="square" lIns="98300" tIns="49150" rIns="98300" bIns="49150" anchor="ctr" anchorCtr="0">
            <a:noAutofit/>
          </a:bodyPr>
          <a:lstStyle>
            <a:lvl1pPr marR="0" lvl="0" algn="l" rtl="0">
              <a:spcBef>
                <a:spcPts val="0"/>
              </a:spcBef>
              <a:spcAft>
                <a:spcPts val="0"/>
              </a:spcAft>
              <a:buSzPts val="1400"/>
              <a:buNone/>
              <a:defRPr sz="13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65" name="Google Shape;665;p84"/>
          <p:cNvSpPr txBox="1">
            <a:spLocks noGrp="1"/>
          </p:cNvSpPr>
          <p:nvPr>
            <p:ph type="ftr" idx="11"/>
          </p:nvPr>
        </p:nvSpPr>
        <p:spPr>
          <a:xfrm>
            <a:off x="3124200" y="6356402"/>
            <a:ext cx="2895600" cy="365125"/>
          </a:xfrm>
          <a:prstGeom prst="rect">
            <a:avLst/>
          </a:prstGeom>
          <a:noFill/>
          <a:ln>
            <a:noFill/>
          </a:ln>
        </p:spPr>
        <p:txBody>
          <a:bodyPr spcFirstLastPara="1" wrap="square" lIns="98300" tIns="49150" rIns="98300" bIns="49150" anchor="ctr" anchorCtr="0">
            <a:noAutofit/>
          </a:bodyPr>
          <a:lstStyle>
            <a:lvl1pPr marR="0" lvl="0" algn="ctr" rtl="0">
              <a:spcBef>
                <a:spcPts val="0"/>
              </a:spcBef>
              <a:spcAft>
                <a:spcPts val="0"/>
              </a:spcAft>
              <a:buSzPts val="1400"/>
              <a:buNone/>
              <a:defRPr sz="13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66" name="Google Shape;666;p84"/>
          <p:cNvSpPr txBox="1">
            <a:spLocks noGrp="1"/>
          </p:cNvSpPr>
          <p:nvPr>
            <p:ph type="sldNum" idx="12"/>
          </p:nvPr>
        </p:nvSpPr>
        <p:spPr>
          <a:xfrm>
            <a:off x="6553200" y="6356402"/>
            <a:ext cx="2133600" cy="365125"/>
          </a:xfrm>
          <a:prstGeom prst="rect">
            <a:avLst/>
          </a:prstGeom>
          <a:noFill/>
          <a:ln>
            <a:noFill/>
          </a:ln>
        </p:spPr>
        <p:txBody>
          <a:bodyPr spcFirstLastPara="1" wrap="square" lIns="98300" tIns="49150" rIns="98300" bIns="49150" anchor="ctr" anchorCtr="0">
            <a:noAutofit/>
          </a:bodyPr>
          <a:lstStyle>
            <a:lvl1pPr marL="0" marR="0" lvl="0" indent="0" algn="r" rtl="0">
              <a:spcBef>
                <a:spcPts val="0"/>
              </a:spcBef>
              <a:spcAft>
                <a:spcPts val="0"/>
              </a:spcAft>
              <a:buNone/>
              <a:defRPr sz="1300">
                <a:solidFill>
                  <a:srgbClr val="888888"/>
                </a:solidFill>
                <a:latin typeface="Calibri"/>
                <a:ea typeface="Calibri"/>
                <a:cs typeface="Calibri"/>
                <a:sym typeface="Calibri"/>
              </a:defRPr>
            </a:lvl1pPr>
            <a:lvl2pPr marL="0" marR="0" lvl="1" indent="0" algn="r" rtl="0">
              <a:spcBef>
                <a:spcPts val="0"/>
              </a:spcBef>
              <a:spcAft>
                <a:spcPts val="0"/>
              </a:spcAft>
              <a:buNone/>
              <a:defRPr sz="1300">
                <a:solidFill>
                  <a:srgbClr val="888888"/>
                </a:solidFill>
                <a:latin typeface="Calibri"/>
                <a:ea typeface="Calibri"/>
                <a:cs typeface="Calibri"/>
                <a:sym typeface="Calibri"/>
              </a:defRPr>
            </a:lvl2pPr>
            <a:lvl3pPr marL="0" marR="0" lvl="2" indent="0" algn="r" rtl="0">
              <a:spcBef>
                <a:spcPts val="0"/>
              </a:spcBef>
              <a:spcAft>
                <a:spcPts val="0"/>
              </a:spcAft>
              <a:buNone/>
              <a:defRPr sz="1300">
                <a:solidFill>
                  <a:srgbClr val="888888"/>
                </a:solidFill>
                <a:latin typeface="Calibri"/>
                <a:ea typeface="Calibri"/>
                <a:cs typeface="Calibri"/>
                <a:sym typeface="Calibri"/>
              </a:defRPr>
            </a:lvl3pPr>
            <a:lvl4pPr marL="0" marR="0" lvl="3" indent="0" algn="r" rtl="0">
              <a:spcBef>
                <a:spcPts val="0"/>
              </a:spcBef>
              <a:spcAft>
                <a:spcPts val="0"/>
              </a:spcAft>
              <a:buNone/>
              <a:defRPr sz="1300">
                <a:solidFill>
                  <a:srgbClr val="888888"/>
                </a:solidFill>
                <a:latin typeface="Calibri"/>
                <a:ea typeface="Calibri"/>
                <a:cs typeface="Calibri"/>
                <a:sym typeface="Calibri"/>
              </a:defRPr>
            </a:lvl4pPr>
            <a:lvl5pPr marL="0" marR="0" lvl="4" indent="0" algn="r" rtl="0">
              <a:spcBef>
                <a:spcPts val="0"/>
              </a:spcBef>
              <a:spcAft>
                <a:spcPts val="0"/>
              </a:spcAft>
              <a:buNone/>
              <a:defRPr sz="1300">
                <a:solidFill>
                  <a:srgbClr val="888888"/>
                </a:solidFill>
                <a:latin typeface="Calibri"/>
                <a:ea typeface="Calibri"/>
                <a:cs typeface="Calibri"/>
                <a:sym typeface="Calibri"/>
              </a:defRPr>
            </a:lvl5pPr>
            <a:lvl6pPr marL="0" marR="0" lvl="5" indent="0" algn="r" rtl="0">
              <a:spcBef>
                <a:spcPts val="0"/>
              </a:spcBef>
              <a:spcAft>
                <a:spcPts val="0"/>
              </a:spcAft>
              <a:buNone/>
              <a:defRPr sz="1300">
                <a:solidFill>
                  <a:srgbClr val="888888"/>
                </a:solidFill>
                <a:latin typeface="Calibri"/>
                <a:ea typeface="Calibri"/>
                <a:cs typeface="Calibri"/>
                <a:sym typeface="Calibri"/>
              </a:defRPr>
            </a:lvl6pPr>
            <a:lvl7pPr marL="0" marR="0" lvl="6" indent="0" algn="r" rtl="0">
              <a:spcBef>
                <a:spcPts val="0"/>
              </a:spcBef>
              <a:spcAft>
                <a:spcPts val="0"/>
              </a:spcAft>
              <a:buNone/>
              <a:defRPr sz="1300">
                <a:solidFill>
                  <a:srgbClr val="888888"/>
                </a:solidFill>
                <a:latin typeface="Calibri"/>
                <a:ea typeface="Calibri"/>
                <a:cs typeface="Calibri"/>
                <a:sym typeface="Calibri"/>
              </a:defRPr>
            </a:lvl7pPr>
            <a:lvl8pPr marL="0" marR="0" lvl="7" indent="0" algn="r" rtl="0">
              <a:spcBef>
                <a:spcPts val="0"/>
              </a:spcBef>
              <a:spcAft>
                <a:spcPts val="0"/>
              </a:spcAft>
              <a:buNone/>
              <a:defRPr sz="1300">
                <a:solidFill>
                  <a:srgbClr val="888888"/>
                </a:solidFill>
                <a:latin typeface="Calibri"/>
                <a:ea typeface="Calibri"/>
                <a:cs typeface="Calibri"/>
                <a:sym typeface="Calibri"/>
              </a:defRPr>
            </a:lvl8pPr>
            <a:lvl9pPr marL="0" marR="0" lvl="8" indent="0" algn="r" rtl="0">
              <a:spcBef>
                <a:spcPts val="0"/>
              </a:spcBef>
              <a:spcAft>
                <a:spcPts val="0"/>
              </a:spcAft>
              <a:buNone/>
              <a:defRPr sz="13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736"/>
        <p:cNvGrpSpPr/>
        <p:nvPr/>
      </p:nvGrpSpPr>
      <p:grpSpPr>
        <a:xfrm>
          <a:off x="0" y="0"/>
          <a:ext cx="0" cy="0"/>
          <a:chOff x="0" y="0"/>
          <a:chExt cx="0" cy="0"/>
        </a:xfrm>
      </p:grpSpPr>
      <p:sp>
        <p:nvSpPr>
          <p:cNvPr id="737" name="Google Shape;737;p86"/>
          <p:cNvSpPr txBox="1">
            <a:spLocks noGrp="1"/>
          </p:cNvSpPr>
          <p:nvPr>
            <p:ph type="title"/>
          </p:nvPr>
        </p:nvSpPr>
        <p:spPr>
          <a:xfrm>
            <a:off x="457200" y="274638"/>
            <a:ext cx="8229600" cy="1143000"/>
          </a:xfrm>
          <a:prstGeom prst="rect">
            <a:avLst/>
          </a:prstGeom>
          <a:noFill/>
          <a:ln>
            <a:noFill/>
          </a:ln>
        </p:spPr>
        <p:txBody>
          <a:bodyPr spcFirstLastPara="1" wrap="square" lIns="98450" tIns="49225" rIns="98450" bIns="49225" anchor="ctr" anchorCtr="0">
            <a:noAutofit/>
          </a:bodyPr>
          <a:lstStyle>
            <a:lvl1pPr marR="0" lvl="0"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9pPr>
          </a:lstStyle>
          <a:p>
            <a:endParaRPr/>
          </a:p>
        </p:txBody>
      </p:sp>
      <p:sp>
        <p:nvSpPr>
          <p:cNvPr id="738" name="Google Shape;738;p86"/>
          <p:cNvSpPr txBox="1">
            <a:spLocks noGrp="1"/>
          </p:cNvSpPr>
          <p:nvPr>
            <p:ph type="body" idx="1"/>
          </p:nvPr>
        </p:nvSpPr>
        <p:spPr>
          <a:xfrm>
            <a:off x="457200" y="1600206"/>
            <a:ext cx="8229600" cy="4525963"/>
          </a:xfrm>
          <a:prstGeom prst="rect">
            <a:avLst/>
          </a:prstGeom>
          <a:noFill/>
          <a:ln>
            <a:noFill/>
          </a:ln>
        </p:spPr>
        <p:txBody>
          <a:bodyPr spcFirstLastPara="1" wrap="square" lIns="98450" tIns="49225" rIns="98450" bIns="49225" anchor="t" anchorCtr="0">
            <a:noAutofit/>
          </a:bodyPr>
          <a:lstStyle>
            <a:lvl1pPr marL="457200" marR="0" lvl="0" indent="-450850" algn="l" rtl="0">
              <a:spcBef>
                <a:spcPts val="700"/>
              </a:spcBef>
              <a:spcAft>
                <a:spcPts val="0"/>
              </a:spcAft>
              <a:buClr>
                <a:schemeClr val="dk1"/>
              </a:buClr>
              <a:buSzPts val="3500"/>
              <a:buFont typeface="Arial"/>
              <a:buChar char="•"/>
              <a:defRPr sz="3500" b="0" i="0" u="none" strike="noStrike" cap="none">
                <a:solidFill>
                  <a:schemeClr val="dk1"/>
                </a:solidFill>
                <a:latin typeface="Calibri"/>
                <a:ea typeface="Calibri"/>
                <a:cs typeface="Calibri"/>
                <a:sym typeface="Calibri"/>
              </a:defRPr>
            </a:lvl1pPr>
            <a:lvl2pPr marL="914400" marR="0" lvl="1" indent="-419100" algn="l" rtl="0">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2pPr>
            <a:lvl3pPr marL="1371600" marR="0" lvl="2" indent="-393700" algn="l" rtl="0">
              <a:spcBef>
                <a:spcPts val="52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3pPr>
            <a:lvl4pPr marL="1828800" marR="0" lvl="3"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739" name="Google Shape;739;p86"/>
          <p:cNvSpPr txBox="1">
            <a:spLocks noGrp="1"/>
          </p:cNvSpPr>
          <p:nvPr>
            <p:ph type="dt" idx="10"/>
          </p:nvPr>
        </p:nvSpPr>
        <p:spPr>
          <a:xfrm>
            <a:off x="457200" y="6356402"/>
            <a:ext cx="2133600" cy="365125"/>
          </a:xfrm>
          <a:prstGeom prst="rect">
            <a:avLst/>
          </a:prstGeom>
          <a:noFill/>
          <a:ln>
            <a:noFill/>
          </a:ln>
        </p:spPr>
        <p:txBody>
          <a:bodyPr spcFirstLastPara="1" wrap="square" lIns="98450" tIns="49225" rIns="98450" bIns="49225" anchor="ctr" anchorCtr="0">
            <a:noAutofit/>
          </a:bodyPr>
          <a:lstStyle>
            <a:lvl1pPr marR="0" lvl="0" algn="l" rtl="0">
              <a:spcBef>
                <a:spcPts val="0"/>
              </a:spcBef>
              <a:spcAft>
                <a:spcPts val="0"/>
              </a:spcAft>
              <a:buSzPts val="1400"/>
              <a:buNone/>
              <a:defRPr sz="13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40" name="Google Shape;740;p86"/>
          <p:cNvSpPr txBox="1">
            <a:spLocks noGrp="1"/>
          </p:cNvSpPr>
          <p:nvPr>
            <p:ph type="ftr" idx="11"/>
          </p:nvPr>
        </p:nvSpPr>
        <p:spPr>
          <a:xfrm>
            <a:off x="3124200" y="6356402"/>
            <a:ext cx="2895600" cy="365125"/>
          </a:xfrm>
          <a:prstGeom prst="rect">
            <a:avLst/>
          </a:prstGeom>
          <a:noFill/>
          <a:ln>
            <a:noFill/>
          </a:ln>
        </p:spPr>
        <p:txBody>
          <a:bodyPr spcFirstLastPara="1" wrap="square" lIns="98450" tIns="49225" rIns="98450" bIns="49225" anchor="ctr" anchorCtr="0">
            <a:noAutofit/>
          </a:bodyPr>
          <a:lstStyle>
            <a:lvl1pPr marR="0" lvl="0" algn="ctr" rtl="0">
              <a:spcBef>
                <a:spcPts val="0"/>
              </a:spcBef>
              <a:spcAft>
                <a:spcPts val="0"/>
              </a:spcAft>
              <a:buSzPts val="1400"/>
              <a:buNone/>
              <a:defRPr sz="13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41" name="Google Shape;741;p86"/>
          <p:cNvSpPr txBox="1">
            <a:spLocks noGrp="1"/>
          </p:cNvSpPr>
          <p:nvPr>
            <p:ph type="sldNum" idx="12"/>
          </p:nvPr>
        </p:nvSpPr>
        <p:spPr>
          <a:xfrm>
            <a:off x="6553200" y="6356402"/>
            <a:ext cx="2133600" cy="365125"/>
          </a:xfrm>
          <a:prstGeom prst="rect">
            <a:avLst/>
          </a:prstGeom>
          <a:noFill/>
          <a:ln>
            <a:noFill/>
          </a:ln>
        </p:spPr>
        <p:txBody>
          <a:bodyPr spcFirstLastPara="1" wrap="square" lIns="98450" tIns="49225" rIns="98450" bIns="49225" anchor="ctr" anchorCtr="0">
            <a:noAutofit/>
          </a:bodyPr>
          <a:lstStyle>
            <a:lvl1pPr marL="0" marR="0" lvl="0" indent="0" algn="r" rtl="0">
              <a:spcBef>
                <a:spcPts val="0"/>
              </a:spcBef>
              <a:spcAft>
                <a:spcPts val="0"/>
              </a:spcAft>
              <a:buNone/>
              <a:defRPr sz="1300">
                <a:solidFill>
                  <a:srgbClr val="888888"/>
                </a:solidFill>
                <a:latin typeface="Calibri"/>
                <a:ea typeface="Calibri"/>
                <a:cs typeface="Calibri"/>
                <a:sym typeface="Calibri"/>
              </a:defRPr>
            </a:lvl1pPr>
            <a:lvl2pPr marL="0" marR="0" lvl="1" indent="0" algn="r" rtl="0">
              <a:spcBef>
                <a:spcPts val="0"/>
              </a:spcBef>
              <a:spcAft>
                <a:spcPts val="0"/>
              </a:spcAft>
              <a:buNone/>
              <a:defRPr sz="1300">
                <a:solidFill>
                  <a:srgbClr val="888888"/>
                </a:solidFill>
                <a:latin typeface="Calibri"/>
                <a:ea typeface="Calibri"/>
                <a:cs typeface="Calibri"/>
                <a:sym typeface="Calibri"/>
              </a:defRPr>
            </a:lvl2pPr>
            <a:lvl3pPr marL="0" marR="0" lvl="2" indent="0" algn="r" rtl="0">
              <a:spcBef>
                <a:spcPts val="0"/>
              </a:spcBef>
              <a:spcAft>
                <a:spcPts val="0"/>
              </a:spcAft>
              <a:buNone/>
              <a:defRPr sz="1300">
                <a:solidFill>
                  <a:srgbClr val="888888"/>
                </a:solidFill>
                <a:latin typeface="Calibri"/>
                <a:ea typeface="Calibri"/>
                <a:cs typeface="Calibri"/>
                <a:sym typeface="Calibri"/>
              </a:defRPr>
            </a:lvl3pPr>
            <a:lvl4pPr marL="0" marR="0" lvl="3" indent="0" algn="r" rtl="0">
              <a:spcBef>
                <a:spcPts val="0"/>
              </a:spcBef>
              <a:spcAft>
                <a:spcPts val="0"/>
              </a:spcAft>
              <a:buNone/>
              <a:defRPr sz="1300">
                <a:solidFill>
                  <a:srgbClr val="888888"/>
                </a:solidFill>
                <a:latin typeface="Calibri"/>
                <a:ea typeface="Calibri"/>
                <a:cs typeface="Calibri"/>
                <a:sym typeface="Calibri"/>
              </a:defRPr>
            </a:lvl4pPr>
            <a:lvl5pPr marL="0" marR="0" lvl="4" indent="0" algn="r" rtl="0">
              <a:spcBef>
                <a:spcPts val="0"/>
              </a:spcBef>
              <a:spcAft>
                <a:spcPts val="0"/>
              </a:spcAft>
              <a:buNone/>
              <a:defRPr sz="1300">
                <a:solidFill>
                  <a:srgbClr val="888888"/>
                </a:solidFill>
                <a:latin typeface="Calibri"/>
                <a:ea typeface="Calibri"/>
                <a:cs typeface="Calibri"/>
                <a:sym typeface="Calibri"/>
              </a:defRPr>
            </a:lvl5pPr>
            <a:lvl6pPr marL="0" marR="0" lvl="5" indent="0" algn="r" rtl="0">
              <a:spcBef>
                <a:spcPts val="0"/>
              </a:spcBef>
              <a:spcAft>
                <a:spcPts val="0"/>
              </a:spcAft>
              <a:buNone/>
              <a:defRPr sz="1300">
                <a:solidFill>
                  <a:srgbClr val="888888"/>
                </a:solidFill>
                <a:latin typeface="Calibri"/>
                <a:ea typeface="Calibri"/>
                <a:cs typeface="Calibri"/>
                <a:sym typeface="Calibri"/>
              </a:defRPr>
            </a:lvl6pPr>
            <a:lvl7pPr marL="0" marR="0" lvl="6" indent="0" algn="r" rtl="0">
              <a:spcBef>
                <a:spcPts val="0"/>
              </a:spcBef>
              <a:spcAft>
                <a:spcPts val="0"/>
              </a:spcAft>
              <a:buNone/>
              <a:defRPr sz="1300">
                <a:solidFill>
                  <a:srgbClr val="888888"/>
                </a:solidFill>
                <a:latin typeface="Calibri"/>
                <a:ea typeface="Calibri"/>
                <a:cs typeface="Calibri"/>
                <a:sym typeface="Calibri"/>
              </a:defRPr>
            </a:lvl7pPr>
            <a:lvl8pPr marL="0" marR="0" lvl="7" indent="0" algn="r" rtl="0">
              <a:spcBef>
                <a:spcPts val="0"/>
              </a:spcBef>
              <a:spcAft>
                <a:spcPts val="0"/>
              </a:spcAft>
              <a:buNone/>
              <a:defRPr sz="1300">
                <a:solidFill>
                  <a:srgbClr val="888888"/>
                </a:solidFill>
                <a:latin typeface="Calibri"/>
                <a:ea typeface="Calibri"/>
                <a:cs typeface="Calibri"/>
                <a:sym typeface="Calibri"/>
              </a:defRPr>
            </a:lvl8pPr>
            <a:lvl9pPr marL="0" marR="0" lvl="8" indent="0" algn="r" rtl="0">
              <a:spcBef>
                <a:spcPts val="0"/>
              </a:spcBef>
              <a:spcAft>
                <a:spcPts val="0"/>
              </a:spcAft>
              <a:buNone/>
              <a:defRPr sz="13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5.png"/><Relationship Id="rId4" Type="http://schemas.openxmlformats.org/officeDocument/2006/relationships/image" Target="../media/image1.png"/><Relationship Id="rId9"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4.png"/><Relationship Id="rId7"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5.png"/><Relationship Id="rId4" Type="http://schemas.openxmlformats.org/officeDocument/2006/relationships/image" Target="../media/image1.png"/><Relationship Id="rId9"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2.xml"/><Relationship Id="rId6" Type="http://schemas.openxmlformats.org/officeDocument/2006/relationships/image" Target="../media/image26.png"/><Relationship Id="rId5" Type="http://schemas.openxmlformats.org/officeDocument/2006/relationships/image" Target="../media/image4.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2.xml"/><Relationship Id="rId5" Type="http://schemas.openxmlformats.org/officeDocument/2006/relationships/image" Target="../media/image4.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2.xml"/><Relationship Id="rId5" Type="http://schemas.openxmlformats.org/officeDocument/2006/relationships/image" Target="../media/image4.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1.png"/><Relationship Id="rId9" Type="http://schemas.openxmlformats.org/officeDocument/2006/relationships/image" Target="../media/image11.png"/><Relationship Id="rId1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2.xml"/><Relationship Id="rId5" Type="http://schemas.openxmlformats.org/officeDocument/2006/relationships/image" Target="../media/image4.png"/><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2.xml"/><Relationship Id="rId5" Type="http://schemas.openxmlformats.org/officeDocument/2006/relationships/image" Target="../media/image4.pn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2.xml"/><Relationship Id="rId5" Type="http://schemas.openxmlformats.org/officeDocument/2006/relationships/image" Target="../media/image4.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21.xml"/><Relationship Id="rId5" Type="http://schemas.openxmlformats.org/officeDocument/2006/relationships/image" Target="../media/image27.png"/><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2.xml"/><Relationship Id="rId5" Type="http://schemas.openxmlformats.org/officeDocument/2006/relationships/image" Target="../media/image4.png"/><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2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22.xml"/><Relationship Id="rId6" Type="http://schemas.openxmlformats.org/officeDocument/2006/relationships/image" Target="../media/image29.png"/><Relationship Id="rId5" Type="http://schemas.openxmlformats.org/officeDocument/2006/relationships/image" Target="../media/image4.png"/><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22.xml"/><Relationship Id="rId6" Type="http://schemas.openxmlformats.org/officeDocument/2006/relationships/image" Target="../media/image31.png"/><Relationship Id="rId5" Type="http://schemas.openxmlformats.org/officeDocument/2006/relationships/image" Target="../media/image4.png"/><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22.xml"/><Relationship Id="rId6" Type="http://schemas.openxmlformats.org/officeDocument/2006/relationships/image" Target="../media/image33.png"/><Relationship Id="rId5" Type="http://schemas.openxmlformats.org/officeDocument/2006/relationships/image" Target="../media/image4.png"/><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2.xml"/><Relationship Id="rId5" Type="http://schemas.openxmlformats.org/officeDocument/2006/relationships/image" Target="../media/image4.png"/><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21.xml"/><Relationship Id="rId5" Type="http://schemas.openxmlformats.org/officeDocument/2006/relationships/image" Target="../media/image27.png"/><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2.xml"/><Relationship Id="rId5" Type="http://schemas.openxmlformats.org/officeDocument/2006/relationships/image" Target="../media/image4.png"/><Relationship Id="rId4" Type="http://schemas.openxmlformats.org/officeDocument/2006/relationships/image" Target="../media/image25.png"/></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21.xml"/><Relationship Id="rId5" Type="http://schemas.openxmlformats.org/officeDocument/2006/relationships/image" Target="../media/image27.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23.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61.xml"/><Relationship Id="rId5" Type="http://schemas.openxmlformats.org/officeDocument/2006/relationships/image" Target="../media/image37.jpg"/><Relationship Id="rId4" Type="http://schemas.openxmlformats.org/officeDocument/2006/relationships/image" Target="../media/image36.png"/></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1.xml"/><Relationship Id="rId1" Type="http://schemas.openxmlformats.org/officeDocument/2006/relationships/slideLayout" Target="../slideLayouts/slideLayout72.xml"/><Relationship Id="rId5" Type="http://schemas.openxmlformats.org/officeDocument/2006/relationships/image" Target="../media/image37.jpg"/><Relationship Id="rId4" Type="http://schemas.openxmlformats.org/officeDocument/2006/relationships/image" Target="../media/image36.png"/></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83.xml"/><Relationship Id="rId5" Type="http://schemas.openxmlformats.org/officeDocument/2006/relationships/image" Target="../media/image37.jpg"/><Relationship Id="rId4" Type="http://schemas.openxmlformats.org/officeDocument/2006/relationships/image" Target="../media/image36.png"/></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3.xml"/><Relationship Id="rId1" Type="http://schemas.openxmlformats.org/officeDocument/2006/relationships/slideLayout" Target="../slideLayouts/slideLayout94.xml"/><Relationship Id="rId5" Type="http://schemas.openxmlformats.org/officeDocument/2006/relationships/image" Target="../media/image37.jpg"/><Relationship Id="rId4" Type="http://schemas.openxmlformats.org/officeDocument/2006/relationships/image" Target="../media/image36.png"/></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4.xml"/><Relationship Id="rId1" Type="http://schemas.openxmlformats.org/officeDocument/2006/relationships/slideLayout" Target="../slideLayouts/slideLayout94.xml"/><Relationship Id="rId5" Type="http://schemas.openxmlformats.org/officeDocument/2006/relationships/image" Target="../media/image37.jpg"/><Relationship Id="rId4" Type="http://schemas.openxmlformats.org/officeDocument/2006/relationships/image" Target="../media/image36.png"/></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5.xml"/><Relationship Id="rId1" Type="http://schemas.openxmlformats.org/officeDocument/2006/relationships/slideLayout" Target="../slideLayouts/slideLayout94.xml"/><Relationship Id="rId5" Type="http://schemas.openxmlformats.org/officeDocument/2006/relationships/image" Target="../media/image37.jpg"/><Relationship Id="rId4" Type="http://schemas.openxmlformats.org/officeDocument/2006/relationships/image" Target="../media/image36.png"/></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6.xml"/><Relationship Id="rId1" Type="http://schemas.openxmlformats.org/officeDocument/2006/relationships/slideLayout" Target="../slideLayouts/slideLayout94.xml"/><Relationship Id="rId5" Type="http://schemas.openxmlformats.org/officeDocument/2006/relationships/image" Target="../media/image37.jpg"/><Relationship Id="rId4" Type="http://schemas.openxmlformats.org/officeDocument/2006/relationships/image" Target="../media/image36.pn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6.png"/></Relationships>
</file>

<file path=ppt/slides/_rels/slide49.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3.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48.xml"/><Relationship Id="rId1" Type="http://schemas.openxmlformats.org/officeDocument/2006/relationships/slideLayout" Target="../slideLayouts/slideLayout4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1.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3.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49.xml"/><Relationship Id="rId1" Type="http://schemas.openxmlformats.org/officeDocument/2006/relationships/slideLayout" Target="../slideLayouts/slideLayout4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1.png"/><Relationship Id="rId9" Type="http://schemas.openxmlformats.org/officeDocument/2006/relationships/image" Target="../media/image12.png"/></Relationships>
</file>

<file path=ppt/slides/_rels/slide5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3.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50.xml"/><Relationship Id="rId1" Type="http://schemas.openxmlformats.org/officeDocument/2006/relationships/slideLayout" Target="../slideLayouts/slideLayout4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1.png"/><Relationship Id="rId9" Type="http://schemas.openxmlformats.org/officeDocument/2006/relationships/image" Target="../media/image12.png"/></Relationships>
</file>

<file path=ppt/slides/_rels/slide5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51.xml"/><Relationship Id="rId1" Type="http://schemas.openxmlformats.org/officeDocument/2006/relationships/slideLayout" Target="../slideLayouts/slideLayout4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2.xml"/><Relationship Id="rId1" Type="http://schemas.openxmlformats.org/officeDocument/2006/relationships/slideLayout" Target="../slideLayouts/slideLayout43.xml"/><Relationship Id="rId6" Type="http://schemas.openxmlformats.org/officeDocument/2006/relationships/image" Target="../media/image1.png"/><Relationship Id="rId5" Type="http://schemas.openxmlformats.org/officeDocument/2006/relationships/image" Target="../media/image13.png"/><Relationship Id="rId4" Type="http://schemas.openxmlformats.org/officeDocument/2006/relationships/image" Target="../media/image10.png"/></Relationships>
</file>

<file path=ppt/slides/_rels/slide54.xml.rels><?xml version="1.0" encoding="UTF-8" standalone="yes"?>
<Relationships xmlns="http://schemas.openxmlformats.org/package/2006/relationships"><Relationship Id="rId8" Type="http://schemas.openxmlformats.org/officeDocument/2006/relationships/image" Target="../media/image38.gif"/><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53.xml"/><Relationship Id="rId1" Type="http://schemas.openxmlformats.org/officeDocument/2006/relationships/slideLayout" Target="../slideLayouts/slideLayout42.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1.png"/><Relationship Id="rId9" Type="http://schemas.openxmlformats.org/officeDocument/2006/relationships/image" Target="../media/image11.png"/><Relationship Id="rId1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1.png"/><Relationship Id="rId9" Type="http://schemas.openxmlformats.org/officeDocument/2006/relationships/image" Target="../media/image11.png"/><Relationship Id="rId1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15"/>
        <p:cNvGrpSpPr/>
        <p:nvPr/>
      </p:nvGrpSpPr>
      <p:grpSpPr>
        <a:xfrm>
          <a:off x="0" y="0"/>
          <a:ext cx="0" cy="0"/>
          <a:chOff x="0" y="0"/>
          <a:chExt cx="0" cy="0"/>
        </a:xfrm>
      </p:grpSpPr>
      <p:pic>
        <p:nvPicPr>
          <p:cNvPr id="816" name="Google Shape;816;p1"/>
          <p:cNvPicPr preferRelativeResize="0"/>
          <p:nvPr/>
        </p:nvPicPr>
        <p:blipFill rotWithShape="1">
          <a:blip r:embed="rId3">
            <a:alphaModFix/>
          </a:blip>
          <a:srcRect/>
          <a:stretch/>
        </p:blipFill>
        <p:spPr>
          <a:xfrm>
            <a:off x="0" y="-15776"/>
            <a:ext cx="9144000" cy="6873776"/>
          </a:xfrm>
          <a:prstGeom prst="rect">
            <a:avLst/>
          </a:prstGeom>
          <a:noFill/>
          <a:ln>
            <a:noFill/>
          </a:ln>
        </p:spPr>
      </p:pic>
      <p:pic>
        <p:nvPicPr>
          <p:cNvPr id="817" name="Google Shape;817;p1"/>
          <p:cNvPicPr preferRelativeResize="0"/>
          <p:nvPr/>
        </p:nvPicPr>
        <p:blipFill rotWithShape="1">
          <a:blip r:embed="rId4">
            <a:alphaModFix/>
          </a:blip>
          <a:srcRect r="86061" b="62667"/>
          <a:stretch/>
        </p:blipFill>
        <p:spPr>
          <a:xfrm>
            <a:off x="0" y="291817"/>
            <a:ext cx="2331720" cy="2385226"/>
          </a:xfrm>
          <a:prstGeom prst="rect">
            <a:avLst/>
          </a:prstGeom>
          <a:noFill/>
          <a:ln>
            <a:noFill/>
          </a:ln>
        </p:spPr>
      </p:pic>
      <p:pic>
        <p:nvPicPr>
          <p:cNvPr id="818" name="Google Shape;818;p1"/>
          <p:cNvPicPr preferRelativeResize="0"/>
          <p:nvPr/>
        </p:nvPicPr>
        <p:blipFill rotWithShape="1">
          <a:blip r:embed="rId4">
            <a:alphaModFix/>
          </a:blip>
          <a:srcRect t="49498" r="78939"/>
          <a:stretch/>
        </p:blipFill>
        <p:spPr>
          <a:xfrm rot="-877060">
            <a:off x="-350615" y="2865584"/>
            <a:ext cx="3492591" cy="4934153"/>
          </a:xfrm>
          <a:prstGeom prst="rect">
            <a:avLst/>
          </a:prstGeom>
          <a:noFill/>
          <a:ln>
            <a:noFill/>
          </a:ln>
        </p:spPr>
      </p:pic>
      <p:pic>
        <p:nvPicPr>
          <p:cNvPr id="819" name="Google Shape;819;p1"/>
          <p:cNvPicPr preferRelativeResize="0"/>
          <p:nvPr/>
        </p:nvPicPr>
        <p:blipFill rotWithShape="1">
          <a:blip r:embed="rId4">
            <a:alphaModFix/>
          </a:blip>
          <a:srcRect l="68030" r="14999" b="54204"/>
          <a:stretch/>
        </p:blipFill>
        <p:spPr>
          <a:xfrm>
            <a:off x="6720371" y="604679"/>
            <a:ext cx="2481603" cy="2557922"/>
          </a:xfrm>
          <a:prstGeom prst="rect">
            <a:avLst/>
          </a:prstGeom>
          <a:noFill/>
          <a:ln>
            <a:noFill/>
          </a:ln>
        </p:spPr>
      </p:pic>
      <p:pic>
        <p:nvPicPr>
          <p:cNvPr id="820" name="Google Shape;820;p1"/>
          <p:cNvPicPr preferRelativeResize="0"/>
          <p:nvPr/>
        </p:nvPicPr>
        <p:blipFill rotWithShape="1">
          <a:blip r:embed="rId5">
            <a:alphaModFix/>
          </a:blip>
          <a:srcRect t="9905" r="71460" b="70286"/>
          <a:stretch/>
        </p:blipFill>
        <p:spPr>
          <a:xfrm>
            <a:off x="2277907" y="439428"/>
            <a:ext cx="1643342" cy="1520868"/>
          </a:xfrm>
          <a:prstGeom prst="rect">
            <a:avLst/>
          </a:prstGeom>
          <a:noFill/>
          <a:ln>
            <a:noFill/>
          </a:ln>
        </p:spPr>
      </p:pic>
      <p:pic>
        <p:nvPicPr>
          <p:cNvPr id="821" name="Google Shape;821;p1"/>
          <p:cNvPicPr preferRelativeResize="0"/>
          <p:nvPr/>
        </p:nvPicPr>
        <p:blipFill rotWithShape="1">
          <a:blip r:embed="rId5">
            <a:alphaModFix/>
          </a:blip>
          <a:srcRect l="83658" t="36888" b="49777"/>
          <a:stretch/>
        </p:blipFill>
        <p:spPr>
          <a:xfrm>
            <a:off x="7540899" y="3387065"/>
            <a:ext cx="840545" cy="914400"/>
          </a:xfrm>
          <a:prstGeom prst="rect">
            <a:avLst/>
          </a:prstGeom>
          <a:noFill/>
          <a:ln>
            <a:noFill/>
          </a:ln>
        </p:spPr>
      </p:pic>
      <p:pic>
        <p:nvPicPr>
          <p:cNvPr id="822" name="Google Shape;822;p1"/>
          <p:cNvPicPr preferRelativeResize="0"/>
          <p:nvPr/>
        </p:nvPicPr>
        <p:blipFill rotWithShape="1">
          <a:blip r:embed="rId5">
            <a:alphaModFix/>
          </a:blip>
          <a:srcRect l="83658" t="36888" b="49777"/>
          <a:stretch/>
        </p:blipFill>
        <p:spPr>
          <a:xfrm>
            <a:off x="5506635" y="488658"/>
            <a:ext cx="840545" cy="914400"/>
          </a:xfrm>
          <a:prstGeom prst="rect">
            <a:avLst/>
          </a:prstGeom>
          <a:noFill/>
          <a:ln>
            <a:noFill/>
          </a:ln>
        </p:spPr>
      </p:pic>
      <p:pic>
        <p:nvPicPr>
          <p:cNvPr id="823" name="Google Shape;823;p1"/>
          <p:cNvPicPr preferRelativeResize="0"/>
          <p:nvPr/>
        </p:nvPicPr>
        <p:blipFill rotWithShape="1">
          <a:blip r:embed="rId4">
            <a:alphaModFix/>
          </a:blip>
          <a:srcRect l="12987" t="26830" r="75844" b="43247"/>
          <a:stretch/>
        </p:blipFill>
        <p:spPr>
          <a:xfrm>
            <a:off x="979716" y="2455867"/>
            <a:ext cx="842554" cy="862149"/>
          </a:xfrm>
          <a:prstGeom prst="rect">
            <a:avLst/>
          </a:prstGeom>
          <a:noFill/>
          <a:ln>
            <a:noFill/>
          </a:ln>
        </p:spPr>
      </p:pic>
      <p:pic>
        <p:nvPicPr>
          <p:cNvPr id="824" name="Google Shape;824;p1"/>
          <p:cNvPicPr preferRelativeResize="0"/>
          <p:nvPr/>
        </p:nvPicPr>
        <p:blipFill rotWithShape="1">
          <a:blip r:embed="rId4">
            <a:alphaModFix/>
          </a:blip>
          <a:srcRect l="59741" r="30649" b="68635"/>
          <a:stretch/>
        </p:blipFill>
        <p:spPr>
          <a:xfrm>
            <a:off x="4506686" y="1682751"/>
            <a:ext cx="724989" cy="903696"/>
          </a:xfrm>
          <a:prstGeom prst="rect">
            <a:avLst/>
          </a:prstGeom>
          <a:noFill/>
          <a:ln>
            <a:noFill/>
          </a:ln>
        </p:spPr>
      </p:pic>
      <p:pic>
        <p:nvPicPr>
          <p:cNvPr id="825" name="Google Shape;825;p1"/>
          <p:cNvPicPr preferRelativeResize="0"/>
          <p:nvPr/>
        </p:nvPicPr>
        <p:blipFill rotWithShape="1">
          <a:blip r:embed="rId5">
            <a:alphaModFix/>
          </a:blip>
          <a:srcRect b="90000"/>
          <a:stretch/>
        </p:blipFill>
        <p:spPr>
          <a:xfrm>
            <a:off x="0" y="-34595"/>
            <a:ext cx="9144000" cy="685800"/>
          </a:xfrm>
          <a:prstGeom prst="rect">
            <a:avLst/>
          </a:prstGeom>
          <a:noFill/>
          <a:ln>
            <a:noFill/>
          </a:ln>
        </p:spPr>
      </p:pic>
      <p:pic>
        <p:nvPicPr>
          <p:cNvPr id="826" name="Google Shape;826;p1"/>
          <p:cNvPicPr preferRelativeResize="0"/>
          <p:nvPr/>
        </p:nvPicPr>
        <p:blipFill rotWithShape="1">
          <a:blip r:embed="rId4">
            <a:alphaModFix/>
          </a:blip>
          <a:srcRect l="59741" r="30649" b="68635"/>
          <a:stretch/>
        </p:blipFill>
        <p:spPr>
          <a:xfrm>
            <a:off x="3921248" y="5489372"/>
            <a:ext cx="724989" cy="903696"/>
          </a:xfrm>
          <a:prstGeom prst="rect">
            <a:avLst/>
          </a:prstGeom>
          <a:noFill/>
          <a:ln>
            <a:noFill/>
          </a:ln>
        </p:spPr>
      </p:pic>
      <p:pic>
        <p:nvPicPr>
          <p:cNvPr id="827" name="Google Shape;827;p1"/>
          <p:cNvPicPr preferRelativeResize="0"/>
          <p:nvPr/>
        </p:nvPicPr>
        <p:blipFill rotWithShape="1">
          <a:blip r:embed="rId4">
            <a:alphaModFix/>
          </a:blip>
          <a:srcRect l="12987" t="26830" r="75844" b="43247"/>
          <a:stretch/>
        </p:blipFill>
        <p:spPr>
          <a:xfrm>
            <a:off x="3264084" y="1887646"/>
            <a:ext cx="842554" cy="862149"/>
          </a:xfrm>
          <a:prstGeom prst="rect">
            <a:avLst/>
          </a:prstGeom>
          <a:noFill/>
          <a:ln>
            <a:noFill/>
          </a:ln>
        </p:spPr>
      </p:pic>
      <p:pic>
        <p:nvPicPr>
          <p:cNvPr id="828" name="Google Shape;828;p1"/>
          <p:cNvPicPr preferRelativeResize="0"/>
          <p:nvPr/>
        </p:nvPicPr>
        <p:blipFill rotWithShape="1">
          <a:blip r:embed="rId6">
            <a:alphaModFix/>
          </a:blip>
          <a:srcRect l="83658" t="36888" b="49777"/>
          <a:stretch/>
        </p:blipFill>
        <p:spPr>
          <a:xfrm>
            <a:off x="4179112" y="4768473"/>
            <a:ext cx="518618" cy="564187"/>
          </a:xfrm>
          <a:prstGeom prst="rect">
            <a:avLst/>
          </a:prstGeom>
          <a:noFill/>
          <a:ln>
            <a:noFill/>
          </a:ln>
        </p:spPr>
      </p:pic>
      <p:pic>
        <p:nvPicPr>
          <p:cNvPr id="829" name="Google Shape;829;p1"/>
          <p:cNvPicPr preferRelativeResize="0"/>
          <p:nvPr/>
        </p:nvPicPr>
        <p:blipFill rotWithShape="1">
          <a:blip r:embed="rId4">
            <a:alphaModFix/>
          </a:blip>
          <a:srcRect l="59741" r="30649" b="68635"/>
          <a:stretch/>
        </p:blipFill>
        <p:spPr>
          <a:xfrm>
            <a:off x="-102626" y="4273286"/>
            <a:ext cx="1176742" cy="1466804"/>
          </a:xfrm>
          <a:prstGeom prst="rect">
            <a:avLst/>
          </a:prstGeom>
          <a:noFill/>
          <a:ln>
            <a:noFill/>
          </a:ln>
        </p:spPr>
      </p:pic>
      <p:pic>
        <p:nvPicPr>
          <p:cNvPr id="830" name="Google Shape;830;p1"/>
          <p:cNvPicPr preferRelativeResize="0"/>
          <p:nvPr/>
        </p:nvPicPr>
        <p:blipFill rotWithShape="1">
          <a:blip r:embed="rId5">
            <a:alphaModFix/>
          </a:blip>
          <a:srcRect b="90000"/>
          <a:stretch/>
        </p:blipFill>
        <p:spPr>
          <a:xfrm rot="10800000">
            <a:off x="0" y="6136633"/>
            <a:ext cx="9144000" cy="685800"/>
          </a:xfrm>
          <a:prstGeom prst="rect">
            <a:avLst/>
          </a:prstGeom>
          <a:noFill/>
          <a:ln>
            <a:noFill/>
          </a:ln>
        </p:spPr>
      </p:pic>
      <p:sp>
        <p:nvSpPr>
          <p:cNvPr id="831" name="Google Shape;831;p1"/>
          <p:cNvSpPr txBox="1"/>
          <p:nvPr/>
        </p:nvSpPr>
        <p:spPr>
          <a:xfrm>
            <a:off x="3367696" y="1328858"/>
            <a:ext cx="2553710"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0" i="0" u="none" strike="noStrike" cap="none" dirty="0" err="1">
                <a:solidFill>
                  <a:schemeClr val="dk1"/>
                </a:solidFill>
                <a:latin typeface="Times New Roman"/>
                <a:ea typeface="Times New Roman"/>
                <a:cs typeface="Times New Roman"/>
                <a:sym typeface="Times New Roman"/>
              </a:rPr>
              <a:t>Tiết</a:t>
            </a:r>
            <a:r>
              <a:rPr lang="en-US" sz="3200" b="0" i="0" u="none" strike="noStrike" cap="none" dirty="0">
                <a:solidFill>
                  <a:schemeClr val="dk1"/>
                </a:solidFill>
                <a:latin typeface="Times New Roman"/>
                <a:ea typeface="Times New Roman"/>
                <a:cs typeface="Times New Roman"/>
                <a:sym typeface="Times New Roman"/>
              </a:rPr>
              <a:t>: </a:t>
            </a:r>
            <a:r>
              <a:rPr lang="vi-VN" sz="3200" dirty="0">
                <a:solidFill>
                  <a:schemeClr val="dk1"/>
                </a:solidFill>
                <a:latin typeface="Times New Roman"/>
                <a:ea typeface="Times New Roman"/>
                <a:cs typeface="Times New Roman"/>
                <a:sym typeface="Times New Roman"/>
              </a:rPr>
              <a:t>105</a:t>
            </a:r>
            <a:endParaRPr dirty="0"/>
          </a:p>
        </p:txBody>
      </p:sp>
      <p:sp>
        <p:nvSpPr>
          <p:cNvPr id="832" name="Google Shape;832;p1"/>
          <p:cNvSpPr txBox="1"/>
          <p:nvPr/>
        </p:nvSpPr>
        <p:spPr>
          <a:xfrm>
            <a:off x="1403162" y="2618647"/>
            <a:ext cx="7459992"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chemeClr val="dk1"/>
                </a:solidFill>
                <a:latin typeface="Times New Roman"/>
                <a:ea typeface="Times New Roman"/>
                <a:cs typeface="Times New Roman"/>
                <a:sym typeface="Times New Roman"/>
              </a:rPr>
              <a:t>THỰC HÀNH TIẾNG VIỆT</a:t>
            </a:r>
            <a:endParaRPr sz="4000" dirty="0">
              <a:solidFill>
                <a:schemeClr val="dk1"/>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820"/>
                                        </p:tgtEl>
                                        <p:attrNameLst>
                                          <p:attrName>style.visibility</p:attrName>
                                        </p:attrNameLst>
                                      </p:cBhvr>
                                      <p:to>
                                        <p:strVal val="visible"/>
                                      </p:to>
                                    </p:set>
                                    <p:anim calcmode="lin" valueType="num">
                                      <p:cBhvr additive="base">
                                        <p:cTn id="7" dur="500"/>
                                        <p:tgtEl>
                                          <p:spTgt spid="820"/>
                                        </p:tgtEl>
                                        <p:attrNameLst>
                                          <p:attrName>ppt_w</p:attrName>
                                        </p:attrNameLst>
                                      </p:cBhvr>
                                      <p:tavLst>
                                        <p:tav tm="0">
                                          <p:val>
                                            <p:strVal val="0"/>
                                          </p:val>
                                        </p:tav>
                                        <p:tav tm="100000">
                                          <p:val>
                                            <p:strVal val="#ppt_w"/>
                                          </p:val>
                                        </p:tav>
                                      </p:tavLst>
                                    </p:anim>
                                    <p:anim calcmode="lin" valueType="num">
                                      <p:cBhvr additive="base">
                                        <p:cTn id="8" dur="500"/>
                                        <p:tgtEl>
                                          <p:spTgt spid="82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30"/>
        <p:cNvGrpSpPr/>
        <p:nvPr/>
      </p:nvGrpSpPr>
      <p:grpSpPr>
        <a:xfrm>
          <a:off x="0" y="0"/>
          <a:ext cx="0" cy="0"/>
          <a:chOff x="0" y="0"/>
          <a:chExt cx="0" cy="0"/>
        </a:xfrm>
      </p:grpSpPr>
      <p:pic>
        <p:nvPicPr>
          <p:cNvPr id="1031" name="Google Shape;1031;p11"/>
          <p:cNvPicPr preferRelativeResize="0"/>
          <p:nvPr/>
        </p:nvPicPr>
        <p:blipFill rotWithShape="1">
          <a:blip r:embed="rId3">
            <a:alphaModFix/>
          </a:blip>
          <a:srcRect l="68030" r="14999" b="54204"/>
          <a:stretch/>
        </p:blipFill>
        <p:spPr>
          <a:xfrm>
            <a:off x="7892249" y="5752729"/>
            <a:ext cx="1523556" cy="1039549"/>
          </a:xfrm>
          <a:prstGeom prst="rect">
            <a:avLst/>
          </a:prstGeom>
          <a:noFill/>
          <a:ln>
            <a:noFill/>
          </a:ln>
        </p:spPr>
      </p:pic>
      <p:pic>
        <p:nvPicPr>
          <p:cNvPr id="1032" name="Google Shape;1032;p11"/>
          <p:cNvPicPr preferRelativeResize="0"/>
          <p:nvPr/>
        </p:nvPicPr>
        <p:blipFill rotWithShape="1">
          <a:blip r:embed="rId4">
            <a:alphaModFix/>
          </a:blip>
          <a:srcRect l="83658" t="36888" b="49777"/>
          <a:stretch/>
        </p:blipFill>
        <p:spPr>
          <a:xfrm>
            <a:off x="296817" y="632872"/>
            <a:ext cx="840545" cy="914400"/>
          </a:xfrm>
          <a:prstGeom prst="rect">
            <a:avLst/>
          </a:prstGeom>
          <a:noFill/>
          <a:ln>
            <a:noFill/>
          </a:ln>
        </p:spPr>
      </p:pic>
      <p:pic>
        <p:nvPicPr>
          <p:cNvPr id="1033" name="Google Shape;1033;p11"/>
          <p:cNvPicPr preferRelativeResize="0"/>
          <p:nvPr/>
        </p:nvPicPr>
        <p:blipFill rotWithShape="1">
          <a:blip r:embed="rId4">
            <a:alphaModFix/>
          </a:blip>
          <a:srcRect l="83658" t="36888" b="49777"/>
          <a:stretch/>
        </p:blipFill>
        <p:spPr>
          <a:xfrm>
            <a:off x="5365484" y="532623"/>
            <a:ext cx="840545" cy="914400"/>
          </a:xfrm>
          <a:prstGeom prst="rect">
            <a:avLst/>
          </a:prstGeom>
          <a:noFill/>
          <a:ln>
            <a:noFill/>
          </a:ln>
        </p:spPr>
      </p:pic>
      <p:pic>
        <p:nvPicPr>
          <p:cNvPr id="1034" name="Google Shape;1034;p11"/>
          <p:cNvPicPr preferRelativeResize="0"/>
          <p:nvPr/>
        </p:nvPicPr>
        <p:blipFill rotWithShape="1">
          <a:blip r:embed="rId3">
            <a:alphaModFix/>
          </a:blip>
          <a:srcRect l="12987" t="26830" r="75844" b="43247"/>
          <a:stretch/>
        </p:blipFill>
        <p:spPr>
          <a:xfrm>
            <a:off x="891968" y="302558"/>
            <a:ext cx="842554" cy="862149"/>
          </a:xfrm>
          <a:prstGeom prst="rect">
            <a:avLst/>
          </a:prstGeom>
          <a:noFill/>
          <a:ln>
            <a:noFill/>
          </a:ln>
        </p:spPr>
      </p:pic>
      <p:pic>
        <p:nvPicPr>
          <p:cNvPr id="1035" name="Google Shape;1035;p11"/>
          <p:cNvPicPr preferRelativeResize="0"/>
          <p:nvPr/>
        </p:nvPicPr>
        <p:blipFill rotWithShape="1">
          <a:blip r:embed="rId3">
            <a:alphaModFix/>
          </a:blip>
          <a:srcRect l="59741" r="30649" b="68635"/>
          <a:stretch/>
        </p:blipFill>
        <p:spPr>
          <a:xfrm>
            <a:off x="6470467" y="365207"/>
            <a:ext cx="724989" cy="903696"/>
          </a:xfrm>
          <a:prstGeom prst="rect">
            <a:avLst/>
          </a:prstGeom>
          <a:noFill/>
          <a:ln>
            <a:noFill/>
          </a:ln>
        </p:spPr>
      </p:pic>
      <p:pic>
        <p:nvPicPr>
          <p:cNvPr id="1036" name="Google Shape;1036;p11"/>
          <p:cNvPicPr preferRelativeResize="0"/>
          <p:nvPr/>
        </p:nvPicPr>
        <p:blipFill rotWithShape="1">
          <a:blip r:embed="rId4">
            <a:alphaModFix/>
          </a:blip>
          <a:srcRect b="90000"/>
          <a:stretch/>
        </p:blipFill>
        <p:spPr>
          <a:xfrm>
            <a:off x="0" y="-34595"/>
            <a:ext cx="9144000" cy="685800"/>
          </a:xfrm>
          <a:prstGeom prst="rect">
            <a:avLst/>
          </a:prstGeom>
          <a:noFill/>
          <a:ln>
            <a:noFill/>
          </a:ln>
        </p:spPr>
      </p:pic>
      <p:pic>
        <p:nvPicPr>
          <p:cNvPr id="1037" name="Google Shape;1037;p11"/>
          <p:cNvPicPr preferRelativeResize="0"/>
          <p:nvPr/>
        </p:nvPicPr>
        <p:blipFill rotWithShape="1">
          <a:blip r:embed="rId3">
            <a:alphaModFix/>
          </a:blip>
          <a:srcRect l="63117" t="50406" r="27013" b="6978"/>
          <a:stretch/>
        </p:blipFill>
        <p:spPr>
          <a:xfrm>
            <a:off x="1186646" y="556157"/>
            <a:ext cx="744583" cy="1227908"/>
          </a:xfrm>
          <a:prstGeom prst="rect">
            <a:avLst/>
          </a:prstGeom>
          <a:noFill/>
          <a:ln>
            <a:noFill/>
          </a:ln>
        </p:spPr>
      </p:pic>
      <p:pic>
        <p:nvPicPr>
          <p:cNvPr id="1038" name="Google Shape;1038;p11"/>
          <p:cNvPicPr preferRelativeResize="0"/>
          <p:nvPr/>
        </p:nvPicPr>
        <p:blipFill rotWithShape="1">
          <a:blip r:embed="rId3">
            <a:alphaModFix/>
          </a:blip>
          <a:srcRect l="59741" r="30649" b="68635"/>
          <a:stretch/>
        </p:blipFill>
        <p:spPr>
          <a:xfrm>
            <a:off x="3921248" y="5489372"/>
            <a:ext cx="724989" cy="903696"/>
          </a:xfrm>
          <a:prstGeom prst="rect">
            <a:avLst/>
          </a:prstGeom>
          <a:noFill/>
          <a:ln>
            <a:noFill/>
          </a:ln>
        </p:spPr>
      </p:pic>
      <p:pic>
        <p:nvPicPr>
          <p:cNvPr id="1039" name="Google Shape;1039;p11"/>
          <p:cNvPicPr preferRelativeResize="0"/>
          <p:nvPr/>
        </p:nvPicPr>
        <p:blipFill rotWithShape="1">
          <a:blip r:embed="rId3">
            <a:alphaModFix/>
          </a:blip>
          <a:srcRect l="12987" t="26830" r="75844" b="43247"/>
          <a:stretch/>
        </p:blipFill>
        <p:spPr>
          <a:xfrm>
            <a:off x="1833089" y="540909"/>
            <a:ext cx="842554" cy="862149"/>
          </a:xfrm>
          <a:prstGeom prst="rect">
            <a:avLst/>
          </a:prstGeom>
          <a:noFill/>
          <a:ln>
            <a:noFill/>
          </a:ln>
        </p:spPr>
      </p:pic>
      <p:pic>
        <p:nvPicPr>
          <p:cNvPr id="1040" name="Google Shape;1040;p11"/>
          <p:cNvPicPr preferRelativeResize="0"/>
          <p:nvPr/>
        </p:nvPicPr>
        <p:blipFill rotWithShape="1">
          <a:blip r:embed="rId5">
            <a:alphaModFix/>
          </a:blip>
          <a:srcRect l="83658" t="36888" b="49777"/>
          <a:stretch/>
        </p:blipFill>
        <p:spPr>
          <a:xfrm>
            <a:off x="3117934" y="707390"/>
            <a:ext cx="518618" cy="564187"/>
          </a:xfrm>
          <a:prstGeom prst="rect">
            <a:avLst/>
          </a:prstGeom>
          <a:noFill/>
          <a:ln>
            <a:noFill/>
          </a:ln>
        </p:spPr>
      </p:pic>
      <p:pic>
        <p:nvPicPr>
          <p:cNvPr id="1041" name="Google Shape;1041;p11"/>
          <p:cNvPicPr preferRelativeResize="0"/>
          <p:nvPr/>
        </p:nvPicPr>
        <p:blipFill rotWithShape="1">
          <a:blip r:embed="rId3">
            <a:alphaModFix/>
          </a:blip>
          <a:srcRect l="59741" r="30649" b="68635"/>
          <a:stretch/>
        </p:blipFill>
        <p:spPr>
          <a:xfrm>
            <a:off x="3695371" y="3991"/>
            <a:ext cx="1176742" cy="1466804"/>
          </a:xfrm>
          <a:prstGeom prst="rect">
            <a:avLst/>
          </a:prstGeom>
          <a:noFill/>
          <a:ln>
            <a:noFill/>
          </a:ln>
        </p:spPr>
      </p:pic>
      <p:pic>
        <p:nvPicPr>
          <p:cNvPr id="1042" name="Google Shape;1042;p11"/>
          <p:cNvPicPr preferRelativeResize="0"/>
          <p:nvPr/>
        </p:nvPicPr>
        <p:blipFill rotWithShape="1">
          <a:blip r:embed="rId4">
            <a:alphaModFix/>
          </a:blip>
          <a:srcRect b="90000"/>
          <a:stretch/>
        </p:blipFill>
        <p:spPr>
          <a:xfrm rot="10800000">
            <a:off x="0" y="6136633"/>
            <a:ext cx="9144000" cy="685800"/>
          </a:xfrm>
          <a:prstGeom prst="rect">
            <a:avLst/>
          </a:prstGeom>
          <a:noFill/>
          <a:ln>
            <a:noFill/>
          </a:ln>
        </p:spPr>
      </p:pic>
      <p:sp>
        <p:nvSpPr>
          <p:cNvPr id="4" name="Rectangle 3">
            <a:extLst>
              <a:ext uri="{FF2B5EF4-FFF2-40B4-BE49-F238E27FC236}">
                <a16:creationId xmlns:a16="http://schemas.microsoft.com/office/drawing/2014/main" id="{03614EC1-AAF9-45C2-890E-5A4D20893028}"/>
              </a:ext>
            </a:extLst>
          </p:cNvPr>
          <p:cNvSpPr/>
          <p:nvPr/>
        </p:nvSpPr>
        <p:spPr>
          <a:xfrm>
            <a:off x="116602" y="1453534"/>
            <a:ext cx="6238552" cy="1307537"/>
          </a:xfrm>
          <a:prstGeom prst="rect">
            <a:avLst/>
          </a:prstGeom>
        </p:spPr>
        <p:txBody>
          <a:bodyPr wrap="square">
            <a:spAutoFit/>
          </a:bodyPr>
          <a:lstStyle/>
          <a:p>
            <a:pPr algn="just">
              <a:lnSpc>
                <a:spcPct val="150000"/>
              </a:lnSpc>
            </a:pPr>
            <a:r>
              <a:rPr lang="en-US" sz="28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Hôm</a:t>
            </a:r>
            <a:r>
              <a:rPr lang="en-US" sz="28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qua,</a:t>
            </a:r>
            <a:r>
              <a:rPr lang="vi-VN" sz="28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em và gia đình đi thăm vườn bách thú</a:t>
            </a:r>
            <a:r>
              <a:rPr lang="en-US" sz="28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a:t>
            </a:r>
            <a:endParaRPr lang="en-US" sz="2800" kern="100" dirty="0">
              <a:latin typeface="Times New Roman" panose="02020603050405020304" pitchFamily="18" charset="0"/>
              <a:ea typeface="SimSun" panose="02010600030101010101" pitchFamily="2" charset="-122"/>
              <a:cs typeface="Times New Roman" panose="02020603050405020304" pitchFamily="18" charset="0"/>
            </a:endParaRPr>
          </a:p>
        </p:txBody>
      </p:sp>
      <p:sp>
        <p:nvSpPr>
          <p:cNvPr id="23" name="Rectangle 22">
            <a:extLst>
              <a:ext uri="{FF2B5EF4-FFF2-40B4-BE49-F238E27FC236}">
                <a16:creationId xmlns:a16="http://schemas.microsoft.com/office/drawing/2014/main" id="{45304D4E-C946-4667-AD0A-0ABBF9DB948B}"/>
              </a:ext>
            </a:extLst>
          </p:cNvPr>
          <p:cNvSpPr/>
          <p:nvPr/>
        </p:nvSpPr>
        <p:spPr>
          <a:xfrm>
            <a:off x="84742" y="2605361"/>
            <a:ext cx="6238552" cy="1307537"/>
          </a:xfrm>
          <a:prstGeom prst="rect">
            <a:avLst/>
          </a:prstGeom>
        </p:spPr>
        <p:txBody>
          <a:bodyPr wrap="square">
            <a:spAutoFit/>
          </a:bodyPr>
          <a:lstStyle/>
          <a:p>
            <a:pPr algn="just">
              <a:lnSpc>
                <a:spcPct val="150000"/>
              </a:lnSpc>
            </a:pPr>
            <a:r>
              <a:rPr lang="en-US" sz="28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Để</a:t>
            </a:r>
            <a:r>
              <a:rPr lang="en-US" sz="28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phòng</a:t>
            </a:r>
            <a:r>
              <a:rPr lang="en-US" sz="28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chống</a:t>
            </a:r>
            <a:r>
              <a:rPr lang="en-US" sz="28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Covid</a:t>
            </a:r>
            <a:r>
              <a:rPr lang="en-US" sz="28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a:t>
            </a:r>
            <a:r>
              <a:rPr lang="vi-VN" sz="28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chúng ta cần tuân thủ nguyên tắc “5K”</a:t>
            </a:r>
            <a:r>
              <a:rPr lang="en-US" sz="28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a:t>
            </a:r>
            <a:endParaRPr lang="vi-VN" sz="28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24" name="Rectangle 23">
            <a:extLst>
              <a:ext uri="{FF2B5EF4-FFF2-40B4-BE49-F238E27FC236}">
                <a16:creationId xmlns:a16="http://schemas.microsoft.com/office/drawing/2014/main" id="{4D5EB46A-CFEC-4E4F-8D31-6968007C8998}"/>
              </a:ext>
            </a:extLst>
          </p:cNvPr>
          <p:cNvSpPr/>
          <p:nvPr/>
        </p:nvSpPr>
        <p:spPr>
          <a:xfrm>
            <a:off x="109402" y="3792149"/>
            <a:ext cx="6213891" cy="1307537"/>
          </a:xfrm>
          <a:prstGeom prst="rect">
            <a:avLst/>
          </a:prstGeom>
        </p:spPr>
        <p:txBody>
          <a:bodyPr wrap="square">
            <a:spAutoFit/>
          </a:bodyPr>
          <a:lstStyle/>
          <a:p>
            <a:pPr algn="just">
              <a:lnSpc>
                <a:spcPct val="150000"/>
              </a:lnSpc>
            </a:pPr>
            <a:r>
              <a:rPr lang="en-US" sz="28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Vì</a:t>
            </a:r>
            <a:r>
              <a:rPr lang="en-US" sz="28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lũ</a:t>
            </a:r>
            <a:r>
              <a:rPr lang="en-US" sz="28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lụt</a:t>
            </a:r>
            <a:r>
              <a:rPr lang="en-US" sz="28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vi-VN" sz="28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nên đồng bào miền Trung bị thiệt hại nặng nề</a:t>
            </a:r>
            <a:r>
              <a:rPr lang="en-US" sz="28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endParaRPr lang="vi-VN" sz="28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25" name="Rectangle 24">
            <a:extLst>
              <a:ext uri="{FF2B5EF4-FFF2-40B4-BE49-F238E27FC236}">
                <a16:creationId xmlns:a16="http://schemas.microsoft.com/office/drawing/2014/main" id="{D0E2EE24-3F76-4AE4-8D73-200EA36D409C}"/>
              </a:ext>
            </a:extLst>
          </p:cNvPr>
          <p:cNvSpPr/>
          <p:nvPr/>
        </p:nvSpPr>
        <p:spPr>
          <a:xfrm>
            <a:off x="109403" y="5016839"/>
            <a:ext cx="6213890" cy="1307537"/>
          </a:xfrm>
          <a:prstGeom prst="rect">
            <a:avLst/>
          </a:prstGeom>
        </p:spPr>
        <p:txBody>
          <a:bodyPr wrap="square">
            <a:spAutoFit/>
          </a:bodyPr>
          <a:lstStyle/>
          <a:p>
            <a:pPr algn="just">
              <a:lnSpc>
                <a:spcPct val="150000"/>
              </a:lnSpc>
            </a:pPr>
            <a:r>
              <a:rPr lang="en-US" sz="28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Trên</a:t>
            </a:r>
            <a:r>
              <a:rPr lang="en-US" sz="28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cành</a:t>
            </a:r>
            <a:r>
              <a:rPr lang="en-US" sz="28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cây</a:t>
            </a:r>
            <a:r>
              <a:rPr lang="en-US" sz="28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những</a:t>
            </a:r>
            <a:r>
              <a:rPr lang="en-US" sz="28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chú</a:t>
            </a:r>
            <a:r>
              <a:rPr lang="en-US" sz="28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chim</a:t>
            </a:r>
            <a:r>
              <a:rPr lang="en-US" sz="28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đang</a:t>
            </a:r>
            <a:r>
              <a:rPr lang="en-US" sz="28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hót</a:t>
            </a:r>
            <a:r>
              <a:rPr lang="en-US" sz="28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ríu</a:t>
            </a:r>
            <a:r>
              <a:rPr lang="en-US" sz="28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rít</a:t>
            </a:r>
            <a:r>
              <a:rPr lang="en-US" sz="28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a:t>
            </a:r>
          </a:p>
        </p:txBody>
      </p:sp>
      <p:pic>
        <p:nvPicPr>
          <p:cNvPr id="7" name="Picture 6">
            <a:extLst>
              <a:ext uri="{FF2B5EF4-FFF2-40B4-BE49-F238E27FC236}">
                <a16:creationId xmlns:a16="http://schemas.microsoft.com/office/drawing/2014/main" id="{CFD5B249-73EE-4C6B-8B31-48AE7D5BC8EA}"/>
              </a:ext>
            </a:extLst>
          </p:cNvPr>
          <p:cNvPicPr>
            <a:picLocks noChangeAspect="1"/>
          </p:cNvPicPr>
          <p:nvPr/>
        </p:nvPicPr>
        <p:blipFill>
          <a:blip r:embed="rId6"/>
          <a:stretch>
            <a:fillRect/>
          </a:stretch>
        </p:blipFill>
        <p:spPr>
          <a:xfrm>
            <a:off x="6535368" y="655996"/>
            <a:ext cx="2129737" cy="100272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 name="Picture 7">
            <a:extLst>
              <a:ext uri="{FF2B5EF4-FFF2-40B4-BE49-F238E27FC236}">
                <a16:creationId xmlns:a16="http://schemas.microsoft.com/office/drawing/2014/main" id="{C285FA82-F0F1-4BE7-971B-4501B3A43739}"/>
              </a:ext>
            </a:extLst>
          </p:cNvPr>
          <p:cNvPicPr>
            <a:picLocks noChangeAspect="1"/>
          </p:cNvPicPr>
          <p:nvPr/>
        </p:nvPicPr>
        <p:blipFill>
          <a:blip r:embed="rId7"/>
          <a:stretch>
            <a:fillRect/>
          </a:stretch>
        </p:blipFill>
        <p:spPr>
          <a:xfrm>
            <a:off x="6499760" y="2042624"/>
            <a:ext cx="2165346" cy="122295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9" name="Picture 8">
            <a:extLst>
              <a:ext uri="{FF2B5EF4-FFF2-40B4-BE49-F238E27FC236}">
                <a16:creationId xmlns:a16="http://schemas.microsoft.com/office/drawing/2014/main" id="{D2A95751-D6D6-4160-8E0B-CED5A337103C}"/>
              </a:ext>
            </a:extLst>
          </p:cNvPr>
          <p:cNvPicPr>
            <a:picLocks noChangeAspect="1"/>
          </p:cNvPicPr>
          <p:nvPr/>
        </p:nvPicPr>
        <p:blipFill>
          <a:blip r:embed="rId8"/>
          <a:stretch>
            <a:fillRect/>
          </a:stretch>
        </p:blipFill>
        <p:spPr>
          <a:xfrm>
            <a:off x="6535368" y="3754254"/>
            <a:ext cx="2333424" cy="103954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 name="Picture 9">
            <a:extLst>
              <a:ext uri="{FF2B5EF4-FFF2-40B4-BE49-F238E27FC236}">
                <a16:creationId xmlns:a16="http://schemas.microsoft.com/office/drawing/2014/main" id="{C9E45F44-60C7-4C45-8D7F-F471CF827B0D}"/>
              </a:ext>
            </a:extLst>
          </p:cNvPr>
          <p:cNvPicPr>
            <a:picLocks noChangeAspect="1"/>
          </p:cNvPicPr>
          <p:nvPr/>
        </p:nvPicPr>
        <p:blipFill>
          <a:blip r:embed="rId9"/>
          <a:stretch>
            <a:fillRect/>
          </a:stretch>
        </p:blipFill>
        <p:spPr>
          <a:xfrm>
            <a:off x="6587490" y="5055914"/>
            <a:ext cx="2165346" cy="122938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114115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inVertical)">
                                      <p:cBhvr>
                                        <p:cTn id="15" dur="500"/>
                                        <p:tgtEl>
                                          <p:spTgt spid="23"/>
                                        </p:tgtEl>
                                      </p:cBhvr>
                                    </p:animEffect>
                                  </p:childTnLst>
                                </p:cTn>
                              </p:par>
                              <p:par>
                                <p:cTn id="16" presetID="16" presetClass="entr" presetSubtype="21"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barn(inVertical)">
                                      <p:cBhvr>
                                        <p:cTn id="23" dur="500"/>
                                        <p:tgtEl>
                                          <p:spTgt spid="24"/>
                                        </p:tgtEl>
                                      </p:cBhvr>
                                    </p:animEffect>
                                  </p:childTnLst>
                                </p:cTn>
                              </p:par>
                              <p:par>
                                <p:cTn id="24" presetID="16" presetClass="entr" presetSubtype="21"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barn(inVertical)">
                                      <p:cBhvr>
                                        <p:cTn id="31" dur="500"/>
                                        <p:tgtEl>
                                          <p:spTgt spid="25"/>
                                        </p:tgtEl>
                                      </p:cBhvr>
                                    </p:animEffect>
                                  </p:childTnLst>
                                </p:cTn>
                              </p:par>
                              <p:par>
                                <p:cTn id="32" presetID="16" presetClass="entr" presetSubtype="21"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3" grpId="0"/>
      <p:bldP spid="24"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pic>
        <p:nvPicPr>
          <p:cNvPr id="839" name="Google Shape;839;p2"/>
          <p:cNvPicPr preferRelativeResize="0"/>
          <p:nvPr/>
        </p:nvPicPr>
        <p:blipFill rotWithShape="1">
          <a:blip r:embed="rId3">
            <a:alphaModFix/>
          </a:blip>
          <a:srcRect/>
          <a:stretch/>
        </p:blipFill>
        <p:spPr>
          <a:xfrm>
            <a:off x="0" y="-15776"/>
            <a:ext cx="9144000" cy="6873776"/>
          </a:xfrm>
          <a:prstGeom prst="rect">
            <a:avLst/>
          </a:prstGeom>
          <a:noFill/>
          <a:ln>
            <a:noFill/>
          </a:ln>
        </p:spPr>
      </p:pic>
      <p:pic>
        <p:nvPicPr>
          <p:cNvPr id="841" name="Google Shape;841;p2"/>
          <p:cNvPicPr preferRelativeResize="0"/>
          <p:nvPr/>
        </p:nvPicPr>
        <p:blipFill rotWithShape="1">
          <a:blip r:embed="rId4">
            <a:alphaModFix/>
          </a:blip>
          <a:srcRect r="86061" b="62667"/>
          <a:stretch/>
        </p:blipFill>
        <p:spPr>
          <a:xfrm>
            <a:off x="0" y="291817"/>
            <a:ext cx="2331720" cy="2385226"/>
          </a:xfrm>
          <a:prstGeom prst="rect">
            <a:avLst/>
          </a:prstGeom>
          <a:noFill/>
          <a:ln>
            <a:noFill/>
          </a:ln>
        </p:spPr>
      </p:pic>
      <p:pic>
        <p:nvPicPr>
          <p:cNvPr id="842" name="Google Shape;842;p2"/>
          <p:cNvPicPr preferRelativeResize="0"/>
          <p:nvPr/>
        </p:nvPicPr>
        <p:blipFill rotWithShape="1">
          <a:blip r:embed="rId4">
            <a:alphaModFix/>
          </a:blip>
          <a:srcRect t="49498" r="78939"/>
          <a:stretch/>
        </p:blipFill>
        <p:spPr>
          <a:xfrm rot="-877060">
            <a:off x="-495362" y="3175457"/>
            <a:ext cx="4017352" cy="3679361"/>
          </a:xfrm>
          <a:prstGeom prst="rect">
            <a:avLst/>
          </a:prstGeom>
          <a:noFill/>
          <a:ln>
            <a:noFill/>
          </a:ln>
        </p:spPr>
      </p:pic>
      <p:pic>
        <p:nvPicPr>
          <p:cNvPr id="843" name="Google Shape;843;p2"/>
          <p:cNvPicPr preferRelativeResize="0"/>
          <p:nvPr/>
        </p:nvPicPr>
        <p:blipFill rotWithShape="1">
          <a:blip r:embed="rId5">
            <a:alphaModFix/>
          </a:blip>
          <a:srcRect t="9905" r="71460" b="70286"/>
          <a:stretch/>
        </p:blipFill>
        <p:spPr>
          <a:xfrm>
            <a:off x="2277907" y="439428"/>
            <a:ext cx="1643342" cy="1520868"/>
          </a:xfrm>
          <a:prstGeom prst="rect">
            <a:avLst/>
          </a:prstGeom>
          <a:noFill/>
          <a:ln>
            <a:noFill/>
          </a:ln>
        </p:spPr>
      </p:pic>
      <p:pic>
        <p:nvPicPr>
          <p:cNvPr id="844" name="Google Shape;844;p2"/>
          <p:cNvPicPr preferRelativeResize="0"/>
          <p:nvPr/>
        </p:nvPicPr>
        <p:blipFill rotWithShape="1">
          <a:blip r:embed="rId5">
            <a:alphaModFix/>
          </a:blip>
          <a:srcRect l="83658" t="36888" b="49777"/>
          <a:stretch/>
        </p:blipFill>
        <p:spPr>
          <a:xfrm>
            <a:off x="2398732" y="2971800"/>
            <a:ext cx="840545" cy="914400"/>
          </a:xfrm>
          <a:prstGeom prst="rect">
            <a:avLst/>
          </a:prstGeom>
          <a:noFill/>
          <a:ln>
            <a:noFill/>
          </a:ln>
        </p:spPr>
      </p:pic>
      <p:pic>
        <p:nvPicPr>
          <p:cNvPr id="845" name="Google Shape;845;p2"/>
          <p:cNvPicPr preferRelativeResize="0"/>
          <p:nvPr/>
        </p:nvPicPr>
        <p:blipFill rotWithShape="1">
          <a:blip r:embed="rId5">
            <a:alphaModFix/>
          </a:blip>
          <a:srcRect l="83658" t="36888" b="49777"/>
          <a:stretch/>
        </p:blipFill>
        <p:spPr>
          <a:xfrm>
            <a:off x="5506635" y="488658"/>
            <a:ext cx="840545" cy="914400"/>
          </a:xfrm>
          <a:prstGeom prst="rect">
            <a:avLst/>
          </a:prstGeom>
          <a:noFill/>
          <a:ln>
            <a:noFill/>
          </a:ln>
        </p:spPr>
      </p:pic>
      <p:pic>
        <p:nvPicPr>
          <p:cNvPr id="846" name="Google Shape;846;p2"/>
          <p:cNvPicPr preferRelativeResize="0"/>
          <p:nvPr/>
        </p:nvPicPr>
        <p:blipFill rotWithShape="1">
          <a:blip r:embed="rId4">
            <a:alphaModFix/>
          </a:blip>
          <a:srcRect l="59741" r="30649" b="68635"/>
          <a:stretch/>
        </p:blipFill>
        <p:spPr>
          <a:xfrm>
            <a:off x="4506686" y="1682751"/>
            <a:ext cx="724989" cy="903696"/>
          </a:xfrm>
          <a:prstGeom prst="rect">
            <a:avLst/>
          </a:prstGeom>
          <a:noFill/>
          <a:ln>
            <a:noFill/>
          </a:ln>
        </p:spPr>
      </p:pic>
      <p:pic>
        <p:nvPicPr>
          <p:cNvPr id="847" name="Google Shape;847;p2"/>
          <p:cNvPicPr preferRelativeResize="0"/>
          <p:nvPr/>
        </p:nvPicPr>
        <p:blipFill rotWithShape="1">
          <a:blip r:embed="rId5">
            <a:alphaModFix/>
          </a:blip>
          <a:srcRect b="90000"/>
          <a:stretch/>
        </p:blipFill>
        <p:spPr>
          <a:xfrm>
            <a:off x="0" y="-34595"/>
            <a:ext cx="9144000" cy="685800"/>
          </a:xfrm>
          <a:prstGeom prst="rect">
            <a:avLst/>
          </a:prstGeom>
          <a:noFill/>
          <a:ln>
            <a:noFill/>
          </a:ln>
        </p:spPr>
      </p:pic>
      <p:pic>
        <p:nvPicPr>
          <p:cNvPr id="848" name="Google Shape;848;p2"/>
          <p:cNvPicPr preferRelativeResize="0"/>
          <p:nvPr/>
        </p:nvPicPr>
        <p:blipFill rotWithShape="1">
          <a:blip r:embed="rId4">
            <a:alphaModFix/>
          </a:blip>
          <a:srcRect l="63117" t="50406" r="27013" b="6978"/>
          <a:stretch/>
        </p:blipFill>
        <p:spPr>
          <a:xfrm>
            <a:off x="5806676" y="4285410"/>
            <a:ext cx="744583" cy="1227908"/>
          </a:xfrm>
          <a:prstGeom prst="rect">
            <a:avLst/>
          </a:prstGeom>
          <a:noFill/>
          <a:ln>
            <a:noFill/>
          </a:ln>
        </p:spPr>
      </p:pic>
      <p:pic>
        <p:nvPicPr>
          <p:cNvPr id="849" name="Google Shape;849;p2"/>
          <p:cNvPicPr preferRelativeResize="0"/>
          <p:nvPr/>
        </p:nvPicPr>
        <p:blipFill rotWithShape="1">
          <a:blip r:embed="rId4">
            <a:alphaModFix/>
          </a:blip>
          <a:srcRect l="59741" r="30649" b="68635"/>
          <a:stretch/>
        </p:blipFill>
        <p:spPr>
          <a:xfrm>
            <a:off x="3921248" y="5489372"/>
            <a:ext cx="724989" cy="903696"/>
          </a:xfrm>
          <a:prstGeom prst="rect">
            <a:avLst/>
          </a:prstGeom>
          <a:noFill/>
          <a:ln>
            <a:noFill/>
          </a:ln>
        </p:spPr>
      </p:pic>
      <p:pic>
        <p:nvPicPr>
          <p:cNvPr id="850" name="Google Shape;850;p2"/>
          <p:cNvPicPr preferRelativeResize="0"/>
          <p:nvPr/>
        </p:nvPicPr>
        <p:blipFill rotWithShape="1">
          <a:blip r:embed="rId4">
            <a:alphaModFix/>
          </a:blip>
          <a:srcRect l="12987" t="26830" r="75844" b="43247"/>
          <a:stretch/>
        </p:blipFill>
        <p:spPr>
          <a:xfrm>
            <a:off x="3264084" y="1887650"/>
            <a:ext cx="842554" cy="862149"/>
          </a:xfrm>
          <a:prstGeom prst="rect">
            <a:avLst/>
          </a:prstGeom>
          <a:noFill/>
          <a:ln>
            <a:noFill/>
          </a:ln>
        </p:spPr>
      </p:pic>
      <p:pic>
        <p:nvPicPr>
          <p:cNvPr id="851" name="Google Shape;851;p2"/>
          <p:cNvPicPr preferRelativeResize="0"/>
          <p:nvPr/>
        </p:nvPicPr>
        <p:blipFill rotWithShape="1">
          <a:blip r:embed="rId6">
            <a:alphaModFix/>
          </a:blip>
          <a:srcRect l="83658" t="36888" b="49777"/>
          <a:stretch/>
        </p:blipFill>
        <p:spPr>
          <a:xfrm>
            <a:off x="4179112" y="4768477"/>
            <a:ext cx="518618" cy="564187"/>
          </a:xfrm>
          <a:prstGeom prst="rect">
            <a:avLst/>
          </a:prstGeom>
          <a:noFill/>
          <a:ln>
            <a:noFill/>
          </a:ln>
        </p:spPr>
      </p:pic>
      <p:pic>
        <p:nvPicPr>
          <p:cNvPr id="852" name="Google Shape;852;p2"/>
          <p:cNvPicPr preferRelativeResize="0"/>
          <p:nvPr/>
        </p:nvPicPr>
        <p:blipFill rotWithShape="1">
          <a:blip r:embed="rId4">
            <a:alphaModFix/>
          </a:blip>
          <a:srcRect l="59741" r="30649" b="68635"/>
          <a:stretch/>
        </p:blipFill>
        <p:spPr>
          <a:xfrm>
            <a:off x="0" y="4372510"/>
            <a:ext cx="1176742" cy="1466804"/>
          </a:xfrm>
          <a:prstGeom prst="rect">
            <a:avLst/>
          </a:prstGeom>
          <a:noFill/>
          <a:ln>
            <a:noFill/>
          </a:ln>
        </p:spPr>
      </p:pic>
      <p:pic>
        <p:nvPicPr>
          <p:cNvPr id="853" name="Google Shape;853;p2"/>
          <p:cNvPicPr preferRelativeResize="0"/>
          <p:nvPr/>
        </p:nvPicPr>
        <p:blipFill rotWithShape="1">
          <a:blip r:embed="rId5">
            <a:alphaModFix/>
          </a:blip>
          <a:srcRect b="90000"/>
          <a:stretch/>
        </p:blipFill>
        <p:spPr>
          <a:xfrm rot="10800000">
            <a:off x="0" y="6136633"/>
            <a:ext cx="9144000" cy="685800"/>
          </a:xfrm>
          <a:prstGeom prst="rect">
            <a:avLst/>
          </a:prstGeom>
          <a:noFill/>
          <a:ln>
            <a:noFill/>
          </a:ln>
        </p:spPr>
      </p:pic>
      <p:pic>
        <p:nvPicPr>
          <p:cNvPr id="854" name="Google Shape;854;p2"/>
          <p:cNvPicPr preferRelativeResize="0"/>
          <p:nvPr/>
        </p:nvPicPr>
        <p:blipFill rotWithShape="1">
          <a:blip r:embed="rId7">
            <a:alphaModFix/>
          </a:blip>
          <a:srcRect l="5680" t="10694" r="14558" b="12834"/>
          <a:stretch/>
        </p:blipFill>
        <p:spPr>
          <a:xfrm>
            <a:off x="5037364" y="1095649"/>
            <a:ext cx="3109960" cy="5040984"/>
          </a:xfrm>
          <a:prstGeom prst="rect">
            <a:avLst/>
          </a:prstGeom>
          <a:noFill/>
          <a:ln>
            <a:noFill/>
          </a:ln>
        </p:spPr>
      </p:pic>
      <p:sp>
        <p:nvSpPr>
          <p:cNvPr id="855" name="Google Shape;855;p2"/>
          <p:cNvSpPr/>
          <p:nvPr/>
        </p:nvSpPr>
        <p:spPr>
          <a:xfrm>
            <a:off x="5517924" y="2715365"/>
            <a:ext cx="2057400" cy="1200288"/>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Từ</a:t>
            </a:r>
            <a:r>
              <a:rPr kumimoji="0" lang="en-US" sz="18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1800" b="1"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ví</a:t>
            </a:r>
            <a:r>
              <a:rPr kumimoji="0" lang="en-US" sz="18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1800" b="1"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dụ</a:t>
            </a:r>
            <a:r>
              <a:rPr kumimoji="0" lang="en-US" sz="18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1800" b="1"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phần</a:t>
            </a:r>
            <a:r>
              <a:rPr kumimoji="0" lang="en-US" sz="18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1800" b="1"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khởi</a:t>
            </a:r>
            <a:r>
              <a:rPr kumimoji="0" lang="en-US" sz="18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1800" b="1"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động</a:t>
            </a:r>
            <a:r>
              <a:rPr kumimoji="0" lang="en-US" sz="18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1800" b="1"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em</a:t>
            </a:r>
            <a:r>
              <a:rPr kumimoji="0" lang="en-US" sz="18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1800" b="1"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hãy</a:t>
            </a:r>
            <a:r>
              <a:rPr kumimoji="0" lang="en-US" sz="18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1800" b="1"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cho</a:t>
            </a:r>
            <a:r>
              <a:rPr kumimoji="0" lang="en-US" sz="18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1800" b="1"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biết</a:t>
            </a:r>
            <a:r>
              <a:rPr kumimoji="0" lang="en-US" sz="18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1800" b="1"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trạng</a:t>
            </a:r>
            <a:r>
              <a:rPr kumimoji="0" lang="en-US" sz="18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1800" b="1"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ngữ</a:t>
            </a:r>
            <a:r>
              <a:rPr kumimoji="0" lang="en-US" sz="18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1800" b="1"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là</a:t>
            </a:r>
            <a:r>
              <a:rPr kumimoji="0" lang="en-US" sz="18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1800" b="1"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gì</a:t>
            </a:r>
            <a:r>
              <a:rPr kumimoji="0" lang="en-US" sz="18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endParaRPr kumimoji="0" sz="18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Tree>
    <p:extLst>
      <p:ext uri="{BB962C8B-B14F-4D97-AF65-F5344CB8AC3E}">
        <p14:creationId xmlns:p14="http://schemas.microsoft.com/office/powerpoint/2010/main" val="1253169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845"/>
                                        </p:tgtEl>
                                        <p:attrNameLst>
                                          <p:attrName>style.visibility</p:attrName>
                                        </p:attrNameLst>
                                      </p:cBhvr>
                                      <p:to>
                                        <p:strVal val="visible"/>
                                      </p:to>
                                    </p:set>
                                    <p:anim calcmode="lin" valueType="num">
                                      <p:cBhvr additive="base">
                                        <p:cTn id="7" dur="500"/>
                                        <p:tgtEl>
                                          <p:spTgt spid="845"/>
                                        </p:tgtEl>
                                        <p:attrNameLst>
                                          <p:attrName>ppt_w</p:attrName>
                                        </p:attrNameLst>
                                      </p:cBhvr>
                                      <p:tavLst>
                                        <p:tav tm="0">
                                          <p:val>
                                            <p:strVal val="0"/>
                                          </p:val>
                                        </p:tav>
                                        <p:tav tm="100000">
                                          <p:val>
                                            <p:strVal val="#ppt_w"/>
                                          </p:val>
                                        </p:tav>
                                      </p:tavLst>
                                    </p:anim>
                                    <p:anim calcmode="lin" valueType="num">
                                      <p:cBhvr additive="base">
                                        <p:cTn id="8" dur="500"/>
                                        <p:tgtEl>
                                          <p:spTgt spid="845"/>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850"/>
                                        </p:tgtEl>
                                        <p:attrNameLst>
                                          <p:attrName>style.visibility</p:attrName>
                                        </p:attrNameLst>
                                      </p:cBhvr>
                                      <p:to>
                                        <p:strVal val="visible"/>
                                      </p:to>
                                    </p:set>
                                    <p:anim calcmode="lin" valueType="num">
                                      <p:cBhvr additive="base">
                                        <p:cTn id="11" dur="500"/>
                                        <p:tgtEl>
                                          <p:spTgt spid="850"/>
                                        </p:tgtEl>
                                        <p:attrNameLst>
                                          <p:attrName>ppt_w</p:attrName>
                                        </p:attrNameLst>
                                      </p:cBhvr>
                                      <p:tavLst>
                                        <p:tav tm="0">
                                          <p:val>
                                            <p:strVal val="0"/>
                                          </p:val>
                                        </p:tav>
                                        <p:tav tm="100000">
                                          <p:val>
                                            <p:strVal val="#ppt_w"/>
                                          </p:val>
                                        </p:tav>
                                      </p:tavLst>
                                    </p:anim>
                                    <p:anim calcmode="lin" valueType="num">
                                      <p:cBhvr additive="base">
                                        <p:cTn id="12" dur="500"/>
                                        <p:tgtEl>
                                          <p:spTgt spid="850"/>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844"/>
                                        </p:tgtEl>
                                        <p:attrNameLst>
                                          <p:attrName>style.visibility</p:attrName>
                                        </p:attrNameLst>
                                      </p:cBhvr>
                                      <p:to>
                                        <p:strVal val="visible"/>
                                      </p:to>
                                    </p:set>
                                    <p:anim calcmode="lin" valueType="num">
                                      <p:cBhvr additive="base">
                                        <p:cTn id="15" dur="500"/>
                                        <p:tgtEl>
                                          <p:spTgt spid="844"/>
                                        </p:tgtEl>
                                        <p:attrNameLst>
                                          <p:attrName>ppt_w</p:attrName>
                                        </p:attrNameLst>
                                      </p:cBhvr>
                                      <p:tavLst>
                                        <p:tav tm="0">
                                          <p:val>
                                            <p:strVal val="0"/>
                                          </p:val>
                                        </p:tav>
                                        <p:tav tm="100000">
                                          <p:val>
                                            <p:strVal val="#ppt_w"/>
                                          </p:val>
                                        </p:tav>
                                      </p:tavLst>
                                    </p:anim>
                                    <p:anim calcmode="lin" valueType="num">
                                      <p:cBhvr additive="base">
                                        <p:cTn id="16" dur="500"/>
                                        <p:tgtEl>
                                          <p:spTgt spid="844"/>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851"/>
                                        </p:tgtEl>
                                        <p:attrNameLst>
                                          <p:attrName>style.visibility</p:attrName>
                                        </p:attrNameLst>
                                      </p:cBhvr>
                                      <p:to>
                                        <p:strVal val="visible"/>
                                      </p:to>
                                    </p:set>
                                    <p:anim calcmode="lin" valueType="num">
                                      <p:cBhvr additive="base">
                                        <p:cTn id="19" dur="500"/>
                                        <p:tgtEl>
                                          <p:spTgt spid="851"/>
                                        </p:tgtEl>
                                        <p:attrNameLst>
                                          <p:attrName>ppt_w</p:attrName>
                                        </p:attrNameLst>
                                      </p:cBhvr>
                                      <p:tavLst>
                                        <p:tav tm="0">
                                          <p:val>
                                            <p:strVal val="0"/>
                                          </p:val>
                                        </p:tav>
                                        <p:tav tm="100000">
                                          <p:val>
                                            <p:strVal val="#ppt_w"/>
                                          </p:val>
                                        </p:tav>
                                      </p:tavLst>
                                    </p:anim>
                                    <p:anim calcmode="lin" valueType="num">
                                      <p:cBhvr additive="base">
                                        <p:cTn id="20" dur="500"/>
                                        <p:tgtEl>
                                          <p:spTgt spid="851"/>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852"/>
                                        </p:tgtEl>
                                        <p:attrNameLst>
                                          <p:attrName>style.visibility</p:attrName>
                                        </p:attrNameLst>
                                      </p:cBhvr>
                                      <p:to>
                                        <p:strVal val="visible"/>
                                      </p:to>
                                    </p:set>
                                    <p:anim calcmode="lin" valueType="num">
                                      <p:cBhvr additive="base">
                                        <p:cTn id="23" dur="500"/>
                                        <p:tgtEl>
                                          <p:spTgt spid="852"/>
                                        </p:tgtEl>
                                        <p:attrNameLst>
                                          <p:attrName>ppt_w</p:attrName>
                                        </p:attrNameLst>
                                      </p:cBhvr>
                                      <p:tavLst>
                                        <p:tav tm="0">
                                          <p:val>
                                            <p:strVal val="0"/>
                                          </p:val>
                                        </p:tav>
                                        <p:tav tm="100000">
                                          <p:val>
                                            <p:strVal val="#ppt_w"/>
                                          </p:val>
                                        </p:tav>
                                      </p:tavLst>
                                    </p:anim>
                                    <p:anim calcmode="lin" valueType="num">
                                      <p:cBhvr additive="base">
                                        <p:cTn id="24" dur="500"/>
                                        <p:tgtEl>
                                          <p:spTgt spid="852"/>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849"/>
                                        </p:tgtEl>
                                        <p:attrNameLst>
                                          <p:attrName>style.visibility</p:attrName>
                                        </p:attrNameLst>
                                      </p:cBhvr>
                                      <p:to>
                                        <p:strVal val="visible"/>
                                      </p:to>
                                    </p:set>
                                    <p:anim calcmode="lin" valueType="num">
                                      <p:cBhvr additive="base">
                                        <p:cTn id="27" dur="500"/>
                                        <p:tgtEl>
                                          <p:spTgt spid="849"/>
                                        </p:tgtEl>
                                        <p:attrNameLst>
                                          <p:attrName>ppt_w</p:attrName>
                                        </p:attrNameLst>
                                      </p:cBhvr>
                                      <p:tavLst>
                                        <p:tav tm="0">
                                          <p:val>
                                            <p:strVal val="0"/>
                                          </p:val>
                                        </p:tav>
                                        <p:tav tm="100000">
                                          <p:val>
                                            <p:strVal val="#ppt_w"/>
                                          </p:val>
                                        </p:tav>
                                      </p:tavLst>
                                    </p:anim>
                                    <p:anim calcmode="lin" valueType="num">
                                      <p:cBhvr additive="base">
                                        <p:cTn id="28" dur="500"/>
                                        <p:tgtEl>
                                          <p:spTgt spid="849"/>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846"/>
                                        </p:tgtEl>
                                        <p:attrNameLst>
                                          <p:attrName>style.visibility</p:attrName>
                                        </p:attrNameLst>
                                      </p:cBhvr>
                                      <p:to>
                                        <p:strVal val="visible"/>
                                      </p:to>
                                    </p:set>
                                    <p:anim calcmode="lin" valueType="num">
                                      <p:cBhvr additive="base">
                                        <p:cTn id="31" dur="500"/>
                                        <p:tgtEl>
                                          <p:spTgt spid="846"/>
                                        </p:tgtEl>
                                        <p:attrNameLst>
                                          <p:attrName>ppt_w</p:attrName>
                                        </p:attrNameLst>
                                      </p:cBhvr>
                                      <p:tavLst>
                                        <p:tav tm="0">
                                          <p:val>
                                            <p:strVal val="0"/>
                                          </p:val>
                                        </p:tav>
                                        <p:tav tm="100000">
                                          <p:val>
                                            <p:strVal val="#ppt_w"/>
                                          </p:val>
                                        </p:tav>
                                      </p:tavLst>
                                    </p:anim>
                                    <p:anim calcmode="lin" valueType="num">
                                      <p:cBhvr additive="base">
                                        <p:cTn id="32" dur="500"/>
                                        <p:tgtEl>
                                          <p:spTgt spid="846"/>
                                        </p:tgtEl>
                                        <p:attrNameLst>
                                          <p:attrName>ppt_h</p:attrName>
                                        </p:attrNameLst>
                                      </p:cBhvr>
                                      <p:tavLst>
                                        <p:tav tm="0">
                                          <p:val>
                                            <p:strVal val="0"/>
                                          </p:val>
                                        </p:tav>
                                        <p:tav tm="100000">
                                          <p:val>
                                            <p:strVal val="#ppt_h"/>
                                          </p:val>
                                        </p:tav>
                                      </p:tavLst>
                                    </p:anim>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842"/>
                                        </p:tgtEl>
                                        <p:attrNameLst>
                                          <p:attrName>style.visibility</p:attrName>
                                        </p:attrNameLst>
                                      </p:cBhvr>
                                      <p:to>
                                        <p:strVal val="visible"/>
                                      </p:to>
                                    </p:set>
                                    <p:animEffect transition="in" filter="fade">
                                      <p:cBhvr>
                                        <p:cTn id="36" dur="1000"/>
                                        <p:tgtEl>
                                          <p:spTgt spid="842"/>
                                        </p:tgtEl>
                                      </p:cBhvr>
                                    </p:animEffect>
                                  </p:childTnLst>
                                </p:cTn>
                              </p:par>
                            </p:childTnLst>
                          </p:cTn>
                        </p:par>
                        <p:par>
                          <p:cTn id="37" fill="hold">
                            <p:stCondLst>
                              <p:cond delay="1500"/>
                            </p:stCondLst>
                            <p:childTnLst>
                              <p:par>
                                <p:cTn id="38" presetID="10" presetClass="entr" presetSubtype="0" fill="hold" nodeType="afterEffect">
                                  <p:stCondLst>
                                    <p:cond delay="0"/>
                                  </p:stCondLst>
                                  <p:childTnLst>
                                    <p:set>
                                      <p:cBhvr>
                                        <p:cTn id="39" dur="1" fill="hold">
                                          <p:stCondLst>
                                            <p:cond delay="0"/>
                                          </p:stCondLst>
                                        </p:cTn>
                                        <p:tgtEl>
                                          <p:spTgt spid="841"/>
                                        </p:tgtEl>
                                        <p:attrNameLst>
                                          <p:attrName>style.visibility</p:attrName>
                                        </p:attrNameLst>
                                      </p:cBhvr>
                                      <p:to>
                                        <p:strVal val="visible"/>
                                      </p:to>
                                    </p:set>
                                    <p:animEffect transition="in" filter="fade">
                                      <p:cBhvr>
                                        <p:cTn id="40" dur="1000"/>
                                        <p:tgtEl>
                                          <p:spTgt spid="841"/>
                                        </p:tgtEl>
                                      </p:cBhvr>
                                    </p:animEffect>
                                  </p:childTnLst>
                                </p:cTn>
                              </p:par>
                            </p:childTnLst>
                          </p:cTn>
                        </p:par>
                        <p:par>
                          <p:cTn id="41" fill="hold">
                            <p:stCondLst>
                              <p:cond delay="2500"/>
                            </p:stCondLst>
                            <p:childTnLst>
                              <p:par>
                                <p:cTn id="42" presetID="10" presetClass="entr" presetSubtype="0" fill="hold" nodeType="afterEffect">
                                  <p:stCondLst>
                                    <p:cond delay="0"/>
                                  </p:stCondLst>
                                  <p:childTnLst>
                                    <p:set>
                                      <p:cBhvr>
                                        <p:cTn id="43" dur="1" fill="hold">
                                          <p:stCondLst>
                                            <p:cond delay="0"/>
                                          </p:stCondLst>
                                        </p:cTn>
                                        <p:tgtEl>
                                          <p:spTgt spid="843"/>
                                        </p:tgtEl>
                                        <p:attrNameLst>
                                          <p:attrName>style.visibility</p:attrName>
                                        </p:attrNameLst>
                                      </p:cBhvr>
                                      <p:to>
                                        <p:strVal val="visible"/>
                                      </p:to>
                                    </p:set>
                                    <p:animEffect transition="in" filter="fade">
                                      <p:cBhvr>
                                        <p:cTn id="44" dur="1000"/>
                                        <p:tgtEl>
                                          <p:spTgt spid="843"/>
                                        </p:tgtEl>
                                      </p:cBhvr>
                                    </p:animEffect>
                                  </p:childTnLst>
                                </p:cTn>
                              </p:par>
                              <p:par>
                                <p:cTn id="45" presetID="23" presetClass="entr" presetSubtype="16" fill="hold" nodeType="withEffect">
                                  <p:stCondLst>
                                    <p:cond delay="0"/>
                                  </p:stCondLst>
                                  <p:childTnLst>
                                    <p:set>
                                      <p:cBhvr>
                                        <p:cTn id="46" dur="1" fill="hold">
                                          <p:stCondLst>
                                            <p:cond delay="0"/>
                                          </p:stCondLst>
                                        </p:cTn>
                                        <p:tgtEl>
                                          <p:spTgt spid="854"/>
                                        </p:tgtEl>
                                        <p:attrNameLst>
                                          <p:attrName>style.visibility</p:attrName>
                                        </p:attrNameLst>
                                      </p:cBhvr>
                                      <p:to>
                                        <p:strVal val="visible"/>
                                      </p:to>
                                    </p:set>
                                    <p:anim calcmode="lin" valueType="num">
                                      <p:cBhvr additive="base">
                                        <p:cTn id="47" dur="500"/>
                                        <p:tgtEl>
                                          <p:spTgt spid="854"/>
                                        </p:tgtEl>
                                        <p:attrNameLst>
                                          <p:attrName>ppt_w</p:attrName>
                                        </p:attrNameLst>
                                      </p:cBhvr>
                                      <p:tavLst>
                                        <p:tav tm="0">
                                          <p:val>
                                            <p:strVal val="0"/>
                                          </p:val>
                                        </p:tav>
                                        <p:tav tm="100000">
                                          <p:val>
                                            <p:strVal val="#ppt_w"/>
                                          </p:val>
                                        </p:tav>
                                      </p:tavLst>
                                    </p:anim>
                                    <p:anim calcmode="lin" valueType="num">
                                      <p:cBhvr additive="base">
                                        <p:cTn id="48" dur="500"/>
                                        <p:tgtEl>
                                          <p:spTgt spid="85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pic>
        <p:nvPicPr>
          <p:cNvPr id="839" name="Google Shape;839;p2"/>
          <p:cNvPicPr preferRelativeResize="0"/>
          <p:nvPr/>
        </p:nvPicPr>
        <p:blipFill rotWithShape="1">
          <a:blip r:embed="rId3">
            <a:alphaModFix/>
          </a:blip>
          <a:srcRect/>
          <a:stretch/>
        </p:blipFill>
        <p:spPr>
          <a:xfrm>
            <a:off x="0" y="-15776"/>
            <a:ext cx="9144000" cy="6873776"/>
          </a:xfrm>
          <a:prstGeom prst="rect">
            <a:avLst/>
          </a:prstGeom>
          <a:noFill/>
          <a:ln>
            <a:noFill/>
          </a:ln>
        </p:spPr>
      </p:pic>
      <p:pic>
        <p:nvPicPr>
          <p:cNvPr id="840" name="Google Shape;840;p2"/>
          <p:cNvPicPr preferRelativeResize="0"/>
          <p:nvPr/>
        </p:nvPicPr>
        <p:blipFill rotWithShape="1">
          <a:blip r:embed="rId4">
            <a:alphaModFix/>
          </a:blip>
          <a:srcRect l="5680" t="10694" r="14558" b="12834"/>
          <a:stretch/>
        </p:blipFill>
        <p:spPr>
          <a:xfrm>
            <a:off x="3125005" y="1095649"/>
            <a:ext cx="2331720" cy="3061392"/>
          </a:xfrm>
          <a:prstGeom prst="rect">
            <a:avLst/>
          </a:prstGeom>
          <a:noFill/>
          <a:ln>
            <a:noFill/>
          </a:ln>
        </p:spPr>
      </p:pic>
      <p:pic>
        <p:nvPicPr>
          <p:cNvPr id="841" name="Google Shape;841;p2"/>
          <p:cNvPicPr preferRelativeResize="0"/>
          <p:nvPr/>
        </p:nvPicPr>
        <p:blipFill rotWithShape="1">
          <a:blip r:embed="rId5">
            <a:alphaModFix/>
          </a:blip>
          <a:srcRect r="86061" b="62667"/>
          <a:stretch/>
        </p:blipFill>
        <p:spPr>
          <a:xfrm>
            <a:off x="-303035" y="241119"/>
            <a:ext cx="2331720" cy="2385226"/>
          </a:xfrm>
          <a:prstGeom prst="rect">
            <a:avLst/>
          </a:prstGeom>
          <a:noFill/>
          <a:ln>
            <a:noFill/>
          </a:ln>
        </p:spPr>
      </p:pic>
      <p:pic>
        <p:nvPicPr>
          <p:cNvPr id="842" name="Google Shape;842;p2"/>
          <p:cNvPicPr preferRelativeResize="0"/>
          <p:nvPr/>
        </p:nvPicPr>
        <p:blipFill rotWithShape="1">
          <a:blip r:embed="rId5">
            <a:alphaModFix/>
          </a:blip>
          <a:srcRect t="49498" r="78939"/>
          <a:stretch/>
        </p:blipFill>
        <p:spPr>
          <a:xfrm rot="-877060">
            <a:off x="931522" y="3649691"/>
            <a:ext cx="4017352" cy="3679361"/>
          </a:xfrm>
          <a:prstGeom prst="rect">
            <a:avLst/>
          </a:prstGeom>
          <a:noFill/>
          <a:ln>
            <a:noFill/>
          </a:ln>
        </p:spPr>
      </p:pic>
      <p:pic>
        <p:nvPicPr>
          <p:cNvPr id="843" name="Google Shape;843;p2"/>
          <p:cNvPicPr preferRelativeResize="0"/>
          <p:nvPr/>
        </p:nvPicPr>
        <p:blipFill rotWithShape="1">
          <a:blip r:embed="rId6">
            <a:alphaModFix/>
          </a:blip>
          <a:srcRect t="9905" r="71460" b="70286"/>
          <a:stretch/>
        </p:blipFill>
        <p:spPr>
          <a:xfrm>
            <a:off x="2277907" y="439428"/>
            <a:ext cx="1643342" cy="1520868"/>
          </a:xfrm>
          <a:prstGeom prst="rect">
            <a:avLst/>
          </a:prstGeom>
          <a:noFill/>
          <a:ln>
            <a:noFill/>
          </a:ln>
        </p:spPr>
      </p:pic>
      <p:pic>
        <p:nvPicPr>
          <p:cNvPr id="844" name="Google Shape;844;p2"/>
          <p:cNvPicPr preferRelativeResize="0"/>
          <p:nvPr/>
        </p:nvPicPr>
        <p:blipFill rotWithShape="1">
          <a:blip r:embed="rId6">
            <a:alphaModFix/>
          </a:blip>
          <a:srcRect l="83658" t="36888" b="49777"/>
          <a:stretch/>
        </p:blipFill>
        <p:spPr>
          <a:xfrm>
            <a:off x="5427512" y="4179804"/>
            <a:ext cx="840545" cy="914400"/>
          </a:xfrm>
          <a:prstGeom prst="rect">
            <a:avLst/>
          </a:prstGeom>
          <a:noFill/>
          <a:ln>
            <a:noFill/>
          </a:ln>
        </p:spPr>
      </p:pic>
      <p:pic>
        <p:nvPicPr>
          <p:cNvPr id="845" name="Google Shape;845;p2"/>
          <p:cNvPicPr preferRelativeResize="0"/>
          <p:nvPr/>
        </p:nvPicPr>
        <p:blipFill rotWithShape="1">
          <a:blip r:embed="rId6">
            <a:alphaModFix/>
          </a:blip>
          <a:srcRect l="83658" t="36888" b="49777"/>
          <a:stretch/>
        </p:blipFill>
        <p:spPr>
          <a:xfrm>
            <a:off x="5506635" y="488658"/>
            <a:ext cx="840545" cy="914400"/>
          </a:xfrm>
          <a:prstGeom prst="rect">
            <a:avLst/>
          </a:prstGeom>
          <a:noFill/>
          <a:ln>
            <a:noFill/>
          </a:ln>
        </p:spPr>
      </p:pic>
      <p:pic>
        <p:nvPicPr>
          <p:cNvPr id="846" name="Google Shape;846;p2"/>
          <p:cNvPicPr preferRelativeResize="0"/>
          <p:nvPr/>
        </p:nvPicPr>
        <p:blipFill rotWithShape="1">
          <a:blip r:embed="rId5">
            <a:alphaModFix/>
          </a:blip>
          <a:srcRect l="59741" r="30649" b="68635"/>
          <a:stretch/>
        </p:blipFill>
        <p:spPr>
          <a:xfrm>
            <a:off x="4106638" y="2818184"/>
            <a:ext cx="724989" cy="903696"/>
          </a:xfrm>
          <a:prstGeom prst="rect">
            <a:avLst/>
          </a:prstGeom>
          <a:noFill/>
          <a:ln>
            <a:noFill/>
          </a:ln>
        </p:spPr>
      </p:pic>
      <p:pic>
        <p:nvPicPr>
          <p:cNvPr id="847" name="Google Shape;847;p2"/>
          <p:cNvPicPr preferRelativeResize="0"/>
          <p:nvPr/>
        </p:nvPicPr>
        <p:blipFill rotWithShape="1">
          <a:blip r:embed="rId6">
            <a:alphaModFix/>
          </a:blip>
          <a:srcRect b="90000"/>
          <a:stretch/>
        </p:blipFill>
        <p:spPr>
          <a:xfrm>
            <a:off x="0" y="-34595"/>
            <a:ext cx="9144000" cy="685800"/>
          </a:xfrm>
          <a:prstGeom prst="rect">
            <a:avLst/>
          </a:prstGeom>
          <a:noFill/>
          <a:ln>
            <a:noFill/>
          </a:ln>
        </p:spPr>
      </p:pic>
      <p:pic>
        <p:nvPicPr>
          <p:cNvPr id="848" name="Google Shape;848;p2"/>
          <p:cNvPicPr preferRelativeResize="0"/>
          <p:nvPr/>
        </p:nvPicPr>
        <p:blipFill rotWithShape="1">
          <a:blip r:embed="rId5">
            <a:alphaModFix/>
          </a:blip>
          <a:srcRect l="63117" t="50406" r="27013" b="6978"/>
          <a:stretch/>
        </p:blipFill>
        <p:spPr>
          <a:xfrm>
            <a:off x="7187983" y="4637884"/>
            <a:ext cx="744583" cy="1227908"/>
          </a:xfrm>
          <a:prstGeom prst="rect">
            <a:avLst/>
          </a:prstGeom>
          <a:noFill/>
          <a:ln>
            <a:noFill/>
          </a:ln>
        </p:spPr>
      </p:pic>
      <p:pic>
        <p:nvPicPr>
          <p:cNvPr id="849" name="Google Shape;849;p2"/>
          <p:cNvPicPr preferRelativeResize="0"/>
          <p:nvPr/>
        </p:nvPicPr>
        <p:blipFill rotWithShape="1">
          <a:blip r:embed="rId5">
            <a:alphaModFix/>
          </a:blip>
          <a:srcRect l="59741" r="30649" b="68635"/>
          <a:stretch/>
        </p:blipFill>
        <p:spPr>
          <a:xfrm>
            <a:off x="3921248" y="5489372"/>
            <a:ext cx="724989" cy="903696"/>
          </a:xfrm>
          <a:prstGeom prst="rect">
            <a:avLst/>
          </a:prstGeom>
          <a:noFill/>
          <a:ln>
            <a:noFill/>
          </a:ln>
        </p:spPr>
      </p:pic>
      <p:pic>
        <p:nvPicPr>
          <p:cNvPr id="850" name="Google Shape;850;p2"/>
          <p:cNvPicPr preferRelativeResize="0"/>
          <p:nvPr/>
        </p:nvPicPr>
        <p:blipFill rotWithShape="1">
          <a:blip r:embed="rId5">
            <a:alphaModFix/>
          </a:blip>
          <a:srcRect l="12987" t="26830" r="75844" b="43247"/>
          <a:stretch/>
        </p:blipFill>
        <p:spPr>
          <a:xfrm>
            <a:off x="3264084" y="1887650"/>
            <a:ext cx="842554" cy="862149"/>
          </a:xfrm>
          <a:prstGeom prst="rect">
            <a:avLst/>
          </a:prstGeom>
          <a:noFill/>
          <a:ln>
            <a:noFill/>
          </a:ln>
        </p:spPr>
      </p:pic>
      <p:pic>
        <p:nvPicPr>
          <p:cNvPr id="851" name="Google Shape;851;p2"/>
          <p:cNvPicPr preferRelativeResize="0"/>
          <p:nvPr/>
        </p:nvPicPr>
        <p:blipFill rotWithShape="1">
          <a:blip r:embed="rId7">
            <a:alphaModFix/>
          </a:blip>
          <a:srcRect l="83658" t="36888" b="49777"/>
          <a:stretch/>
        </p:blipFill>
        <p:spPr>
          <a:xfrm>
            <a:off x="4179112" y="4768477"/>
            <a:ext cx="518618" cy="564187"/>
          </a:xfrm>
          <a:prstGeom prst="rect">
            <a:avLst/>
          </a:prstGeom>
          <a:noFill/>
          <a:ln>
            <a:noFill/>
          </a:ln>
        </p:spPr>
      </p:pic>
      <p:pic>
        <p:nvPicPr>
          <p:cNvPr id="852" name="Google Shape;852;p2"/>
          <p:cNvPicPr preferRelativeResize="0"/>
          <p:nvPr/>
        </p:nvPicPr>
        <p:blipFill rotWithShape="1">
          <a:blip r:embed="rId5">
            <a:alphaModFix/>
          </a:blip>
          <a:srcRect l="59741" r="30649" b="68635"/>
          <a:stretch/>
        </p:blipFill>
        <p:spPr>
          <a:xfrm>
            <a:off x="6385092" y="2031679"/>
            <a:ext cx="1176742" cy="1466804"/>
          </a:xfrm>
          <a:prstGeom prst="rect">
            <a:avLst/>
          </a:prstGeom>
          <a:noFill/>
          <a:ln>
            <a:noFill/>
          </a:ln>
        </p:spPr>
      </p:pic>
      <p:pic>
        <p:nvPicPr>
          <p:cNvPr id="853" name="Google Shape;853;p2"/>
          <p:cNvPicPr preferRelativeResize="0"/>
          <p:nvPr/>
        </p:nvPicPr>
        <p:blipFill rotWithShape="1">
          <a:blip r:embed="rId6">
            <a:alphaModFix/>
          </a:blip>
          <a:srcRect b="90000"/>
          <a:stretch/>
        </p:blipFill>
        <p:spPr>
          <a:xfrm rot="10800000">
            <a:off x="0" y="6136633"/>
            <a:ext cx="9144000" cy="685800"/>
          </a:xfrm>
          <a:prstGeom prst="rect">
            <a:avLst/>
          </a:prstGeom>
          <a:noFill/>
          <a:ln>
            <a:noFill/>
          </a:ln>
        </p:spPr>
      </p:pic>
      <p:pic>
        <p:nvPicPr>
          <p:cNvPr id="854" name="Google Shape;854;p2"/>
          <p:cNvPicPr preferRelativeResize="0"/>
          <p:nvPr/>
        </p:nvPicPr>
        <p:blipFill rotWithShape="1">
          <a:blip r:embed="rId4">
            <a:alphaModFix/>
          </a:blip>
          <a:srcRect l="5680" t="10694" r="14558" b="12834"/>
          <a:stretch/>
        </p:blipFill>
        <p:spPr>
          <a:xfrm>
            <a:off x="142708" y="1173468"/>
            <a:ext cx="2388076" cy="3037261"/>
          </a:xfrm>
          <a:prstGeom prst="rect">
            <a:avLst/>
          </a:prstGeom>
          <a:noFill/>
          <a:ln>
            <a:noFill/>
          </a:ln>
        </p:spPr>
      </p:pic>
      <p:sp>
        <p:nvSpPr>
          <p:cNvPr id="855" name="Google Shape;855;p2"/>
          <p:cNvSpPr/>
          <p:nvPr/>
        </p:nvSpPr>
        <p:spPr>
          <a:xfrm>
            <a:off x="416547" y="1946674"/>
            <a:ext cx="1643342" cy="646290"/>
          </a:xfrm>
          <a:prstGeom prst="rect">
            <a:avLst/>
          </a:prstGeom>
          <a:noFill/>
          <a:ln>
            <a:noFill/>
          </a:ln>
        </p:spPr>
        <p:txBody>
          <a:bodyPr spcFirstLastPara="1" wrap="square" lIns="91425" tIns="45700" rIns="91425" bIns="45700" anchor="t" anchorCtr="0">
            <a:spAutoFit/>
          </a:bodyPr>
          <a:lstStyle/>
          <a:p>
            <a:pPr lvl="0" algn="just"/>
            <a:r>
              <a:rPr lang="vi-VN" sz="1800" b="1" dirty="0">
                <a:latin typeface="Times New Roman"/>
                <a:ea typeface="Times New Roman"/>
                <a:cs typeface="Times New Roman"/>
                <a:sym typeface="Times New Roman"/>
              </a:rPr>
              <a:t>là thành phần phụ của câu</a:t>
            </a:r>
            <a:endParaRPr kumimoji="0" sz="18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
        <p:nvSpPr>
          <p:cNvPr id="856" name="Google Shape;856;p2"/>
          <p:cNvSpPr/>
          <p:nvPr/>
        </p:nvSpPr>
        <p:spPr>
          <a:xfrm>
            <a:off x="3595702" y="1715821"/>
            <a:ext cx="1394544" cy="1754286"/>
          </a:xfrm>
          <a:prstGeom prst="rect">
            <a:avLst/>
          </a:prstGeom>
          <a:noFill/>
          <a:ln>
            <a:noFill/>
          </a:ln>
        </p:spPr>
        <p:txBody>
          <a:bodyPr spcFirstLastPara="1" wrap="square" lIns="91425" tIns="45700" rIns="91425" bIns="45700" anchor="t" anchorCtr="0">
            <a:spAutoFit/>
          </a:bodyPr>
          <a:lstStyle/>
          <a:p>
            <a:pPr lvl="0" algn="just"/>
            <a:r>
              <a:rPr lang="vi-VN" sz="1800" b="1" dirty="0">
                <a:latin typeface="Times New Roman"/>
                <a:ea typeface="Times New Roman"/>
                <a:cs typeface="Times New Roman"/>
                <a:sym typeface="Times New Roman"/>
              </a:rPr>
              <a:t>xác định thời gian, nơichốn,nguyênnhân, mục đích, …</a:t>
            </a:r>
            <a:endParaRPr kumimoji="0" sz="18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pic>
        <p:nvPicPr>
          <p:cNvPr id="20" name="Google Shape;840;p2">
            <a:extLst>
              <a:ext uri="{FF2B5EF4-FFF2-40B4-BE49-F238E27FC236}">
                <a16:creationId xmlns:a16="http://schemas.microsoft.com/office/drawing/2014/main" id="{AFD38ACD-FBDA-4EF8-BC83-497780A5B884}"/>
              </a:ext>
            </a:extLst>
          </p:cNvPr>
          <p:cNvPicPr preferRelativeResize="0"/>
          <p:nvPr/>
        </p:nvPicPr>
        <p:blipFill rotWithShape="1">
          <a:blip r:embed="rId4">
            <a:alphaModFix/>
          </a:blip>
          <a:srcRect l="5680" t="10694" r="14558" b="12834"/>
          <a:stretch/>
        </p:blipFill>
        <p:spPr>
          <a:xfrm>
            <a:off x="5825896" y="962380"/>
            <a:ext cx="2403704" cy="2923820"/>
          </a:xfrm>
          <a:prstGeom prst="rect">
            <a:avLst/>
          </a:prstGeom>
          <a:noFill/>
          <a:ln>
            <a:noFill/>
          </a:ln>
        </p:spPr>
      </p:pic>
      <p:pic>
        <p:nvPicPr>
          <p:cNvPr id="21" name="Google Shape;846;p2">
            <a:extLst>
              <a:ext uri="{FF2B5EF4-FFF2-40B4-BE49-F238E27FC236}">
                <a16:creationId xmlns:a16="http://schemas.microsoft.com/office/drawing/2014/main" id="{5CE40165-5D94-4417-BAF0-D5E6E16B925C}"/>
              </a:ext>
            </a:extLst>
          </p:cNvPr>
          <p:cNvPicPr preferRelativeResize="0"/>
          <p:nvPr/>
        </p:nvPicPr>
        <p:blipFill rotWithShape="1">
          <a:blip r:embed="rId5">
            <a:alphaModFix/>
          </a:blip>
          <a:srcRect l="59741" r="30649" b="68635"/>
          <a:stretch/>
        </p:blipFill>
        <p:spPr>
          <a:xfrm>
            <a:off x="7187983" y="682661"/>
            <a:ext cx="724989" cy="903696"/>
          </a:xfrm>
          <a:prstGeom prst="rect">
            <a:avLst/>
          </a:prstGeom>
          <a:noFill/>
          <a:ln>
            <a:noFill/>
          </a:ln>
        </p:spPr>
      </p:pic>
      <p:sp>
        <p:nvSpPr>
          <p:cNvPr id="22" name="Google Shape;856;p2">
            <a:extLst>
              <a:ext uri="{FF2B5EF4-FFF2-40B4-BE49-F238E27FC236}">
                <a16:creationId xmlns:a16="http://schemas.microsoft.com/office/drawing/2014/main" id="{224B175E-C856-41B8-AFC0-DD2E793E6D60}"/>
              </a:ext>
            </a:extLst>
          </p:cNvPr>
          <p:cNvSpPr/>
          <p:nvPr/>
        </p:nvSpPr>
        <p:spPr>
          <a:xfrm>
            <a:off x="6268057" y="1745382"/>
            <a:ext cx="1548509" cy="923289"/>
          </a:xfrm>
          <a:prstGeom prst="rect">
            <a:avLst/>
          </a:prstGeom>
          <a:noFill/>
          <a:ln>
            <a:noFill/>
          </a:ln>
        </p:spPr>
        <p:txBody>
          <a:bodyPr spcFirstLastPara="1" wrap="square" lIns="91425" tIns="45700" rIns="91425" bIns="45700" anchor="t" anchorCtr="0">
            <a:spAutoFit/>
          </a:bodyPr>
          <a:lstStyle/>
          <a:p>
            <a:pPr lvl="0" algn="just"/>
            <a:r>
              <a:rPr lang="vi-VN" sz="1800" b="1" dirty="0">
                <a:latin typeface="Times New Roman"/>
                <a:ea typeface="Times New Roman"/>
                <a:cs typeface="Times New Roman"/>
                <a:sym typeface="Times New Roman"/>
              </a:rPr>
              <a:t>của sự việc được nêu trong câu.</a:t>
            </a:r>
            <a:endParaRPr kumimoji="0" sz="18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
        <p:nvSpPr>
          <p:cNvPr id="23" name="Google Shape;1087;p13">
            <a:extLst>
              <a:ext uri="{FF2B5EF4-FFF2-40B4-BE49-F238E27FC236}">
                <a16:creationId xmlns:a16="http://schemas.microsoft.com/office/drawing/2014/main" id="{CE5BD69F-0532-4454-996F-B8E397EB309A}"/>
              </a:ext>
            </a:extLst>
          </p:cNvPr>
          <p:cNvSpPr txBox="1"/>
          <p:nvPr/>
        </p:nvSpPr>
        <p:spPr>
          <a:xfrm>
            <a:off x="3449950" y="605685"/>
            <a:ext cx="2263731" cy="584775"/>
          </a:xfrm>
          <a:prstGeom prst="rect">
            <a:avLst/>
          </a:prstGeom>
          <a:noFill/>
          <a:ln>
            <a:noFill/>
          </a:ln>
        </p:spPr>
        <p:txBody>
          <a:bodyPr spcFirstLastPara="1" wrap="square" lIns="91425" tIns="45700" rIns="91425" bIns="45700" anchor="t" anchorCtr="0">
            <a:spAutoFit/>
          </a:bodyPr>
          <a:lstStyle/>
          <a:p>
            <a:pPr lvl="0"/>
            <a:r>
              <a:rPr lang="en-US" sz="3200" b="1" dirty="0" err="1">
                <a:solidFill>
                  <a:srgbClr val="2F5496"/>
                </a:solidFill>
                <a:latin typeface="Times New Roman"/>
                <a:ea typeface="Times New Roman"/>
                <a:cs typeface="Times New Roman"/>
                <a:sym typeface="Times New Roman"/>
              </a:rPr>
              <a:t>Trạng</a:t>
            </a:r>
            <a:r>
              <a:rPr lang="en-US" sz="3200" b="1" dirty="0">
                <a:solidFill>
                  <a:srgbClr val="2F5496"/>
                </a:solidFill>
                <a:latin typeface="Times New Roman"/>
                <a:ea typeface="Times New Roman"/>
                <a:cs typeface="Times New Roman"/>
                <a:sym typeface="Times New Roman"/>
              </a:rPr>
              <a:t> </a:t>
            </a:r>
            <a:r>
              <a:rPr lang="en-US" sz="3200" b="1" dirty="0" err="1">
                <a:solidFill>
                  <a:srgbClr val="2F5496"/>
                </a:solidFill>
                <a:latin typeface="Times New Roman"/>
                <a:ea typeface="Times New Roman"/>
                <a:cs typeface="Times New Roman"/>
                <a:sym typeface="Times New Roman"/>
              </a:rPr>
              <a:t>ngữ</a:t>
            </a:r>
            <a:endParaRPr dirty="0"/>
          </a:p>
        </p:txBody>
      </p:sp>
    </p:spTree>
    <p:extLst>
      <p:ext uri="{BB962C8B-B14F-4D97-AF65-F5344CB8AC3E}">
        <p14:creationId xmlns:p14="http://schemas.microsoft.com/office/powerpoint/2010/main" val="732300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844"/>
                                        </p:tgtEl>
                                        <p:attrNameLst>
                                          <p:attrName>style.visibility</p:attrName>
                                        </p:attrNameLst>
                                      </p:cBhvr>
                                      <p:to>
                                        <p:strVal val="visible"/>
                                      </p:to>
                                    </p:set>
                                    <p:anim calcmode="lin" valueType="num">
                                      <p:cBhvr additive="base">
                                        <p:cTn id="7" dur="500"/>
                                        <p:tgtEl>
                                          <p:spTgt spid="844"/>
                                        </p:tgtEl>
                                        <p:attrNameLst>
                                          <p:attrName>ppt_w</p:attrName>
                                        </p:attrNameLst>
                                      </p:cBhvr>
                                      <p:tavLst>
                                        <p:tav tm="0">
                                          <p:val>
                                            <p:strVal val="0"/>
                                          </p:val>
                                        </p:tav>
                                        <p:tav tm="100000">
                                          <p:val>
                                            <p:strVal val="#ppt_w"/>
                                          </p:val>
                                        </p:tav>
                                      </p:tavLst>
                                    </p:anim>
                                    <p:anim calcmode="lin" valueType="num">
                                      <p:cBhvr additive="base">
                                        <p:cTn id="8" dur="500"/>
                                        <p:tgtEl>
                                          <p:spTgt spid="844"/>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arn(inVertical)">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55"/>
                                        </p:tgtEl>
                                        <p:attrNameLst>
                                          <p:attrName>style.visibility</p:attrName>
                                        </p:attrNameLst>
                                      </p:cBhvr>
                                      <p:to>
                                        <p:strVal val="visible"/>
                                      </p:to>
                                    </p:set>
                                    <p:animEffect transition="in" filter="barn(inVertical)">
                                      <p:cBhvr>
                                        <p:cTn id="18" dur="500"/>
                                        <p:tgtEl>
                                          <p:spTgt spid="855"/>
                                        </p:tgtEl>
                                      </p:cBhvr>
                                    </p:animEffect>
                                  </p:childTnLst>
                                </p:cTn>
                              </p:par>
                              <p:par>
                                <p:cTn id="19" presetID="16" presetClass="entr" presetSubtype="21" fill="hold" nodeType="withEffect">
                                  <p:stCondLst>
                                    <p:cond delay="0"/>
                                  </p:stCondLst>
                                  <p:childTnLst>
                                    <p:set>
                                      <p:cBhvr>
                                        <p:cTn id="20" dur="1" fill="hold">
                                          <p:stCondLst>
                                            <p:cond delay="0"/>
                                          </p:stCondLst>
                                        </p:cTn>
                                        <p:tgtEl>
                                          <p:spTgt spid="854"/>
                                        </p:tgtEl>
                                        <p:attrNameLst>
                                          <p:attrName>style.visibility</p:attrName>
                                        </p:attrNameLst>
                                      </p:cBhvr>
                                      <p:to>
                                        <p:strVal val="visible"/>
                                      </p:to>
                                    </p:set>
                                    <p:animEffect transition="in" filter="barn(inVertical)">
                                      <p:cBhvr>
                                        <p:cTn id="21" dur="500"/>
                                        <p:tgtEl>
                                          <p:spTgt spid="85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856"/>
                                        </p:tgtEl>
                                        <p:attrNameLst>
                                          <p:attrName>style.visibility</p:attrName>
                                        </p:attrNameLst>
                                      </p:cBhvr>
                                      <p:to>
                                        <p:strVal val="visible"/>
                                      </p:to>
                                    </p:set>
                                    <p:animEffect transition="in" filter="barn(inVertical)">
                                      <p:cBhvr>
                                        <p:cTn id="26" dur="500"/>
                                        <p:tgtEl>
                                          <p:spTgt spid="856"/>
                                        </p:tgtEl>
                                      </p:cBhvr>
                                    </p:animEffect>
                                  </p:childTnLst>
                                </p:cTn>
                              </p:par>
                              <p:par>
                                <p:cTn id="27" presetID="16" presetClass="entr" presetSubtype="21" fill="hold" nodeType="withEffect">
                                  <p:stCondLst>
                                    <p:cond delay="0"/>
                                  </p:stCondLst>
                                  <p:childTnLst>
                                    <p:set>
                                      <p:cBhvr>
                                        <p:cTn id="28" dur="1" fill="hold">
                                          <p:stCondLst>
                                            <p:cond delay="0"/>
                                          </p:stCondLst>
                                        </p:cTn>
                                        <p:tgtEl>
                                          <p:spTgt spid="840"/>
                                        </p:tgtEl>
                                        <p:attrNameLst>
                                          <p:attrName>style.visibility</p:attrName>
                                        </p:attrNameLst>
                                      </p:cBhvr>
                                      <p:to>
                                        <p:strVal val="visible"/>
                                      </p:to>
                                    </p:set>
                                    <p:animEffect transition="in" filter="barn(inVertical)">
                                      <p:cBhvr>
                                        <p:cTn id="29" dur="500"/>
                                        <p:tgtEl>
                                          <p:spTgt spid="84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barn(inVertical)">
                                      <p:cBhvr>
                                        <p:cTn id="34" dur="500"/>
                                        <p:tgtEl>
                                          <p:spTgt spid="22"/>
                                        </p:tgtEl>
                                      </p:cBhvr>
                                    </p:animEffect>
                                  </p:childTnLst>
                                </p:cTn>
                              </p:par>
                              <p:par>
                                <p:cTn id="35" presetID="16" presetClass="entr" presetSubtype="21"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5" grpId="0"/>
      <p:bldP spid="856" grpId="0"/>
      <p:bldP spid="22"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30"/>
        <p:cNvGrpSpPr/>
        <p:nvPr/>
      </p:nvGrpSpPr>
      <p:grpSpPr>
        <a:xfrm>
          <a:off x="0" y="0"/>
          <a:ext cx="0" cy="0"/>
          <a:chOff x="0" y="0"/>
          <a:chExt cx="0" cy="0"/>
        </a:xfrm>
      </p:grpSpPr>
      <p:pic>
        <p:nvPicPr>
          <p:cNvPr id="1031" name="Google Shape;1031;p11"/>
          <p:cNvPicPr preferRelativeResize="0"/>
          <p:nvPr/>
        </p:nvPicPr>
        <p:blipFill rotWithShape="1">
          <a:blip r:embed="rId3">
            <a:alphaModFix/>
          </a:blip>
          <a:srcRect l="68030" r="14999" b="54204"/>
          <a:stretch/>
        </p:blipFill>
        <p:spPr>
          <a:xfrm>
            <a:off x="7892249" y="5752729"/>
            <a:ext cx="1523556" cy="1039549"/>
          </a:xfrm>
          <a:prstGeom prst="rect">
            <a:avLst/>
          </a:prstGeom>
          <a:noFill/>
          <a:ln>
            <a:noFill/>
          </a:ln>
        </p:spPr>
      </p:pic>
      <p:pic>
        <p:nvPicPr>
          <p:cNvPr id="1032" name="Google Shape;1032;p11"/>
          <p:cNvPicPr preferRelativeResize="0"/>
          <p:nvPr/>
        </p:nvPicPr>
        <p:blipFill rotWithShape="1">
          <a:blip r:embed="rId4">
            <a:alphaModFix/>
          </a:blip>
          <a:srcRect l="83658" t="36888" b="49777"/>
          <a:stretch/>
        </p:blipFill>
        <p:spPr>
          <a:xfrm>
            <a:off x="296817" y="632872"/>
            <a:ext cx="840545" cy="914400"/>
          </a:xfrm>
          <a:prstGeom prst="rect">
            <a:avLst/>
          </a:prstGeom>
          <a:noFill/>
          <a:ln>
            <a:noFill/>
          </a:ln>
        </p:spPr>
      </p:pic>
      <p:pic>
        <p:nvPicPr>
          <p:cNvPr id="1033" name="Google Shape;1033;p11"/>
          <p:cNvPicPr preferRelativeResize="0"/>
          <p:nvPr/>
        </p:nvPicPr>
        <p:blipFill rotWithShape="1">
          <a:blip r:embed="rId4">
            <a:alphaModFix/>
          </a:blip>
          <a:srcRect l="83658" t="36888" b="49777"/>
          <a:stretch/>
        </p:blipFill>
        <p:spPr>
          <a:xfrm>
            <a:off x="5365484" y="532623"/>
            <a:ext cx="840545" cy="914400"/>
          </a:xfrm>
          <a:prstGeom prst="rect">
            <a:avLst/>
          </a:prstGeom>
          <a:noFill/>
          <a:ln>
            <a:noFill/>
          </a:ln>
        </p:spPr>
      </p:pic>
      <p:pic>
        <p:nvPicPr>
          <p:cNvPr id="1034" name="Google Shape;1034;p11"/>
          <p:cNvPicPr preferRelativeResize="0"/>
          <p:nvPr/>
        </p:nvPicPr>
        <p:blipFill rotWithShape="1">
          <a:blip r:embed="rId3">
            <a:alphaModFix/>
          </a:blip>
          <a:srcRect l="12987" t="26830" r="75844" b="43247"/>
          <a:stretch/>
        </p:blipFill>
        <p:spPr>
          <a:xfrm>
            <a:off x="891968" y="302558"/>
            <a:ext cx="842554" cy="862149"/>
          </a:xfrm>
          <a:prstGeom prst="rect">
            <a:avLst/>
          </a:prstGeom>
          <a:noFill/>
          <a:ln>
            <a:noFill/>
          </a:ln>
        </p:spPr>
      </p:pic>
      <p:pic>
        <p:nvPicPr>
          <p:cNvPr id="1035" name="Google Shape;1035;p11"/>
          <p:cNvPicPr preferRelativeResize="0"/>
          <p:nvPr/>
        </p:nvPicPr>
        <p:blipFill rotWithShape="1">
          <a:blip r:embed="rId3">
            <a:alphaModFix/>
          </a:blip>
          <a:srcRect l="59741" r="30649" b="68635"/>
          <a:stretch/>
        </p:blipFill>
        <p:spPr>
          <a:xfrm>
            <a:off x="6470467" y="365207"/>
            <a:ext cx="724989" cy="903696"/>
          </a:xfrm>
          <a:prstGeom prst="rect">
            <a:avLst/>
          </a:prstGeom>
          <a:noFill/>
          <a:ln>
            <a:noFill/>
          </a:ln>
        </p:spPr>
      </p:pic>
      <p:pic>
        <p:nvPicPr>
          <p:cNvPr id="1036" name="Google Shape;1036;p11"/>
          <p:cNvPicPr preferRelativeResize="0"/>
          <p:nvPr/>
        </p:nvPicPr>
        <p:blipFill rotWithShape="1">
          <a:blip r:embed="rId4">
            <a:alphaModFix/>
          </a:blip>
          <a:srcRect b="90000"/>
          <a:stretch/>
        </p:blipFill>
        <p:spPr>
          <a:xfrm>
            <a:off x="0" y="-34595"/>
            <a:ext cx="9144000" cy="685800"/>
          </a:xfrm>
          <a:prstGeom prst="rect">
            <a:avLst/>
          </a:prstGeom>
          <a:noFill/>
          <a:ln>
            <a:noFill/>
          </a:ln>
        </p:spPr>
      </p:pic>
      <p:pic>
        <p:nvPicPr>
          <p:cNvPr id="1037" name="Google Shape;1037;p11"/>
          <p:cNvPicPr preferRelativeResize="0"/>
          <p:nvPr/>
        </p:nvPicPr>
        <p:blipFill rotWithShape="1">
          <a:blip r:embed="rId3">
            <a:alphaModFix/>
          </a:blip>
          <a:srcRect l="63117" t="50406" r="27013" b="6978"/>
          <a:stretch/>
        </p:blipFill>
        <p:spPr>
          <a:xfrm>
            <a:off x="1186646" y="556157"/>
            <a:ext cx="744583" cy="1227908"/>
          </a:xfrm>
          <a:prstGeom prst="rect">
            <a:avLst/>
          </a:prstGeom>
          <a:noFill/>
          <a:ln>
            <a:noFill/>
          </a:ln>
        </p:spPr>
      </p:pic>
      <p:pic>
        <p:nvPicPr>
          <p:cNvPr id="1038" name="Google Shape;1038;p11"/>
          <p:cNvPicPr preferRelativeResize="0"/>
          <p:nvPr/>
        </p:nvPicPr>
        <p:blipFill rotWithShape="1">
          <a:blip r:embed="rId3">
            <a:alphaModFix/>
          </a:blip>
          <a:srcRect l="59741" r="30649" b="68635"/>
          <a:stretch/>
        </p:blipFill>
        <p:spPr>
          <a:xfrm>
            <a:off x="3921248" y="5489372"/>
            <a:ext cx="724989" cy="903696"/>
          </a:xfrm>
          <a:prstGeom prst="rect">
            <a:avLst/>
          </a:prstGeom>
          <a:noFill/>
          <a:ln>
            <a:noFill/>
          </a:ln>
        </p:spPr>
      </p:pic>
      <p:pic>
        <p:nvPicPr>
          <p:cNvPr id="1039" name="Google Shape;1039;p11"/>
          <p:cNvPicPr preferRelativeResize="0"/>
          <p:nvPr/>
        </p:nvPicPr>
        <p:blipFill rotWithShape="1">
          <a:blip r:embed="rId3">
            <a:alphaModFix/>
          </a:blip>
          <a:srcRect l="12987" t="26830" r="75844" b="43247"/>
          <a:stretch/>
        </p:blipFill>
        <p:spPr>
          <a:xfrm>
            <a:off x="1833089" y="540909"/>
            <a:ext cx="842554" cy="862149"/>
          </a:xfrm>
          <a:prstGeom prst="rect">
            <a:avLst/>
          </a:prstGeom>
          <a:noFill/>
          <a:ln>
            <a:noFill/>
          </a:ln>
        </p:spPr>
      </p:pic>
      <p:pic>
        <p:nvPicPr>
          <p:cNvPr id="1040" name="Google Shape;1040;p11"/>
          <p:cNvPicPr preferRelativeResize="0"/>
          <p:nvPr/>
        </p:nvPicPr>
        <p:blipFill rotWithShape="1">
          <a:blip r:embed="rId5">
            <a:alphaModFix/>
          </a:blip>
          <a:srcRect l="83658" t="36888" b="49777"/>
          <a:stretch/>
        </p:blipFill>
        <p:spPr>
          <a:xfrm>
            <a:off x="3117934" y="707390"/>
            <a:ext cx="518618" cy="564187"/>
          </a:xfrm>
          <a:prstGeom prst="rect">
            <a:avLst/>
          </a:prstGeom>
          <a:noFill/>
          <a:ln>
            <a:noFill/>
          </a:ln>
        </p:spPr>
      </p:pic>
      <p:pic>
        <p:nvPicPr>
          <p:cNvPr id="1041" name="Google Shape;1041;p11"/>
          <p:cNvPicPr preferRelativeResize="0"/>
          <p:nvPr/>
        </p:nvPicPr>
        <p:blipFill rotWithShape="1">
          <a:blip r:embed="rId3">
            <a:alphaModFix/>
          </a:blip>
          <a:srcRect l="59741" r="30649" b="68635"/>
          <a:stretch/>
        </p:blipFill>
        <p:spPr>
          <a:xfrm>
            <a:off x="3695371" y="3991"/>
            <a:ext cx="1176742" cy="1466804"/>
          </a:xfrm>
          <a:prstGeom prst="rect">
            <a:avLst/>
          </a:prstGeom>
          <a:noFill/>
          <a:ln>
            <a:noFill/>
          </a:ln>
        </p:spPr>
      </p:pic>
      <p:pic>
        <p:nvPicPr>
          <p:cNvPr id="1042" name="Google Shape;1042;p11"/>
          <p:cNvPicPr preferRelativeResize="0"/>
          <p:nvPr/>
        </p:nvPicPr>
        <p:blipFill rotWithShape="1">
          <a:blip r:embed="rId4">
            <a:alphaModFix/>
          </a:blip>
          <a:srcRect b="90000"/>
          <a:stretch/>
        </p:blipFill>
        <p:spPr>
          <a:xfrm rot="10800000">
            <a:off x="0" y="6136633"/>
            <a:ext cx="9144000" cy="685800"/>
          </a:xfrm>
          <a:prstGeom prst="rect">
            <a:avLst/>
          </a:prstGeom>
          <a:noFill/>
          <a:ln>
            <a:noFill/>
          </a:ln>
        </p:spPr>
      </p:pic>
      <p:sp>
        <p:nvSpPr>
          <p:cNvPr id="4" name="Rectangle 3">
            <a:extLst>
              <a:ext uri="{FF2B5EF4-FFF2-40B4-BE49-F238E27FC236}">
                <a16:creationId xmlns:a16="http://schemas.microsoft.com/office/drawing/2014/main" id="{03614EC1-AAF9-45C2-890E-5A4D20893028}"/>
              </a:ext>
            </a:extLst>
          </p:cNvPr>
          <p:cNvSpPr/>
          <p:nvPr/>
        </p:nvSpPr>
        <p:spPr>
          <a:xfrm>
            <a:off x="476252" y="1559671"/>
            <a:ext cx="6719204" cy="57996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400" b="1" i="0" u="none" strike="noStrike" kern="1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Hôm</a:t>
            </a:r>
            <a:r>
              <a:rPr kumimoji="0" lang="en-US" sz="2400" b="1" i="0" u="none" strike="noStrike" kern="100" cap="none" spc="0" normalizeH="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 nay</a:t>
            </a:r>
            <a:r>
              <a:rPr kumimoji="0" lang="en-US" sz="2400" b="1" i="0" u="none" strike="noStrike" kern="1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a:t>
            </a:r>
            <a:r>
              <a:rPr kumimoji="0" lang="vi-VN" sz="2400" b="1" i="0" u="none" strike="noStrike" kern="1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 </a:t>
            </a:r>
            <a:r>
              <a:rPr kumimoji="0" lang="en-US" sz="2400" b="1" i="0" u="none" strike="noStrike" kern="1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trời</a:t>
            </a:r>
            <a:r>
              <a:rPr kumimoji="0" lang="en-US" sz="2400" b="1" i="0" u="none" strike="noStrike" kern="100" cap="none" spc="0" normalizeH="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 </a:t>
            </a:r>
            <a:r>
              <a:rPr kumimoji="0" lang="en-US" sz="2400" b="1" i="0" u="none" strike="noStrike" kern="100" cap="none" spc="0" normalizeH="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nắng</a:t>
            </a:r>
            <a:r>
              <a:rPr kumimoji="0" lang="en-US" sz="2400" b="1" i="0" u="none" strike="noStrike" kern="100" cap="none" spc="0" normalizeH="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 </a:t>
            </a:r>
            <a:r>
              <a:rPr kumimoji="0" lang="en-US" sz="2400" b="1" i="0" u="none" strike="noStrike" kern="100" cap="none" spc="0" normalizeH="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đẹp</a:t>
            </a:r>
            <a:r>
              <a:rPr kumimoji="0" lang="en-US" sz="2400" b="1" i="0" u="none" strike="noStrike" kern="1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a:t>
            </a:r>
            <a:endParaRPr kumimoji="0" lang="en-US" sz="24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endParaRPr>
          </a:p>
        </p:txBody>
      </p:sp>
      <p:sp>
        <p:nvSpPr>
          <p:cNvPr id="23" name="Rectangle 22">
            <a:extLst>
              <a:ext uri="{FF2B5EF4-FFF2-40B4-BE49-F238E27FC236}">
                <a16:creationId xmlns:a16="http://schemas.microsoft.com/office/drawing/2014/main" id="{45304D4E-C946-4667-AD0A-0ABBF9DB948B}"/>
              </a:ext>
            </a:extLst>
          </p:cNvPr>
          <p:cNvSpPr/>
          <p:nvPr/>
        </p:nvSpPr>
        <p:spPr>
          <a:xfrm>
            <a:off x="570744" y="2554062"/>
            <a:ext cx="6624712" cy="579967"/>
          </a:xfrm>
          <a:prstGeom prst="rect">
            <a:avLst/>
          </a:prstGeom>
        </p:spPr>
        <p:txBody>
          <a:bodyPr wrap="square">
            <a:spAutoFit/>
          </a:bodyPr>
          <a:lstStyle/>
          <a:p>
            <a:pPr lvl="0" algn="just">
              <a:lnSpc>
                <a:spcPct val="150000"/>
              </a:lnSpc>
            </a:pPr>
            <a:r>
              <a:rPr lang="en-US" sz="24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Vì</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rét</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những</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cây</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lan</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trong</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chậu</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sắt</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lại</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a:t>
            </a:r>
          </a:p>
        </p:txBody>
      </p:sp>
      <p:sp>
        <p:nvSpPr>
          <p:cNvPr id="25" name="Rectangle 24">
            <a:extLst>
              <a:ext uri="{FF2B5EF4-FFF2-40B4-BE49-F238E27FC236}">
                <a16:creationId xmlns:a16="http://schemas.microsoft.com/office/drawing/2014/main" id="{D0E2EE24-3F76-4AE4-8D73-200EA36D409C}"/>
              </a:ext>
            </a:extLst>
          </p:cNvPr>
          <p:cNvSpPr/>
          <p:nvPr/>
        </p:nvSpPr>
        <p:spPr>
          <a:xfrm>
            <a:off x="119557" y="5049380"/>
            <a:ext cx="7266663" cy="579967"/>
          </a:xfrm>
          <a:prstGeom prst="rect">
            <a:avLst/>
          </a:prstGeom>
        </p:spPr>
        <p:txBody>
          <a:bodyPr wrap="square">
            <a:spAutoFit/>
          </a:bodyPr>
          <a:lstStyle/>
          <a:p>
            <a:pPr lvl="0" algn="just">
              <a:lnSpc>
                <a:spcPct val="150000"/>
              </a:lnSpc>
            </a:pPr>
            <a:r>
              <a:rPr lang="vi-VN"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Trước nhà, mấy </a:t>
            </a:r>
            <a:r>
              <a:rPr lang="en-US" sz="24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khóm</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hoa</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thược</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dược</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đang</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khoe</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sắc</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a:t>
            </a:r>
            <a:endParaRPr lang="vi-VN"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endParaRPr>
          </a:p>
        </p:txBody>
      </p:sp>
      <p:cxnSp>
        <p:nvCxnSpPr>
          <p:cNvPr id="3" name="Straight Connector 2">
            <a:extLst>
              <a:ext uri="{FF2B5EF4-FFF2-40B4-BE49-F238E27FC236}">
                <a16:creationId xmlns:a16="http://schemas.microsoft.com/office/drawing/2014/main" id="{E3C073F6-CF98-475F-A616-4FA847E08892}"/>
              </a:ext>
            </a:extLst>
          </p:cNvPr>
          <p:cNvCxnSpPr>
            <a:cxnSpLocks/>
          </p:cNvCxnSpPr>
          <p:nvPr/>
        </p:nvCxnSpPr>
        <p:spPr>
          <a:xfrm flipV="1">
            <a:off x="597559" y="2112746"/>
            <a:ext cx="1233996" cy="9123"/>
          </a:xfrm>
          <a:prstGeom prst="line">
            <a:avLst/>
          </a:prstGeom>
          <a:ln w="57150"/>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DE104563-357D-4002-A53F-9E0D2EC12DD1}"/>
              </a:ext>
            </a:extLst>
          </p:cNvPr>
          <p:cNvCxnSpPr>
            <a:cxnSpLocks/>
          </p:cNvCxnSpPr>
          <p:nvPr/>
        </p:nvCxnSpPr>
        <p:spPr>
          <a:xfrm flipV="1">
            <a:off x="705879" y="3154651"/>
            <a:ext cx="850286" cy="1"/>
          </a:xfrm>
          <a:prstGeom prst="line">
            <a:avLst/>
          </a:prstGeom>
          <a:ln w="57150"/>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7C812366-7394-456D-943A-4E852B26B48B}"/>
              </a:ext>
            </a:extLst>
          </p:cNvPr>
          <p:cNvCxnSpPr>
            <a:cxnSpLocks/>
          </p:cNvCxnSpPr>
          <p:nvPr/>
        </p:nvCxnSpPr>
        <p:spPr>
          <a:xfrm>
            <a:off x="234968" y="5556396"/>
            <a:ext cx="1348213" cy="0"/>
          </a:xfrm>
          <a:prstGeom prst="line">
            <a:avLst/>
          </a:prstGeom>
          <a:ln w="57150"/>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45C25764-9C05-479F-97E6-2B836B8A648F}"/>
              </a:ext>
            </a:extLst>
          </p:cNvPr>
          <p:cNvSpPr/>
          <p:nvPr/>
        </p:nvSpPr>
        <p:spPr>
          <a:xfrm>
            <a:off x="116602" y="3615583"/>
            <a:ext cx="6515017" cy="1133965"/>
          </a:xfrm>
          <a:prstGeom prst="rect">
            <a:avLst/>
          </a:prstGeom>
        </p:spPr>
        <p:txBody>
          <a:bodyPr wrap="square">
            <a:spAutoFit/>
          </a:bodyPr>
          <a:lstStyle/>
          <a:p>
            <a:pPr lvl="0" algn="just">
              <a:lnSpc>
                <a:spcPct val="150000"/>
              </a:lnSpc>
            </a:pPr>
            <a:r>
              <a:rPr lang="en-US" sz="24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Để</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tiêm</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phòng</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dịch</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cho</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trẻ</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em</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tỉnh</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đã</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cử</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nhiều</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đội</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y </a:t>
            </a:r>
            <a:r>
              <a:rPr lang="en-US" sz="24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tế</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về</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các</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xã</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phường</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a:t>
            </a:r>
          </a:p>
        </p:txBody>
      </p:sp>
      <p:cxnSp>
        <p:nvCxnSpPr>
          <p:cNvPr id="26" name="Straight Connector 25">
            <a:extLst>
              <a:ext uri="{FF2B5EF4-FFF2-40B4-BE49-F238E27FC236}">
                <a16:creationId xmlns:a16="http://schemas.microsoft.com/office/drawing/2014/main" id="{A9D583E6-4D8A-4DE1-8787-A05F0D28DC2C}"/>
              </a:ext>
            </a:extLst>
          </p:cNvPr>
          <p:cNvCxnSpPr>
            <a:cxnSpLocks/>
          </p:cNvCxnSpPr>
          <p:nvPr/>
        </p:nvCxnSpPr>
        <p:spPr>
          <a:xfrm flipV="1">
            <a:off x="206365" y="4200835"/>
            <a:ext cx="3986701" cy="7377"/>
          </a:xfrm>
          <a:prstGeom prst="line">
            <a:avLst/>
          </a:prstGeom>
          <a:ln w="57150"/>
        </p:spPr>
        <p:style>
          <a:lnRef idx="1">
            <a:schemeClr val="dk1"/>
          </a:lnRef>
          <a:fillRef idx="0">
            <a:schemeClr val="dk1"/>
          </a:fillRef>
          <a:effectRef idx="0">
            <a:schemeClr val="dk1"/>
          </a:effectRef>
          <a:fontRef idx="minor">
            <a:schemeClr val="tx1"/>
          </a:fontRef>
        </p:style>
      </p:cxnSp>
      <p:sp>
        <p:nvSpPr>
          <p:cNvPr id="14" name="Arrow: Right 13">
            <a:extLst>
              <a:ext uri="{FF2B5EF4-FFF2-40B4-BE49-F238E27FC236}">
                <a16:creationId xmlns:a16="http://schemas.microsoft.com/office/drawing/2014/main" id="{111114A5-1638-46AA-824C-B2B4CE44560A}"/>
              </a:ext>
            </a:extLst>
          </p:cNvPr>
          <p:cNvSpPr/>
          <p:nvPr/>
        </p:nvSpPr>
        <p:spPr>
          <a:xfrm>
            <a:off x="90954" y="2343696"/>
            <a:ext cx="361807" cy="16520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E94B01AF-23EC-49E3-9942-EBC078853E8B}"/>
              </a:ext>
            </a:extLst>
          </p:cNvPr>
          <p:cNvSpPr/>
          <p:nvPr/>
        </p:nvSpPr>
        <p:spPr>
          <a:xfrm>
            <a:off x="524198" y="2067883"/>
            <a:ext cx="1759463" cy="57996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400" b="1" i="0" u="none" strike="noStrike" kern="1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Thời</a:t>
            </a:r>
            <a:r>
              <a:rPr kumimoji="0" lang="en-US" sz="2400" b="1" i="0" u="none" strike="noStrike" kern="100" cap="none" spc="0" normalizeH="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 </a:t>
            </a:r>
            <a:r>
              <a:rPr kumimoji="0" lang="en-US" sz="2400" b="1" i="0" u="none" strike="noStrike" kern="100" cap="none" spc="0" normalizeH="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gian</a:t>
            </a:r>
            <a:r>
              <a:rPr kumimoji="0" lang="en-US" sz="2400" b="1" i="0" u="none" strike="noStrike" kern="100" cap="none" spc="0" normalizeH="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a:t>
            </a:r>
            <a:endParaRPr kumimoji="0" lang="en-US" sz="24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endParaRPr>
          </a:p>
        </p:txBody>
      </p:sp>
      <p:sp>
        <p:nvSpPr>
          <p:cNvPr id="36" name="Arrow: Right 35">
            <a:extLst>
              <a:ext uri="{FF2B5EF4-FFF2-40B4-BE49-F238E27FC236}">
                <a16:creationId xmlns:a16="http://schemas.microsoft.com/office/drawing/2014/main" id="{241C51A9-43CA-486F-8D23-8204E20044C6}"/>
              </a:ext>
            </a:extLst>
          </p:cNvPr>
          <p:cNvSpPr/>
          <p:nvPr/>
        </p:nvSpPr>
        <p:spPr>
          <a:xfrm>
            <a:off x="143356" y="3472805"/>
            <a:ext cx="361807" cy="16520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0C97CA5B-8DB8-4868-B18A-921A0D9528C3}"/>
              </a:ext>
            </a:extLst>
          </p:cNvPr>
          <p:cNvSpPr/>
          <p:nvPr/>
        </p:nvSpPr>
        <p:spPr>
          <a:xfrm>
            <a:off x="503479" y="3194614"/>
            <a:ext cx="2479418" cy="57996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400" b="1" i="0" u="none" strike="noStrike" kern="1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Nguyên</a:t>
            </a:r>
            <a:r>
              <a:rPr kumimoji="0" lang="en-US" sz="2400" b="1" i="0" u="none" strike="noStrike" kern="100" cap="none" spc="0" normalizeH="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 </a:t>
            </a:r>
            <a:r>
              <a:rPr kumimoji="0" lang="en-US" sz="2400" b="1" i="0" u="none" strike="noStrike" kern="100" cap="none" spc="0" normalizeH="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nhân</a:t>
            </a:r>
            <a:r>
              <a:rPr kumimoji="0" lang="en-US" sz="2400" b="1" i="0" u="none" strike="noStrike" kern="100" cap="none" spc="0" normalizeH="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a:t>
            </a:r>
            <a:endParaRPr kumimoji="0" lang="en-US" sz="24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endParaRPr>
          </a:p>
        </p:txBody>
      </p:sp>
      <p:sp>
        <p:nvSpPr>
          <p:cNvPr id="38" name="Arrow: Right 37">
            <a:extLst>
              <a:ext uri="{FF2B5EF4-FFF2-40B4-BE49-F238E27FC236}">
                <a16:creationId xmlns:a16="http://schemas.microsoft.com/office/drawing/2014/main" id="{D5BA4102-C765-4B7B-8A96-BAB6F993A231}"/>
              </a:ext>
            </a:extLst>
          </p:cNvPr>
          <p:cNvSpPr/>
          <p:nvPr/>
        </p:nvSpPr>
        <p:spPr>
          <a:xfrm>
            <a:off x="278393" y="4930989"/>
            <a:ext cx="361807" cy="16520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395E2C6-DCD1-480E-9337-23A0D5362227}"/>
              </a:ext>
            </a:extLst>
          </p:cNvPr>
          <p:cNvSpPr/>
          <p:nvPr/>
        </p:nvSpPr>
        <p:spPr>
          <a:xfrm>
            <a:off x="638516" y="4652798"/>
            <a:ext cx="2479418" cy="57996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400" b="1" i="0" u="none" strike="noStrike" kern="1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Mục</a:t>
            </a:r>
            <a:r>
              <a:rPr kumimoji="0" lang="en-US" sz="2400" b="1" i="0" u="none" strike="noStrike" kern="100" cap="none" spc="0" normalizeH="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 </a:t>
            </a:r>
            <a:r>
              <a:rPr kumimoji="0" lang="en-US" sz="2400" b="1" i="0" u="none" strike="noStrike" kern="100" cap="none" spc="0" normalizeH="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đích</a:t>
            </a:r>
            <a:r>
              <a:rPr kumimoji="0" lang="en-US" sz="2400" b="1" i="0" u="none" strike="noStrike" kern="100" cap="none" spc="0" normalizeH="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a:t>
            </a:r>
            <a:endParaRPr kumimoji="0" lang="en-US" sz="24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endParaRPr>
          </a:p>
        </p:txBody>
      </p:sp>
      <p:sp>
        <p:nvSpPr>
          <p:cNvPr id="40" name="Arrow: Right 39">
            <a:extLst>
              <a:ext uri="{FF2B5EF4-FFF2-40B4-BE49-F238E27FC236}">
                <a16:creationId xmlns:a16="http://schemas.microsoft.com/office/drawing/2014/main" id="{F8612460-4EE7-4D1D-9619-601359405DC8}"/>
              </a:ext>
            </a:extLst>
          </p:cNvPr>
          <p:cNvSpPr/>
          <p:nvPr/>
        </p:nvSpPr>
        <p:spPr>
          <a:xfrm>
            <a:off x="219968" y="5987606"/>
            <a:ext cx="361807" cy="16520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CF1FC0AE-7423-4FFA-AF92-A85E587D7683}"/>
              </a:ext>
            </a:extLst>
          </p:cNvPr>
          <p:cNvSpPr/>
          <p:nvPr/>
        </p:nvSpPr>
        <p:spPr>
          <a:xfrm>
            <a:off x="580091" y="5709415"/>
            <a:ext cx="2479418" cy="57996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400" b="1" i="0" u="none" strike="noStrike" kern="1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Nơi</a:t>
            </a:r>
            <a:r>
              <a:rPr kumimoji="0" lang="en-US" sz="2400" b="1" i="0" u="none" strike="noStrike" kern="100" cap="none" spc="0" normalizeH="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 </a:t>
            </a:r>
            <a:r>
              <a:rPr kumimoji="0" lang="en-US" sz="2400" b="1" i="0" u="none" strike="noStrike" kern="100" cap="none" spc="0" normalizeH="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chốn</a:t>
            </a:r>
            <a:r>
              <a:rPr kumimoji="0" lang="en-US" sz="2400" b="1" i="0" u="none" strike="noStrike" kern="100" cap="none" spc="0" normalizeH="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a:t>
            </a:r>
            <a:endParaRPr kumimoji="0" lang="en-US" sz="24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endParaRPr>
          </a:p>
        </p:txBody>
      </p:sp>
      <p:pic>
        <p:nvPicPr>
          <p:cNvPr id="15" name="Picture 14">
            <a:extLst>
              <a:ext uri="{FF2B5EF4-FFF2-40B4-BE49-F238E27FC236}">
                <a16:creationId xmlns:a16="http://schemas.microsoft.com/office/drawing/2014/main" id="{2ABABDCC-4F87-4906-9D15-37E1340FBF00}"/>
              </a:ext>
            </a:extLst>
          </p:cNvPr>
          <p:cNvPicPr>
            <a:picLocks noChangeAspect="1"/>
          </p:cNvPicPr>
          <p:nvPr/>
        </p:nvPicPr>
        <p:blipFill>
          <a:blip r:embed="rId6"/>
          <a:stretch>
            <a:fillRect/>
          </a:stretch>
        </p:blipFill>
        <p:spPr>
          <a:xfrm>
            <a:off x="4964333" y="608952"/>
            <a:ext cx="2150245" cy="1418305"/>
          </a:xfrm>
          <a:prstGeom prst="rect">
            <a:avLst/>
          </a:prstGeom>
        </p:spPr>
      </p:pic>
      <p:pic>
        <p:nvPicPr>
          <p:cNvPr id="16" name="Picture 15">
            <a:extLst>
              <a:ext uri="{FF2B5EF4-FFF2-40B4-BE49-F238E27FC236}">
                <a16:creationId xmlns:a16="http://schemas.microsoft.com/office/drawing/2014/main" id="{D6127FE1-FACA-4F6D-AE96-A94D2C074C54}"/>
              </a:ext>
            </a:extLst>
          </p:cNvPr>
          <p:cNvPicPr>
            <a:picLocks noChangeAspect="1"/>
          </p:cNvPicPr>
          <p:nvPr/>
        </p:nvPicPr>
        <p:blipFill>
          <a:blip r:embed="rId7"/>
          <a:stretch>
            <a:fillRect/>
          </a:stretch>
        </p:blipFill>
        <p:spPr>
          <a:xfrm>
            <a:off x="6837374" y="2188815"/>
            <a:ext cx="2109749" cy="1407598"/>
          </a:xfrm>
          <a:prstGeom prst="rect">
            <a:avLst/>
          </a:prstGeom>
        </p:spPr>
      </p:pic>
      <p:pic>
        <p:nvPicPr>
          <p:cNvPr id="17" name="Picture 16">
            <a:extLst>
              <a:ext uri="{FF2B5EF4-FFF2-40B4-BE49-F238E27FC236}">
                <a16:creationId xmlns:a16="http://schemas.microsoft.com/office/drawing/2014/main" id="{3CEED939-4A6E-4A0B-8ADC-B48FA32E1420}"/>
              </a:ext>
            </a:extLst>
          </p:cNvPr>
          <p:cNvPicPr>
            <a:picLocks noChangeAspect="1"/>
          </p:cNvPicPr>
          <p:nvPr/>
        </p:nvPicPr>
        <p:blipFill>
          <a:blip r:embed="rId8"/>
          <a:stretch>
            <a:fillRect/>
          </a:stretch>
        </p:blipFill>
        <p:spPr>
          <a:xfrm>
            <a:off x="6832961" y="3859791"/>
            <a:ext cx="2104674" cy="1372974"/>
          </a:xfrm>
          <a:prstGeom prst="rect">
            <a:avLst/>
          </a:prstGeom>
        </p:spPr>
      </p:pic>
      <p:pic>
        <p:nvPicPr>
          <p:cNvPr id="18" name="Picture 17">
            <a:extLst>
              <a:ext uri="{FF2B5EF4-FFF2-40B4-BE49-F238E27FC236}">
                <a16:creationId xmlns:a16="http://schemas.microsoft.com/office/drawing/2014/main" id="{1CA5C9AE-F5F1-4E7E-8EB6-1AD7856B05FB}"/>
              </a:ext>
            </a:extLst>
          </p:cNvPr>
          <p:cNvPicPr>
            <a:picLocks noChangeAspect="1"/>
          </p:cNvPicPr>
          <p:nvPr/>
        </p:nvPicPr>
        <p:blipFill>
          <a:blip r:embed="rId9"/>
          <a:stretch>
            <a:fillRect/>
          </a:stretch>
        </p:blipFill>
        <p:spPr>
          <a:xfrm>
            <a:off x="2576887" y="5702743"/>
            <a:ext cx="2352001" cy="1013857"/>
          </a:xfrm>
          <a:prstGeom prst="rect">
            <a:avLst/>
          </a:prstGeom>
        </p:spPr>
      </p:pic>
    </p:spTree>
    <p:extLst>
      <p:ext uri="{BB962C8B-B14F-4D97-AF65-F5344CB8AC3E}">
        <p14:creationId xmlns:p14="http://schemas.microsoft.com/office/powerpoint/2010/main" val="2874968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inVertical)">
                                      <p:cBhvr>
                                        <p:cTn id="15" dur="500"/>
                                        <p:tgtEl>
                                          <p:spTgt spid="23"/>
                                        </p:tgtEl>
                                      </p:cBhvr>
                                    </p:animEffect>
                                  </p:childTnLst>
                                </p:cTn>
                              </p:par>
                              <p:par>
                                <p:cTn id="16" presetID="16" presetClass="entr" presetSubtype="21"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inVertic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arn(inVertical)">
                                      <p:cBhvr>
                                        <p:cTn id="23" dur="500"/>
                                        <p:tgtEl>
                                          <p:spTgt spid="22"/>
                                        </p:tgtEl>
                                      </p:cBhvr>
                                    </p:animEffect>
                                  </p:childTnLst>
                                </p:cTn>
                              </p:par>
                              <p:par>
                                <p:cTn id="24" presetID="16" presetClass="entr" presetSubtype="21"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inVertical)">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barn(inVertical)">
                                      <p:cBhvr>
                                        <p:cTn id="31" dur="500"/>
                                        <p:tgtEl>
                                          <p:spTgt spid="25"/>
                                        </p:tgtEl>
                                      </p:cBhvr>
                                    </p:animEffect>
                                  </p:childTnLst>
                                </p:cTn>
                              </p:par>
                              <p:par>
                                <p:cTn id="32" presetID="16" presetClass="entr" presetSubtype="21"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arn(inVertical)">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barn(inVertical)">
                                      <p:cBhvr>
                                        <p:cTn id="39" dur="500"/>
                                        <p:tgtEl>
                                          <p:spTgt spid="3"/>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arn(inVertical)">
                                      <p:cBhvr>
                                        <p:cTn id="42" dur="500"/>
                                        <p:tgtEl>
                                          <p:spTgt spid="14"/>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barn(inVertical)">
                                      <p:cBhvr>
                                        <p:cTn id="45" dur="500"/>
                                        <p:tgtEl>
                                          <p:spTgt spid="35"/>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barn(inVertical)">
                                      <p:cBhvr>
                                        <p:cTn id="50" dur="500"/>
                                        <p:tgtEl>
                                          <p:spTgt spid="37"/>
                                        </p:tgtEl>
                                      </p:cBhvr>
                                    </p:animEffect>
                                  </p:childTnLst>
                                </p:cTn>
                              </p:par>
                              <p:par>
                                <p:cTn id="51" presetID="16" presetClass="entr" presetSubtype="21" fill="hold" nodeType="with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barn(inVertical)">
                                      <p:cBhvr>
                                        <p:cTn id="53" dur="500"/>
                                        <p:tgtEl>
                                          <p:spTgt spid="27"/>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barn(inVertical)">
                                      <p:cBhvr>
                                        <p:cTn id="56" dur="500"/>
                                        <p:tgtEl>
                                          <p:spTgt spid="36"/>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barn(inVertical)">
                                      <p:cBhvr>
                                        <p:cTn id="61" dur="500"/>
                                        <p:tgtEl>
                                          <p:spTgt spid="26"/>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38"/>
                                        </p:tgtEl>
                                        <p:attrNameLst>
                                          <p:attrName>style.visibility</p:attrName>
                                        </p:attrNameLst>
                                      </p:cBhvr>
                                      <p:to>
                                        <p:strVal val="visible"/>
                                      </p:to>
                                    </p:set>
                                    <p:animEffect transition="in" filter="barn(inVertical)">
                                      <p:cBhvr>
                                        <p:cTn id="64" dur="500"/>
                                        <p:tgtEl>
                                          <p:spTgt spid="38"/>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barn(inVertical)">
                                      <p:cBhvr>
                                        <p:cTn id="67" dur="500"/>
                                        <p:tgtEl>
                                          <p:spTgt spid="39"/>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barn(inVertical)">
                                      <p:cBhvr>
                                        <p:cTn id="72" dur="500"/>
                                        <p:tgtEl>
                                          <p:spTgt spid="33"/>
                                        </p:tgtEl>
                                      </p:cBhvr>
                                    </p:animEffect>
                                  </p:childTnLst>
                                </p:cTn>
                              </p:par>
                              <p:par>
                                <p:cTn id="73" presetID="16" presetClass="entr" presetSubtype="21" fill="hold" grpId="0" nodeType="with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barn(inVertical)">
                                      <p:cBhvr>
                                        <p:cTn id="75" dur="500"/>
                                        <p:tgtEl>
                                          <p:spTgt spid="40"/>
                                        </p:tgtEl>
                                      </p:cBhvr>
                                    </p:animEffect>
                                  </p:childTnLst>
                                </p:cTn>
                              </p:par>
                              <p:par>
                                <p:cTn id="76" presetID="16" presetClass="entr" presetSubtype="21" fill="hold" grpId="0" nodeType="withEffect">
                                  <p:stCondLst>
                                    <p:cond delay="0"/>
                                  </p:stCondLst>
                                  <p:childTnLst>
                                    <p:set>
                                      <p:cBhvr>
                                        <p:cTn id="77" dur="1" fill="hold">
                                          <p:stCondLst>
                                            <p:cond delay="0"/>
                                          </p:stCondLst>
                                        </p:cTn>
                                        <p:tgtEl>
                                          <p:spTgt spid="41"/>
                                        </p:tgtEl>
                                        <p:attrNameLst>
                                          <p:attrName>style.visibility</p:attrName>
                                        </p:attrNameLst>
                                      </p:cBhvr>
                                      <p:to>
                                        <p:strVal val="visible"/>
                                      </p:to>
                                    </p:set>
                                    <p:animEffect transition="in" filter="barn(inVertical)">
                                      <p:cBhvr>
                                        <p:cTn id="7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3" grpId="0"/>
      <p:bldP spid="25" grpId="0"/>
      <p:bldP spid="22" grpId="0"/>
      <p:bldP spid="14" grpId="0" animBg="1"/>
      <p:bldP spid="35" grpId="0"/>
      <p:bldP spid="36" grpId="0" animBg="1"/>
      <p:bldP spid="37" grpId="0"/>
      <p:bldP spid="38" grpId="0" animBg="1"/>
      <p:bldP spid="39" grpId="0"/>
      <p:bldP spid="40" grpId="0" animBg="1"/>
      <p:bldP spid="4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pic>
        <p:nvPicPr>
          <p:cNvPr id="839" name="Google Shape;839;p2"/>
          <p:cNvPicPr preferRelativeResize="0"/>
          <p:nvPr/>
        </p:nvPicPr>
        <p:blipFill rotWithShape="1">
          <a:blip r:embed="rId3">
            <a:alphaModFix/>
          </a:blip>
          <a:srcRect/>
          <a:stretch/>
        </p:blipFill>
        <p:spPr>
          <a:xfrm>
            <a:off x="0" y="-15776"/>
            <a:ext cx="9144000" cy="6873776"/>
          </a:xfrm>
          <a:prstGeom prst="rect">
            <a:avLst/>
          </a:prstGeom>
          <a:noFill/>
          <a:ln>
            <a:noFill/>
          </a:ln>
        </p:spPr>
      </p:pic>
      <p:pic>
        <p:nvPicPr>
          <p:cNvPr id="840" name="Google Shape;840;p2"/>
          <p:cNvPicPr preferRelativeResize="0"/>
          <p:nvPr/>
        </p:nvPicPr>
        <p:blipFill rotWithShape="1">
          <a:blip r:embed="rId4">
            <a:alphaModFix/>
          </a:blip>
          <a:srcRect l="5680" t="10694" r="14558" b="12834"/>
          <a:stretch/>
        </p:blipFill>
        <p:spPr>
          <a:xfrm>
            <a:off x="3125005" y="1095649"/>
            <a:ext cx="2331720" cy="3061392"/>
          </a:xfrm>
          <a:prstGeom prst="rect">
            <a:avLst/>
          </a:prstGeom>
          <a:noFill/>
          <a:ln>
            <a:noFill/>
          </a:ln>
        </p:spPr>
      </p:pic>
      <p:pic>
        <p:nvPicPr>
          <p:cNvPr id="841" name="Google Shape;841;p2"/>
          <p:cNvPicPr preferRelativeResize="0"/>
          <p:nvPr/>
        </p:nvPicPr>
        <p:blipFill rotWithShape="1">
          <a:blip r:embed="rId5">
            <a:alphaModFix/>
          </a:blip>
          <a:srcRect r="86061" b="62667"/>
          <a:stretch/>
        </p:blipFill>
        <p:spPr>
          <a:xfrm>
            <a:off x="-303035" y="241119"/>
            <a:ext cx="2331720" cy="2385226"/>
          </a:xfrm>
          <a:prstGeom prst="rect">
            <a:avLst/>
          </a:prstGeom>
          <a:noFill/>
          <a:ln>
            <a:noFill/>
          </a:ln>
        </p:spPr>
      </p:pic>
      <p:pic>
        <p:nvPicPr>
          <p:cNvPr id="842" name="Google Shape;842;p2"/>
          <p:cNvPicPr preferRelativeResize="0"/>
          <p:nvPr/>
        </p:nvPicPr>
        <p:blipFill rotWithShape="1">
          <a:blip r:embed="rId5">
            <a:alphaModFix/>
          </a:blip>
          <a:srcRect t="49498" r="78939"/>
          <a:stretch/>
        </p:blipFill>
        <p:spPr>
          <a:xfrm rot="-877060">
            <a:off x="931522" y="3649691"/>
            <a:ext cx="4017352" cy="3679361"/>
          </a:xfrm>
          <a:prstGeom prst="rect">
            <a:avLst/>
          </a:prstGeom>
          <a:noFill/>
          <a:ln>
            <a:noFill/>
          </a:ln>
        </p:spPr>
      </p:pic>
      <p:pic>
        <p:nvPicPr>
          <p:cNvPr id="843" name="Google Shape;843;p2"/>
          <p:cNvPicPr preferRelativeResize="0"/>
          <p:nvPr/>
        </p:nvPicPr>
        <p:blipFill rotWithShape="1">
          <a:blip r:embed="rId6">
            <a:alphaModFix/>
          </a:blip>
          <a:srcRect t="9905" r="71460" b="70286"/>
          <a:stretch/>
        </p:blipFill>
        <p:spPr>
          <a:xfrm>
            <a:off x="1913571" y="270356"/>
            <a:ext cx="1643342" cy="1520868"/>
          </a:xfrm>
          <a:prstGeom prst="rect">
            <a:avLst/>
          </a:prstGeom>
          <a:noFill/>
          <a:ln>
            <a:noFill/>
          </a:ln>
        </p:spPr>
      </p:pic>
      <p:pic>
        <p:nvPicPr>
          <p:cNvPr id="844" name="Google Shape;844;p2"/>
          <p:cNvPicPr preferRelativeResize="0"/>
          <p:nvPr/>
        </p:nvPicPr>
        <p:blipFill rotWithShape="1">
          <a:blip r:embed="rId6">
            <a:alphaModFix/>
          </a:blip>
          <a:srcRect l="83658" t="36888" b="49777"/>
          <a:stretch/>
        </p:blipFill>
        <p:spPr>
          <a:xfrm>
            <a:off x="5427512" y="4179804"/>
            <a:ext cx="840545" cy="914400"/>
          </a:xfrm>
          <a:prstGeom prst="rect">
            <a:avLst/>
          </a:prstGeom>
          <a:noFill/>
          <a:ln>
            <a:noFill/>
          </a:ln>
        </p:spPr>
      </p:pic>
      <p:pic>
        <p:nvPicPr>
          <p:cNvPr id="845" name="Google Shape;845;p2"/>
          <p:cNvPicPr preferRelativeResize="0"/>
          <p:nvPr/>
        </p:nvPicPr>
        <p:blipFill rotWithShape="1">
          <a:blip r:embed="rId6">
            <a:alphaModFix/>
          </a:blip>
          <a:srcRect l="83658" t="36888" b="49777"/>
          <a:stretch/>
        </p:blipFill>
        <p:spPr>
          <a:xfrm>
            <a:off x="8351719" y="586361"/>
            <a:ext cx="840545" cy="914400"/>
          </a:xfrm>
          <a:prstGeom prst="rect">
            <a:avLst/>
          </a:prstGeom>
          <a:noFill/>
          <a:ln>
            <a:noFill/>
          </a:ln>
        </p:spPr>
      </p:pic>
      <p:pic>
        <p:nvPicPr>
          <p:cNvPr id="846" name="Google Shape;846;p2"/>
          <p:cNvPicPr preferRelativeResize="0"/>
          <p:nvPr/>
        </p:nvPicPr>
        <p:blipFill rotWithShape="1">
          <a:blip r:embed="rId5">
            <a:alphaModFix/>
          </a:blip>
          <a:srcRect l="59741" r="30649" b="68635"/>
          <a:stretch/>
        </p:blipFill>
        <p:spPr>
          <a:xfrm>
            <a:off x="4106638" y="2818184"/>
            <a:ext cx="724989" cy="903696"/>
          </a:xfrm>
          <a:prstGeom prst="rect">
            <a:avLst/>
          </a:prstGeom>
          <a:noFill/>
          <a:ln>
            <a:noFill/>
          </a:ln>
        </p:spPr>
      </p:pic>
      <p:pic>
        <p:nvPicPr>
          <p:cNvPr id="847" name="Google Shape;847;p2"/>
          <p:cNvPicPr preferRelativeResize="0"/>
          <p:nvPr/>
        </p:nvPicPr>
        <p:blipFill rotWithShape="1">
          <a:blip r:embed="rId6">
            <a:alphaModFix/>
          </a:blip>
          <a:srcRect b="90000"/>
          <a:stretch/>
        </p:blipFill>
        <p:spPr>
          <a:xfrm>
            <a:off x="0" y="-34595"/>
            <a:ext cx="9144000" cy="685800"/>
          </a:xfrm>
          <a:prstGeom prst="rect">
            <a:avLst/>
          </a:prstGeom>
          <a:noFill/>
          <a:ln>
            <a:noFill/>
          </a:ln>
        </p:spPr>
      </p:pic>
      <p:pic>
        <p:nvPicPr>
          <p:cNvPr id="848" name="Google Shape;848;p2"/>
          <p:cNvPicPr preferRelativeResize="0"/>
          <p:nvPr/>
        </p:nvPicPr>
        <p:blipFill rotWithShape="1">
          <a:blip r:embed="rId5">
            <a:alphaModFix/>
          </a:blip>
          <a:srcRect l="63117" t="50406" r="27013" b="6978"/>
          <a:stretch/>
        </p:blipFill>
        <p:spPr>
          <a:xfrm>
            <a:off x="7758057" y="4540195"/>
            <a:ext cx="744583" cy="1227908"/>
          </a:xfrm>
          <a:prstGeom prst="rect">
            <a:avLst/>
          </a:prstGeom>
          <a:noFill/>
          <a:ln>
            <a:noFill/>
          </a:ln>
        </p:spPr>
      </p:pic>
      <p:pic>
        <p:nvPicPr>
          <p:cNvPr id="849" name="Google Shape;849;p2"/>
          <p:cNvPicPr preferRelativeResize="0"/>
          <p:nvPr/>
        </p:nvPicPr>
        <p:blipFill rotWithShape="1">
          <a:blip r:embed="rId5">
            <a:alphaModFix/>
          </a:blip>
          <a:srcRect l="59741" r="30649" b="68635"/>
          <a:stretch/>
        </p:blipFill>
        <p:spPr>
          <a:xfrm>
            <a:off x="3921248" y="5489372"/>
            <a:ext cx="724989" cy="903696"/>
          </a:xfrm>
          <a:prstGeom prst="rect">
            <a:avLst/>
          </a:prstGeom>
          <a:noFill/>
          <a:ln>
            <a:noFill/>
          </a:ln>
        </p:spPr>
      </p:pic>
      <p:pic>
        <p:nvPicPr>
          <p:cNvPr id="850" name="Google Shape;850;p2"/>
          <p:cNvPicPr preferRelativeResize="0"/>
          <p:nvPr/>
        </p:nvPicPr>
        <p:blipFill rotWithShape="1">
          <a:blip r:embed="rId5">
            <a:alphaModFix/>
          </a:blip>
          <a:srcRect l="12987" t="26830" r="75844" b="43247"/>
          <a:stretch/>
        </p:blipFill>
        <p:spPr>
          <a:xfrm>
            <a:off x="3264084" y="1887650"/>
            <a:ext cx="842554" cy="862149"/>
          </a:xfrm>
          <a:prstGeom prst="rect">
            <a:avLst/>
          </a:prstGeom>
          <a:noFill/>
          <a:ln>
            <a:noFill/>
          </a:ln>
        </p:spPr>
      </p:pic>
      <p:pic>
        <p:nvPicPr>
          <p:cNvPr id="851" name="Google Shape;851;p2"/>
          <p:cNvPicPr preferRelativeResize="0"/>
          <p:nvPr/>
        </p:nvPicPr>
        <p:blipFill rotWithShape="1">
          <a:blip r:embed="rId7">
            <a:alphaModFix/>
          </a:blip>
          <a:srcRect l="83658" t="36888" b="49777"/>
          <a:stretch/>
        </p:blipFill>
        <p:spPr>
          <a:xfrm>
            <a:off x="692816" y="4581386"/>
            <a:ext cx="518618" cy="564187"/>
          </a:xfrm>
          <a:prstGeom prst="rect">
            <a:avLst/>
          </a:prstGeom>
          <a:noFill/>
          <a:ln>
            <a:noFill/>
          </a:ln>
        </p:spPr>
      </p:pic>
      <p:pic>
        <p:nvPicPr>
          <p:cNvPr id="852" name="Google Shape;852;p2"/>
          <p:cNvPicPr preferRelativeResize="0"/>
          <p:nvPr/>
        </p:nvPicPr>
        <p:blipFill rotWithShape="1">
          <a:blip r:embed="rId5">
            <a:alphaModFix/>
          </a:blip>
          <a:srcRect l="59741" r="30649" b="68635"/>
          <a:stretch/>
        </p:blipFill>
        <p:spPr>
          <a:xfrm>
            <a:off x="7861273" y="2687710"/>
            <a:ext cx="1176742" cy="1466804"/>
          </a:xfrm>
          <a:prstGeom prst="rect">
            <a:avLst/>
          </a:prstGeom>
          <a:noFill/>
          <a:ln>
            <a:noFill/>
          </a:ln>
        </p:spPr>
      </p:pic>
      <p:pic>
        <p:nvPicPr>
          <p:cNvPr id="853" name="Google Shape;853;p2"/>
          <p:cNvPicPr preferRelativeResize="0"/>
          <p:nvPr/>
        </p:nvPicPr>
        <p:blipFill rotWithShape="1">
          <a:blip r:embed="rId6">
            <a:alphaModFix/>
          </a:blip>
          <a:srcRect b="90000"/>
          <a:stretch/>
        </p:blipFill>
        <p:spPr>
          <a:xfrm rot="10800000">
            <a:off x="0" y="6136633"/>
            <a:ext cx="9144000" cy="685800"/>
          </a:xfrm>
          <a:prstGeom prst="rect">
            <a:avLst/>
          </a:prstGeom>
          <a:noFill/>
          <a:ln>
            <a:noFill/>
          </a:ln>
        </p:spPr>
      </p:pic>
      <p:pic>
        <p:nvPicPr>
          <p:cNvPr id="854" name="Google Shape;854;p2"/>
          <p:cNvPicPr preferRelativeResize="0"/>
          <p:nvPr/>
        </p:nvPicPr>
        <p:blipFill rotWithShape="1">
          <a:blip r:embed="rId4">
            <a:alphaModFix/>
          </a:blip>
          <a:srcRect l="5680" t="10694" r="14558" b="12834"/>
          <a:stretch/>
        </p:blipFill>
        <p:spPr>
          <a:xfrm>
            <a:off x="241184" y="1134403"/>
            <a:ext cx="2388076" cy="3037261"/>
          </a:xfrm>
          <a:prstGeom prst="rect">
            <a:avLst/>
          </a:prstGeom>
          <a:noFill/>
          <a:ln>
            <a:noFill/>
          </a:ln>
        </p:spPr>
      </p:pic>
      <p:sp>
        <p:nvSpPr>
          <p:cNvPr id="855" name="Google Shape;855;p2"/>
          <p:cNvSpPr/>
          <p:nvPr/>
        </p:nvSpPr>
        <p:spPr>
          <a:xfrm>
            <a:off x="638846" y="2072825"/>
            <a:ext cx="1643342" cy="646290"/>
          </a:xfrm>
          <a:prstGeom prst="rect">
            <a:avLst/>
          </a:prstGeom>
          <a:noFill/>
          <a:ln>
            <a:noFill/>
          </a:ln>
        </p:spPr>
        <p:txBody>
          <a:bodyPr spcFirstLastPara="1" wrap="square" lIns="91425" tIns="45700" rIns="91425" bIns="45700" anchor="t" anchorCtr="0">
            <a:spAutoFit/>
          </a:bodyPr>
          <a:lstStyle/>
          <a:p>
            <a:pPr lvl="0" algn="just"/>
            <a:r>
              <a:rPr lang="en-US" sz="1800" b="1" dirty="0">
                <a:latin typeface="Times New Roman"/>
                <a:ea typeface="Times New Roman"/>
                <a:cs typeface="Times New Roman"/>
                <a:sym typeface="Times New Roman"/>
              </a:rPr>
              <a:t>T</a:t>
            </a:r>
            <a:r>
              <a:rPr lang="vi-VN" sz="1800" b="1" dirty="0">
                <a:latin typeface="Times New Roman"/>
                <a:ea typeface="Times New Roman"/>
                <a:cs typeface="Times New Roman"/>
                <a:sym typeface="Times New Roman"/>
              </a:rPr>
              <a:t>rạng ngữ chỉ thời gian</a:t>
            </a:r>
            <a:r>
              <a:rPr lang="en-US" sz="1800" b="1" dirty="0">
                <a:latin typeface="Times New Roman"/>
                <a:ea typeface="Times New Roman"/>
                <a:cs typeface="Times New Roman"/>
                <a:sym typeface="Times New Roman"/>
              </a:rPr>
              <a:t>.</a:t>
            </a:r>
            <a:endParaRPr kumimoji="0" sz="18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
        <p:nvSpPr>
          <p:cNvPr id="856" name="Google Shape;856;p2"/>
          <p:cNvSpPr/>
          <p:nvPr/>
        </p:nvSpPr>
        <p:spPr>
          <a:xfrm>
            <a:off x="3595702" y="1715821"/>
            <a:ext cx="1394544" cy="923289"/>
          </a:xfrm>
          <a:prstGeom prst="rect">
            <a:avLst/>
          </a:prstGeom>
          <a:noFill/>
          <a:ln>
            <a:noFill/>
          </a:ln>
        </p:spPr>
        <p:txBody>
          <a:bodyPr spcFirstLastPara="1" wrap="square" lIns="91425" tIns="45700" rIns="91425" bIns="45700" anchor="t" anchorCtr="0">
            <a:spAutoFit/>
          </a:bodyPr>
          <a:lstStyle/>
          <a:p>
            <a:pPr lvl="0" algn="just"/>
            <a:r>
              <a:rPr lang="vi-VN" sz="1800" b="1" dirty="0">
                <a:latin typeface="Times New Roman"/>
                <a:ea typeface="Times New Roman"/>
                <a:cs typeface="Times New Roman"/>
                <a:sym typeface="Times New Roman"/>
              </a:rPr>
              <a:t>Trạng ngữ chỉ </a:t>
            </a:r>
            <a:r>
              <a:rPr lang="en-US" sz="1800" b="1" dirty="0" err="1">
                <a:latin typeface="Times New Roman"/>
                <a:ea typeface="Times New Roman"/>
                <a:cs typeface="Times New Roman"/>
                <a:sym typeface="Times New Roman"/>
              </a:rPr>
              <a:t>nơi</a:t>
            </a:r>
            <a:r>
              <a:rPr lang="en-US" sz="1800" b="1" dirty="0">
                <a:latin typeface="Times New Roman"/>
                <a:ea typeface="Times New Roman"/>
                <a:cs typeface="Times New Roman"/>
                <a:sym typeface="Times New Roman"/>
              </a:rPr>
              <a:t> </a:t>
            </a:r>
            <a:r>
              <a:rPr lang="en-US" sz="1800" b="1" dirty="0" err="1">
                <a:latin typeface="Times New Roman"/>
                <a:ea typeface="Times New Roman"/>
                <a:cs typeface="Times New Roman"/>
                <a:sym typeface="Times New Roman"/>
              </a:rPr>
              <a:t>chốn</a:t>
            </a:r>
            <a:r>
              <a:rPr lang="vi-VN" sz="1800" b="1" dirty="0">
                <a:latin typeface="Times New Roman"/>
                <a:ea typeface="Times New Roman"/>
                <a:cs typeface="Times New Roman"/>
                <a:sym typeface="Times New Roman"/>
              </a:rPr>
              <a:t>.</a:t>
            </a:r>
          </a:p>
        </p:txBody>
      </p:sp>
      <p:pic>
        <p:nvPicPr>
          <p:cNvPr id="20" name="Google Shape;840;p2">
            <a:extLst>
              <a:ext uri="{FF2B5EF4-FFF2-40B4-BE49-F238E27FC236}">
                <a16:creationId xmlns:a16="http://schemas.microsoft.com/office/drawing/2014/main" id="{AFD38ACD-FBDA-4EF8-BC83-497780A5B884}"/>
              </a:ext>
            </a:extLst>
          </p:cNvPr>
          <p:cNvPicPr preferRelativeResize="0"/>
          <p:nvPr/>
        </p:nvPicPr>
        <p:blipFill rotWithShape="1">
          <a:blip r:embed="rId4">
            <a:alphaModFix/>
          </a:blip>
          <a:srcRect l="5680" t="10694" r="14558" b="12834"/>
          <a:stretch/>
        </p:blipFill>
        <p:spPr>
          <a:xfrm>
            <a:off x="5825896" y="962380"/>
            <a:ext cx="2403704" cy="2923820"/>
          </a:xfrm>
          <a:prstGeom prst="rect">
            <a:avLst/>
          </a:prstGeom>
          <a:noFill/>
          <a:ln>
            <a:noFill/>
          </a:ln>
        </p:spPr>
      </p:pic>
      <p:pic>
        <p:nvPicPr>
          <p:cNvPr id="21" name="Google Shape;846;p2">
            <a:extLst>
              <a:ext uri="{FF2B5EF4-FFF2-40B4-BE49-F238E27FC236}">
                <a16:creationId xmlns:a16="http://schemas.microsoft.com/office/drawing/2014/main" id="{5CE40165-5D94-4417-BAF0-D5E6E16B925C}"/>
              </a:ext>
            </a:extLst>
          </p:cNvPr>
          <p:cNvPicPr preferRelativeResize="0"/>
          <p:nvPr/>
        </p:nvPicPr>
        <p:blipFill rotWithShape="1">
          <a:blip r:embed="rId5">
            <a:alphaModFix/>
          </a:blip>
          <a:srcRect l="59741" r="30649" b="68635"/>
          <a:stretch/>
        </p:blipFill>
        <p:spPr>
          <a:xfrm>
            <a:off x="7097666" y="787355"/>
            <a:ext cx="724989" cy="903696"/>
          </a:xfrm>
          <a:prstGeom prst="rect">
            <a:avLst/>
          </a:prstGeom>
          <a:noFill/>
          <a:ln>
            <a:noFill/>
          </a:ln>
        </p:spPr>
      </p:pic>
      <p:sp>
        <p:nvSpPr>
          <p:cNvPr id="22" name="Google Shape;856;p2">
            <a:extLst>
              <a:ext uri="{FF2B5EF4-FFF2-40B4-BE49-F238E27FC236}">
                <a16:creationId xmlns:a16="http://schemas.microsoft.com/office/drawing/2014/main" id="{224B175E-C856-41B8-AFC0-DD2E793E6D60}"/>
              </a:ext>
            </a:extLst>
          </p:cNvPr>
          <p:cNvSpPr/>
          <p:nvPr/>
        </p:nvSpPr>
        <p:spPr>
          <a:xfrm>
            <a:off x="6155604" y="1922436"/>
            <a:ext cx="1675436" cy="646290"/>
          </a:xfrm>
          <a:prstGeom prst="rect">
            <a:avLst/>
          </a:prstGeom>
          <a:noFill/>
          <a:ln>
            <a:noFill/>
          </a:ln>
        </p:spPr>
        <p:txBody>
          <a:bodyPr spcFirstLastPara="1" wrap="square" lIns="91425" tIns="45700" rIns="91425" bIns="45700" anchor="t" anchorCtr="0">
            <a:spAutoFit/>
          </a:bodyPr>
          <a:lstStyle/>
          <a:p>
            <a:pPr lvl="0" algn="just"/>
            <a:r>
              <a:rPr lang="vi-VN" sz="1800" b="1" dirty="0">
                <a:latin typeface="Times New Roman"/>
                <a:ea typeface="Times New Roman"/>
                <a:cs typeface="Times New Roman"/>
                <a:sym typeface="Times New Roman"/>
              </a:rPr>
              <a:t>Trạng ngữ chỉ</a:t>
            </a:r>
            <a:r>
              <a:rPr lang="en-US" sz="1800" b="1" dirty="0">
                <a:latin typeface="Times New Roman"/>
                <a:ea typeface="Times New Roman"/>
                <a:cs typeface="Times New Roman"/>
                <a:sym typeface="Times New Roman"/>
              </a:rPr>
              <a:t>              </a:t>
            </a:r>
            <a:r>
              <a:rPr lang="en-US" sz="1800" b="1" dirty="0" err="1">
                <a:latin typeface="Times New Roman"/>
                <a:ea typeface="Times New Roman"/>
                <a:cs typeface="Times New Roman"/>
                <a:sym typeface="Times New Roman"/>
              </a:rPr>
              <a:t>nguyên</a:t>
            </a:r>
            <a:r>
              <a:rPr lang="en-US" sz="1800" b="1" dirty="0">
                <a:latin typeface="Times New Roman"/>
                <a:ea typeface="Times New Roman"/>
                <a:cs typeface="Times New Roman"/>
                <a:sym typeface="Times New Roman"/>
              </a:rPr>
              <a:t> </a:t>
            </a:r>
            <a:r>
              <a:rPr lang="en-US" sz="1800" b="1" dirty="0" err="1">
                <a:latin typeface="Times New Roman"/>
                <a:ea typeface="Times New Roman"/>
                <a:cs typeface="Times New Roman"/>
                <a:sym typeface="Times New Roman"/>
              </a:rPr>
              <a:t>nhân</a:t>
            </a:r>
            <a:r>
              <a:rPr lang="vi-VN" sz="1800" b="1" dirty="0">
                <a:latin typeface="Times New Roman"/>
                <a:ea typeface="Times New Roman"/>
                <a:cs typeface="Times New Roman"/>
                <a:sym typeface="Times New Roman"/>
              </a:rPr>
              <a:t>.</a:t>
            </a:r>
          </a:p>
        </p:txBody>
      </p:sp>
      <p:sp>
        <p:nvSpPr>
          <p:cNvPr id="23" name="Google Shape;1087;p13">
            <a:extLst>
              <a:ext uri="{FF2B5EF4-FFF2-40B4-BE49-F238E27FC236}">
                <a16:creationId xmlns:a16="http://schemas.microsoft.com/office/drawing/2014/main" id="{CE5BD69F-0532-4454-996F-B8E397EB309A}"/>
              </a:ext>
            </a:extLst>
          </p:cNvPr>
          <p:cNvSpPr txBox="1"/>
          <p:nvPr/>
        </p:nvSpPr>
        <p:spPr>
          <a:xfrm>
            <a:off x="3449950" y="605685"/>
            <a:ext cx="4482616" cy="584735"/>
          </a:xfrm>
          <a:prstGeom prst="rect">
            <a:avLst/>
          </a:prstGeom>
          <a:noFill/>
          <a:ln>
            <a:noFill/>
          </a:ln>
        </p:spPr>
        <p:txBody>
          <a:bodyPr spcFirstLastPara="1" wrap="square" lIns="91425" tIns="45700" rIns="91425" bIns="45700" anchor="t" anchorCtr="0">
            <a:spAutoFit/>
          </a:bodyPr>
          <a:lstStyle/>
          <a:p>
            <a:pPr lvl="0"/>
            <a:r>
              <a:rPr lang="en-US" sz="3200" b="1" dirty="0" err="1">
                <a:solidFill>
                  <a:srgbClr val="2F5496"/>
                </a:solidFill>
                <a:latin typeface="Times New Roman"/>
                <a:ea typeface="Times New Roman"/>
                <a:cs typeface="Times New Roman"/>
                <a:sym typeface="Times New Roman"/>
              </a:rPr>
              <a:t>Có</a:t>
            </a:r>
            <a:r>
              <a:rPr lang="en-US" sz="3200" b="1" dirty="0">
                <a:solidFill>
                  <a:srgbClr val="2F5496"/>
                </a:solidFill>
                <a:latin typeface="Times New Roman"/>
                <a:ea typeface="Times New Roman"/>
                <a:cs typeface="Times New Roman"/>
                <a:sym typeface="Times New Roman"/>
              </a:rPr>
              <a:t> </a:t>
            </a:r>
            <a:r>
              <a:rPr lang="en-US" sz="3200" b="1" dirty="0" err="1">
                <a:solidFill>
                  <a:srgbClr val="2F5496"/>
                </a:solidFill>
                <a:latin typeface="Times New Roman"/>
                <a:ea typeface="Times New Roman"/>
                <a:cs typeface="Times New Roman"/>
                <a:sym typeface="Times New Roman"/>
              </a:rPr>
              <a:t>nhiều</a:t>
            </a:r>
            <a:r>
              <a:rPr lang="en-US" sz="3200" b="1" dirty="0">
                <a:solidFill>
                  <a:srgbClr val="2F5496"/>
                </a:solidFill>
                <a:latin typeface="Times New Roman"/>
                <a:ea typeface="Times New Roman"/>
                <a:cs typeface="Times New Roman"/>
                <a:sym typeface="Times New Roman"/>
              </a:rPr>
              <a:t> </a:t>
            </a:r>
            <a:r>
              <a:rPr lang="en-US" sz="3200" b="1" dirty="0" err="1">
                <a:solidFill>
                  <a:srgbClr val="2F5496"/>
                </a:solidFill>
                <a:latin typeface="Times New Roman"/>
                <a:ea typeface="Times New Roman"/>
                <a:cs typeface="Times New Roman"/>
                <a:sym typeface="Times New Roman"/>
              </a:rPr>
              <a:t>loại</a:t>
            </a:r>
            <a:r>
              <a:rPr lang="en-US" sz="3200" b="1" dirty="0">
                <a:solidFill>
                  <a:srgbClr val="2F5496"/>
                </a:solidFill>
                <a:latin typeface="Times New Roman"/>
                <a:ea typeface="Times New Roman"/>
                <a:cs typeface="Times New Roman"/>
                <a:sym typeface="Times New Roman"/>
              </a:rPr>
              <a:t> </a:t>
            </a:r>
            <a:r>
              <a:rPr lang="en-US" sz="3200" b="1" dirty="0" err="1">
                <a:solidFill>
                  <a:srgbClr val="2F5496"/>
                </a:solidFill>
                <a:latin typeface="Times New Roman"/>
                <a:ea typeface="Times New Roman"/>
                <a:cs typeface="Times New Roman"/>
                <a:sym typeface="Times New Roman"/>
              </a:rPr>
              <a:t>trạng</a:t>
            </a:r>
            <a:r>
              <a:rPr lang="en-US" sz="3200" b="1" dirty="0">
                <a:solidFill>
                  <a:srgbClr val="2F5496"/>
                </a:solidFill>
                <a:latin typeface="Times New Roman"/>
                <a:ea typeface="Times New Roman"/>
                <a:cs typeface="Times New Roman"/>
                <a:sym typeface="Times New Roman"/>
              </a:rPr>
              <a:t> </a:t>
            </a:r>
            <a:r>
              <a:rPr lang="en-US" sz="3200" b="1" dirty="0" err="1">
                <a:solidFill>
                  <a:srgbClr val="2F5496"/>
                </a:solidFill>
                <a:latin typeface="Times New Roman"/>
                <a:ea typeface="Times New Roman"/>
                <a:cs typeface="Times New Roman"/>
                <a:sym typeface="Times New Roman"/>
              </a:rPr>
              <a:t>ngữ</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24" name="Google Shape;840;p2">
            <a:extLst>
              <a:ext uri="{FF2B5EF4-FFF2-40B4-BE49-F238E27FC236}">
                <a16:creationId xmlns:a16="http://schemas.microsoft.com/office/drawing/2014/main" id="{8024CEE1-301B-4986-9F95-7F44D43D7308}"/>
              </a:ext>
            </a:extLst>
          </p:cNvPr>
          <p:cNvPicPr preferRelativeResize="0"/>
          <p:nvPr/>
        </p:nvPicPr>
        <p:blipFill rotWithShape="1">
          <a:blip r:embed="rId4">
            <a:alphaModFix/>
          </a:blip>
          <a:srcRect l="5680" t="10694" r="14558" b="12834"/>
          <a:stretch/>
        </p:blipFill>
        <p:spPr>
          <a:xfrm>
            <a:off x="5033808" y="3656020"/>
            <a:ext cx="2403704" cy="2923820"/>
          </a:xfrm>
          <a:prstGeom prst="rect">
            <a:avLst/>
          </a:prstGeom>
          <a:noFill/>
          <a:ln>
            <a:noFill/>
          </a:ln>
        </p:spPr>
      </p:pic>
      <p:sp>
        <p:nvSpPr>
          <p:cNvPr id="25" name="Google Shape;856;p2">
            <a:extLst>
              <a:ext uri="{FF2B5EF4-FFF2-40B4-BE49-F238E27FC236}">
                <a16:creationId xmlns:a16="http://schemas.microsoft.com/office/drawing/2014/main" id="{ECBC0F31-2136-404A-94CE-96CE0FE35412}"/>
              </a:ext>
            </a:extLst>
          </p:cNvPr>
          <p:cNvSpPr/>
          <p:nvPr/>
        </p:nvSpPr>
        <p:spPr>
          <a:xfrm>
            <a:off x="5363516" y="4616076"/>
            <a:ext cx="1675436" cy="646290"/>
          </a:xfrm>
          <a:prstGeom prst="rect">
            <a:avLst/>
          </a:prstGeom>
          <a:noFill/>
          <a:ln>
            <a:noFill/>
          </a:ln>
        </p:spPr>
        <p:txBody>
          <a:bodyPr spcFirstLastPara="1" wrap="square" lIns="91425" tIns="45700" rIns="91425" bIns="45700" anchor="t" anchorCtr="0">
            <a:spAutoFit/>
          </a:bodyPr>
          <a:lstStyle/>
          <a:p>
            <a:pPr lvl="0" algn="just"/>
            <a:r>
              <a:rPr lang="vi-VN" sz="1800" b="1" dirty="0">
                <a:latin typeface="Times New Roman"/>
                <a:ea typeface="Times New Roman"/>
                <a:cs typeface="Times New Roman"/>
                <a:sym typeface="Times New Roman"/>
              </a:rPr>
              <a:t>Trạng ngữ chỉ</a:t>
            </a:r>
            <a:r>
              <a:rPr lang="en-US" sz="1800" b="1" dirty="0">
                <a:latin typeface="Times New Roman"/>
                <a:ea typeface="Times New Roman"/>
                <a:cs typeface="Times New Roman"/>
                <a:sym typeface="Times New Roman"/>
              </a:rPr>
              <a:t>              </a:t>
            </a:r>
            <a:r>
              <a:rPr lang="en-US" sz="1800" b="1" dirty="0" err="1">
                <a:latin typeface="Times New Roman"/>
                <a:ea typeface="Times New Roman"/>
                <a:cs typeface="Times New Roman"/>
                <a:sym typeface="Times New Roman"/>
              </a:rPr>
              <a:t>mục</a:t>
            </a:r>
            <a:r>
              <a:rPr lang="en-US" sz="1800" b="1" dirty="0">
                <a:latin typeface="Times New Roman"/>
                <a:ea typeface="Times New Roman"/>
                <a:cs typeface="Times New Roman"/>
                <a:sym typeface="Times New Roman"/>
              </a:rPr>
              <a:t> </a:t>
            </a:r>
            <a:r>
              <a:rPr lang="en-US" sz="1800" b="1" dirty="0" err="1">
                <a:latin typeface="Times New Roman"/>
                <a:ea typeface="Times New Roman"/>
                <a:cs typeface="Times New Roman"/>
                <a:sym typeface="Times New Roman"/>
              </a:rPr>
              <a:t>đích</a:t>
            </a:r>
            <a:r>
              <a:rPr lang="en-US" sz="1800" b="1" dirty="0">
                <a:latin typeface="Times New Roman"/>
                <a:ea typeface="Times New Roman"/>
                <a:cs typeface="Times New Roman"/>
                <a:sym typeface="Times New Roman"/>
              </a:rPr>
              <a:t>..</a:t>
            </a:r>
            <a:r>
              <a:rPr lang="vi-VN" sz="1800" b="1" dirty="0">
                <a:latin typeface="Times New Roman"/>
                <a:ea typeface="Times New Roman"/>
                <a:cs typeface="Times New Roman"/>
                <a:sym typeface="Times New Roman"/>
              </a:rPr>
              <a:t>.</a:t>
            </a:r>
          </a:p>
        </p:txBody>
      </p:sp>
    </p:spTree>
    <p:extLst>
      <p:ext uri="{BB962C8B-B14F-4D97-AF65-F5344CB8AC3E}">
        <p14:creationId xmlns:p14="http://schemas.microsoft.com/office/powerpoint/2010/main" val="1358141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40"/>
                                        </p:tgtEl>
                                        <p:attrNameLst>
                                          <p:attrName>style.visibility</p:attrName>
                                        </p:attrNameLst>
                                      </p:cBhvr>
                                      <p:to>
                                        <p:strVal val="visible"/>
                                      </p:to>
                                    </p:set>
                                    <p:animEffect transition="in" filter="barn(inVertical)">
                                      <p:cBhvr>
                                        <p:cTn id="7" dur="500"/>
                                        <p:tgtEl>
                                          <p:spTgt spid="84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55"/>
                                        </p:tgtEl>
                                        <p:attrNameLst>
                                          <p:attrName>style.visibility</p:attrName>
                                        </p:attrNameLst>
                                      </p:cBhvr>
                                      <p:to>
                                        <p:strVal val="visible"/>
                                      </p:to>
                                    </p:set>
                                    <p:animEffect transition="in" filter="barn(inVertical)">
                                      <p:cBhvr>
                                        <p:cTn id="17" dur="500"/>
                                        <p:tgtEl>
                                          <p:spTgt spid="855"/>
                                        </p:tgtEl>
                                      </p:cBhvr>
                                    </p:animEffect>
                                  </p:childTnLst>
                                </p:cTn>
                              </p:par>
                              <p:par>
                                <p:cTn id="18" presetID="16" presetClass="entr" presetSubtype="21" fill="hold" nodeType="withEffect">
                                  <p:stCondLst>
                                    <p:cond delay="0"/>
                                  </p:stCondLst>
                                  <p:childTnLst>
                                    <p:set>
                                      <p:cBhvr>
                                        <p:cTn id="19" dur="1" fill="hold">
                                          <p:stCondLst>
                                            <p:cond delay="0"/>
                                          </p:stCondLst>
                                        </p:cTn>
                                        <p:tgtEl>
                                          <p:spTgt spid="854"/>
                                        </p:tgtEl>
                                        <p:attrNameLst>
                                          <p:attrName>style.visibility</p:attrName>
                                        </p:attrNameLst>
                                      </p:cBhvr>
                                      <p:to>
                                        <p:strVal val="visible"/>
                                      </p:to>
                                    </p:set>
                                    <p:animEffect transition="in" filter="barn(inVertical)">
                                      <p:cBhvr>
                                        <p:cTn id="20" dur="500"/>
                                        <p:tgtEl>
                                          <p:spTgt spid="85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856"/>
                                        </p:tgtEl>
                                        <p:attrNameLst>
                                          <p:attrName>style.visibility</p:attrName>
                                        </p:attrNameLst>
                                      </p:cBhvr>
                                      <p:to>
                                        <p:strVal val="visible"/>
                                      </p:to>
                                    </p:set>
                                    <p:animEffect transition="in" filter="barn(inVertical)">
                                      <p:cBhvr>
                                        <p:cTn id="23" dur="500"/>
                                        <p:tgtEl>
                                          <p:spTgt spid="85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barn(inVertical)">
                                      <p:cBhvr>
                                        <p:cTn id="28" dur="500"/>
                                        <p:tgtEl>
                                          <p:spTgt spid="22"/>
                                        </p:tgtEl>
                                      </p:cBhvr>
                                    </p:animEffect>
                                  </p:childTnLst>
                                </p:cTn>
                              </p:par>
                              <p:par>
                                <p:cTn id="29" presetID="16" presetClass="entr" presetSubtype="21"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arn(inVertical)">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barn(inVertical)">
                                      <p:cBhvr>
                                        <p:cTn id="36" dur="500"/>
                                        <p:tgtEl>
                                          <p:spTgt spid="25"/>
                                        </p:tgtEl>
                                      </p:cBhvr>
                                    </p:animEffect>
                                  </p:childTnLst>
                                </p:cTn>
                              </p:par>
                              <p:par>
                                <p:cTn id="37" presetID="16" presetClass="entr" presetSubtype="21"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barn(inVertical)">
                                      <p:cBhvr>
                                        <p:cTn id="3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5" grpId="0"/>
      <p:bldP spid="856" grpId="0"/>
      <p:bldP spid="22" grpId="0"/>
      <p:bldP spid="23" grpId="0"/>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30"/>
        <p:cNvGrpSpPr/>
        <p:nvPr/>
      </p:nvGrpSpPr>
      <p:grpSpPr>
        <a:xfrm>
          <a:off x="0" y="0"/>
          <a:ext cx="0" cy="0"/>
          <a:chOff x="0" y="0"/>
          <a:chExt cx="0" cy="0"/>
        </a:xfrm>
      </p:grpSpPr>
      <p:pic>
        <p:nvPicPr>
          <p:cNvPr id="1031" name="Google Shape;1031;p11"/>
          <p:cNvPicPr preferRelativeResize="0"/>
          <p:nvPr/>
        </p:nvPicPr>
        <p:blipFill rotWithShape="1">
          <a:blip r:embed="rId3">
            <a:alphaModFix/>
          </a:blip>
          <a:srcRect l="68030" r="14999" b="54204"/>
          <a:stretch/>
        </p:blipFill>
        <p:spPr>
          <a:xfrm>
            <a:off x="7892249" y="5752729"/>
            <a:ext cx="1523556" cy="1039549"/>
          </a:xfrm>
          <a:prstGeom prst="rect">
            <a:avLst/>
          </a:prstGeom>
          <a:noFill/>
          <a:ln>
            <a:noFill/>
          </a:ln>
        </p:spPr>
      </p:pic>
      <p:pic>
        <p:nvPicPr>
          <p:cNvPr id="1032" name="Google Shape;1032;p11"/>
          <p:cNvPicPr preferRelativeResize="0"/>
          <p:nvPr/>
        </p:nvPicPr>
        <p:blipFill rotWithShape="1">
          <a:blip r:embed="rId4">
            <a:alphaModFix/>
          </a:blip>
          <a:srcRect l="83658" t="36888" b="49777"/>
          <a:stretch/>
        </p:blipFill>
        <p:spPr>
          <a:xfrm>
            <a:off x="296817" y="632872"/>
            <a:ext cx="840545" cy="914400"/>
          </a:xfrm>
          <a:prstGeom prst="rect">
            <a:avLst/>
          </a:prstGeom>
          <a:noFill/>
          <a:ln>
            <a:noFill/>
          </a:ln>
        </p:spPr>
      </p:pic>
      <p:pic>
        <p:nvPicPr>
          <p:cNvPr id="1033" name="Google Shape;1033;p11"/>
          <p:cNvPicPr preferRelativeResize="0"/>
          <p:nvPr/>
        </p:nvPicPr>
        <p:blipFill rotWithShape="1">
          <a:blip r:embed="rId4">
            <a:alphaModFix/>
          </a:blip>
          <a:srcRect l="83658" t="36888" b="49777"/>
          <a:stretch/>
        </p:blipFill>
        <p:spPr>
          <a:xfrm>
            <a:off x="5365484" y="532623"/>
            <a:ext cx="840545" cy="914400"/>
          </a:xfrm>
          <a:prstGeom prst="rect">
            <a:avLst/>
          </a:prstGeom>
          <a:noFill/>
          <a:ln>
            <a:noFill/>
          </a:ln>
        </p:spPr>
      </p:pic>
      <p:pic>
        <p:nvPicPr>
          <p:cNvPr id="1034" name="Google Shape;1034;p11"/>
          <p:cNvPicPr preferRelativeResize="0"/>
          <p:nvPr/>
        </p:nvPicPr>
        <p:blipFill rotWithShape="1">
          <a:blip r:embed="rId3">
            <a:alphaModFix/>
          </a:blip>
          <a:srcRect l="12987" t="26830" r="75844" b="43247"/>
          <a:stretch/>
        </p:blipFill>
        <p:spPr>
          <a:xfrm>
            <a:off x="891968" y="302558"/>
            <a:ext cx="842554" cy="862149"/>
          </a:xfrm>
          <a:prstGeom prst="rect">
            <a:avLst/>
          </a:prstGeom>
          <a:noFill/>
          <a:ln>
            <a:noFill/>
          </a:ln>
        </p:spPr>
      </p:pic>
      <p:pic>
        <p:nvPicPr>
          <p:cNvPr id="1035" name="Google Shape;1035;p11"/>
          <p:cNvPicPr preferRelativeResize="0"/>
          <p:nvPr/>
        </p:nvPicPr>
        <p:blipFill rotWithShape="1">
          <a:blip r:embed="rId3">
            <a:alphaModFix/>
          </a:blip>
          <a:srcRect l="59741" r="30649" b="68635"/>
          <a:stretch/>
        </p:blipFill>
        <p:spPr>
          <a:xfrm>
            <a:off x="6470467" y="365207"/>
            <a:ext cx="724989" cy="903696"/>
          </a:xfrm>
          <a:prstGeom prst="rect">
            <a:avLst/>
          </a:prstGeom>
          <a:noFill/>
          <a:ln>
            <a:noFill/>
          </a:ln>
        </p:spPr>
      </p:pic>
      <p:pic>
        <p:nvPicPr>
          <p:cNvPr id="1036" name="Google Shape;1036;p11"/>
          <p:cNvPicPr preferRelativeResize="0"/>
          <p:nvPr/>
        </p:nvPicPr>
        <p:blipFill rotWithShape="1">
          <a:blip r:embed="rId4">
            <a:alphaModFix/>
          </a:blip>
          <a:srcRect b="90000"/>
          <a:stretch/>
        </p:blipFill>
        <p:spPr>
          <a:xfrm>
            <a:off x="0" y="-34595"/>
            <a:ext cx="9144000" cy="685800"/>
          </a:xfrm>
          <a:prstGeom prst="rect">
            <a:avLst/>
          </a:prstGeom>
          <a:noFill/>
          <a:ln>
            <a:noFill/>
          </a:ln>
        </p:spPr>
      </p:pic>
      <p:pic>
        <p:nvPicPr>
          <p:cNvPr id="1037" name="Google Shape;1037;p11"/>
          <p:cNvPicPr preferRelativeResize="0"/>
          <p:nvPr/>
        </p:nvPicPr>
        <p:blipFill rotWithShape="1">
          <a:blip r:embed="rId3">
            <a:alphaModFix/>
          </a:blip>
          <a:srcRect l="63117" t="50406" r="27013" b="6978"/>
          <a:stretch/>
        </p:blipFill>
        <p:spPr>
          <a:xfrm>
            <a:off x="1186646" y="556157"/>
            <a:ext cx="744583" cy="1227908"/>
          </a:xfrm>
          <a:prstGeom prst="rect">
            <a:avLst/>
          </a:prstGeom>
          <a:noFill/>
          <a:ln>
            <a:noFill/>
          </a:ln>
        </p:spPr>
      </p:pic>
      <p:pic>
        <p:nvPicPr>
          <p:cNvPr id="1038" name="Google Shape;1038;p11"/>
          <p:cNvPicPr preferRelativeResize="0"/>
          <p:nvPr/>
        </p:nvPicPr>
        <p:blipFill rotWithShape="1">
          <a:blip r:embed="rId3">
            <a:alphaModFix/>
          </a:blip>
          <a:srcRect l="59741" r="30649" b="68635"/>
          <a:stretch/>
        </p:blipFill>
        <p:spPr>
          <a:xfrm>
            <a:off x="3921248" y="5489372"/>
            <a:ext cx="724989" cy="903696"/>
          </a:xfrm>
          <a:prstGeom prst="rect">
            <a:avLst/>
          </a:prstGeom>
          <a:noFill/>
          <a:ln>
            <a:noFill/>
          </a:ln>
        </p:spPr>
      </p:pic>
      <p:pic>
        <p:nvPicPr>
          <p:cNvPr id="1039" name="Google Shape;1039;p11"/>
          <p:cNvPicPr preferRelativeResize="0"/>
          <p:nvPr/>
        </p:nvPicPr>
        <p:blipFill rotWithShape="1">
          <a:blip r:embed="rId3">
            <a:alphaModFix/>
          </a:blip>
          <a:srcRect l="12987" t="26830" r="75844" b="43247"/>
          <a:stretch/>
        </p:blipFill>
        <p:spPr>
          <a:xfrm>
            <a:off x="1833089" y="520361"/>
            <a:ext cx="842554" cy="862149"/>
          </a:xfrm>
          <a:prstGeom prst="rect">
            <a:avLst/>
          </a:prstGeom>
          <a:noFill/>
          <a:ln>
            <a:noFill/>
          </a:ln>
        </p:spPr>
      </p:pic>
      <p:pic>
        <p:nvPicPr>
          <p:cNvPr id="1040" name="Google Shape;1040;p11"/>
          <p:cNvPicPr preferRelativeResize="0"/>
          <p:nvPr/>
        </p:nvPicPr>
        <p:blipFill rotWithShape="1">
          <a:blip r:embed="rId5">
            <a:alphaModFix/>
          </a:blip>
          <a:srcRect l="83658" t="36888" b="49777"/>
          <a:stretch/>
        </p:blipFill>
        <p:spPr>
          <a:xfrm>
            <a:off x="3117934" y="707390"/>
            <a:ext cx="518618" cy="564187"/>
          </a:xfrm>
          <a:prstGeom prst="rect">
            <a:avLst/>
          </a:prstGeom>
          <a:noFill/>
          <a:ln>
            <a:noFill/>
          </a:ln>
        </p:spPr>
      </p:pic>
      <p:pic>
        <p:nvPicPr>
          <p:cNvPr id="1041" name="Google Shape;1041;p11"/>
          <p:cNvPicPr preferRelativeResize="0"/>
          <p:nvPr/>
        </p:nvPicPr>
        <p:blipFill rotWithShape="1">
          <a:blip r:embed="rId3">
            <a:alphaModFix/>
          </a:blip>
          <a:srcRect l="59741" r="30649" b="68635"/>
          <a:stretch/>
        </p:blipFill>
        <p:spPr>
          <a:xfrm>
            <a:off x="3695371" y="3991"/>
            <a:ext cx="1176742" cy="1466804"/>
          </a:xfrm>
          <a:prstGeom prst="rect">
            <a:avLst/>
          </a:prstGeom>
          <a:noFill/>
          <a:ln>
            <a:noFill/>
          </a:ln>
        </p:spPr>
      </p:pic>
      <p:pic>
        <p:nvPicPr>
          <p:cNvPr id="1042" name="Google Shape;1042;p11"/>
          <p:cNvPicPr preferRelativeResize="0"/>
          <p:nvPr/>
        </p:nvPicPr>
        <p:blipFill rotWithShape="1">
          <a:blip r:embed="rId4">
            <a:alphaModFix/>
          </a:blip>
          <a:srcRect b="90000"/>
          <a:stretch/>
        </p:blipFill>
        <p:spPr>
          <a:xfrm rot="10800000">
            <a:off x="0" y="6185189"/>
            <a:ext cx="9144000" cy="429365"/>
          </a:xfrm>
          <a:prstGeom prst="rect">
            <a:avLst/>
          </a:prstGeom>
          <a:noFill/>
          <a:ln>
            <a:noFill/>
          </a:ln>
        </p:spPr>
      </p:pic>
      <p:sp>
        <p:nvSpPr>
          <p:cNvPr id="4" name="Rectangle 3">
            <a:extLst>
              <a:ext uri="{FF2B5EF4-FFF2-40B4-BE49-F238E27FC236}">
                <a16:creationId xmlns:a16="http://schemas.microsoft.com/office/drawing/2014/main" id="{03614EC1-AAF9-45C2-890E-5A4D20893028}"/>
              </a:ext>
            </a:extLst>
          </p:cNvPr>
          <p:cNvSpPr/>
          <p:nvPr/>
        </p:nvSpPr>
        <p:spPr>
          <a:xfrm>
            <a:off x="476252" y="1559671"/>
            <a:ext cx="6719204" cy="57996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400" b="1" i="0" u="none" strike="noStrike" kern="1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Hôm</a:t>
            </a:r>
            <a:r>
              <a:rPr kumimoji="0" lang="en-US" sz="2400" b="1" i="0" u="none" strike="noStrike" kern="1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 nay,</a:t>
            </a:r>
            <a:r>
              <a:rPr kumimoji="0" lang="vi-VN" sz="2400" b="1" i="0" u="none" strike="noStrike" kern="1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 </a:t>
            </a:r>
            <a:r>
              <a:rPr kumimoji="0" lang="en-US" sz="2400" b="1" i="0" u="none" strike="noStrike" kern="1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trời</a:t>
            </a:r>
            <a:r>
              <a:rPr kumimoji="0" lang="en-US" sz="2400" b="1" i="0" u="none" strike="noStrike" kern="1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 </a:t>
            </a:r>
            <a:r>
              <a:rPr kumimoji="0" lang="en-US" sz="2400" b="1" i="0" u="none" strike="noStrike" kern="1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nắng</a:t>
            </a:r>
            <a:r>
              <a:rPr kumimoji="0" lang="en-US" sz="2400" b="1" i="0" u="none" strike="noStrike" kern="1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 </a:t>
            </a:r>
            <a:r>
              <a:rPr kumimoji="0" lang="en-US" sz="2400" b="1" i="0" u="none" strike="noStrike" kern="1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đẹp</a:t>
            </a:r>
            <a:r>
              <a:rPr kumimoji="0" lang="en-US" sz="2400" b="1" i="0" u="none" strike="noStrike" kern="1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a:t>
            </a:r>
            <a:endParaRPr kumimoji="0" lang="en-US" sz="24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endParaRPr>
          </a:p>
        </p:txBody>
      </p:sp>
      <p:sp>
        <p:nvSpPr>
          <p:cNvPr id="23" name="Rectangle 22">
            <a:extLst>
              <a:ext uri="{FF2B5EF4-FFF2-40B4-BE49-F238E27FC236}">
                <a16:creationId xmlns:a16="http://schemas.microsoft.com/office/drawing/2014/main" id="{45304D4E-C946-4667-AD0A-0ABBF9DB948B}"/>
              </a:ext>
            </a:extLst>
          </p:cNvPr>
          <p:cNvSpPr/>
          <p:nvPr/>
        </p:nvSpPr>
        <p:spPr>
          <a:xfrm>
            <a:off x="570744" y="2554062"/>
            <a:ext cx="6624712" cy="57996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400" b="1" i="0" u="none" strike="noStrike" kern="1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Vì</a:t>
            </a:r>
            <a:r>
              <a:rPr kumimoji="0" lang="en-US" sz="2400" b="1" i="0" u="none" strike="noStrike" kern="1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 </a:t>
            </a:r>
            <a:r>
              <a:rPr kumimoji="0" lang="en-US" sz="2400" b="1" i="0" u="none" strike="noStrike" kern="1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rét</a:t>
            </a:r>
            <a:r>
              <a:rPr kumimoji="0" lang="en-US" sz="2400" b="1" i="0" u="none" strike="noStrike" kern="1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 </a:t>
            </a:r>
            <a:r>
              <a:rPr kumimoji="0" lang="en-US" sz="2400" b="1" i="0" u="none" strike="noStrike" kern="1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những</a:t>
            </a:r>
            <a:r>
              <a:rPr kumimoji="0" lang="en-US" sz="2400" b="1" i="0" u="none" strike="noStrike" kern="1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 </a:t>
            </a:r>
            <a:r>
              <a:rPr kumimoji="0" lang="en-US" sz="2400" b="1" i="0" u="none" strike="noStrike" kern="1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cây</a:t>
            </a:r>
            <a:r>
              <a:rPr kumimoji="0" lang="en-US" sz="2400" b="1" i="0" u="none" strike="noStrike" kern="1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 </a:t>
            </a:r>
            <a:r>
              <a:rPr kumimoji="0" lang="en-US" sz="2400" b="1" i="0" u="none" strike="noStrike" kern="1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lan</a:t>
            </a:r>
            <a:r>
              <a:rPr kumimoji="0" lang="en-US" sz="2400" b="1" i="0" u="none" strike="noStrike" kern="1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 </a:t>
            </a:r>
            <a:r>
              <a:rPr kumimoji="0" lang="en-US" sz="2400" b="1" i="0" u="none" strike="noStrike" kern="1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trong</a:t>
            </a:r>
            <a:r>
              <a:rPr kumimoji="0" lang="en-US" sz="2400" b="1" i="0" u="none" strike="noStrike" kern="1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 </a:t>
            </a:r>
            <a:r>
              <a:rPr kumimoji="0" lang="en-US" sz="2400" b="1" i="0" u="none" strike="noStrike" kern="1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chậu</a:t>
            </a:r>
            <a:r>
              <a:rPr kumimoji="0" lang="en-US" sz="2400" b="1" i="0" u="none" strike="noStrike" kern="1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 </a:t>
            </a:r>
            <a:r>
              <a:rPr kumimoji="0" lang="en-US" sz="2400" b="1" i="0" u="none" strike="noStrike" kern="1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sắt</a:t>
            </a:r>
            <a:r>
              <a:rPr kumimoji="0" lang="en-US" sz="2400" b="1" i="0" u="none" strike="noStrike" kern="1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 </a:t>
            </a:r>
            <a:r>
              <a:rPr kumimoji="0" lang="en-US" sz="2400" b="1" i="0" u="none" strike="noStrike" kern="1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lại</a:t>
            </a:r>
            <a:r>
              <a:rPr kumimoji="0" lang="en-US" sz="2400" b="1" i="0" u="none" strike="noStrike" kern="1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a:t>
            </a:r>
          </a:p>
        </p:txBody>
      </p:sp>
      <p:sp>
        <p:nvSpPr>
          <p:cNvPr id="25" name="Rectangle 24">
            <a:extLst>
              <a:ext uri="{FF2B5EF4-FFF2-40B4-BE49-F238E27FC236}">
                <a16:creationId xmlns:a16="http://schemas.microsoft.com/office/drawing/2014/main" id="{D0E2EE24-3F76-4AE4-8D73-200EA36D409C}"/>
              </a:ext>
            </a:extLst>
          </p:cNvPr>
          <p:cNvSpPr/>
          <p:nvPr/>
        </p:nvSpPr>
        <p:spPr>
          <a:xfrm>
            <a:off x="119558" y="5049380"/>
            <a:ext cx="6245731" cy="113396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400" b="1" i="0" u="none" strike="noStrike" kern="1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Trước nhà, mấy </a:t>
            </a:r>
            <a:r>
              <a:rPr kumimoji="0" lang="en-US" sz="2400" b="1" i="0" u="none" strike="noStrike" kern="1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khóm</a:t>
            </a:r>
            <a:r>
              <a:rPr kumimoji="0" lang="en-US" sz="2400" b="1" i="0" u="none" strike="noStrike" kern="1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 </a:t>
            </a:r>
            <a:r>
              <a:rPr kumimoji="0" lang="en-US" sz="2400" b="1" i="0" u="none" strike="noStrike" kern="1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hoa</a:t>
            </a:r>
            <a:r>
              <a:rPr kumimoji="0" lang="en-US" sz="2400" b="1" i="0" u="none" strike="noStrike" kern="1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 </a:t>
            </a:r>
            <a:r>
              <a:rPr kumimoji="0" lang="en-US" sz="2400" b="1" i="0" u="none" strike="noStrike" kern="1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thược</a:t>
            </a:r>
            <a:r>
              <a:rPr kumimoji="0" lang="en-US" sz="2400" b="1" i="0" u="none" strike="noStrike" kern="1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 </a:t>
            </a:r>
            <a:r>
              <a:rPr kumimoji="0" lang="en-US" sz="2400" b="1" i="0" u="none" strike="noStrike" kern="1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dược</a:t>
            </a:r>
            <a:r>
              <a:rPr kumimoji="0" lang="en-US" sz="2400" b="1" i="0" u="none" strike="noStrike" kern="1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 </a:t>
            </a:r>
            <a:r>
              <a:rPr kumimoji="0" lang="en-US" sz="2400" b="1" i="0" u="none" strike="noStrike" kern="1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đang</a:t>
            </a:r>
            <a:r>
              <a:rPr kumimoji="0" lang="en-US" sz="2400" b="1" i="0" u="none" strike="noStrike" kern="1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 </a:t>
            </a:r>
            <a:r>
              <a:rPr kumimoji="0" lang="en-US" sz="2400" b="1" i="0" u="none" strike="noStrike" kern="1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khoe</a:t>
            </a:r>
            <a:r>
              <a:rPr kumimoji="0" lang="en-US" sz="2400" b="1" i="0" u="none" strike="noStrike" kern="1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 </a:t>
            </a:r>
            <a:r>
              <a:rPr kumimoji="0" lang="en-US" sz="2400" b="1" i="0" u="none" strike="noStrike" kern="1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sắc</a:t>
            </a:r>
            <a:r>
              <a:rPr kumimoji="0" lang="en-US" sz="2400" b="1" i="0" u="none" strike="noStrike" kern="1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a:t>
            </a:r>
            <a:endParaRPr kumimoji="0" lang="vi-VN" sz="2400" b="1" i="0" u="none" strike="noStrike" kern="1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endParaRPr>
          </a:p>
        </p:txBody>
      </p:sp>
      <p:cxnSp>
        <p:nvCxnSpPr>
          <p:cNvPr id="3" name="Straight Connector 2">
            <a:extLst>
              <a:ext uri="{FF2B5EF4-FFF2-40B4-BE49-F238E27FC236}">
                <a16:creationId xmlns:a16="http://schemas.microsoft.com/office/drawing/2014/main" id="{E3C073F6-CF98-475F-A616-4FA847E08892}"/>
              </a:ext>
            </a:extLst>
          </p:cNvPr>
          <p:cNvCxnSpPr>
            <a:cxnSpLocks/>
          </p:cNvCxnSpPr>
          <p:nvPr/>
        </p:nvCxnSpPr>
        <p:spPr>
          <a:xfrm flipV="1">
            <a:off x="597559" y="2112746"/>
            <a:ext cx="1233996" cy="9123"/>
          </a:xfrm>
          <a:prstGeom prst="line">
            <a:avLst/>
          </a:prstGeom>
          <a:ln w="57150"/>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DE104563-357D-4002-A53F-9E0D2EC12DD1}"/>
              </a:ext>
            </a:extLst>
          </p:cNvPr>
          <p:cNvCxnSpPr>
            <a:cxnSpLocks/>
          </p:cNvCxnSpPr>
          <p:nvPr/>
        </p:nvCxnSpPr>
        <p:spPr>
          <a:xfrm flipV="1">
            <a:off x="705879" y="3154651"/>
            <a:ext cx="850286" cy="1"/>
          </a:xfrm>
          <a:prstGeom prst="line">
            <a:avLst/>
          </a:prstGeom>
          <a:ln w="57150"/>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7C812366-7394-456D-943A-4E852B26B48B}"/>
              </a:ext>
            </a:extLst>
          </p:cNvPr>
          <p:cNvCxnSpPr>
            <a:cxnSpLocks/>
          </p:cNvCxnSpPr>
          <p:nvPr/>
        </p:nvCxnSpPr>
        <p:spPr>
          <a:xfrm>
            <a:off x="234968" y="5556396"/>
            <a:ext cx="1348213" cy="0"/>
          </a:xfrm>
          <a:prstGeom prst="line">
            <a:avLst/>
          </a:prstGeom>
          <a:ln w="57150"/>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45C25764-9C05-479F-97E6-2B836B8A648F}"/>
              </a:ext>
            </a:extLst>
          </p:cNvPr>
          <p:cNvSpPr/>
          <p:nvPr/>
        </p:nvSpPr>
        <p:spPr>
          <a:xfrm>
            <a:off x="116602" y="3615583"/>
            <a:ext cx="5822559" cy="113396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400" b="1" i="0" u="none" strike="noStrike" kern="1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Để</a:t>
            </a:r>
            <a:r>
              <a:rPr kumimoji="0" lang="en-US" sz="2400" b="1" i="0" u="none" strike="noStrike" kern="1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 </a:t>
            </a:r>
            <a:r>
              <a:rPr kumimoji="0" lang="en-US" sz="2400" b="1" i="0" u="none" strike="noStrike" kern="1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tiêm</a:t>
            </a:r>
            <a:r>
              <a:rPr kumimoji="0" lang="en-US" sz="2400" b="1" i="0" u="none" strike="noStrike" kern="1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 </a:t>
            </a:r>
            <a:r>
              <a:rPr kumimoji="0" lang="en-US" sz="2400" b="1" i="0" u="none" strike="noStrike" kern="1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phòng</a:t>
            </a:r>
            <a:r>
              <a:rPr kumimoji="0" lang="en-US" sz="2400" b="1" i="0" u="none" strike="noStrike" kern="1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 </a:t>
            </a:r>
            <a:r>
              <a:rPr kumimoji="0" lang="en-US" sz="2400" b="1" i="0" u="none" strike="noStrike" kern="1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dịch</a:t>
            </a:r>
            <a:r>
              <a:rPr kumimoji="0" lang="en-US" sz="2400" b="1" i="0" u="none" strike="noStrike" kern="1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 </a:t>
            </a:r>
            <a:r>
              <a:rPr kumimoji="0" lang="en-US" sz="2400" b="1" i="0" u="none" strike="noStrike" kern="1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cho</a:t>
            </a:r>
            <a:r>
              <a:rPr kumimoji="0" lang="en-US" sz="2400" b="1" i="0" u="none" strike="noStrike" kern="1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 </a:t>
            </a:r>
            <a:r>
              <a:rPr kumimoji="0" lang="en-US" sz="2400" b="1" i="0" u="none" strike="noStrike" kern="1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trẻ</a:t>
            </a:r>
            <a:r>
              <a:rPr kumimoji="0" lang="en-US" sz="2400" b="1" i="0" u="none" strike="noStrike" kern="1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 </a:t>
            </a:r>
            <a:r>
              <a:rPr kumimoji="0" lang="en-US" sz="2400" b="1" i="0" u="none" strike="noStrike" kern="1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em</a:t>
            </a:r>
            <a:r>
              <a:rPr kumimoji="0" lang="en-US" sz="2400" b="1" i="0" u="none" strike="noStrike" kern="1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 </a:t>
            </a:r>
            <a:r>
              <a:rPr kumimoji="0" lang="en-US" sz="2400" b="1" i="0" u="none" strike="noStrike" kern="1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tỉnh</a:t>
            </a:r>
            <a:r>
              <a:rPr kumimoji="0" lang="en-US" sz="2400" b="1" i="0" u="none" strike="noStrike" kern="1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 </a:t>
            </a:r>
            <a:r>
              <a:rPr kumimoji="0" lang="en-US" sz="2400" b="1" i="0" u="none" strike="noStrike" kern="1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đã</a:t>
            </a:r>
            <a:r>
              <a:rPr kumimoji="0" lang="en-US" sz="2400" b="1" i="0" u="none" strike="noStrike" kern="1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 </a:t>
            </a:r>
            <a:r>
              <a:rPr kumimoji="0" lang="en-US" sz="2400" b="1" i="0" u="none" strike="noStrike" kern="1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cử</a:t>
            </a:r>
            <a:r>
              <a:rPr kumimoji="0" lang="en-US" sz="2400" b="1" i="0" u="none" strike="noStrike" kern="1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 </a:t>
            </a:r>
            <a:r>
              <a:rPr kumimoji="0" lang="en-US" sz="2400" b="1" i="0" u="none" strike="noStrike" kern="1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nhiều</a:t>
            </a:r>
            <a:r>
              <a:rPr kumimoji="0" lang="en-US" sz="2400" b="1" i="0" u="none" strike="noStrike" kern="1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 </a:t>
            </a:r>
            <a:r>
              <a:rPr kumimoji="0" lang="en-US" sz="2400" b="1" i="0" u="none" strike="noStrike" kern="1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đội</a:t>
            </a:r>
            <a:r>
              <a:rPr kumimoji="0" lang="en-US" sz="2400" b="1" i="0" u="none" strike="noStrike" kern="1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 y </a:t>
            </a:r>
            <a:r>
              <a:rPr kumimoji="0" lang="en-US" sz="2400" b="1" i="0" u="none" strike="noStrike" kern="1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tế</a:t>
            </a:r>
            <a:r>
              <a:rPr kumimoji="0" lang="en-US" sz="2400" b="1" i="0" u="none" strike="noStrike" kern="1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 </a:t>
            </a:r>
            <a:r>
              <a:rPr kumimoji="0" lang="en-US" sz="2400" b="1" i="0" u="none" strike="noStrike" kern="1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về</a:t>
            </a:r>
            <a:r>
              <a:rPr kumimoji="0" lang="en-US" sz="2400" b="1" i="0" u="none" strike="noStrike" kern="1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 </a:t>
            </a:r>
            <a:r>
              <a:rPr kumimoji="0" lang="en-US" sz="2400" b="1" i="0" u="none" strike="noStrike" kern="1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các</a:t>
            </a:r>
            <a:r>
              <a:rPr kumimoji="0" lang="en-US" sz="2400" b="1" i="0" u="none" strike="noStrike" kern="1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 </a:t>
            </a:r>
            <a:r>
              <a:rPr kumimoji="0" lang="en-US" sz="2400" b="1" i="0" u="none" strike="noStrike" kern="1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xã</a:t>
            </a:r>
            <a:r>
              <a:rPr kumimoji="0" lang="en-US" sz="2400" b="1" i="0" u="none" strike="noStrike" kern="1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 </a:t>
            </a:r>
            <a:r>
              <a:rPr kumimoji="0" lang="en-US" sz="2400" b="1" i="0" u="none" strike="noStrike" kern="1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phường</a:t>
            </a:r>
            <a:r>
              <a:rPr kumimoji="0" lang="en-US" sz="2400" b="1" i="0" u="none" strike="noStrike" kern="1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a:t>
            </a:r>
          </a:p>
        </p:txBody>
      </p:sp>
      <p:cxnSp>
        <p:nvCxnSpPr>
          <p:cNvPr id="26" name="Straight Connector 25">
            <a:extLst>
              <a:ext uri="{FF2B5EF4-FFF2-40B4-BE49-F238E27FC236}">
                <a16:creationId xmlns:a16="http://schemas.microsoft.com/office/drawing/2014/main" id="{A9D583E6-4D8A-4DE1-8787-A05F0D28DC2C}"/>
              </a:ext>
            </a:extLst>
          </p:cNvPr>
          <p:cNvCxnSpPr>
            <a:cxnSpLocks/>
          </p:cNvCxnSpPr>
          <p:nvPr/>
        </p:nvCxnSpPr>
        <p:spPr>
          <a:xfrm flipV="1">
            <a:off x="206365" y="4200835"/>
            <a:ext cx="3986701" cy="7377"/>
          </a:xfrm>
          <a:prstGeom prst="line">
            <a:avLst/>
          </a:prstGeom>
          <a:ln w="57150"/>
        </p:spPr>
        <p:style>
          <a:lnRef idx="1">
            <a:schemeClr val="dk1"/>
          </a:lnRef>
          <a:fillRef idx="0">
            <a:schemeClr val="dk1"/>
          </a:fillRef>
          <a:effectRef idx="0">
            <a:schemeClr val="dk1"/>
          </a:effectRef>
          <a:fontRef idx="minor">
            <a:schemeClr val="tx1"/>
          </a:fontRef>
        </p:style>
      </p:cxnSp>
      <p:sp>
        <p:nvSpPr>
          <p:cNvPr id="14" name="Arrow: Right 13">
            <a:extLst>
              <a:ext uri="{FF2B5EF4-FFF2-40B4-BE49-F238E27FC236}">
                <a16:creationId xmlns:a16="http://schemas.microsoft.com/office/drawing/2014/main" id="{111114A5-1638-46AA-824C-B2B4CE44560A}"/>
              </a:ext>
            </a:extLst>
          </p:cNvPr>
          <p:cNvSpPr/>
          <p:nvPr/>
        </p:nvSpPr>
        <p:spPr>
          <a:xfrm>
            <a:off x="90954" y="2343696"/>
            <a:ext cx="361807" cy="16520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5" name="Rectangle 34">
            <a:extLst>
              <a:ext uri="{FF2B5EF4-FFF2-40B4-BE49-F238E27FC236}">
                <a16:creationId xmlns:a16="http://schemas.microsoft.com/office/drawing/2014/main" id="{E94B01AF-23EC-49E3-9942-EBC078853E8B}"/>
              </a:ext>
            </a:extLst>
          </p:cNvPr>
          <p:cNvSpPr/>
          <p:nvPr/>
        </p:nvSpPr>
        <p:spPr>
          <a:xfrm>
            <a:off x="524198" y="2067883"/>
            <a:ext cx="1759463" cy="57996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400" b="1" i="0" u="none" strike="noStrike" kern="1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Thời</a:t>
            </a:r>
            <a:r>
              <a:rPr kumimoji="0" lang="en-US" sz="2400" b="1" i="0" u="none" strike="noStrike" kern="1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 </a:t>
            </a:r>
            <a:r>
              <a:rPr kumimoji="0" lang="en-US" sz="2400" b="1" i="0" u="none" strike="noStrike" kern="1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gian</a:t>
            </a:r>
            <a:r>
              <a:rPr kumimoji="0" lang="en-US" sz="2400" b="1" i="0" u="none" strike="noStrike" kern="1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a:t>
            </a:r>
            <a:endParaRPr kumimoji="0" lang="en-US" sz="24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endParaRPr>
          </a:p>
        </p:txBody>
      </p:sp>
      <p:sp>
        <p:nvSpPr>
          <p:cNvPr id="36" name="Arrow: Right 35">
            <a:extLst>
              <a:ext uri="{FF2B5EF4-FFF2-40B4-BE49-F238E27FC236}">
                <a16:creationId xmlns:a16="http://schemas.microsoft.com/office/drawing/2014/main" id="{241C51A9-43CA-486F-8D23-8204E20044C6}"/>
              </a:ext>
            </a:extLst>
          </p:cNvPr>
          <p:cNvSpPr/>
          <p:nvPr/>
        </p:nvSpPr>
        <p:spPr>
          <a:xfrm>
            <a:off x="143356" y="3472805"/>
            <a:ext cx="361807" cy="16520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7" name="Rectangle 36">
            <a:extLst>
              <a:ext uri="{FF2B5EF4-FFF2-40B4-BE49-F238E27FC236}">
                <a16:creationId xmlns:a16="http://schemas.microsoft.com/office/drawing/2014/main" id="{0C97CA5B-8DB8-4868-B18A-921A0D9528C3}"/>
              </a:ext>
            </a:extLst>
          </p:cNvPr>
          <p:cNvSpPr/>
          <p:nvPr/>
        </p:nvSpPr>
        <p:spPr>
          <a:xfrm>
            <a:off x="503479" y="3194614"/>
            <a:ext cx="2479418" cy="57996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400" b="1" i="0" u="none" strike="noStrike" kern="1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Nguyên</a:t>
            </a:r>
            <a:r>
              <a:rPr kumimoji="0" lang="en-US" sz="2400" b="1" i="0" u="none" strike="noStrike" kern="1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 </a:t>
            </a:r>
            <a:r>
              <a:rPr kumimoji="0" lang="en-US" sz="2400" b="1" i="0" u="none" strike="noStrike" kern="1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nhân</a:t>
            </a:r>
            <a:r>
              <a:rPr kumimoji="0" lang="en-US" sz="2400" b="1" i="0" u="none" strike="noStrike" kern="1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a:t>
            </a:r>
            <a:endParaRPr kumimoji="0" lang="en-US" sz="24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endParaRPr>
          </a:p>
        </p:txBody>
      </p:sp>
      <p:sp>
        <p:nvSpPr>
          <p:cNvPr id="38" name="Arrow: Right 37">
            <a:extLst>
              <a:ext uri="{FF2B5EF4-FFF2-40B4-BE49-F238E27FC236}">
                <a16:creationId xmlns:a16="http://schemas.microsoft.com/office/drawing/2014/main" id="{D5BA4102-C765-4B7B-8A96-BAB6F993A231}"/>
              </a:ext>
            </a:extLst>
          </p:cNvPr>
          <p:cNvSpPr/>
          <p:nvPr/>
        </p:nvSpPr>
        <p:spPr>
          <a:xfrm>
            <a:off x="278393" y="4930989"/>
            <a:ext cx="361807" cy="16520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9" name="Rectangle 38">
            <a:extLst>
              <a:ext uri="{FF2B5EF4-FFF2-40B4-BE49-F238E27FC236}">
                <a16:creationId xmlns:a16="http://schemas.microsoft.com/office/drawing/2014/main" id="{8395E2C6-DCD1-480E-9337-23A0D5362227}"/>
              </a:ext>
            </a:extLst>
          </p:cNvPr>
          <p:cNvSpPr/>
          <p:nvPr/>
        </p:nvSpPr>
        <p:spPr>
          <a:xfrm>
            <a:off x="638516" y="4652798"/>
            <a:ext cx="2479418" cy="57996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400" b="1" i="0" u="none" strike="noStrike" kern="1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Mục</a:t>
            </a:r>
            <a:r>
              <a:rPr kumimoji="0" lang="en-US" sz="2400" b="1" i="0" u="none" strike="noStrike" kern="1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 </a:t>
            </a:r>
            <a:r>
              <a:rPr kumimoji="0" lang="en-US" sz="2400" b="1" i="0" u="none" strike="noStrike" kern="1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đích</a:t>
            </a:r>
            <a:r>
              <a:rPr kumimoji="0" lang="en-US" sz="2400" b="1" i="0" u="none" strike="noStrike" kern="1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a:t>
            </a:r>
            <a:endParaRPr kumimoji="0" lang="en-US" sz="24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endParaRPr>
          </a:p>
        </p:txBody>
      </p:sp>
      <p:sp>
        <p:nvSpPr>
          <p:cNvPr id="40" name="Arrow: Right 39">
            <a:extLst>
              <a:ext uri="{FF2B5EF4-FFF2-40B4-BE49-F238E27FC236}">
                <a16:creationId xmlns:a16="http://schemas.microsoft.com/office/drawing/2014/main" id="{F8612460-4EE7-4D1D-9619-601359405DC8}"/>
              </a:ext>
            </a:extLst>
          </p:cNvPr>
          <p:cNvSpPr/>
          <p:nvPr/>
        </p:nvSpPr>
        <p:spPr>
          <a:xfrm>
            <a:off x="1658596" y="5858615"/>
            <a:ext cx="361807" cy="16520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1" name="Rectangle 40">
            <a:extLst>
              <a:ext uri="{FF2B5EF4-FFF2-40B4-BE49-F238E27FC236}">
                <a16:creationId xmlns:a16="http://schemas.microsoft.com/office/drawing/2014/main" id="{CF1FC0AE-7423-4FFA-AF92-A85E587D7683}"/>
              </a:ext>
            </a:extLst>
          </p:cNvPr>
          <p:cNvSpPr/>
          <p:nvPr/>
        </p:nvSpPr>
        <p:spPr>
          <a:xfrm>
            <a:off x="2060027" y="5572114"/>
            <a:ext cx="2479418" cy="57996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400" b="1" i="0" u="none" strike="noStrike" kern="1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Nơi</a:t>
            </a:r>
            <a:r>
              <a:rPr kumimoji="0" lang="en-US" sz="2400" b="1" i="0" u="none" strike="noStrike" kern="1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 </a:t>
            </a:r>
            <a:r>
              <a:rPr kumimoji="0" lang="en-US" sz="2400" b="1" i="0" u="none" strike="noStrike" kern="1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chốn</a:t>
            </a:r>
            <a:r>
              <a:rPr kumimoji="0" lang="en-US" sz="2400" b="1" i="0" u="none" strike="noStrike" kern="1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a:t>
            </a:r>
            <a:endParaRPr kumimoji="0" lang="en-US" sz="24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endParaRPr>
          </a:p>
        </p:txBody>
      </p:sp>
      <p:sp>
        <p:nvSpPr>
          <p:cNvPr id="2" name="Right Brace 1">
            <a:extLst>
              <a:ext uri="{FF2B5EF4-FFF2-40B4-BE49-F238E27FC236}">
                <a16:creationId xmlns:a16="http://schemas.microsoft.com/office/drawing/2014/main" id="{AEE964C1-A562-4CC1-9B58-3B20E1363E79}"/>
              </a:ext>
            </a:extLst>
          </p:cNvPr>
          <p:cNvSpPr/>
          <p:nvPr/>
        </p:nvSpPr>
        <p:spPr>
          <a:xfrm>
            <a:off x="6097996" y="1603228"/>
            <a:ext cx="625980" cy="4255385"/>
          </a:xfrm>
          <a:prstGeom prst="rightBrace">
            <a:avLst>
              <a:gd name="adj1" fmla="val 8333"/>
              <a:gd name="adj2" fmla="val 56796"/>
            </a:avLst>
          </a:prstGeom>
          <a:ln w="571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pic>
        <p:nvPicPr>
          <p:cNvPr id="42" name="Google Shape;840;p2">
            <a:extLst>
              <a:ext uri="{FF2B5EF4-FFF2-40B4-BE49-F238E27FC236}">
                <a16:creationId xmlns:a16="http://schemas.microsoft.com/office/drawing/2014/main" id="{3349E6BD-F9B3-47CE-8E37-6C5812E52CD2}"/>
              </a:ext>
            </a:extLst>
          </p:cNvPr>
          <p:cNvPicPr preferRelativeResize="0"/>
          <p:nvPr/>
        </p:nvPicPr>
        <p:blipFill rotWithShape="1">
          <a:blip r:embed="rId6">
            <a:alphaModFix/>
          </a:blip>
          <a:srcRect l="5680" t="10694" r="14558" b="12834"/>
          <a:stretch/>
        </p:blipFill>
        <p:spPr>
          <a:xfrm>
            <a:off x="6557631" y="2343696"/>
            <a:ext cx="2403704" cy="2923820"/>
          </a:xfrm>
          <a:prstGeom prst="rect">
            <a:avLst/>
          </a:prstGeom>
          <a:noFill/>
          <a:ln>
            <a:noFill/>
          </a:ln>
        </p:spPr>
      </p:pic>
      <p:sp>
        <p:nvSpPr>
          <p:cNvPr id="43" name="Google Shape;856;p2">
            <a:extLst>
              <a:ext uri="{FF2B5EF4-FFF2-40B4-BE49-F238E27FC236}">
                <a16:creationId xmlns:a16="http://schemas.microsoft.com/office/drawing/2014/main" id="{9D200985-93AD-41E2-810A-2BE392BA248D}"/>
              </a:ext>
            </a:extLst>
          </p:cNvPr>
          <p:cNvSpPr/>
          <p:nvPr/>
        </p:nvSpPr>
        <p:spPr>
          <a:xfrm>
            <a:off x="6887339" y="3303752"/>
            <a:ext cx="1675436" cy="646290"/>
          </a:xfrm>
          <a:prstGeom prst="rect">
            <a:avLst/>
          </a:prstGeom>
          <a:noFill/>
          <a:ln>
            <a:noFill/>
          </a:ln>
        </p:spPr>
        <p:txBody>
          <a:bodyPr spcFirstLastPara="1" wrap="square" lIns="91425" tIns="45700" rIns="91425" bIns="45700" anchor="t" anchorCtr="0">
            <a:spAutoFit/>
          </a:bodyPr>
          <a:lstStyle/>
          <a:p>
            <a:pPr lvl="0" algn="just"/>
            <a:r>
              <a:rPr lang="vi-VN" sz="1800" b="1" dirty="0">
                <a:latin typeface="Times New Roman"/>
                <a:ea typeface="Times New Roman"/>
                <a:cs typeface="Times New Roman"/>
                <a:sym typeface="Times New Roman"/>
              </a:rPr>
              <a:t>Bổ sung ý nghĩa cho câu</a:t>
            </a:r>
            <a:r>
              <a:rPr lang="en-US" sz="1800" b="1" dirty="0">
                <a:latin typeface="Times New Roman"/>
                <a:ea typeface="Times New Roman"/>
                <a:cs typeface="Times New Roman"/>
                <a:sym typeface="Times New Roman"/>
              </a:rPr>
              <a:t>.</a:t>
            </a:r>
            <a:endParaRPr lang="vi-VN" sz="1800" b="1"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1685103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arn(inVertical)">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arn(inVertical)">
                                      <p:cBhvr>
                                        <p:cTn id="30" dur="500"/>
                                        <p:tgtEl>
                                          <p:spTgt spid="14"/>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barn(inVertical)">
                                      <p:cBhvr>
                                        <p:cTn id="33" dur="500"/>
                                        <p:tgtEl>
                                          <p:spTgt spid="35"/>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barn(inVertical)">
                                      <p:cBhvr>
                                        <p:cTn id="38" dur="500"/>
                                        <p:tgtEl>
                                          <p:spTgt spid="37"/>
                                        </p:tgtEl>
                                      </p:cBhvr>
                                    </p:animEffect>
                                  </p:childTnLst>
                                </p:cTn>
                              </p:par>
                              <p:par>
                                <p:cTn id="39" presetID="16" presetClass="entr" presetSubtype="21"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barn(inVertical)">
                                      <p:cBhvr>
                                        <p:cTn id="41" dur="500"/>
                                        <p:tgtEl>
                                          <p:spTgt spid="27"/>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barn(inVertical)">
                                      <p:cBhvr>
                                        <p:cTn id="44" dur="500"/>
                                        <p:tgtEl>
                                          <p:spTgt spid="36"/>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barn(inVertical)">
                                      <p:cBhvr>
                                        <p:cTn id="49" dur="500"/>
                                        <p:tgtEl>
                                          <p:spTgt spid="26"/>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barn(inVertical)">
                                      <p:cBhvr>
                                        <p:cTn id="52" dur="500"/>
                                        <p:tgtEl>
                                          <p:spTgt spid="38"/>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barn(inVertical)">
                                      <p:cBhvr>
                                        <p:cTn id="55" dur="500"/>
                                        <p:tgtEl>
                                          <p:spTgt spid="39"/>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barn(inVertical)">
                                      <p:cBhvr>
                                        <p:cTn id="60" dur="500"/>
                                        <p:tgtEl>
                                          <p:spTgt spid="33"/>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barn(inVertical)">
                                      <p:cBhvr>
                                        <p:cTn id="63" dur="500"/>
                                        <p:tgtEl>
                                          <p:spTgt spid="40"/>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barn(inVertical)">
                                      <p:cBhvr>
                                        <p:cTn id="66" dur="500"/>
                                        <p:tgtEl>
                                          <p:spTgt spid="41"/>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2"/>
                                        </p:tgtEl>
                                        <p:attrNameLst>
                                          <p:attrName>style.visibility</p:attrName>
                                        </p:attrNameLst>
                                      </p:cBhvr>
                                      <p:to>
                                        <p:strVal val="visible"/>
                                      </p:to>
                                    </p:set>
                                    <p:animEffect transition="in" filter="barn(inVertical)">
                                      <p:cBhvr>
                                        <p:cTn id="71" dur="500"/>
                                        <p:tgtEl>
                                          <p:spTgt spid="2"/>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barn(inVertical)">
                                      <p:cBhvr>
                                        <p:cTn id="76" dur="500"/>
                                        <p:tgtEl>
                                          <p:spTgt spid="43"/>
                                        </p:tgtEl>
                                      </p:cBhvr>
                                    </p:animEffect>
                                  </p:childTnLst>
                                </p:cTn>
                              </p:par>
                              <p:par>
                                <p:cTn id="77" presetID="16" presetClass="entr" presetSubtype="21" fill="hold" nodeType="with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barn(inVertical)">
                                      <p:cBhvr>
                                        <p:cTn id="7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3" grpId="0"/>
      <p:bldP spid="25" grpId="0"/>
      <p:bldP spid="22" grpId="0"/>
      <p:bldP spid="14" grpId="0" animBg="1"/>
      <p:bldP spid="35" grpId="0"/>
      <p:bldP spid="36" grpId="0" animBg="1"/>
      <p:bldP spid="37" grpId="0"/>
      <p:bldP spid="38" grpId="0" animBg="1"/>
      <p:bldP spid="39" grpId="0"/>
      <p:bldP spid="40" grpId="0" animBg="1"/>
      <p:bldP spid="41" grpId="0"/>
      <p:bldP spid="2"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E59E0C1-523C-40F7-8C73-B78A796BF0DA}"/>
              </a:ext>
            </a:extLst>
          </p:cNvPr>
          <p:cNvSpPr txBox="1"/>
          <p:nvPr/>
        </p:nvSpPr>
        <p:spPr>
          <a:xfrm>
            <a:off x="277402" y="1867023"/>
            <a:ext cx="8866598" cy="4524315"/>
          </a:xfrm>
          <a:prstGeom prst="rect">
            <a:avLst/>
          </a:prstGeom>
          <a:noFill/>
        </p:spPr>
        <p:txBody>
          <a:bodyPr wrap="square">
            <a:spAutoFit/>
          </a:bodyPr>
          <a:lstStyle/>
          <a:p>
            <a:pPr lvl="0" algn="just">
              <a:buSzPts val="2400"/>
            </a:pPr>
            <a:r>
              <a:rPr lang="vi-VN" sz="2000" b="1" dirty="0">
                <a:latin typeface="Times New Roman"/>
                <a:ea typeface="Times New Roman"/>
                <a:cs typeface="Times New Roman"/>
                <a:sym typeface="Times New Roman"/>
              </a:rPr>
              <a:t>“Rồi mười lăm năm trời không thấy thứ hoa đó nữa, bởi một lẽ dễ hiểu là tôi ra ở thành thị. Thường năm, Tết đến tôi mua những tấm hình chụp hoặc vẽ những kì hoa dị thảo của Tây phương. Rồi cách đây một năm, cuối chiều thu vào chơi làng Triều Khúc ở Hà Đông với một vài người bạn ở giữa một cái ao nhỏ gần một quán nước đầu làng, tôi mới lại được trông thấy một bông hoa súng đương lúc vừa vặn nở. Vẫn hoa cô lập ngoi lên mặt nước độ hai gang tay, cánh bao dưới màu phớt nâu, cánh hoa thon thon, màu thiên thanh man mác, làm rạng cả mặt hồ. Rồi năm nay cách ngày ấy một năm, trên một con đường gập ghềnh, ngồi trên xe đạp, tôi lại trông thấy hoa súng lần thứ ba”.</a:t>
            </a:r>
          </a:p>
          <a:p>
            <a:pPr lvl="0" algn="ctr">
              <a:buSzPts val="2400"/>
            </a:pPr>
            <a:r>
              <a:rPr lang="vi-VN" sz="2000" b="1" dirty="0">
                <a:latin typeface="Times New Roman"/>
                <a:ea typeface="Times New Roman"/>
                <a:cs typeface="Times New Roman"/>
                <a:sym typeface="Times New Roman"/>
              </a:rPr>
              <a:t>(Đình Gia Phong)</a:t>
            </a:r>
          </a:p>
          <a:p>
            <a:pPr lvl="0" algn="ctr">
              <a:buSzPts val="2400"/>
            </a:pPr>
            <a:endParaRPr lang="vi-VN" b="1" dirty="0">
              <a:latin typeface="Times New Roman"/>
              <a:cs typeface="Times New Roman"/>
              <a:sym typeface="Times New Roman"/>
            </a:endParaRPr>
          </a:p>
          <a:p>
            <a:pPr lvl="0" algn="ctr">
              <a:buSzPts val="2400"/>
            </a:pPr>
            <a:r>
              <a:rPr lang="vi-VN" sz="1800" b="1" dirty="0">
                <a:solidFill>
                  <a:schemeClr val="accent2">
                    <a:lumMod val="75000"/>
                  </a:schemeClr>
                </a:solidFill>
                <a:latin typeface="Times New Roman"/>
                <a:cs typeface="Times New Roman"/>
                <a:sym typeface="Times New Roman"/>
              </a:rPr>
              <a:t>Chỉ ra các trạng  ngữ có trong đoạn văn trên và nêu chức năng của các trạng  ngữ đó?</a:t>
            </a:r>
          </a:p>
          <a:p>
            <a:pPr lvl="0" algn="ctr">
              <a:buSzPts val="2400"/>
            </a:pPr>
            <a:endParaRPr lang="vi-VN" b="1" dirty="0">
              <a:latin typeface="Times New Roman"/>
              <a:cs typeface="Times New Roman"/>
              <a:sym typeface="Times New Roman"/>
            </a:endParaRPr>
          </a:p>
          <a:p>
            <a:pPr lvl="0" algn="ctr">
              <a:buSzPts val="2400"/>
            </a:pPr>
            <a:endParaRPr lang="vi-VN" b="1" dirty="0">
              <a:latin typeface="Times New Roman"/>
              <a:cs typeface="Times New Roman"/>
              <a:sym typeface="Times New Roman"/>
            </a:endParaRPr>
          </a:p>
          <a:p>
            <a:pPr lvl="0" algn="ctr">
              <a:buSzPts val="2400"/>
            </a:pPr>
            <a:endParaRPr lang="vi-VN" b="1" dirty="0">
              <a:latin typeface="Times New Roman"/>
              <a:cs typeface="Times New Roman"/>
              <a:sym typeface="Times New Roman"/>
            </a:endParaRPr>
          </a:p>
          <a:p>
            <a:pPr lvl="0" algn="ctr">
              <a:buSzPts val="2400"/>
            </a:pPr>
            <a:endParaRPr lang="en-US" dirty="0"/>
          </a:p>
        </p:txBody>
      </p:sp>
    </p:spTree>
    <p:extLst>
      <p:ext uri="{BB962C8B-B14F-4D97-AF65-F5344CB8AC3E}">
        <p14:creationId xmlns:p14="http://schemas.microsoft.com/office/powerpoint/2010/main" val="198438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92"/>
        <p:cNvGrpSpPr/>
        <p:nvPr/>
      </p:nvGrpSpPr>
      <p:grpSpPr>
        <a:xfrm>
          <a:off x="0" y="0"/>
          <a:ext cx="0" cy="0"/>
          <a:chOff x="0" y="0"/>
          <a:chExt cx="0" cy="0"/>
        </a:xfrm>
      </p:grpSpPr>
      <p:pic>
        <p:nvPicPr>
          <p:cNvPr id="1094" name="Google Shape;1094;p14"/>
          <p:cNvPicPr preferRelativeResize="0"/>
          <p:nvPr/>
        </p:nvPicPr>
        <p:blipFill rotWithShape="1">
          <a:blip r:embed="rId3">
            <a:alphaModFix/>
          </a:blip>
          <a:srcRect l="79111" t="60443" b="9333"/>
          <a:stretch/>
        </p:blipFill>
        <p:spPr>
          <a:xfrm>
            <a:off x="-462436" y="2342274"/>
            <a:ext cx="2467348" cy="4759706"/>
          </a:xfrm>
          <a:prstGeom prst="rect">
            <a:avLst/>
          </a:prstGeom>
          <a:noFill/>
          <a:ln>
            <a:noFill/>
          </a:ln>
        </p:spPr>
      </p:pic>
      <p:pic>
        <p:nvPicPr>
          <p:cNvPr id="1095" name="Google Shape;1095;p14"/>
          <p:cNvPicPr preferRelativeResize="0"/>
          <p:nvPr/>
        </p:nvPicPr>
        <p:blipFill rotWithShape="1">
          <a:blip r:embed="rId4">
            <a:alphaModFix/>
          </a:blip>
          <a:srcRect l="83658" t="36888" b="49777"/>
          <a:stretch/>
        </p:blipFill>
        <p:spPr>
          <a:xfrm>
            <a:off x="74449" y="681069"/>
            <a:ext cx="605758" cy="658983"/>
          </a:xfrm>
          <a:prstGeom prst="rect">
            <a:avLst/>
          </a:prstGeom>
          <a:noFill/>
          <a:ln>
            <a:noFill/>
          </a:ln>
        </p:spPr>
      </p:pic>
      <p:pic>
        <p:nvPicPr>
          <p:cNvPr id="1096" name="Google Shape;1096;p14"/>
          <p:cNvPicPr preferRelativeResize="0"/>
          <p:nvPr/>
        </p:nvPicPr>
        <p:blipFill rotWithShape="1">
          <a:blip r:embed="rId5">
            <a:alphaModFix/>
          </a:blip>
          <a:srcRect l="12987" t="26830" r="75844" b="43247"/>
          <a:stretch/>
        </p:blipFill>
        <p:spPr>
          <a:xfrm>
            <a:off x="157937" y="134665"/>
            <a:ext cx="842554" cy="862149"/>
          </a:xfrm>
          <a:prstGeom prst="rect">
            <a:avLst/>
          </a:prstGeom>
          <a:noFill/>
          <a:ln>
            <a:noFill/>
          </a:ln>
        </p:spPr>
      </p:pic>
      <p:pic>
        <p:nvPicPr>
          <p:cNvPr id="1097" name="Google Shape;1097;p14"/>
          <p:cNvPicPr preferRelativeResize="0"/>
          <p:nvPr/>
        </p:nvPicPr>
        <p:blipFill rotWithShape="1">
          <a:blip r:embed="rId5">
            <a:alphaModFix/>
          </a:blip>
          <a:srcRect l="12987" t="26830" r="75844" b="43247"/>
          <a:stretch/>
        </p:blipFill>
        <p:spPr>
          <a:xfrm>
            <a:off x="7510119" y="134664"/>
            <a:ext cx="842554" cy="862149"/>
          </a:xfrm>
          <a:prstGeom prst="rect">
            <a:avLst/>
          </a:prstGeom>
          <a:noFill/>
          <a:ln>
            <a:noFill/>
          </a:ln>
        </p:spPr>
      </p:pic>
      <p:pic>
        <p:nvPicPr>
          <p:cNvPr id="1098" name="Google Shape;1098;p14"/>
          <p:cNvPicPr preferRelativeResize="0"/>
          <p:nvPr/>
        </p:nvPicPr>
        <p:blipFill rotWithShape="1">
          <a:blip r:embed="rId3">
            <a:alphaModFix/>
          </a:blip>
          <a:srcRect t="9905" r="71460" b="70286"/>
          <a:stretch/>
        </p:blipFill>
        <p:spPr>
          <a:xfrm>
            <a:off x="7611112" y="-170249"/>
            <a:ext cx="1930717" cy="1786826"/>
          </a:xfrm>
          <a:prstGeom prst="rect">
            <a:avLst/>
          </a:prstGeom>
          <a:noFill/>
          <a:ln>
            <a:noFill/>
          </a:ln>
        </p:spPr>
      </p:pic>
      <p:sp>
        <p:nvSpPr>
          <p:cNvPr id="1102" name="Google Shape;1102;p14"/>
          <p:cNvSpPr/>
          <p:nvPr/>
        </p:nvSpPr>
        <p:spPr>
          <a:xfrm>
            <a:off x="1661508" y="1340052"/>
            <a:ext cx="6811981" cy="4092782"/>
          </a:xfrm>
          <a:prstGeom prst="rect">
            <a:avLst/>
          </a:prstGeom>
          <a:noFill/>
          <a:ln>
            <a:noFill/>
          </a:ln>
        </p:spPr>
        <p:txBody>
          <a:bodyPr spcFirstLastPara="1" wrap="square" lIns="90775" tIns="45400" rIns="90775" bIns="45400" anchor="t" anchorCtr="0">
            <a:spAutoFit/>
          </a:bodyPr>
          <a:lstStyle/>
          <a:p>
            <a:pPr lvl="0" algn="just">
              <a:buSzPts val="2400"/>
            </a:pPr>
            <a:r>
              <a:rPr lang="en-US" sz="2000" b="1" dirty="0">
                <a:latin typeface="Times New Roman"/>
                <a:ea typeface="Times New Roman"/>
                <a:cs typeface="Times New Roman"/>
                <a:sym typeface="Times New Roman"/>
              </a:rPr>
              <a:t>	</a:t>
            </a:r>
            <a:r>
              <a:rPr lang="vi-VN" sz="2000" b="1" dirty="0">
                <a:latin typeface="Times New Roman"/>
                <a:ea typeface="Times New Roman"/>
                <a:cs typeface="Times New Roman"/>
                <a:sym typeface="Times New Roman"/>
              </a:rPr>
              <a:t>“Rồi mười lăm năm trời không thấy thứ hoa đó nữa, bởi một lẽ dễ hiểu là tôi ra ở thành thị. Thường năm, Tết đến tôi mua những tấm hình chụp hoặc vẽ những kì hoa dị thảo của Tây phương. Rồi cách đây một năm, cuối chiều thu vào chơi làng Triều Khúc ở Hà Đông với một vài người bạn ở giữa một cái ao nhỏ gần một quán nước đầu làng, tôi mới lại được trông thấy một bông hoa súng đương lúc vừa vặn nở. Vẫn hoa cô lập ngoi lên mặt nước độ hai gang tay, cánh bao dưới màu phớt nâu, cánh hoa thon thon, màu thiên thanh man mác, làm rạng cả mặt hồ. Rồi năm nay cách ngày ấy một năm, trên một con đường gập ghềnh, ngồi trên xe đạp, tôi lại trông thấy hoa súng lần thứ ba”.</a:t>
            </a:r>
          </a:p>
          <a:p>
            <a:pPr lvl="0" algn="ctr">
              <a:buSzPts val="2400"/>
            </a:pPr>
            <a:r>
              <a:rPr lang="vi-VN" sz="2000" b="1" dirty="0">
                <a:latin typeface="Times New Roman"/>
                <a:ea typeface="Times New Roman"/>
                <a:cs typeface="Times New Roman"/>
                <a:sym typeface="Times New Roman"/>
              </a:rPr>
              <a:t>(Đình Gia Phong)</a:t>
            </a:r>
          </a:p>
        </p:txBody>
      </p:sp>
      <p:cxnSp>
        <p:nvCxnSpPr>
          <p:cNvPr id="5" name="Straight Connector 4">
            <a:extLst>
              <a:ext uri="{FF2B5EF4-FFF2-40B4-BE49-F238E27FC236}">
                <a16:creationId xmlns:a16="http://schemas.microsoft.com/office/drawing/2014/main" id="{393A0D2E-A741-4D4A-A748-9438096E3ADE}"/>
              </a:ext>
            </a:extLst>
          </p:cNvPr>
          <p:cNvCxnSpPr>
            <a:cxnSpLocks/>
          </p:cNvCxnSpPr>
          <p:nvPr/>
        </p:nvCxnSpPr>
        <p:spPr>
          <a:xfrm>
            <a:off x="2474707" y="1664584"/>
            <a:ext cx="2522700" cy="0"/>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EA9184C-78C1-48F7-B69B-AD96DC93F03D}"/>
              </a:ext>
            </a:extLst>
          </p:cNvPr>
          <p:cNvCxnSpPr>
            <a:cxnSpLocks/>
          </p:cNvCxnSpPr>
          <p:nvPr/>
        </p:nvCxnSpPr>
        <p:spPr>
          <a:xfrm>
            <a:off x="6044251" y="2016913"/>
            <a:ext cx="2308422" cy="0"/>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9E32A3A-054F-4D1D-B8D9-F1212F64568D}"/>
              </a:ext>
            </a:extLst>
          </p:cNvPr>
          <p:cNvCxnSpPr>
            <a:cxnSpLocks/>
          </p:cNvCxnSpPr>
          <p:nvPr/>
        </p:nvCxnSpPr>
        <p:spPr>
          <a:xfrm>
            <a:off x="3736057" y="2585084"/>
            <a:ext cx="2425046" cy="0"/>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61B9EB6-BF0C-48BA-9222-C27CE77D9BB0}"/>
              </a:ext>
            </a:extLst>
          </p:cNvPr>
          <p:cNvCxnSpPr>
            <a:cxnSpLocks/>
          </p:cNvCxnSpPr>
          <p:nvPr/>
        </p:nvCxnSpPr>
        <p:spPr>
          <a:xfrm>
            <a:off x="5344357" y="4405006"/>
            <a:ext cx="3008316" cy="0"/>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9592BB7-9E45-4145-A2EC-BF5A9C45C857}"/>
              </a:ext>
            </a:extLst>
          </p:cNvPr>
          <p:cNvCxnSpPr>
            <a:cxnSpLocks/>
          </p:cNvCxnSpPr>
          <p:nvPr/>
        </p:nvCxnSpPr>
        <p:spPr>
          <a:xfrm>
            <a:off x="1784412" y="4751235"/>
            <a:ext cx="923277" cy="0"/>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25D3E92-80FD-4DAF-ABAF-AC1E246A44E4}"/>
              </a:ext>
            </a:extLst>
          </p:cNvPr>
          <p:cNvCxnSpPr>
            <a:cxnSpLocks/>
          </p:cNvCxnSpPr>
          <p:nvPr/>
        </p:nvCxnSpPr>
        <p:spPr>
          <a:xfrm>
            <a:off x="2901556" y="4724602"/>
            <a:ext cx="3419345" cy="0"/>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AFBDFF5-02CB-4A7B-A807-6A9A2837CF73}"/>
              </a:ext>
            </a:extLst>
          </p:cNvPr>
          <p:cNvCxnSpPr>
            <a:cxnSpLocks/>
          </p:cNvCxnSpPr>
          <p:nvPr/>
        </p:nvCxnSpPr>
        <p:spPr>
          <a:xfrm flipV="1">
            <a:off x="6479257" y="4724602"/>
            <a:ext cx="1873416" cy="26633"/>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EF39E477-B93E-47A8-91CF-02E1D1B30F1D}"/>
              </a:ext>
            </a:extLst>
          </p:cNvPr>
          <p:cNvSpPr/>
          <p:nvPr/>
        </p:nvSpPr>
        <p:spPr>
          <a:xfrm>
            <a:off x="1661508" y="5044199"/>
            <a:ext cx="6983683" cy="579967"/>
          </a:xfrm>
          <a:prstGeom prst="rect">
            <a:avLst/>
          </a:prstGeom>
        </p:spPr>
        <p:txBody>
          <a:bodyPr wrap="square">
            <a:spAutoFit/>
          </a:bodyPr>
          <a:lstStyle/>
          <a:p>
            <a:pPr lvl="0" algn="just">
              <a:lnSpc>
                <a:spcPct val="150000"/>
              </a:lnSpc>
            </a:pPr>
            <a:r>
              <a:rPr lang="vi-VN"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C</a:t>
            </a:r>
            <a:r>
              <a:rPr lang="en-US" sz="24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ác</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trạng</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ngữ</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đều</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chỉ</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về</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thời</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gian</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nơi</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chốn</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a:t>
            </a:r>
            <a:endParaRPr kumimoji="0" lang="en-US" sz="24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endParaRPr>
          </a:p>
        </p:txBody>
      </p:sp>
      <p:sp>
        <p:nvSpPr>
          <p:cNvPr id="35" name="Rectangle 34">
            <a:extLst>
              <a:ext uri="{FF2B5EF4-FFF2-40B4-BE49-F238E27FC236}">
                <a16:creationId xmlns:a16="http://schemas.microsoft.com/office/drawing/2014/main" id="{FA917473-F35F-4DEB-BF0C-41434E9A24F7}"/>
              </a:ext>
            </a:extLst>
          </p:cNvPr>
          <p:cNvSpPr/>
          <p:nvPr/>
        </p:nvSpPr>
        <p:spPr>
          <a:xfrm>
            <a:off x="2743136" y="5598197"/>
            <a:ext cx="6035554" cy="579967"/>
          </a:xfrm>
          <a:prstGeom prst="rect">
            <a:avLst/>
          </a:prstGeom>
        </p:spPr>
        <p:txBody>
          <a:bodyPr wrap="square">
            <a:spAutoFit/>
          </a:bodyPr>
          <a:lstStyle/>
          <a:p>
            <a:pPr lvl="0" algn="just">
              <a:lnSpc>
                <a:spcPct val="150000"/>
              </a:lnSpc>
            </a:pPr>
            <a:r>
              <a:rPr lang="vi-VN"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=&gt;</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có</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tác</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dụng</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liên</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kết</a:t>
            </a:r>
            <a:r>
              <a:rPr lang="vi-VN"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câu trong</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đoạn</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văn</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a:t>
            </a:r>
            <a:endParaRPr kumimoji="0" lang="en-US" sz="24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02"/>
                                        </p:tgtEl>
                                        <p:attrNameLst>
                                          <p:attrName>style.visibility</p:attrName>
                                        </p:attrNameLst>
                                      </p:cBhvr>
                                      <p:to>
                                        <p:strVal val="visible"/>
                                      </p:to>
                                    </p:set>
                                    <p:animEffect transition="in" filter="barn(inVertical)">
                                      <p:cBhvr>
                                        <p:cTn id="7" dur="500"/>
                                        <p:tgtEl>
                                          <p:spTgt spid="110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arn(inVertical)">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arn(inVertical)">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arn(inVertical)">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barn(inVertical)">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barn(inVertical)">
                                      <p:cBhvr>
                                        <p:cTn id="42" dur="5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barn(inVertical)">
                                      <p:cBhvr>
                                        <p:cTn id="47" dur="500"/>
                                        <p:tgtEl>
                                          <p:spTgt spid="3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34"/>
                                        </p:tgtEl>
                                      </p:cBhvr>
                                    </p:animEffect>
                                    <p:set>
                                      <p:cBhvr>
                                        <p:cTn id="52" dur="1" fill="hold">
                                          <p:stCondLst>
                                            <p:cond delay="499"/>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2" grpId="0"/>
      <p:bldP spid="34" grpId="0"/>
      <p:bldP spid="34"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pic>
        <p:nvPicPr>
          <p:cNvPr id="839" name="Google Shape;839;p2"/>
          <p:cNvPicPr preferRelativeResize="0"/>
          <p:nvPr/>
        </p:nvPicPr>
        <p:blipFill rotWithShape="1">
          <a:blip r:embed="rId3">
            <a:alphaModFix/>
          </a:blip>
          <a:srcRect/>
          <a:stretch/>
        </p:blipFill>
        <p:spPr>
          <a:xfrm>
            <a:off x="0" y="-15776"/>
            <a:ext cx="9144000" cy="6873776"/>
          </a:xfrm>
          <a:prstGeom prst="rect">
            <a:avLst/>
          </a:prstGeom>
          <a:noFill/>
          <a:ln>
            <a:noFill/>
          </a:ln>
        </p:spPr>
      </p:pic>
      <p:pic>
        <p:nvPicPr>
          <p:cNvPr id="840" name="Google Shape;840;p2"/>
          <p:cNvPicPr preferRelativeResize="0"/>
          <p:nvPr/>
        </p:nvPicPr>
        <p:blipFill rotWithShape="1">
          <a:blip r:embed="rId4">
            <a:alphaModFix/>
          </a:blip>
          <a:srcRect l="5680" t="10694" r="14558" b="12834"/>
          <a:stretch/>
        </p:blipFill>
        <p:spPr>
          <a:xfrm>
            <a:off x="4585574" y="2470284"/>
            <a:ext cx="3858335" cy="3061392"/>
          </a:xfrm>
          <a:prstGeom prst="rect">
            <a:avLst/>
          </a:prstGeom>
          <a:noFill/>
          <a:ln>
            <a:noFill/>
          </a:ln>
        </p:spPr>
      </p:pic>
      <p:pic>
        <p:nvPicPr>
          <p:cNvPr id="841" name="Google Shape;841;p2"/>
          <p:cNvPicPr preferRelativeResize="0"/>
          <p:nvPr/>
        </p:nvPicPr>
        <p:blipFill rotWithShape="1">
          <a:blip r:embed="rId5">
            <a:alphaModFix/>
          </a:blip>
          <a:srcRect r="86061" b="62667"/>
          <a:stretch/>
        </p:blipFill>
        <p:spPr>
          <a:xfrm>
            <a:off x="-303035" y="241119"/>
            <a:ext cx="2331720" cy="2385226"/>
          </a:xfrm>
          <a:prstGeom prst="rect">
            <a:avLst/>
          </a:prstGeom>
          <a:noFill/>
          <a:ln>
            <a:noFill/>
          </a:ln>
        </p:spPr>
      </p:pic>
      <p:pic>
        <p:nvPicPr>
          <p:cNvPr id="842" name="Google Shape;842;p2"/>
          <p:cNvPicPr preferRelativeResize="0"/>
          <p:nvPr/>
        </p:nvPicPr>
        <p:blipFill rotWithShape="1">
          <a:blip r:embed="rId5">
            <a:alphaModFix/>
          </a:blip>
          <a:srcRect t="49498" r="78939"/>
          <a:stretch/>
        </p:blipFill>
        <p:spPr>
          <a:xfrm rot="-877060">
            <a:off x="931522" y="3649691"/>
            <a:ext cx="4017352" cy="3679361"/>
          </a:xfrm>
          <a:prstGeom prst="rect">
            <a:avLst/>
          </a:prstGeom>
          <a:noFill/>
          <a:ln>
            <a:noFill/>
          </a:ln>
        </p:spPr>
      </p:pic>
      <p:pic>
        <p:nvPicPr>
          <p:cNvPr id="843" name="Google Shape;843;p2"/>
          <p:cNvPicPr preferRelativeResize="0"/>
          <p:nvPr/>
        </p:nvPicPr>
        <p:blipFill rotWithShape="1">
          <a:blip r:embed="rId6">
            <a:alphaModFix/>
          </a:blip>
          <a:srcRect t="9905" r="71460" b="70286"/>
          <a:stretch/>
        </p:blipFill>
        <p:spPr>
          <a:xfrm>
            <a:off x="1913571" y="270356"/>
            <a:ext cx="1643342" cy="1520868"/>
          </a:xfrm>
          <a:prstGeom prst="rect">
            <a:avLst/>
          </a:prstGeom>
          <a:noFill/>
          <a:ln>
            <a:noFill/>
          </a:ln>
        </p:spPr>
      </p:pic>
      <p:pic>
        <p:nvPicPr>
          <p:cNvPr id="844" name="Google Shape;844;p2"/>
          <p:cNvPicPr preferRelativeResize="0"/>
          <p:nvPr/>
        </p:nvPicPr>
        <p:blipFill rotWithShape="1">
          <a:blip r:embed="rId6">
            <a:alphaModFix/>
          </a:blip>
          <a:srcRect l="83658" t="36888" b="49777"/>
          <a:stretch/>
        </p:blipFill>
        <p:spPr>
          <a:xfrm>
            <a:off x="5427512" y="4179804"/>
            <a:ext cx="840545" cy="914400"/>
          </a:xfrm>
          <a:prstGeom prst="rect">
            <a:avLst/>
          </a:prstGeom>
          <a:noFill/>
          <a:ln>
            <a:noFill/>
          </a:ln>
        </p:spPr>
      </p:pic>
      <p:pic>
        <p:nvPicPr>
          <p:cNvPr id="845" name="Google Shape;845;p2"/>
          <p:cNvPicPr preferRelativeResize="0"/>
          <p:nvPr/>
        </p:nvPicPr>
        <p:blipFill rotWithShape="1">
          <a:blip r:embed="rId6">
            <a:alphaModFix/>
          </a:blip>
          <a:srcRect l="83658" t="36888" b="49777"/>
          <a:stretch/>
        </p:blipFill>
        <p:spPr>
          <a:xfrm>
            <a:off x="8351719" y="586361"/>
            <a:ext cx="840545" cy="914400"/>
          </a:xfrm>
          <a:prstGeom prst="rect">
            <a:avLst/>
          </a:prstGeom>
          <a:noFill/>
          <a:ln>
            <a:noFill/>
          </a:ln>
        </p:spPr>
      </p:pic>
      <p:pic>
        <p:nvPicPr>
          <p:cNvPr id="846" name="Google Shape;846;p2"/>
          <p:cNvPicPr preferRelativeResize="0"/>
          <p:nvPr/>
        </p:nvPicPr>
        <p:blipFill rotWithShape="1">
          <a:blip r:embed="rId5">
            <a:alphaModFix/>
          </a:blip>
          <a:srcRect l="59741" r="30649" b="68635"/>
          <a:stretch/>
        </p:blipFill>
        <p:spPr>
          <a:xfrm>
            <a:off x="4106638" y="2818184"/>
            <a:ext cx="724989" cy="903696"/>
          </a:xfrm>
          <a:prstGeom prst="rect">
            <a:avLst/>
          </a:prstGeom>
          <a:noFill/>
          <a:ln>
            <a:noFill/>
          </a:ln>
        </p:spPr>
      </p:pic>
      <p:pic>
        <p:nvPicPr>
          <p:cNvPr id="847" name="Google Shape;847;p2"/>
          <p:cNvPicPr preferRelativeResize="0"/>
          <p:nvPr/>
        </p:nvPicPr>
        <p:blipFill rotWithShape="1">
          <a:blip r:embed="rId6">
            <a:alphaModFix/>
          </a:blip>
          <a:srcRect b="90000"/>
          <a:stretch/>
        </p:blipFill>
        <p:spPr>
          <a:xfrm>
            <a:off x="0" y="-34595"/>
            <a:ext cx="9144000" cy="685800"/>
          </a:xfrm>
          <a:prstGeom prst="rect">
            <a:avLst/>
          </a:prstGeom>
          <a:noFill/>
          <a:ln>
            <a:noFill/>
          </a:ln>
        </p:spPr>
      </p:pic>
      <p:pic>
        <p:nvPicPr>
          <p:cNvPr id="848" name="Google Shape;848;p2"/>
          <p:cNvPicPr preferRelativeResize="0"/>
          <p:nvPr/>
        </p:nvPicPr>
        <p:blipFill rotWithShape="1">
          <a:blip r:embed="rId5">
            <a:alphaModFix/>
          </a:blip>
          <a:srcRect l="63117" t="50406" r="27013" b="6978"/>
          <a:stretch/>
        </p:blipFill>
        <p:spPr>
          <a:xfrm>
            <a:off x="7758057" y="4540195"/>
            <a:ext cx="744583" cy="1227908"/>
          </a:xfrm>
          <a:prstGeom prst="rect">
            <a:avLst/>
          </a:prstGeom>
          <a:noFill/>
          <a:ln>
            <a:noFill/>
          </a:ln>
        </p:spPr>
      </p:pic>
      <p:pic>
        <p:nvPicPr>
          <p:cNvPr id="849" name="Google Shape;849;p2"/>
          <p:cNvPicPr preferRelativeResize="0"/>
          <p:nvPr/>
        </p:nvPicPr>
        <p:blipFill rotWithShape="1">
          <a:blip r:embed="rId5">
            <a:alphaModFix/>
          </a:blip>
          <a:srcRect l="59741" r="30649" b="68635"/>
          <a:stretch/>
        </p:blipFill>
        <p:spPr>
          <a:xfrm>
            <a:off x="3921248" y="5489372"/>
            <a:ext cx="724989" cy="903696"/>
          </a:xfrm>
          <a:prstGeom prst="rect">
            <a:avLst/>
          </a:prstGeom>
          <a:noFill/>
          <a:ln>
            <a:noFill/>
          </a:ln>
        </p:spPr>
      </p:pic>
      <p:pic>
        <p:nvPicPr>
          <p:cNvPr id="850" name="Google Shape;850;p2"/>
          <p:cNvPicPr preferRelativeResize="0"/>
          <p:nvPr/>
        </p:nvPicPr>
        <p:blipFill rotWithShape="1">
          <a:blip r:embed="rId5">
            <a:alphaModFix/>
          </a:blip>
          <a:srcRect l="12987" t="26830" r="75844" b="43247"/>
          <a:stretch/>
        </p:blipFill>
        <p:spPr>
          <a:xfrm>
            <a:off x="3264084" y="1887650"/>
            <a:ext cx="842554" cy="862149"/>
          </a:xfrm>
          <a:prstGeom prst="rect">
            <a:avLst/>
          </a:prstGeom>
          <a:noFill/>
          <a:ln>
            <a:noFill/>
          </a:ln>
        </p:spPr>
      </p:pic>
      <p:pic>
        <p:nvPicPr>
          <p:cNvPr id="851" name="Google Shape;851;p2"/>
          <p:cNvPicPr preferRelativeResize="0"/>
          <p:nvPr/>
        </p:nvPicPr>
        <p:blipFill rotWithShape="1">
          <a:blip r:embed="rId7">
            <a:alphaModFix/>
          </a:blip>
          <a:srcRect l="83658" t="36888" b="49777"/>
          <a:stretch/>
        </p:blipFill>
        <p:spPr>
          <a:xfrm>
            <a:off x="692816" y="4581386"/>
            <a:ext cx="518618" cy="564187"/>
          </a:xfrm>
          <a:prstGeom prst="rect">
            <a:avLst/>
          </a:prstGeom>
          <a:noFill/>
          <a:ln>
            <a:noFill/>
          </a:ln>
        </p:spPr>
      </p:pic>
      <p:pic>
        <p:nvPicPr>
          <p:cNvPr id="852" name="Google Shape;852;p2"/>
          <p:cNvPicPr preferRelativeResize="0"/>
          <p:nvPr/>
        </p:nvPicPr>
        <p:blipFill rotWithShape="1">
          <a:blip r:embed="rId5">
            <a:alphaModFix/>
          </a:blip>
          <a:srcRect l="59741" r="30649" b="68635"/>
          <a:stretch/>
        </p:blipFill>
        <p:spPr>
          <a:xfrm>
            <a:off x="7861273" y="2687710"/>
            <a:ext cx="1176742" cy="1466804"/>
          </a:xfrm>
          <a:prstGeom prst="rect">
            <a:avLst/>
          </a:prstGeom>
          <a:noFill/>
          <a:ln>
            <a:noFill/>
          </a:ln>
        </p:spPr>
      </p:pic>
      <p:pic>
        <p:nvPicPr>
          <p:cNvPr id="853" name="Google Shape;853;p2"/>
          <p:cNvPicPr preferRelativeResize="0"/>
          <p:nvPr/>
        </p:nvPicPr>
        <p:blipFill rotWithShape="1">
          <a:blip r:embed="rId6">
            <a:alphaModFix/>
          </a:blip>
          <a:srcRect b="90000"/>
          <a:stretch/>
        </p:blipFill>
        <p:spPr>
          <a:xfrm rot="10800000">
            <a:off x="0" y="6136633"/>
            <a:ext cx="9144000" cy="685800"/>
          </a:xfrm>
          <a:prstGeom prst="rect">
            <a:avLst/>
          </a:prstGeom>
          <a:noFill/>
          <a:ln>
            <a:noFill/>
          </a:ln>
        </p:spPr>
      </p:pic>
      <p:pic>
        <p:nvPicPr>
          <p:cNvPr id="854" name="Google Shape;854;p2"/>
          <p:cNvPicPr preferRelativeResize="0"/>
          <p:nvPr/>
        </p:nvPicPr>
        <p:blipFill rotWithShape="1">
          <a:blip r:embed="rId4">
            <a:alphaModFix/>
          </a:blip>
          <a:srcRect l="5680" t="10694" r="14558" b="12834"/>
          <a:stretch/>
        </p:blipFill>
        <p:spPr>
          <a:xfrm>
            <a:off x="1570193" y="1632212"/>
            <a:ext cx="2388076" cy="3037261"/>
          </a:xfrm>
          <a:prstGeom prst="rect">
            <a:avLst/>
          </a:prstGeom>
          <a:noFill/>
          <a:ln>
            <a:noFill/>
          </a:ln>
        </p:spPr>
      </p:pic>
      <p:sp>
        <p:nvSpPr>
          <p:cNvPr id="855" name="Google Shape;855;p2"/>
          <p:cNvSpPr/>
          <p:nvPr/>
        </p:nvSpPr>
        <p:spPr>
          <a:xfrm>
            <a:off x="1967855" y="2570634"/>
            <a:ext cx="1643342" cy="646290"/>
          </a:xfrm>
          <a:prstGeom prst="rect">
            <a:avLst/>
          </a:prstGeom>
          <a:noFill/>
          <a:ln>
            <a:noFill/>
          </a:ln>
        </p:spPr>
        <p:txBody>
          <a:bodyPr spcFirstLastPara="1" wrap="square" lIns="91425" tIns="45700" rIns="91425" bIns="45700" anchor="t" anchorCtr="0">
            <a:spAutoFit/>
          </a:bodyPr>
          <a:lstStyle/>
          <a:p>
            <a:pPr lvl="0" algn="just"/>
            <a:r>
              <a:rPr lang="en-US" sz="1800" b="1" dirty="0" err="1">
                <a:latin typeface="Times New Roman"/>
                <a:ea typeface="Times New Roman"/>
                <a:cs typeface="Times New Roman"/>
                <a:sym typeface="Times New Roman"/>
              </a:rPr>
              <a:t>Bổ</a:t>
            </a:r>
            <a:r>
              <a:rPr lang="en-US" sz="1800" b="1" dirty="0">
                <a:latin typeface="Times New Roman"/>
                <a:ea typeface="Times New Roman"/>
                <a:cs typeface="Times New Roman"/>
                <a:sym typeface="Times New Roman"/>
              </a:rPr>
              <a:t> sung ý </a:t>
            </a:r>
            <a:r>
              <a:rPr lang="en-US" sz="1800" b="1" dirty="0" err="1">
                <a:latin typeface="Times New Roman"/>
                <a:ea typeface="Times New Roman"/>
                <a:cs typeface="Times New Roman"/>
                <a:sym typeface="Times New Roman"/>
              </a:rPr>
              <a:t>nghĩa</a:t>
            </a:r>
            <a:r>
              <a:rPr lang="en-US" sz="1800" b="1" dirty="0">
                <a:latin typeface="Times New Roman"/>
                <a:ea typeface="Times New Roman"/>
                <a:cs typeface="Times New Roman"/>
                <a:sym typeface="Times New Roman"/>
              </a:rPr>
              <a:t> </a:t>
            </a:r>
            <a:r>
              <a:rPr lang="en-US" sz="1800" b="1" dirty="0" err="1">
                <a:latin typeface="Times New Roman"/>
                <a:ea typeface="Times New Roman"/>
                <a:cs typeface="Times New Roman"/>
                <a:sym typeface="Times New Roman"/>
              </a:rPr>
              <a:t>cho</a:t>
            </a:r>
            <a:r>
              <a:rPr lang="en-US" sz="1800" b="1" dirty="0">
                <a:latin typeface="Times New Roman"/>
                <a:ea typeface="Times New Roman"/>
                <a:cs typeface="Times New Roman"/>
                <a:sym typeface="Times New Roman"/>
              </a:rPr>
              <a:t> </a:t>
            </a:r>
            <a:r>
              <a:rPr lang="en-US" sz="1800" b="1" dirty="0" err="1">
                <a:latin typeface="Times New Roman"/>
                <a:ea typeface="Times New Roman"/>
                <a:cs typeface="Times New Roman"/>
                <a:sym typeface="Times New Roman"/>
              </a:rPr>
              <a:t>câu</a:t>
            </a:r>
            <a:r>
              <a:rPr lang="en-US" sz="1800" b="1" dirty="0">
                <a:latin typeface="Times New Roman"/>
                <a:ea typeface="Times New Roman"/>
                <a:cs typeface="Times New Roman"/>
                <a:sym typeface="Times New Roman"/>
              </a:rPr>
              <a:t>.</a:t>
            </a:r>
            <a:endParaRPr kumimoji="0" sz="18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
        <p:nvSpPr>
          <p:cNvPr id="856" name="Google Shape;856;p2"/>
          <p:cNvSpPr/>
          <p:nvPr/>
        </p:nvSpPr>
        <p:spPr>
          <a:xfrm>
            <a:off x="5347699" y="3236132"/>
            <a:ext cx="2307575" cy="1477287"/>
          </a:xfrm>
          <a:prstGeom prst="rect">
            <a:avLst/>
          </a:prstGeom>
          <a:noFill/>
          <a:ln>
            <a:noFill/>
          </a:ln>
        </p:spPr>
        <p:txBody>
          <a:bodyPr spcFirstLastPara="1" wrap="square" lIns="91425" tIns="45700" rIns="91425" bIns="45700" anchor="t" anchorCtr="0">
            <a:spAutoFit/>
          </a:bodyPr>
          <a:lstStyle/>
          <a:p>
            <a:pPr lvl="0" algn="just"/>
            <a:r>
              <a:rPr lang="en-US" sz="1800" b="1" dirty="0">
                <a:latin typeface="Times New Roman"/>
                <a:ea typeface="Times New Roman"/>
                <a:cs typeface="Times New Roman"/>
                <a:sym typeface="Times New Roman"/>
              </a:rPr>
              <a:t>T</a:t>
            </a:r>
            <a:r>
              <a:rPr lang="vi-VN" sz="1800" b="1" dirty="0">
                <a:latin typeface="Times New Roman"/>
                <a:ea typeface="Times New Roman"/>
                <a:cs typeface="Times New Roman"/>
                <a:sym typeface="Times New Roman"/>
              </a:rPr>
              <a:t>rạng ngữ còn có chức năng liên kết các câu trong một đoạn, làm cho đoạn văn được liền mạch</a:t>
            </a:r>
            <a:endParaRPr kumimoji="0" lang="vi-VN" sz="18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pic>
        <p:nvPicPr>
          <p:cNvPr id="21" name="Google Shape;846;p2">
            <a:extLst>
              <a:ext uri="{FF2B5EF4-FFF2-40B4-BE49-F238E27FC236}">
                <a16:creationId xmlns:a16="http://schemas.microsoft.com/office/drawing/2014/main" id="{5CE40165-5D94-4417-BAF0-D5E6E16B925C}"/>
              </a:ext>
            </a:extLst>
          </p:cNvPr>
          <p:cNvPicPr preferRelativeResize="0"/>
          <p:nvPr/>
        </p:nvPicPr>
        <p:blipFill rotWithShape="1">
          <a:blip r:embed="rId5">
            <a:alphaModFix/>
          </a:blip>
          <a:srcRect l="59741" r="30649" b="68635"/>
          <a:stretch/>
        </p:blipFill>
        <p:spPr>
          <a:xfrm>
            <a:off x="7097666" y="787355"/>
            <a:ext cx="724989" cy="903696"/>
          </a:xfrm>
          <a:prstGeom prst="rect">
            <a:avLst/>
          </a:prstGeom>
          <a:noFill/>
          <a:ln>
            <a:noFill/>
          </a:ln>
        </p:spPr>
      </p:pic>
      <p:sp>
        <p:nvSpPr>
          <p:cNvPr id="23" name="Google Shape;1087;p13">
            <a:extLst>
              <a:ext uri="{FF2B5EF4-FFF2-40B4-BE49-F238E27FC236}">
                <a16:creationId xmlns:a16="http://schemas.microsoft.com/office/drawing/2014/main" id="{CE5BD69F-0532-4454-996F-B8E397EB309A}"/>
              </a:ext>
            </a:extLst>
          </p:cNvPr>
          <p:cNvSpPr txBox="1"/>
          <p:nvPr/>
        </p:nvSpPr>
        <p:spPr>
          <a:xfrm>
            <a:off x="3449950" y="605685"/>
            <a:ext cx="4815868" cy="584735"/>
          </a:xfrm>
          <a:prstGeom prst="rect">
            <a:avLst/>
          </a:prstGeom>
          <a:noFill/>
          <a:ln>
            <a:noFill/>
          </a:ln>
        </p:spPr>
        <p:txBody>
          <a:bodyPr spcFirstLastPara="1" wrap="square" lIns="91425" tIns="45700" rIns="91425" bIns="45700" anchor="t" anchorCtr="0">
            <a:spAutoFit/>
          </a:bodyPr>
          <a:lstStyle/>
          <a:p>
            <a:pPr lvl="0"/>
            <a:r>
              <a:rPr lang="en-US" sz="3200" b="1" dirty="0" err="1">
                <a:solidFill>
                  <a:srgbClr val="2F5496"/>
                </a:solidFill>
                <a:latin typeface="Times New Roman"/>
                <a:ea typeface="Times New Roman"/>
                <a:cs typeface="Times New Roman"/>
                <a:sym typeface="Times New Roman"/>
              </a:rPr>
              <a:t>Chức</a:t>
            </a:r>
            <a:r>
              <a:rPr lang="en-US" sz="3200" b="1" dirty="0">
                <a:solidFill>
                  <a:srgbClr val="2F5496"/>
                </a:solidFill>
                <a:latin typeface="Times New Roman"/>
                <a:ea typeface="Times New Roman"/>
                <a:cs typeface="Times New Roman"/>
                <a:sym typeface="Times New Roman"/>
              </a:rPr>
              <a:t> </a:t>
            </a:r>
            <a:r>
              <a:rPr lang="en-US" sz="3200" b="1" dirty="0" err="1">
                <a:solidFill>
                  <a:srgbClr val="2F5496"/>
                </a:solidFill>
                <a:latin typeface="Times New Roman"/>
                <a:ea typeface="Times New Roman"/>
                <a:cs typeface="Times New Roman"/>
                <a:sym typeface="Times New Roman"/>
              </a:rPr>
              <a:t>năng</a:t>
            </a:r>
            <a:r>
              <a:rPr lang="en-US" sz="3200" b="1" dirty="0">
                <a:solidFill>
                  <a:srgbClr val="2F5496"/>
                </a:solidFill>
                <a:latin typeface="Times New Roman"/>
                <a:ea typeface="Times New Roman"/>
                <a:cs typeface="Times New Roman"/>
                <a:sym typeface="Times New Roman"/>
              </a:rPr>
              <a:t> </a:t>
            </a:r>
            <a:r>
              <a:rPr lang="en-US" sz="3200" b="1" dirty="0" err="1">
                <a:solidFill>
                  <a:srgbClr val="2F5496"/>
                </a:solidFill>
                <a:latin typeface="Times New Roman"/>
                <a:ea typeface="Times New Roman"/>
                <a:cs typeface="Times New Roman"/>
                <a:sym typeface="Times New Roman"/>
              </a:rPr>
              <a:t>của</a:t>
            </a:r>
            <a:r>
              <a:rPr lang="en-US" sz="3200" b="1" dirty="0">
                <a:solidFill>
                  <a:srgbClr val="2F5496"/>
                </a:solidFill>
                <a:latin typeface="Times New Roman"/>
                <a:ea typeface="Times New Roman"/>
                <a:cs typeface="Times New Roman"/>
                <a:sym typeface="Times New Roman"/>
              </a:rPr>
              <a:t> </a:t>
            </a:r>
            <a:r>
              <a:rPr lang="en-US" sz="3200" b="1" dirty="0" err="1">
                <a:solidFill>
                  <a:srgbClr val="2F5496"/>
                </a:solidFill>
                <a:latin typeface="Times New Roman"/>
                <a:ea typeface="Times New Roman"/>
                <a:cs typeface="Times New Roman"/>
                <a:sym typeface="Times New Roman"/>
              </a:rPr>
              <a:t>trạng</a:t>
            </a:r>
            <a:r>
              <a:rPr lang="en-US" sz="3200" b="1" dirty="0">
                <a:solidFill>
                  <a:srgbClr val="2F5496"/>
                </a:solidFill>
                <a:latin typeface="Times New Roman"/>
                <a:ea typeface="Times New Roman"/>
                <a:cs typeface="Times New Roman"/>
                <a:sym typeface="Times New Roman"/>
              </a:rPr>
              <a:t> </a:t>
            </a:r>
            <a:r>
              <a:rPr kumimoji="0" lang="en-US" sz="3200" b="1" i="0" u="none" strike="noStrike" kern="0" cap="none" spc="0" normalizeH="0" baseline="0" noProof="0" dirty="0" err="1">
                <a:ln>
                  <a:noFill/>
                </a:ln>
                <a:solidFill>
                  <a:srgbClr val="2F5496"/>
                </a:solidFill>
                <a:effectLst/>
                <a:uLnTx/>
                <a:uFillTx/>
                <a:latin typeface="Times New Roman"/>
                <a:ea typeface="Times New Roman"/>
                <a:cs typeface="Times New Roman"/>
                <a:sym typeface="Times New Roman"/>
              </a:rPr>
              <a:t>ngữ</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03673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40"/>
                                        </p:tgtEl>
                                        <p:attrNameLst>
                                          <p:attrName>style.visibility</p:attrName>
                                        </p:attrNameLst>
                                      </p:cBhvr>
                                      <p:to>
                                        <p:strVal val="visible"/>
                                      </p:to>
                                    </p:set>
                                    <p:animEffect transition="in" filter="barn(inVertical)">
                                      <p:cBhvr>
                                        <p:cTn id="7" dur="500"/>
                                        <p:tgtEl>
                                          <p:spTgt spid="84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55"/>
                                        </p:tgtEl>
                                        <p:attrNameLst>
                                          <p:attrName>style.visibility</p:attrName>
                                        </p:attrNameLst>
                                      </p:cBhvr>
                                      <p:to>
                                        <p:strVal val="visible"/>
                                      </p:to>
                                    </p:set>
                                    <p:animEffect transition="in" filter="barn(inVertical)">
                                      <p:cBhvr>
                                        <p:cTn id="17" dur="500"/>
                                        <p:tgtEl>
                                          <p:spTgt spid="855"/>
                                        </p:tgtEl>
                                      </p:cBhvr>
                                    </p:animEffect>
                                  </p:childTnLst>
                                </p:cTn>
                              </p:par>
                              <p:par>
                                <p:cTn id="18" presetID="16" presetClass="entr" presetSubtype="21" fill="hold" nodeType="withEffect">
                                  <p:stCondLst>
                                    <p:cond delay="0"/>
                                  </p:stCondLst>
                                  <p:childTnLst>
                                    <p:set>
                                      <p:cBhvr>
                                        <p:cTn id="19" dur="1" fill="hold">
                                          <p:stCondLst>
                                            <p:cond delay="0"/>
                                          </p:stCondLst>
                                        </p:cTn>
                                        <p:tgtEl>
                                          <p:spTgt spid="854"/>
                                        </p:tgtEl>
                                        <p:attrNameLst>
                                          <p:attrName>style.visibility</p:attrName>
                                        </p:attrNameLst>
                                      </p:cBhvr>
                                      <p:to>
                                        <p:strVal val="visible"/>
                                      </p:to>
                                    </p:set>
                                    <p:animEffect transition="in" filter="barn(inVertical)">
                                      <p:cBhvr>
                                        <p:cTn id="20" dur="500"/>
                                        <p:tgtEl>
                                          <p:spTgt spid="85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856"/>
                                        </p:tgtEl>
                                        <p:attrNameLst>
                                          <p:attrName>style.visibility</p:attrName>
                                        </p:attrNameLst>
                                      </p:cBhvr>
                                      <p:to>
                                        <p:strVal val="visible"/>
                                      </p:to>
                                    </p:set>
                                    <p:animEffect transition="in" filter="barn(inVertical)">
                                      <p:cBhvr>
                                        <p:cTn id="23" dur="500"/>
                                        <p:tgtEl>
                                          <p:spTgt spid="8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5" grpId="0"/>
      <p:bldP spid="856"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07"/>
        <p:cNvGrpSpPr/>
        <p:nvPr/>
      </p:nvGrpSpPr>
      <p:grpSpPr>
        <a:xfrm>
          <a:off x="0" y="0"/>
          <a:ext cx="0" cy="0"/>
          <a:chOff x="0" y="0"/>
          <a:chExt cx="0" cy="0"/>
        </a:xfrm>
      </p:grpSpPr>
      <p:pic>
        <p:nvPicPr>
          <p:cNvPr id="1109" name="Google Shape;1109;p15"/>
          <p:cNvPicPr preferRelativeResize="0"/>
          <p:nvPr/>
        </p:nvPicPr>
        <p:blipFill rotWithShape="1">
          <a:blip r:embed="rId3">
            <a:alphaModFix/>
          </a:blip>
          <a:srcRect l="79111" t="60443" b="9333"/>
          <a:stretch/>
        </p:blipFill>
        <p:spPr>
          <a:xfrm>
            <a:off x="-462436" y="2342274"/>
            <a:ext cx="2467348" cy="4759706"/>
          </a:xfrm>
          <a:prstGeom prst="rect">
            <a:avLst/>
          </a:prstGeom>
          <a:noFill/>
          <a:ln>
            <a:noFill/>
          </a:ln>
        </p:spPr>
      </p:pic>
      <p:pic>
        <p:nvPicPr>
          <p:cNvPr id="1110" name="Google Shape;1110;p15"/>
          <p:cNvPicPr preferRelativeResize="0"/>
          <p:nvPr/>
        </p:nvPicPr>
        <p:blipFill rotWithShape="1">
          <a:blip r:embed="rId4">
            <a:alphaModFix/>
          </a:blip>
          <a:srcRect l="83658" t="36888" b="49777"/>
          <a:stretch/>
        </p:blipFill>
        <p:spPr>
          <a:xfrm>
            <a:off x="165480" y="362273"/>
            <a:ext cx="605758" cy="658983"/>
          </a:xfrm>
          <a:prstGeom prst="rect">
            <a:avLst/>
          </a:prstGeom>
          <a:noFill/>
          <a:ln>
            <a:noFill/>
          </a:ln>
        </p:spPr>
      </p:pic>
      <p:pic>
        <p:nvPicPr>
          <p:cNvPr id="1111" name="Google Shape;1111;p15"/>
          <p:cNvPicPr preferRelativeResize="0"/>
          <p:nvPr/>
        </p:nvPicPr>
        <p:blipFill rotWithShape="1">
          <a:blip r:embed="rId5">
            <a:alphaModFix/>
          </a:blip>
          <a:srcRect l="12987" t="26830" r="75844" b="43247"/>
          <a:stretch/>
        </p:blipFill>
        <p:spPr>
          <a:xfrm>
            <a:off x="8301446" y="380445"/>
            <a:ext cx="842554" cy="862149"/>
          </a:xfrm>
          <a:prstGeom prst="rect">
            <a:avLst/>
          </a:prstGeom>
          <a:noFill/>
          <a:ln>
            <a:noFill/>
          </a:ln>
        </p:spPr>
      </p:pic>
      <p:pic>
        <p:nvPicPr>
          <p:cNvPr id="1112" name="Google Shape;1112;p15"/>
          <p:cNvPicPr preferRelativeResize="0"/>
          <p:nvPr/>
        </p:nvPicPr>
        <p:blipFill rotWithShape="1">
          <a:blip r:embed="rId5">
            <a:alphaModFix/>
          </a:blip>
          <a:srcRect l="12987" t="26830" r="75844" b="43247"/>
          <a:stretch/>
        </p:blipFill>
        <p:spPr>
          <a:xfrm>
            <a:off x="7336087" y="260689"/>
            <a:ext cx="842554" cy="862149"/>
          </a:xfrm>
          <a:prstGeom prst="rect">
            <a:avLst/>
          </a:prstGeom>
          <a:noFill/>
          <a:ln>
            <a:noFill/>
          </a:ln>
        </p:spPr>
      </p:pic>
      <p:pic>
        <p:nvPicPr>
          <p:cNvPr id="1113" name="Google Shape;1113;p15"/>
          <p:cNvPicPr preferRelativeResize="0"/>
          <p:nvPr/>
        </p:nvPicPr>
        <p:blipFill rotWithShape="1">
          <a:blip r:embed="rId3">
            <a:alphaModFix/>
          </a:blip>
          <a:srcRect t="9905" r="71460" b="70286"/>
          <a:stretch/>
        </p:blipFill>
        <p:spPr>
          <a:xfrm>
            <a:off x="7213283" y="-56375"/>
            <a:ext cx="1930717" cy="1786826"/>
          </a:xfrm>
          <a:prstGeom prst="rect">
            <a:avLst/>
          </a:prstGeom>
          <a:noFill/>
          <a:ln>
            <a:noFill/>
          </a:ln>
        </p:spPr>
      </p:pic>
      <p:pic>
        <p:nvPicPr>
          <p:cNvPr id="6" name="Picture 5">
            <a:extLst>
              <a:ext uri="{FF2B5EF4-FFF2-40B4-BE49-F238E27FC236}">
                <a16:creationId xmlns:a16="http://schemas.microsoft.com/office/drawing/2014/main" id="{7A251237-3D5F-41F4-A9F5-7B1F2B59168D}"/>
              </a:ext>
            </a:extLst>
          </p:cNvPr>
          <p:cNvPicPr>
            <a:picLocks noChangeAspect="1"/>
          </p:cNvPicPr>
          <p:nvPr/>
        </p:nvPicPr>
        <p:blipFill>
          <a:blip r:embed="rId6"/>
          <a:stretch>
            <a:fillRect/>
          </a:stretch>
        </p:blipFill>
        <p:spPr>
          <a:xfrm>
            <a:off x="1518081" y="0"/>
            <a:ext cx="6400799" cy="685800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pic>
        <p:nvPicPr>
          <p:cNvPr id="862" name="Google Shape;862;p3"/>
          <p:cNvPicPr preferRelativeResize="0"/>
          <p:nvPr/>
        </p:nvPicPr>
        <p:blipFill rotWithShape="1">
          <a:blip r:embed="rId3">
            <a:alphaModFix/>
          </a:blip>
          <a:srcRect/>
          <a:stretch/>
        </p:blipFill>
        <p:spPr>
          <a:xfrm>
            <a:off x="0" y="-15776"/>
            <a:ext cx="9144000" cy="6873776"/>
          </a:xfrm>
          <a:prstGeom prst="rect">
            <a:avLst/>
          </a:prstGeom>
          <a:noFill/>
          <a:ln>
            <a:noFill/>
          </a:ln>
        </p:spPr>
      </p:pic>
      <p:pic>
        <p:nvPicPr>
          <p:cNvPr id="863" name="Google Shape;863;p3"/>
          <p:cNvPicPr preferRelativeResize="0"/>
          <p:nvPr/>
        </p:nvPicPr>
        <p:blipFill rotWithShape="1">
          <a:blip r:embed="rId4">
            <a:alphaModFix/>
          </a:blip>
          <a:srcRect l="5680" t="10694" r="14558" b="12834"/>
          <a:stretch/>
        </p:blipFill>
        <p:spPr>
          <a:xfrm>
            <a:off x="3979248" y="1299830"/>
            <a:ext cx="5057639" cy="5040984"/>
          </a:xfrm>
          <a:prstGeom prst="rect">
            <a:avLst/>
          </a:prstGeom>
          <a:noFill/>
          <a:ln>
            <a:noFill/>
          </a:ln>
        </p:spPr>
      </p:pic>
      <p:pic>
        <p:nvPicPr>
          <p:cNvPr id="864" name="Google Shape;864;p3"/>
          <p:cNvPicPr preferRelativeResize="0"/>
          <p:nvPr/>
        </p:nvPicPr>
        <p:blipFill rotWithShape="1">
          <a:blip r:embed="rId5">
            <a:alphaModFix/>
          </a:blip>
          <a:srcRect r="86061" b="62667"/>
          <a:stretch/>
        </p:blipFill>
        <p:spPr>
          <a:xfrm>
            <a:off x="0" y="291817"/>
            <a:ext cx="2331720" cy="2385226"/>
          </a:xfrm>
          <a:prstGeom prst="rect">
            <a:avLst/>
          </a:prstGeom>
          <a:noFill/>
          <a:ln>
            <a:noFill/>
          </a:ln>
        </p:spPr>
      </p:pic>
      <p:pic>
        <p:nvPicPr>
          <p:cNvPr id="865" name="Google Shape;865;p3"/>
          <p:cNvPicPr preferRelativeResize="0"/>
          <p:nvPr/>
        </p:nvPicPr>
        <p:blipFill rotWithShape="1">
          <a:blip r:embed="rId5">
            <a:alphaModFix/>
          </a:blip>
          <a:srcRect t="49498" r="78939"/>
          <a:stretch/>
        </p:blipFill>
        <p:spPr>
          <a:xfrm rot="-877060">
            <a:off x="-146247" y="2714666"/>
            <a:ext cx="5387411" cy="4934153"/>
          </a:xfrm>
          <a:prstGeom prst="rect">
            <a:avLst/>
          </a:prstGeom>
          <a:noFill/>
          <a:ln>
            <a:noFill/>
          </a:ln>
        </p:spPr>
      </p:pic>
      <p:pic>
        <p:nvPicPr>
          <p:cNvPr id="866" name="Google Shape;866;p3"/>
          <p:cNvPicPr preferRelativeResize="0"/>
          <p:nvPr/>
        </p:nvPicPr>
        <p:blipFill rotWithShape="1">
          <a:blip r:embed="rId5">
            <a:alphaModFix/>
          </a:blip>
          <a:srcRect l="68030" r="14999" b="54204"/>
          <a:stretch/>
        </p:blipFill>
        <p:spPr>
          <a:xfrm>
            <a:off x="6720371" y="604679"/>
            <a:ext cx="2481603" cy="2557922"/>
          </a:xfrm>
          <a:prstGeom prst="rect">
            <a:avLst/>
          </a:prstGeom>
          <a:noFill/>
          <a:ln>
            <a:noFill/>
          </a:ln>
        </p:spPr>
      </p:pic>
      <p:pic>
        <p:nvPicPr>
          <p:cNvPr id="867" name="Google Shape;867;p3"/>
          <p:cNvPicPr preferRelativeResize="0"/>
          <p:nvPr/>
        </p:nvPicPr>
        <p:blipFill rotWithShape="1">
          <a:blip r:embed="rId6">
            <a:alphaModFix/>
          </a:blip>
          <a:srcRect t="9905" r="71460" b="70286"/>
          <a:stretch/>
        </p:blipFill>
        <p:spPr>
          <a:xfrm>
            <a:off x="2277907" y="439428"/>
            <a:ext cx="1643342" cy="1520868"/>
          </a:xfrm>
          <a:prstGeom prst="rect">
            <a:avLst/>
          </a:prstGeom>
          <a:noFill/>
          <a:ln>
            <a:noFill/>
          </a:ln>
        </p:spPr>
      </p:pic>
      <p:pic>
        <p:nvPicPr>
          <p:cNvPr id="868" name="Google Shape;868;p3"/>
          <p:cNvPicPr preferRelativeResize="0"/>
          <p:nvPr/>
        </p:nvPicPr>
        <p:blipFill rotWithShape="1">
          <a:blip r:embed="rId6">
            <a:alphaModFix/>
          </a:blip>
          <a:srcRect l="83658" t="36888" b="49777"/>
          <a:stretch/>
        </p:blipFill>
        <p:spPr>
          <a:xfrm>
            <a:off x="2398732" y="2971800"/>
            <a:ext cx="840545" cy="914400"/>
          </a:xfrm>
          <a:prstGeom prst="rect">
            <a:avLst/>
          </a:prstGeom>
          <a:noFill/>
          <a:ln>
            <a:noFill/>
          </a:ln>
        </p:spPr>
      </p:pic>
      <p:pic>
        <p:nvPicPr>
          <p:cNvPr id="869" name="Google Shape;869;p3"/>
          <p:cNvPicPr preferRelativeResize="0"/>
          <p:nvPr/>
        </p:nvPicPr>
        <p:blipFill rotWithShape="1">
          <a:blip r:embed="rId6">
            <a:alphaModFix/>
          </a:blip>
          <a:srcRect l="83658" t="36888" b="49777"/>
          <a:stretch/>
        </p:blipFill>
        <p:spPr>
          <a:xfrm>
            <a:off x="5506635" y="488658"/>
            <a:ext cx="840545" cy="914400"/>
          </a:xfrm>
          <a:prstGeom prst="rect">
            <a:avLst/>
          </a:prstGeom>
          <a:noFill/>
          <a:ln>
            <a:noFill/>
          </a:ln>
        </p:spPr>
      </p:pic>
      <p:pic>
        <p:nvPicPr>
          <p:cNvPr id="870" name="Google Shape;870;p3"/>
          <p:cNvPicPr preferRelativeResize="0"/>
          <p:nvPr/>
        </p:nvPicPr>
        <p:blipFill rotWithShape="1">
          <a:blip r:embed="rId5">
            <a:alphaModFix/>
          </a:blip>
          <a:srcRect l="12987" t="26830" r="75844" b="43247"/>
          <a:stretch/>
        </p:blipFill>
        <p:spPr>
          <a:xfrm>
            <a:off x="979716" y="2455871"/>
            <a:ext cx="842554" cy="862149"/>
          </a:xfrm>
          <a:prstGeom prst="rect">
            <a:avLst/>
          </a:prstGeom>
          <a:noFill/>
          <a:ln>
            <a:noFill/>
          </a:ln>
        </p:spPr>
      </p:pic>
      <p:pic>
        <p:nvPicPr>
          <p:cNvPr id="871" name="Google Shape;871;p3"/>
          <p:cNvPicPr preferRelativeResize="0"/>
          <p:nvPr/>
        </p:nvPicPr>
        <p:blipFill rotWithShape="1">
          <a:blip r:embed="rId5">
            <a:alphaModFix/>
          </a:blip>
          <a:srcRect l="59741" r="30649" b="68635"/>
          <a:stretch/>
        </p:blipFill>
        <p:spPr>
          <a:xfrm>
            <a:off x="4506686" y="1682751"/>
            <a:ext cx="724989" cy="903696"/>
          </a:xfrm>
          <a:prstGeom prst="rect">
            <a:avLst/>
          </a:prstGeom>
          <a:noFill/>
          <a:ln>
            <a:noFill/>
          </a:ln>
        </p:spPr>
      </p:pic>
      <p:pic>
        <p:nvPicPr>
          <p:cNvPr id="872" name="Google Shape;872;p3"/>
          <p:cNvPicPr preferRelativeResize="0"/>
          <p:nvPr/>
        </p:nvPicPr>
        <p:blipFill rotWithShape="1">
          <a:blip r:embed="rId6">
            <a:alphaModFix/>
          </a:blip>
          <a:srcRect b="90000"/>
          <a:stretch/>
        </p:blipFill>
        <p:spPr>
          <a:xfrm>
            <a:off x="0" y="-34595"/>
            <a:ext cx="9144000" cy="685800"/>
          </a:xfrm>
          <a:prstGeom prst="rect">
            <a:avLst/>
          </a:prstGeom>
          <a:noFill/>
          <a:ln>
            <a:noFill/>
          </a:ln>
        </p:spPr>
      </p:pic>
      <p:pic>
        <p:nvPicPr>
          <p:cNvPr id="873" name="Google Shape;873;p3"/>
          <p:cNvPicPr preferRelativeResize="0"/>
          <p:nvPr/>
        </p:nvPicPr>
        <p:blipFill rotWithShape="1">
          <a:blip r:embed="rId5">
            <a:alphaModFix/>
          </a:blip>
          <a:srcRect l="63117" t="50406" r="27013" b="6978"/>
          <a:stretch/>
        </p:blipFill>
        <p:spPr>
          <a:xfrm>
            <a:off x="5806676" y="4285410"/>
            <a:ext cx="744583" cy="1227908"/>
          </a:xfrm>
          <a:prstGeom prst="rect">
            <a:avLst/>
          </a:prstGeom>
          <a:noFill/>
          <a:ln>
            <a:noFill/>
          </a:ln>
        </p:spPr>
      </p:pic>
      <p:pic>
        <p:nvPicPr>
          <p:cNvPr id="874" name="Google Shape;874;p3"/>
          <p:cNvPicPr preferRelativeResize="0"/>
          <p:nvPr/>
        </p:nvPicPr>
        <p:blipFill rotWithShape="1">
          <a:blip r:embed="rId5">
            <a:alphaModFix/>
          </a:blip>
          <a:srcRect l="59741" r="30649" b="68635"/>
          <a:stretch/>
        </p:blipFill>
        <p:spPr>
          <a:xfrm>
            <a:off x="3921248" y="5489372"/>
            <a:ext cx="724989" cy="903696"/>
          </a:xfrm>
          <a:prstGeom prst="rect">
            <a:avLst/>
          </a:prstGeom>
          <a:noFill/>
          <a:ln>
            <a:noFill/>
          </a:ln>
        </p:spPr>
      </p:pic>
      <p:pic>
        <p:nvPicPr>
          <p:cNvPr id="875" name="Google Shape;875;p3"/>
          <p:cNvPicPr preferRelativeResize="0"/>
          <p:nvPr/>
        </p:nvPicPr>
        <p:blipFill rotWithShape="1">
          <a:blip r:embed="rId5">
            <a:alphaModFix/>
          </a:blip>
          <a:srcRect l="12987" t="26830" r="75844" b="43247"/>
          <a:stretch/>
        </p:blipFill>
        <p:spPr>
          <a:xfrm>
            <a:off x="3264084" y="1887650"/>
            <a:ext cx="842554" cy="862149"/>
          </a:xfrm>
          <a:prstGeom prst="rect">
            <a:avLst/>
          </a:prstGeom>
          <a:noFill/>
          <a:ln>
            <a:noFill/>
          </a:ln>
        </p:spPr>
      </p:pic>
      <p:pic>
        <p:nvPicPr>
          <p:cNvPr id="876" name="Google Shape;876;p3"/>
          <p:cNvPicPr preferRelativeResize="0"/>
          <p:nvPr/>
        </p:nvPicPr>
        <p:blipFill rotWithShape="1">
          <a:blip r:embed="rId7">
            <a:alphaModFix/>
          </a:blip>
          <a:srcRect l="83658" t="36888" b="49777"/>
          <a:stretch/>
        </p:blipFill>
        <p:spPr>
          <a:xfrm>
            <a:off x="4179112" y="4768477"/>
            <a:ext cx="518618" cy="564187"/>
          </a:xfrm>
          <a:prstGeom prst="rect">
            <a:avLst/>
          </a:prstGeom>
          <a:noFill/>
          <a:ln>
            <a:noFill/>
          </a:ln>
        </p:spPr>
      </p:pic>
      <p:pic>
        <p:nvPicPr>
          <p:cNvPr id="877" name="Google Shape;877;p3"/>
          <p:cNvPicPr preferRelativeResize="0"/>
          <p:nvPr/>
        </p:nvPicPr>
        <p:blipFill rotWithShape="1">
          <a:blip r:embed="rId5">
            <a:alphaModFix/>
          </a:blip>
          <a:srcRect l="59741" r="30649" b="68635"/>
          <a:stretch/>
        </p:blipFill>
        <p:spPr>
          <a:xfrm>
            <a:off x="-102626" y="4273286"/>
            <a:ext cx="1176742" cy="1466804"/>
          </a:xfrm>
          <a:prstGeom prst="rect">
            <a:avLst/>
          </a:prstGeom>
          <a:noFill/>
          <a:ln>
            <a:noFill/>
          </a:ln>
        </p:spPr>
      </p:pic>
      <p:pic>
        <p:nvPicPr>
          <p:cNvPr id="878" name="Google Shape;878;p3"/>
          <p:cNvPicPr preferRelativeResize="0"/>
          <p:nvPr/>
        </p:nvPicPr>
        <p:blipFill rotWithShape="1">
          <a:blip r:embed="rId6">
            <a:alphaModFix/>
          </a:blip>
          <a:srcRect b="90000"/>
          <a:stretch/>
        </p:blipFill>
        <p:spPr>
          <a:xfrm rot="10800000">
            <a:off x="0" y="6136633"/>
            <a:ext cx="9144000" cy="685800"/>
          </a:xfrm>
          <a:prstGeom prst="rect">
            <a:avLst/>
          </a:prstGeom>
          <a:noFill/>
          <a:ln>
            <a:noFill/>
          </a:ln>
        </p:spPr>
      </p:pic>
      <p:sp>
        <p:nvSpPr>
          <p:cNvPr id="879" name="Google Shape;879;p3"/>
          <p:cNvSpPr txBox="1"/>
          <p:nvPr/>
        </p:nvSpPr>
        <p:spPr>
          <a:xfrm rot="-958062">
            <a:off x="4544137" y="3221126"/>
            <a:ext cx="4014240" cy="86177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0" b="1" dirty="0">
                <a:solidFill>
                  <a:srgbClr val="2F5496"/>
                </a:solidFill>
                <a:latin typeface="Times New Roman"/>
                <a:ea typeface="Times New Roman"/>
                <a:cs typeface="Times New Roman"/>
                <a:sym typeface="Times New Roman"/>
              </a:rPr>
              <a:t>KHỞI ĐỘNG</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869"/>
                                        </p:tgtEl>
                                        <p:attrNameLst>
                                          <p:attrName>style.visibility</p:attrName>
                                        </p:attrNameLst>
                                      </p:cBhvr>
                                      <p:to>
                                        <p:strVal val="visible"/>
                                      </p:to>
                                    </p:set>
                                    <p:anim calcmode="lin" valueType="num">
                                      <p:cBhvr additive="base">
                                        <p:cTn id="7" dur="500"/>
                                        <p:tgtEl>
                                          <p:spTgt spid="869"/>
                                        </p:tgtEl>
                                        <p:attrNameLst>
                                          <p:attrName>ppt_w</p:attrName>
                                        </p:attrNameLst>
                                      </p:cBhvr>
                                      <p:tavLst>
                                        <p:tav tm="0">
                                          <p:val>
                                            <p:strVal val="0"/>
                                          </p:val>
                                        </p:tav>
                                        <p:tav tm="100000">
                                          <p:val>
                                            <p:strVal val="#ppt_w"/>
                                          </p:val>
                                        </p:tav>
                                      </p:tavLst>
                                    </p:anim>
                                    <p:anim calcmode="lin" valueType="num">
                                      <p:cBhvr additive="base">
                                        <p:cTn id="8" dur="500"/>
                                        <p:tgtEl>
                                          <p:spTgt spid="869"/>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875"/>
                                        </p:tgtEl>
                                        <p:attrNameLst>
                                          <p:attrName>style.visibility</p:attrName>
                                        </p:attrNameLst>
                                      </p:cBhvr>
                                      <p:to>
                                        <p:strVal val="visible"/>
                                      </p:to>
                                    </p:set>
                                    <p:anim calcmode="lin" valueType="num">
                                      <p:cBhvr additive="base">
                                        <p:cTn id="11" dur="500"/>
                                        <p:tgtEl>
                                          <p:spTgt spid="875"/>
                                        </p:tgtEl>
                                        <p:attrNameLst>
                                          <p:attrName>ppt_w</p:attrName>
                                        </p:attrNameLst>
                                      </p:cBhvr>
                                      <p:tavLst>
                                        <p:tav tm="0">
                                          <p:val>
                                            <p:strVal val="0"/>
                                          </p:val>
                                        </p:tav>
                                        <p:tav tm="100000">
                                          <p:val>
                                            <p:strVal val="#ppt_w"/>
                                          </p:val>
                                        </p:tav>
                                      </p:tavLst>
                                    </p:anim>
                                    <p:anim calcmode="lin" valueType="num">
                                      <p:cBhvr additive="base">
                                        <p:cTn id="12" dur="500"/>
                                        <p:tgtEl>
                                          <p:spTgt spid="875"/>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870"/>
                                        </p:tgtEl>
                                        <p:attrNameLst>
                                          <p:attrName>style.visibility</p:attrName>
                                        </p:attrNameLst>
                                      </p:cBhvr>
                                      <p:to>
                                        <p:strVal val="visible"/>
                                      </p:to>
                                    </p:set>
                                    <p:anim calcmode="lin" valueType="num">
                                      <p:cBhvr additive="base">
                                        <p:cTn id="15" dur="500"/>
                                        <p:tgtEl>
                                          <p:spTgt spid="870"/>
                                        </p:tgtEl>
                                        <p:attrNameLst>
                                          <p:attrName>ppt_w</p:attrName>
                                        </p:attrNameLst>
                                      </p:cBhvr>
                                      <p:tavLst>
                                        <p:tav tm="0">
                                          <p:val>
                                            <p:strVal val="0"/>
                                          </p:val>
                                        </p:tav>
                                        <p:tav tm="100000">
                                          <p:val>
                                            <p:strVal val="#ppt_w"/>
                                          </p:val>
                                        </p:tav>
                                      </p:tavLst>
                                    </p:anim>
                                    <p:anim calcmode="lin" valueType="num">
                                      <p:cBhvr additive="base">
                                        <p:cTn id="16" dur="500"/>
                                        <p:tgtEl>
                                          <p:spTgt spid="870"/>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868"/>
                                        </p:tgtEl>
                                        <p:attrNameLst>
                                          <p:attrName>style.visibility</p:attrName>
                                        </p:attrNameLst>
                                      </p:cBhvr>
                                      <p:to>
                                        <p:strVal val="visible"/>
                                      </p:to>
                                    </p:set>
                                    <p:anim calcmode="lin" valueType="num">
                                      <p:cBhvr additive="base">
                                        <p:cTn id="19" dur="500"/>
                                        <p:tgtEl>
                                          <p:spTgt spid="868"/>
                                        </p:tgtEl>
                                        <p:attrNameLst>
                                          <p:attrName>ppt_w</p:attrName>
                                        </p:attrNameLst>
                                      </p:cBhvr>
                                      <p:tavLst>
                                        <p:tav tm="0">
                                          <p:val>
                                            <p:strVal val="0"/>
                                          </p:val>
                                        </p:tav>
                                        <p:tav tm="100000">
                                          <p:val>
                                            <p:strVal val="#ppt_w"/>
                                          </p:val>
                                        </p:tav>
                                      </p:tavLst>
                                    </p:anim>
                                    <p:anim calcmode="lin" valueType="num">
                                      <p:cBhvr additive="base">
                                        <p:cTn id="20" dur="500"/>
                                        <p:tgtEl>
                                          <p:spTgt spid="868"/>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876"/>
                                        </p:tgtEl>
                                        <p:attrNameLst>
                                          <p:attrName>style.visibility</p:attrName>
                                        </p:attrNameLst>
                                      </p:cBhvr>
                                      <p:to>
                                        <p:strVal val="visible"/>
                                      </p:to>
                                    </p:set>
                                    <p:anim calcmode="lin" valueType="num">
                                      <p:cBhvr additive="base">
                                        <p:cTn id="23" dur="500"/>
                                        <p:tgtEl>
                                          <p:spTgt spid="876"/>
                                        </p:tgtEl>
                                        <p:attrNameLst>
                                          <p:attrName>ppt_w</p:attrName>
                                        </p:attrNameLst>
                                      </p:cBhvr>
                                      <p:tavLst>
                                        <p:tav tm="0">
                                          <p:val>
                                            <p:strVal val="0"/>
                                          </p:val>
                                        </p:tav>
                                        <p:tav tm="100000">
                                          <p:val>
                                            <p:strVal val="#ppt_w"/>
                                          </p:val>
                                        </p:tav>
                                      </p:tavLst>
                                    </p:anim>
                                    <p:anim calcmode="lin" valueType="num">
                                      <p:cBhvr additive="base">
                                        <p:cTn id="24" dur="500"/>
                                        <p:tgtEl>
                                          <p:spTgt spid="876"/>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877"/>
                                        </p:tgtEl>
                                        <p:attrNameLst>
                                          <p:attrName>style.visibility</p:attrName>
                                        </p:attrNameLst>
                                      </p:cBhvr>
                                      <p:to>
                                        <p:strVal val="visible"/>
                                      </p:to>
                                    </p:set>
                                    <p:anim calcmode="lin" valueType="num">
                                      <p:cBhvr additive="base">
                                        <p:cTn id="27" dur="500"/>
                                        <p:tgtEl>
                                          <p:spTgt spid="877"/>
                                        </p:tgtEl>
                                        <p:attrNameLst>
                                          <p:attrName>ppt_w</p:attrName>
                                        </p:attrNameLst>
                                      </p:cBhvr>
                                      <p:tavLst>
                                        <p:tav tm="0">
                                          <p:val>
                                            <p:strVal val="0"/>
                                          </p:val>
                                        </p:tav>
                                        <p:tav tm="100000">
                                          <p:val>
                                            <p:strVal val="#ppt_w"/>
                                          </p:val>
                                        </p:tav>
                                      </p:tavLst>
                                    </p:anim>
                                    <p:anim calcmode="lin" valueType="num">
                                      <p:cBhvr additive="base">
                                        <p:cTn id="28" dur="500"/>
                                        <p:tgtEl>
                                          <p:spTgt spid="877"/>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874"/>
                                        </p:tgtEl>
                                        <p:attrNameLst>
                                          <p:attrName>style.visibility</p:attrName>
                                        </p:attrNameLst>
                                      </p:cBhvr>
                                      <p:to>
                                        <p:strVal val="visible"/>
                                      </p:to>
                                    </p:set>
                                    <p:anim calcmode="lin" valueType="num">
                                      <p:cBhvr additive="base">
                                        <p:cTn id="31" dur="500"/>
                                        <p:tgtEl>
                                          <p:spTgt spid="874"/>
                                        </p:tgtEl>
                                        <p:attrNameLst>
                                          <p:attrName>ppt_w</p:attrName>
                                        </p:attrNameLst>
                                      </p:cBhvr>
                                      <p:tavLst>
                                        <p:tav tm="0">
                                          <p:val>
                                            <p:strVal val="0"/>
                                          </p:val>
                                        </p:tav>
                                        <p:tav tm="100000">
                                          <p:val>
                                            <p:strVal val="#ppt_w"/>
                                          </p:val>
                                        </p:tav>
                                      </p:tavLst>
                                    </p:anim>
                                    <p:anim calcmode="lin" valueType="num">
                                      <p:cBhvr additive="base">
                                        <p:cTn id="32" dur="500"/>
                                        <p:tgtEl>
                                          <p:spTgt spid="874"/>
                                        </p:tgtEl>
                                        <p:attrNameLst>
                                          <p:attrName>ppt_h</p:attrName>
                                        </p:attrNameLst>
                                      </p:cBhvr>
                                      <p:tavLst>
                                        <p:tav tm="0">
                                          <p:val>
                                            <p:str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863"/>
                                        </p:tgtEl>
                                        <p:attrNameLst>
                                          <p:attrName>style.visibility</p:attrName>
                                        </p:attrNameLst>
                                      </p:cBhvr>
                                      <p:to>
                                        <p:strVal val="visible"/>
                                      </p:to>
                                    </p:set>
                                    <p:anim calcmode="lin" valueType="num">
                                      <p:cBhvr additive="base">
                                        <p:cTn id="35" dur="500"/>
                                        <p:tgtEl>
                                          <p:spTgt spid="863"/>
                                        </p:tgtEl>
                                        <p:attrNameLst>
                                          <p:attrName>ppt_w</p:attrName>
                                        </p:attrNameLst>
                                      </p:cBhvr>
                                      <p:tavLst>
                                        <p:tav tm="0">
                                          <p:val>
                                            <p:strVal val="0"/>
                                          </p:val>
                                        </p:tav>
                                        <p:tav tm="100000">
                                          <p:val>
                                            <p:strVal val="#ppt_w"/>
                                          </p:val>
                                        </p:tav>
                                      </p:tavLst>
                                    </p:anim>
                                    <p:anim calcmode="lin" valueType="num">
                                      <p:cBhvr additive="base">
                                        <p:cTn id="36" dur="500"/>
                                        <p:tgtEl>
                                          <p:spTgt spid="863"/>
                                        </p:tgtEl>
                                        <p:attrNameLst>
                                          <p:attrName>ppt_h</p:attrName>
                                        </p:attrNameLst>
                                      </p:cBhvr>
                                      <p:tavLst>
                                        <p:tav tm="0">
                                          <p:val>
                                            <p:str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871"/>
                                        </p:tgtEl>
                                        <p:attrNameLst>
                                          <p:attrName>style.visibility</p:attrName>
                                        </p:attrNameLst>
                                      </p:cBhvr>
                                      <p:to>
                                        <p:strVal val="visible"/>
                                      </p:to>
                                    </p:set>
                                    <p:anim calcmode="lin" valueType="num">
                                      <p:cBhvr additive="base">
                                        <p:cTn id="39" dur="500"/>
                                        <p:tgtEl>
                                          <p:spTgt spid="871"/>
                                        </p:tgtEl>
                                        <p:attrNameLst>
                                          <p:attrName>ppt_w</p:attrName>
                                        </p:attrNameLst>
                                      </p:cBhvr>
                                      <p:tavLst>
                                        <p:tav tm="0">
                                          <p:val>
                                            <p:strVal val="0"/>
                                          </p:val>
                                        </p:tav>
                                        <p:tav tm="100000">
                                          <p:val>
                                            <p:strVal val="#ppt_w"/>
                                          </p:val>
                                        </p:tav>
                                      </p:tavLst>
                                    </p:anim>
                                    <p:anim calcmode="lin" valueType="num">
                                      <p:cBhvr additive="base">
                                        <p:cTn id="40" dur="500"/>
                                        <p:tgtEl>
                                          <p:spTgt spid="871"/>
                                        </p:tgtEl>
                                        <p:attrNameLst>
                                          <p:attrName>ppt_h</p:attrName>
                                        </p:attrNameLst>
                                      </p:cBhvr>
                                      <p:tavLst>
                                        <p:tav tm="0">
                                          <p:val>
                                            <p:strVal val="0"/>
                                          </p:val>
                                        </p:tav>
                                        <p:tav tm="100000">
                                          <p:val>
                                            <p:strVal val="#ppt_h"/>
                                          </p:val>
                                        </p:tav>
                                      </p:tavLst>
                                    </p:anim>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865"/>
                                        </p:tgtEl>
                                        <p:attrNameLst>
                                          <p:attrName>style.visibility</p:attrName>
                                        </p:attrNameLst>
                                      </p:cBhvr>
                                      <p:to>
                                        <p:strVal val="visible"/>
                                      </p:to>
                                    </p:set>
                                    <p:animEffect transition="in" filter="fade">
                                      <p:cBhvr>
                                        <p:cTn id="44" dur="1000"/>
                                        <p:tgtEl>
                                          <p:spTgt spid="865"/>
                                        </p:tgtEl>
                                      </p:cBhvr>
                                    </p:animEffect>
                                  </p:childTnLst>
                                </p:cTn>
                              </p:par>
                            </p:childTnLst>
                          </p:cTn>
                        </p:par>
                        <p:par>
                          <p:cTn id="45" fill="hold">
                            <p:stCondLst>
                              <p:cond delay="1500"/>
                            </p:stCondLst>
                            <p:childTnLst>
                              <p:par>
                                <p:cTn id="46" presetID="10" presetClass="entr" presetSubtype="0" fill="hold" nodeType="afterEffect">
                                  <p:stCondLst>
                                    <p:cond delay="0"/>
                                  </p:stCondLst>
                                  <p:childTnLst>
                                    <p:set>
                                      <p:cBhvr>
                                        <p:cTn id="47" dur="1" fill="hold">
                                          <p:stCondLst>
                                            <p:cond delay="0"/>
                                          </p:stCondLst>
                                        </p:cTn>
                                        <p:tgtEl>
                                          <p:spTgt spid="864"/>
                                        </p:tgtEl>
                                        <p:attrNameLst>
                                          <p:attrName>style.visibility</p:attrName>
                                        </p:attrNameLst>
                                      </p:cBhvr>
                                      <p:to>
                                        <p:strVal val="visible"/>
                                      </p:to>
                                    </p:set>
                                    <p:animEffect transition="in" filter="fade">
                                      <p:cBhvr>
                                        <p:cTn id="48" dur="1000"/>
                                        <p:tgtEl>
                                          <p:spTgt spid="864"/>
                                        </p:tgtEl>
                                      </p:cBhvr>
                                    </p:animEffect>
                                  </p:childTnLst>
                                </p:cTn>
                              </p:par>
                            </p:childTnLst>
                          </p:cTn>
                        </p:par>
                        <p:par>
                          <p:cTn id="49" fill="hold">
                            <p:stCondLst>
                              <p:cond delay="2500"/>
                            </p:stCondLst>
                            <p:childTnLst>
                              <p:par>
                                <p:cTn id="50" presetID="10" presetClass="entr" presetSubtype="0" fill="hold" nodeType="afterEffect">
                                  <p:stCondLst>
                                    <p:cond delay="0"/>
                                  </p:stCondLst>
                                  <p:childTnLst>
                                    <p:set>
                                      <p:cBhvr>
                                        <p:cTn id="51" dur="1" fill="hold">
                                          <p:stCondLst>
                                            <p:cond delay="0"/>
                                          </p:stCondLst>
                                        </p:cTn>
                                        <p:tgtEl>
                                          <p:spTgt spid="866"/>
                                        </p:tgtEl>
                                        <p:attrNameLst>
                                          <p:attrName>style.visibility</p:attrName>
                                        </p:attrNameLst>
                                      </p:cBhvr>
                                      <p:to>
                                        <p:strVal val="visible"/>
                                      </p:to>
                                    </p:set>
                                    <p:animEffect transition="in" filter="fade">
                                      <p:cBhvr>
                                        <p:cTn id="52" dur="1000"/>
                                        <p:tgtEl>
                                          <p:spTgt spid="866"/>
                                        </p:tgtEl>
                                      </p:cBhvr>
                                    </p:animEffect>
                                  </p:childTnLst>
                                </p:cTn>
                              </p:par>
                            </p:childTnLst>
                          </p:cTn>
                        </p:par>
                        <p:par>
                          <p:cTn id="53" fill="hold">
                            <p:stCondLst>
                              <p:cond delay="3500"/>
                            </p:stCondLst>
                            <p:childTnLst>
                              <p:par>
                                <p:cTn id="54" presetID="10" presetClass="entr" presetSubtype="0" fill="hold" nodeType="afterEffect">
                                  <p:stCondLst>
                                    <p:cond delay="0"/>
                                  </p:stCondLst>
                                  <p:childTnLst>
                                    <p:set>
                                      <p:cBhvr>
                                        <p:cTn id="55" dur="1" fill="hold">
                                          <p:stCondLst>
                                            <p:cond delay="0"/>
                                          </p:stCondLst>
                                        </p:cTn>
                                        <p:tgtEl>
                                          <p:spTgt spid="867"/>
                                        </p:tgtEl>
                                        <p:attrNameLst>
                                          <p:attrName>style.visibility</p:attrName>
                                        </p:attrNameLst>
                                      </p:cBhvr>
                                      <p:to>
                                        <p:strVal val="visible"/>
                                      </p:to>
                                    </p:set>
                                    <p:animEffect transition="in" filter="fade">
                                      <p:cBhvr>
                                        <p:cTn id="56" dur="1000"/>
                                        <p:tgtEl>
                                          <p:spTgt spid="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22"/>
        <p:cNvGrpSpPr/>
        <p:nvPr/>
      </p:nvGrpSpPr>
      <p:grpSpPr>
        <a:xfrm>
          <a:off x="0" y="0"/>
          <a:ext cx="0" cy="0"/>
          <a:chOff x="0" y="0"/>
          <a:chExt cx="0" cy="0"/>
        </a:xfrm>
      </p:grpSpPr>
      <p:pic>
        <p:nvPicPr>
          <p:cNvPr id="1123" name="Google Shape;1123;p16"/>
          <p:cNvPicPr preferRelativeResize="0"/>
          <p:nvPr/>
        </p:nvPicPr>
        <p:blipFill rotWithShape="1">
          <a:blip r:embed="rId3">
            <a:alphaModFix/>
          </a:blip>
          <a:srcRect l="79111" t="60443" b="9333"/>
          <a:stretch/>
        </p:blipFill>
        <p:spPr>
          <a:xfrm>
            <a:off x="-462436" y="2342274"/>
            <a:ext cx="2467348" cy="4759706"/>
          </a:xfrm>
          <a:prstGeom prst="rect">
            <a:avLst/>
          </a:prstGeom>
          <a:noFill/>
          <a:ln>
            <a:noFill/>
          </a:ln>
        </p:spPr>
      </p:pic>
      <p:pic>
        <p:nvPicPr>
          <p:cNvPr id="1124" name="Google Shape;1124;p16"/>
          <p:cNvPicPr preferRelativeResize="0"/>
          <p:nvPr/>
        </p:nvPicPr>
        <p:blipFill rotWithShape="1">
          <a:blip r:embed="rId4">
            <a:alphaModFix/>
          </a:blip>
          <a:srcRect l="83658" t="36888" b="49777"/>
          <a:stretch/>
        </p:blipFill>
        <p:spPr>
          <a:xfrm>
            <a:off x="468359" y="758254"/>
            <a:ext cx="605758" cy="658983"/>
          </a:xfrm>
          <a:prstGeom prst="rect">
            <a:avLst/>
          </a:prstGeom>
          <a:noFill/>
          <a:ln>
            <a:noFill/>
          </a:ln>
        </p:spPr>
      </p:pic>
      <p:pic>
        <p:nvPicPr>
          <p:cNvPr id="1125" name="Google Shape;1125;p16"/>
          <p:cNvPicPr preferRelativeResize="0"/>
          <p:nvPr/>
        </p:nvPicPr>
        <p:blipFill rotWithShape="1">
          <a:blip r:embed="rId5">
            <a:alphaModFix/>
          </a:blip>
          <a:srcRect l="12987" t="26830" r="75844" b="43247"/>
          <a:stretch/>
        </p:blipFill>
        <p:spPr>
          <a:xfrm>
            <a:off x="1600178" y="420908"/>
            <a:ext cx="842554" cy="862149"/>
          </a:xfrm>
          <a:prstGeom prst="rect">
            <a:avLst/>
          </a:prstGeom>
          <a:noFill/>
          <a:ln>
            <a:noFill/>
          </a:ln>
        </p:spPr>
      </p:pic>
      <p:pic>
        <p:nvPicPr>
          <p:cNvPr id="1126" name="Google Shape;1126;p16"/>
          <p:cNvPicPr preferRelativeResize="0"/>
          <p:nvPr/>
        </p:nvPicPr>
        <p:blipFill rotWithShape="1">
          <a:blip r:embed="rId5">
            <a:alphaModFix/>
          </a:blip>
          <a:srcRect l="12987" t="26830" r="75844" b="43247"/>
          <a:stretch/>
        </p:blipFill>
        <p:spPr>
          <a:xfrm>
            <a:off x="7334400" y="242657"/>
            <a:ext cx="842554" cy="862149"/>
          </a:xfrm>
          <a:prstGeom prst="rect">
            <a:avLst/>
          </a:prstGeom>
          <a:noFill/>
          <a:ln>
            <a:noFill/>
          </a:ln>
        </p:spPr>
      </p:pic>
      <p:pic>
        <p:nvPicPr>
          <p:cNvPr id="1127" name="Google Shape;1127;p16"/>
          <p:cNvPicPr preferRelativeResize="0"/>
          <p:nvPr/>
        </p:nvPicPr>
        <p:blipFill rotWithShape="1">
          <a:blip r:embed="rId3">
            <a:alphaModFix/>
          </a:blip>
          <a:srcRect t="9905" r="71460" b="70286"/>
          <a:stretch/>
        </p:blipFill>
        <p:spPr>
          <a:xfrm>
            <a:off x="7671432" y="-135159"/>
            <a:ext cx="1930717" cy="1786826"/>
          </a:xfrm>
          <a:prstGeom prst="rect">
            <a:avLst/>
          </a:prstGeom>
          <a:noFill/>
          <a:ln>
            <a:noFill/>
          </a:ln>
        </p:spPr>
      </p:pic>
      <p:sp>
        <p:nvSpPr>
          <p:cNvPr id="5" name="Rectangle 4">
            <a:extLst>
              <a:ext uri="{FF2B5EF4-FFF2-40B4-BE49-F238E27FC236}">
                <a16:creationId xmlns:a16="http://schemas.microsoft.com/office/drawing/2014/main" id="{95F693C8-B8CF-4F36-99D1-2D3E15C489EF}"/>
              </a:ext>
            </a:extLst>
          </p:cNvPr>
          <p:cNvSpPr/>
          <p:nvPr/>
        </p:nvSpPr>
        <p:spPr>
          <a:xfrm>
            <a:off x="1746341" y="814822"/>
            <a:ext cx="6005744" cy="579967"/>
          </a:xfrm>
          <a:prstGeom prst="rect">
            <a:avLst/>
          </a:prstGeom>
        </p:spPr>
        <p:txBody>
          <a:bodyPr wrap="square">
            <a:spAutoFit/>
          </a:bodyPr>
          <a:lstStyle/>
          <a:p>
            <a:pPr algn="just">
              <a:lnSpc>
                <a:spcPct val="150000"/>
              </a:lnSpc>
            </a:pPr>
            <a:r>
              <a:rPr lang="en-US" sz="2400" kern="100" dirty="0">
                <a:latin typeface="Times New Roman" panose="02020603050405020304" pitchFamily="18" charset="0"/>
                <a:ea typeface="SimSun" panose="02010600030101010101" pitchFamily="2" charset="-122"/>
              </a:rPr>
              <a:t>a. </a:t>
            </a:r>
            <a:r>
              <a:rPr lang="en-US" sz="2400" kern="100" dirty="0" err="1">
                <a:latin typeface="Times New Roman" panose="02020603050405020304" pitchFamily="18" charset="0"/>
                <a:ea typeface="SimSun" panose="02010600030101010101" pitchFamily="2" charset="-122"/>
              </a:rPr>
              <a:t>Trên</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cây</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chim</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hót</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líu</a:t>
            </a:r>
            <a:r>
              <a:rPr lang="en-US" sz="2400" kern="100" dirty="0">
                <a:latin typeface="Times New Roman" panose="02020603050405020304" pitchFamily="18" charset="0"/>
                <a:ea typeface="SimSun" panose="02010600030101010101" pitchFamily="2" charset="-122"/>
              </a:rPr>
              <a:t> lo.</a:t>
            </a:r>
          </a:p>
        </p:txBody>
      </p:sp>
      <p:sp>
        <p:nvSpPr>
          <p:cNvPr id="6" name="Rectangle 5">
            <a:extLst>
              <a:ext uri="{FF2B5EF4-FFF2-40B4-BE49-F238E27FC236}">
                <a16:creationId xmlns:a16="http://schemas.microsoft.com/office/drawing/2014/main" id="{7260CEC7-D293-4C46-801E-B875ECE5685F}"/>
              </a:ext>
            </a:extLst>
          </p:cNvPr>
          <p:cNvSpPr/>
          <p:nvPr/>
        </p:nvSpPr>
        <p:spPr>
          <a:xfrm>
            <a:off x="1872238" y="1879344"/>
            <a:ext cx="4572000" cy="579967"/>
          </a:xfrm>
          <a:prstGeom prst="rect">
            <a:avLst/>
          </a:prstGeom>
        </p:spPr>
        <p:txBody>
          <a:bodyPr>
            <a:spAutoFit/>
          </a:bodyPr>
          <a:lstStyle/>
          <a:p>
            <a:pPr lvl="0" algn="just">
              <a:lnSpc>
                <a:spcPct val="150000"/>
              </a:lnSpc>
            </a:pPr>
            <a:r>
              <a:rPr lang="en-US" sz="2400" kern="100" dirty="0">
                <a:latin typeface="Times New Roman" panose="02020603050405020304" pitchFamily="18" charset="0"/>
                <a:ea typeface="SimSun" panose="02010600030101010101" pitchFamily="2" charset="-122"/>
              </a:rPr>
              <a:t>b. </a:t>
            </a:r>
            <a:r>
              <a:rPr lang="en-US" sz="2400" kern="100" dirty="0" err="1">
                <a:latin typeface="Times New Roman" panose="02020603050405020304" pitchFamily="18" charset="0"/>
                <a:ea typeface="SimSun" panose="02010600030101010101" pitchFamily="2" charset="-122"/>
              </a:rPr>
              <a:t>Sáng</a:t>
            </a:r>
            <a:r>
              <a:rPr lang="en-US" sz="2400" kern="100" dirty="0">
                <a:latin typeface="Times New Roman" panose="02020603050405020304" pitchFamily="18" charset="0"/>
                <a:ea typeface="SimSun" panose="02010600030101010101" pitchFamily="2" charset="-122"/>
              </a:rPr>
              <a:t> nay, </a:t>
            </a:r>
            <a:r>
              <a:rPr lang="en-US" sz="2400" kern="100" dirty="0" err="1">
                <a:latin typeface="Times New Roman" panose="02020603050405020304" pitchFamily="18" charset="0"/>
                <a:ea typeface="SimSun" panose="02010600030101010101" pitchFamily="2" charset="-122"/>
              </a:rPr>
              <a:t>chúng</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em</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đi</a:t>
            </a:r>
            <a:r>
              <a:rPr lang="en-US" sz="2400" kern="100" dirty="0">
                <a:latin typeface="Times New Roman" panose="02020603050405020304" pitchFamily="18" charset="0"/>
                <a:ea typeface="SimSun" panose="02010600030101010101" pitchFamily="2" charset="-122"/>
              </a:rPr>
              <a:t> lao </a:t>
            </a:r>
            <a:r>
              <a:rPr lang="en-US" sz="2400" kern="100" dirty="0" err="1">
                <a:latin typeface="Times New Roman" panose="02020603050405020304" pitchFamily="18" charset="0"/>
                <a:ea typeface="SimSun" panose="02010600030101010101" pitchFamily="2" charset="-122"/>
              </a:rPr>
              <a:t>động</a:t>
            </a:r>
            <a:r>
              <a:rPr lang="en-US" sz="2400" kern="100" dirty="0">
                <a:latin typeface="Times New Roman" panose="02020603050405020304" pitchFamily="18" charset="0"/>
                <a:ea typeface="SimSun" panose="02010600030101010101" pitchFamily="2" charset="-122"/>
              </a:rPr>
              <a:t>.</a:t>
            </a:r>
          </a:p>
        </p:txBody>
      </p:sp>
      <p:sp>
        <p:nvSpPr>
          <p:cNvPr id="7" name="Rectangle 6">
            <a:extLst>
              <a:ext uri="{FF2B5EF4-FFF2-40B4-BE49-F238E27FC236}">
                <a16:creationId xmlns:a16="http://schemas.microsoft.com/office/drawing/2014/main" id="{112C897A-C2BE-42B6-9CE0-2F63095D62B3}"/>
              </a:ext>
            </a:extLst>
          </p:cNvPr>
          <p:cNvSpPr/>
          <p:nvPr/>
        </p:nvSpPr>
        <p:spPr>
          <a:xfrm>
            <a:off x="2021455" y="3707149"/>
            <a:ext cx="4572000" cy="1133965"/>
          </a:xfrm>
          <a:prstGeom prst="rect">
            <a:avLst/>
          </a:prstGeom>
        </p:spPr>
        <p:txBody>
          <a:bodyPr>
            <a:spAutoFit/>
          </a:bodyPr>
          <a:lstStyle/>
          <a:p>
            <a:pPr lvl="0" algn="just">
              <a:lnSpc>
                <a:spcPct val="150000"/>
              </a:lnSpc>
            </a:pPr>
            <a:r>
              <a:rPr lang="en-US" sz="2400" kern="100" dirty="0">
                <a:latin typeface="Times New Roman" panose="02020603050405020304" pitchFamily="18" charset="0"/>
                <a:ea typeface="SimSun" panose="02010600030101010101" pitchFamily="2" charset="-122"/>
              </a:rPr>
              <a:t>c. </a:t>
            </a:r>
            <a:r>
              <a:rPr lang="en-US" sz="2400" kern="100" dirty="0" err="1">
                <a:latin typeface="Times New Roman" panose="02020603050405020304" pitchFamily="18" charset="0"/>
                <a:ea typeface="SimSun" panose="02010600030101010101" pitchFamily="2" charset="-122"/>
              </a:rPr>
              <a:t>Vì</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rét</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những</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cây</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bàng</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rụng</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hết</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lá</a:t>
            </a:r>
            <a:r>
              <a:rPr lang="en-US" sz="2400" kern="100" dirty="0">
                <a:latin typeface="Times New Roman" panose="02020603050405020304" pitchFamily="18" charset="0"/>
                <a:ea typeface="SimSun" panose="02010600030101010101" pitchFamily="2" charset="-122"/>
              </a:rPr>
              <a:t>.</a:t>
            </a:r>
          </a:p>
        </p:txBody>
      </p:sp>
      <p:cxnSp>
        <p:nvCxnSpPr>
          <p:cNvPr id="22" name="Straight Connector 21">
            <a:extLst>
              <a:ext uri="{FF2B5EF4-FFF2-40B4-BE49-F238E27FC236}">
                <a16:creationId xmlns:a16="http://schemas.microsoft.com/office/drawing/2014/main" id="{B25308D1-8E47-490D-B104-8F10F76C1CFC}"/>
              </a:ext>
            </a:extLst>
          </p:cNvPr>
          <p:cNvCxnSpPr>
            <a:cxnSpLocks/>
          </p:cNvCxnSpPr>
          <p:nvPr/>
        </p:nvCxnSpPr>
        <p:spPr>
          <a:xfrm>
            <a:off x="2058097" y="1407914"/>
            <a:ext cx="1083076" cy="16320"/>
          </a:xfrm>
          <a:prstGeom prst="line">
            <a:avLst/>
          </a:prstGeom>
          <a:ln w="57150"/>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181CC809-8E8D-461E-ADEE-DCCDF3B19FDC}"/>
              </a:ext>
            </a:extLst>
          </p:cNvPr>
          <p:cNvCxnSpPr>
            <a:cxnSpLocks/>
          </p:cNvCxnSpPr>
          <p:nvPr/>
        </p:nvCxnSpPr>
        <p:spPr>
          <a:xfrm>
            <a:off x="2263805" y="2430205"/>
            <a:ext cx="1083076" cy="16320"/>
          </a:xfrm>
          <a:prstGeom prst="line">
            <a:avLst/>
          </a:prstGeom>
          <a:ln w="57150"/>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7CD2987E-52B2-45BF-BF1A-C6F7A2427CE0}"/>
              </a:ext>
            </a:extLst>
          </p:cNvPr>
          <p:cNvCxnSpPr>
            <a:cxnSpLocks/>
          </p:cNvCxnSpPr>
          <p:nvPr/>
        </p:nvCxnSpPr>
        <p:spPr>
          <a:xfrm flipV="1">
            <a:off x="2388092" y="4256730"/>
            <a:ext cx="834502" cy="17855"/>
          </a:xfrm>
          <a:prstGeom prst="line">
            <a:avLst/>
          </a:prstGeom>
          <a:ln w="57150"/>
        </p:spPr>
        <p:style>
          <a:lnRef idx="1">
            <a:schemeClr val="dk1"/>
          </a:lnRef>
          <a:fillRef idx="0">
            <a:schemeClr val="dk1"/>
          </a:fillRef>
          <a:effectRef idx="0">
            <a:schemeClr val="dk1"/>
          </a:effectRef>
          <a:fontRef idx="minor">
            <a:schemeClr val="tx1"/>
          </a:fontRef>
        </p:style>
      </p:cxnSp>
      <p:sp>
        <p:nvSpPr>
          <p:cNvPr id="33" name="Arrow: Right 32">
            <a:extLst>
              <a:ext uri="{FF2B5EF4-FFF2-40B4-BE49-F238E27FC236}">
                <a16:creationId xmlns:a16="http://schemas.microsoft.com/office/drawing/2014/main" id="{6659B0E9-110B-4CE2-B653-367FDCCF364A}"/>
              </a:ext>
            </a:extLst>
          </p:cNvPr>
          <p:cNvSpPr/>
          <p:nvPr/>
        </p:nvSpPr>
        <p:spPr>
          <a:xfrm>
            <a:off x="1811618" y="1675485"/>
            <a:ext cx="361807" cy="16520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4" name="Rectangle 33">
            <a:extLst>
              <a:ext uri="{FF2B5EF4-FFF2-40B4-BE49-F238E27FC236}">
                <a16:creationId xmlns:a16="http://schemas.microsoft.com/office/drawing/2014/main" id="{73E37A7D-2D3E-47B7-B080-BCBE818497AA}"/>
              </a:ext>
            </a:extLst>
          </p:cNvPr>
          <p:cNvSpPr/>
          <p:nvPr/>
        </p:nvSpPr>
        <p:spPr>
          <a:xfrm>
            <a:off x="2318223" y="1433851"/>
            <a:ext cx="3120033" cy="57996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lang="en-US" sz="2400" b="1" kern="100" noProof="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Đầu</a:t>
            </a:r>
            <a:r>
              <a:rPr lang="en-US" sz="2400" b="1" kern="100" noProof="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noProof="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câu</a:t>
            </a:r>
            <a:r>
              <a:rPr lang="en-US" sz="2400" b="1" kern="100" noProof="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noProof="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chỉ</a:t>
            </a:r>
            <a:r>
              <a:rPr lang="en-US" sz="2400" b="1" kern="100" noProof="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noProof="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nơi</a:t>
            </a:r>
            <a:r>
              <a:rPr lang="en-US" sz="2400" b="1" kern="100" noProof="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noProof="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chố</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n.</a:t>
            </a:r>
            <a:endParaRPr kumimoji="0" lang="en-US" sz="24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endParaRPr>
          </a:p>
        </p:txBody>
      </p:sp>
      <p:sp>
        <p:nvSpPr>
          <p:cNvPr id="35" name="Arrow: Right 34">
            <a:extLst>
              <a:ext uri="{FF2B5EF4-FFF2-40B4-BE49-F238E27FC236}">
                <a16:creationId xmlns:a16="http://schemas.microsoft.com/office/drawing/2014/main" id="{2258F509-112B-49E8-82FA-66183EAB48F2}"/>
              </a:ext>
            </a:extLst>
          </p:cNvPr>
          <p:cNvSpPr/>
          <p:nvPr/>
        </p:nvSpPr>
        <p:spPr>
          <a:xfrm>
            <a:off x="2094558" y="3132628"/>
            <a:ext cx="361807" cy="16520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6" name="Rectangle 35">
            <a:extLst>
              <a:ext uri="{FF2B5EF4-FFF2-40B4-BE49-F238E27FC236}">
                <a16:creationId xmlns:a16="http://schemas.microsoft.com/office/drawing/2014/main" id="{050BF44C-4024-4D50-9F9D-AB9B749BC4D4}"/>
              </a:ext>
            </a:extLst>
          </p:cNvPr>
          <p:cNvSpPr/>
          <p:nvPr/>
        </p:nvSpPr>
        <p:spPr>
          <a:xfrm>
            <a:off x="2601163" y="2890994"/>
            <a:ext cx="3169322" cy="57996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lang="en-US" sz="2400" b="1" kern="100" noProof="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Đầu</a:t>
            </a:r>
            <a:r>
              <a:rPr lang="en-US" sz="2400" b="1" kern="100" noProof="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noProof="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câu</a:t>
            </a:r>
            <a:r>
              <a:rPr lang="en-US" sz="2400" b="1" kern="100" noProof="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noProof="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chỉ</a:t>
            </a:r>
            <a:r>
              <a:rPr lang="en-US" sz="2400" b="1" kern="100" noProof="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noProof="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thời</a:t>
            </a:r>
            <a:r>
              <a:rPr lang="en-US" sz="2400" b="1" kern="100" noProof="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noProof="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gian</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a:t>
            </a:r>
            <a:endParaRPr kumimoji="0" lang="en-US" sz="24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endParaRPr>
          </a:p>
        </p:txBody>
      </p:sp>
      <p:sp>
        <p:nvSpPr>
          <p:cNvPr id="37" name="Arrow: Right 36">
            <a:extLst>
              <a:ext uri="{FF2B5EF4-FFF2-40B4-BE49-F238E27FC236}">
                <a16:creationId xmlns:a16="http://schemas.microsoft.com/office/drawing/2014/main" id="{1857BB90-BD45-468F-BCCB-1FDF988A5A9B}"/>
              </a:ext>
            </a:extLst>
          </p:cNvPr>
          <p:cNvSpPr/>
          <p:nvPr/>
        </p:nvSpPr>
        <p:spPr>
          <a:xfrm>
            <a:off x="2344748" y="5160658"/>
            <a:ext cx="361807" cy="16520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8" name="Rectangle 37">
            <a:extLst>
              <a:ext uri="{FF2B5EF4-FFF2-40B4-BE49-F238E27FC236}">
                <a16:creationId xmlns:a16="http://schemas.microsoft.com/office/drawing/2014/main" id="{AF4725BA-4D89-4BCE-A5D1-F7A597DCA265}"/>
              </a:ext>
            </a:extLst>
          </p:cNvPr>
          <p:cNvSpPr/>
          <p:nvPr/>
        </p:nvSpPr>
        <p:spPr>
          <a:xfrm>
            <a:off x="2999459" y="4758885"/>
            <a:ext cx="3933832" cy="57996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lang="en-US" sz="2400" b="1" kern="100" noProof="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Đầu</a:t>
            </a:r>
            <a:r>
              <a:rPr lang="en-US" sz="2400" b="1" kern="100" noProof="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noProof="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câu</a:t>
            </a:r>
            <a:r>
              <a:rPr lang="en-US" sz="2400" b="1" kern="100" noProof="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noProof="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chỉ</a:t>
            </a:r>
            <a:r>
              <a:rPr lang="en-US" sz="2400" b="1" kern="100" noProof="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noProof="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nguyên</a:t>
            </a:r>
            <a:r>
              <a:rPr lang="en-US" sz="2400" b="1" kern="100" noProof="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noProof="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nhân</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a:t>
            </a:r>
            <a:endParaRPr kumimoji="0" lang="en-US" sz="24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barn(inVertical)">
                                      <p:cBhvr>
                                        <p:cTn id="15" dur="500"/>
                                        <p:tgtEl>
                                          <p:spTgt spid="3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barn(inVertical)">
                                      <p:cBhvr>
                                        <p:cTn id="18" dur="500"/>
                                        <p:tgtEl>
                                          <p:spTgt spid="3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barn(inVertical)">
                                      <p:cBhvr>
                                        <p:cTn id="28" dur="500"/>
                                        <p:tgtEl>
                                          <p:spTgt spid="25"/>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barn(inVertical)">
                                      <p:cBhvr>
                                        <p:cTn id="31" dur="500"/>
                                        <p:tgtEl>
                                          <p:spTgt spid="36"/>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barn(inVertical)">
                                      <p:cBhvr>
                                        <p:cTn id="34" dur="500"/>
                                        <p:tgtEl>
                                          <p:spTgt spid="35"/>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barn(inVertical)">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barn(inVertical)">
                                      <p:cBhvr>
                                        <p:cTn id="44" dur="500"/>
                                        <p:tgtEl>
                                          <p:spTgt spid="26"/>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barn(inVertical)">
                                      <p:cBhvr>
                                        <p:cTn id="47" dur="500"/>
                                        <p:tgtEl>
                                          <p:spTgt spid="38"/>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barn(inVertical)">
                                      <p:cBhvr>
                                        <p:cTn id="5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33" grpId="0" animBg="1"/>
      <p:bldP spid="34" grpId="0"/>
      <p:bldP spid="35" grpId="0" animBg="1"/>
      <p:bldP spid="36" grpId="0"/>
      <p:bldP spid="37" grpId="0" animBg="1"/>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22"/>
        <p:cNvGrpSpPr/>
        <p:nvPr/>
      </p:nvGrpSpPr>
      <p:grpSpPr>
        <a:xfrm>
          <a:off x="0" y="0"/>
          <a:ext cx="0" cy="0"/>
          <a:chOff x="0" y="0"/>
          <a:chExt cx="0" cy="0"/>
        </a:xfrm>
      </p:grpSpPr>
      <p:pic>
        <p:nvPicPr>
          <p:cNvPr id="1123" name="Google Shape;1123;p16"/>
          <p:cNvPicPr preferRelativeResize="0"/>
          <p:nvPr/>
        </p:nvPicPr>
        <p:blipFill rotWithShape="1">
          <a:blip r:embed="rId3">
            <a:alphaModFix/>
          </a:blip>
          <a:srcRect l="79111" t="60443" b="9333"/>
          <a:stretch/>
        </p:blipFill>
        <p:spPr>
          <a:xfrm>
            <a:off x="-462436" y="2342274"/>
            <a:ext cx="2467348" cy="4759706"/>
          </a:xfrm>
          <a:prstGeom prst="rect">
            <a:avLst/>
          </a:prstGeom>
          <a:noFill/>
          <a:ln>
            <a:noFill/>
          </a:ln>
        </p:spPr>
      </p:pic>
      <p:pic>
        <p:nvPicPr>
          <p:cNvPr id="1124" name="Google Shape;1124;p16"/>
          <p:cNvPicPr preferRelativeResize="0"/>
          <p:nvPr/>
        </p:nvPicPr>
        <p:blipFill rotWithShape="1">
          <a:blip r:embed="rId4">
            <a:alphaModFix/>
          </a:blip>
          <a:srcRect l="83658" t="36888" b="49777"/>
          <a:stretch/>
        </p:blipFill>
        <p:spPr>
          <a:xfrm>
            <a:off x="468359" y="758254"/>
            <a:ext cx="605758" cy="658983"/>
          </a:xfrm>
          <a:prstGeom prst="rect">
            <a:avLst/>
          </a:prstGeom>
          <a:noFill/>
          <a:ln>
            <a:noFill/>
          </a:ln>
        </p:spPr>
      </p:pic>
      <p:pic>
        <p:nvPicPr>
          <p:cNvPr id="1125" name="Google Shape;1125;p16"/>
          <p:cNvPicPr preferRelativeResize="0"/>
          <p:nvPr/>
        </p:nvPicPr>
        <p:blipFill rotWithShape="1">
          <a:blip r:embed="rId5">
            <a:alphaModFix/>
          </a:blip>
          <a:srcRect l="12987" t="26830" r="75844" b="43247"/>
          <a:stretch/>
        </p:blipFill>
        <p:spPr>
          <a:xfrm>
            <a:off x="1600178" y="420908"/>
            <a:ext cx="842554" cy="862149"/>
          </a:xfrm>
          <a:prstGeom prst="rect">
            <a:avLst/>
          </a:prstGeom>
          <a:noFill/>
          <a:ln>
            <a:noFill/>
          </a:ln>
        </p:spPr>
      </p:pic>
      <p:pic>
        <p:nvPicPr>
          <p:cNvPr id="1126" name="Google Shape;1126;p16"/>
          <p:cNvPicPr preferRelativeResize="0"/>
          <p:nvPr/>
        </p:nvPicPr>
        <p:blipFill rotWithShape="1">
          <a:blip r:embed="rId5">
            <a:alphaModFix/>
          </a:blip>
          <a:srcRect l="12987" t="26830" r="75844" b="43247"/>
          <a:stretch/>
        </p:blipFill>
        <p:spPr>
          <a:xfrm>
            <a:off x="7334400" y="242657"/>
            <a:ext cx="842554" cy="862149"/>
          </a:xfrm>
          <a:prstGeom prst="rect">
            <a:avLst/>
          </a:prstGeom>
          <a:noFill/>
          <a:ln>
            <a:noFill/>
          </a:ln>
        </p:spPr>
      </p:pic>
      <p:pic>
        <p:nvPicPr>
          <p:cNvPr id="1127" name="Google Shape;1127;p16"/>
          <p:cNvPicPr preferRelativeResize="0"/>
          <p:nvPr/>
        </p:nvPicPr>
        <p:blipFill rotWithShape="1">
          <a:blip r:embed="rId3">
            <a:alphaModFix/>
          </a:blip>
          <a:srcRect t="9905" r="71460" b="70286"/>
          <a:stretch/>
        </p:blipFill>
        <p:spPr>
          <a:xfrm>
            <a:off x="6610621" y="673731"/>
            <a:ext cx="1930717" cy="1786826"/>
          </a:xfrm>
          <a:prstGeom prst="rect">
            <a:avLst/>
          </a:prstGeom>
          <a:noFill/>
          <a:ln>
            <a:noFill/>
          </a:ln>
        </p:spPr>
      </p:pic>
      <p:sp>
        <p:nvSpPr>
          <p:cNvPr id="8" name="Rectangle 7">
            <a:extLst>
              <a:ext uri="{FF2B5EF4-FFF2-40B4-BE49-F238E27FC236}">
                <a16:creationId xmlns:a16="http://schemas.microsoft.com/office/drawing/2014/main" id="{936F4CF1-230E-413D-8172-0E8CEA67F74C}"/>
              </a:ext>
            </a:extLst>
          </p:cNvPr>
          <p:cNvSpPr/>
          <p:nvPr/>
        </p:nvSpPr>
        <p:spPr>
          <a:xfrm>
            <a:off x="1568020" y="1187042"/>
            <a:ext cx="4572000" cy="1133965"/>
          </a:xfrm>
          <a:prstGeom prst="rect">
            <a:avLst/>
          </a:prstGeom>
        </p:spPr>
        <p:txBody>
          <a:bodyPr>
            <a:spAutoFit/>
          </a:bodyPr>
          <a:lstStyle/>
          <a:p>
            <a:pPr lvl="0" algn="just">
              <a:lnSpc>
                <a:spcPct val="150000"/>
              </a:lnSpc>
            </a:pPr>
            <a:r>
              <a:rPr lang="en-US" sz="2400" kern="100" dirty="0">
                <a:latin typeface="Times New Roman" panose="02020603050405020304" pitchFamily="18" charset="0"/>
                <a:ea typeface="SimSun" panose="02010600030101010101" pitchFamily="2" charset="-122"/>
              </a:rPr>
              <a:t>d. </a:t>
            </a:r>
            <a:r>
              <a:rPr lang="en-US" sz="2400" kern="100" dirty="0" err="1">
                <a:latin typeface="Times New Roman" panose="02020603050405020304" pitchFamily="18" charset="0"/>
                <a:ea typeface="SimSun" panose="02010600030101010101" pitchFamily="2" charset="-122"/>
              </a:rPr>
              <a:t>Để</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đạt</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học</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sinh</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giỏi</a:t>
            </a:r>
            <a:r>
              <a:rPr lang="en-US" sz="2400" kern="100" dirty="0">
                <a:latin typeface="Times New Roman" panose="02020603050405020304" pitchFamily="18" charset="0"/>
                <a:ea typeface="SimSun" panose="02010600030101010101" pitchFamily="2" charset="-122"/>
              </a:rPr>
              <a:t>, Nam </a:t>
            </a:r>
            <a:r>
              <a:rPr lang="en-US" sz="2400" kern="100" dirty="0" err="1">
                <a:latin typeface="Times New Roman" panose="02020603050405020304" pitchFamily="18" charset="0"/>
                <a:ea typeface="SimSun" panose="02010600030101010101" pitchFamily="2" charset="-122"/>
              </a:rPr>
              <a:t>đã</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cố</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gắng</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chăm</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chỉ</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học</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tập</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tốt</a:t>
            </a:r>
            <a:r>
              <a:rPr lang="en-US" sz="2400" kern="100" dirty="0">
                <a:latin typeface="Times New Roman" panose="02020603050405020304" pitchFamily="18" charset="0"/>
                <a:ea typeface="SimSun" panose="02010600030101010101" pitchFamily="2" charset="-122"/>
              </a:rPr>
              <a:t>.</a:t>
            </a:r>
          </a:p>
        </p:txBody>
      </p:sp>
      <p:sp>
        <p:nvSpPr>
          <p:cNvPr id="9" name="Rectangle 8">
            <a:extLst>
              <a:ext uri="{FF2B5EF4-FFF2-40B4-BE49-F238E27FC236}">
                <a16:creationId xmlns:a16="http://schemas.microsoft.com/office/drawing/2014/main" id="{D033368F-1FAE-42BD-A8A9-6F41C234AE09}"/>
              </a:ext>
            </a:extLst>
          </p:cNvPr>
          <p:cNvSpPr/>
          <p:nvPr/>
        </p:nvSpPr>
        <p:spPr>
          <a:xfrm>
            <a:off x="1600178" y="3388791"/>
            <a:ext cx="4572000" cy="1687963"/>
          </a:xfrm>
          <a:prstGeom prst="rect">
            <a:avLst/>
          </a:prstGeom>
        </p:spPr>
        <p:txBody>
          <a:bodyPr>
            <a:spAutoFit/>
          </a:bodyPr>
          <a:lstStyle/>
          <a:p>
            <a:pPr lvl="0" algn="just">
              <a:lnSpc>
                <a:spcPct val="150000"/>
              </a:lnSpc>
            </a:pPr>
            <a:r>
              <a:rPr lang="en-US" sz="2400" kern="100" dirty="0">
                <a:latin typeface="Times New Roman" panose="02020603050405020304" pitchFamily="18" charset="0"/>
                <a:ea typeface="SimSun" panose="02010600030101010101" pitchFamily="2" charset="-122"/>
              </a:rPr>
              <a:t>e. </a:t>
            </a:r>
            <a:r>
              <a:rPr lang="en-US" sz="2400" kern="100" dirty="0" err="1">
                <a:latin typeface="Times New Roman" panose="02020603050405020304" pitchFamily="18" charset="0"/>
                <a:ea typeface="SimSun" panose="02010600030101010101" pitchFamily="2" charset="-122"/>
              </a:rPr>
              <a:t>Bằng</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một</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giọng</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chân</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tình</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thầy</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giáo</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khuyên</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chúng</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em</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cố</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gắng</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học</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tập</a:t>
            </a:r>
            <a:r>
              <a:rPr lang="en-US" sz="2400" kern="100" dirty="0">
                <a:latin typeface="Times New Roman" panose="02020603050405020304" pitchFamily="18" charset="0"/>
                <a:ea typeface="SimSun" panose="02010600030101010101" pitchFamily="2" charset="-122"/>
              </a:rPr>
              <a:t>.</a:t>
            </a:r>
          </a:p>
        </p:txBody>
      </p:sp>
      <p:cxnSp>
        <p:nvCxnSpPr>
          <p:cNvPr id="28" name="Straight Connector 27">
            <a:extLst>
              <a:ext uri="{FF2B5EF4-FFF2-40B4-BE49-F238E27FC236}">
                <a16:creationId xmlns:a16="http://schemas.microsoft.com/office/drawing/2014/main" id="{2B5AC13F-971F-41F8-8561-A2F24C0CBFD0}"/>
              </a:ext>
            </a:extLst>
          </p:cNvPr>
          <p:cNvCxnSpPr>
            <a:cxnSpLocks/>
          </p:cNvCxnSpPr>
          <p:nvPr/>
        </p:nvCxnSpPr>
        <p:spPr>
          <a:xfrm flipV="1">
            <a:off x="2004912" y="1736583"/>
            <a:ext cx="2538383" cy="45995"/>
          </a:xfrm>
          <a:prstGeom prst="line">
            <a:avLst/>
          </a:prstGeom>
          <a:ln w="57150"/>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0E95EF07-6499-4BA6-A757-A2EB116D93BB}"/>
              </a:ext>
            </a:extLst>
          </p:cNvPr>
          <p:cNvCxnSpPr>
            <a:cxnSpLocks/>
          </p:cNvCxnSpPr>
          <p:nvPr/>
        </p:nvCxnSpPr>
        <p:spPr>
          <a:xfrm flipV="1">
            <a:off x="2004912" y="3926887"/>
            <a:ext cx="3355760" cy="10517"/>
          </a:xfrm>
          <a:prstGeom prst="line">
            <a:avLst/>
          </a:prstGeom>
          <a:ln w="57150"/>
        </p:spPr>
        <p:style>
          <a:lnRef idx="1">
            <a:schemeClr val="dk1"/>
          </a:lnRef>
          <a:fillRef idx="0">
            <a:schemeClr val="dk1"/>
          </a:fillRef>
          <a:effectRef idx="0">
            <a:schemeClr val="dk1"/>
          </a:effectRef>
          <a:fontRef idx="minor">
            <a:schemeClr val="tx1"/>
          </a:fontRef>
        </p:style>
      </p:cxnSp>
      <p:sp>
        <p:nvSpPr>
          <p:cNvPr id="33" name="Arrow: Right 32">
            <a:extLst>
              <a:ext uri="{FF2B5EF4-FFF2-40B4-BE49-F238E27FC236}">
                <a16:creationId xmlns:a16="http://schemas.microsoft.com/office/drawing/2014/main" id="{6659B0E9-110B-4CE2-B653-367FDCCF364A}"/>
              </a:ext>
            </a:extLst>
          </p:cNvPr>
          <p:cNvSpPr/>
          <p:nvPr/>
        </p:nvSpPr>
        <p:spPr>
          <a:xfrm>
            <a:off x="1750108" y="2725472"/>
            <a:ext cx="361807" cy="16520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4" name="Rectangle 33">
            <a:extLst>
              <a:ext uri="{FF2B5EF4-FFF2-40B4-BE49-F238E27FC236}">
                <a16:creationId xmlns:a16="http://schemas.microsoft.com/office/drawing/2014/main" id="{73E37A7D-2D3E-47B7-B080-BCBE818497AA}"/>
              </a:ext>
            </a:extLst>
          </p:cNvPr>
          <p:cNvSpPr/>
          <p:nvPr/>
        </p:nvSpPr>
        <p:spPr>
          <a:xfrm>
            <a:off x="2185815" y="2539111"/>
            <a:ext cx="3954205" cy="57996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lang="en-US" sz="2400" b="1" kern="100" noProof="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Đầu</a:t>
            </a:r>
            <a:r>
              <a:rPr lang="en-US" sz="2400" b="1" kern="100" noProof="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noProof="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câu</a:t>
            </a:r>
            <a:r>
              <a:rPr lang="en-US" sz="2400" b="1" kern="100" noProof="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noProof="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chỉ</a:t>
            </a:r>
            <a:r>
              <a:rPr lang="en-US" sz="2400" b="1" kern="100" noProof="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noProof="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mục</a:t>
            </a:r>
            <a:r>
              <a:rPr lang="en-US" sz="2400" b="1" kern="100" noProof="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noProof="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đích</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a:t>
            </a:r>
            <a:endParaRPr kumimoji="0" lang="en-US" sz="24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endParaRPr>
          </a:p>
        </p:txBody>
      </p:sp>
      <p:sp>
        <p:nvSpPr>
          <p:cNvPr id="35" name="Arrow: Right 34">
            <a:extLst>
              <a:ext uri="{FF2B5EF4-FFF2-40B4-BE49-F238E27FC236}">
                <a16:creationId xmlns:a16="http://schemas.microsoft.com/office/drawing/2014/main" id="{2258F509-112B-49E8-82FA-66183EAB48F2}"/>
              </a:ext>
            </a:extLst>
          </p:cNvPr>
          <p:cNvSpPr/>
          <p:nvPr/>
        </p:nvSpPr>
        <p:spPr>
          <a:xfrm>
            <a:off x="2004912" y="5393672"/>
            <a:ext cx="361807" cy="16520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solidFill>
                <a:effectLst/>
                <a:uLnTx/>
                <a:uFillTx/>
                <a:latin typeface="Arial"/>
                <a:ea typeface="+mn-ea"/>
                <a:cs typeface="+mn-cs"/>
                <a:sym typeface="Arial"/>
              </a:rPr>
              <a:t>  </a:t>
            </a:r>
          </a:p>
        </p:txBody>
      </p:sp>
      <p:sp>
        <p:nvSpPr>
          <p:cNvPr id="36" name="Rectangle 35">
            <a:extLst>
              <a:ext uri="{FF2B5EF4-FFF2-40B4-BE49-F238E27FC236}">
                <a16:creationId xmlns:a16="http://schemas.microsoft.com/office/drawing/2014/main" id="{050BF44C-4024-4D50-9F9D-AB9B749BC4D4}"/>
              </a:ext>
            </a:extLst>
          </p:cNvPr>
          <p:cNvSpPr/>
          <p:nvPr/>
        </p:nvSpPr>
        <p:spPr>
          <a:xfrm>
            <a:off x="2661062" y="5103975"/>
            <a:ext cx="3286977" cy="57996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lang="en-US" sz="2400" b="1" kern="100" noProof="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Đầu</a:t>
            </a:r>
            <a:r>
              <a:rPr lang="en-US" sz="2400" b="1" kern="100" noProof="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noProof="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câu</a:t>
            </a:r>
            <a:r>
              <a:rPr lang="en-US" sz="2400" b="1" kern="100" noProof="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noProof="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chỉ</a:t>
            </a:r>
            <a:r>
              <a:rPr lang="en-US" sz="2400" b="1" kern="100" noProof="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noProof="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cách</a:t>
            </a:r>
            <a:r>
              <a:rPr lang="en-US" sz="2400" b="1" kern="100" noProof="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noProof="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thức</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a:t>
            </a:r>
            <a:endParaRPr kumimoji="0" lang="en-US" sz="24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endParaRPr>
          </a:p>
        </p:txBody>
      </p:sp>
      <p:pic>
        <p:nvPicPr>
          <p:cNvPr id="21" name="Google Shape;1127;p16">
            <a:extLst>
              <a:ext uri="{FF2B5EF4-FFF2-40B4-BE49-F238E27FC236}">
                <a16:creationId xmlns:a16="http://schemas.microsoft.com/office/drawing/2014/main" id="{ACD24982-9CD3-46D1-BF93-528B6E42A424}"/>
              </a:ext>
            </a:extLst>
          </p:cNvPr>
          <p:cNvPicPr preferRelativeResize="0"/>
          <p:nvPr/>
        </p:nvPicPr>
        <p:blipFill rotWithShape="1">
          <a:blip r:embed="rId3">
            <a:alphaModFix/>
          </a:blip>
          <a:srcRect t="9905" r="71460" b="70286"/>
          <a:stretch/>
        </p:blipFill>
        <p:spPr>
          <a:xfrm>
            <a:off x="6610621" y="2321007"/>
            <a:ext cx="1930717" cy="1786826"/>
          </a:xfrm>
          <a:prstGeom prst="rect">
            <a:avLst/>
          </a:prstGeom>
          <a:noFill/>
          <a:ln>
            <a:noFill/>
          </a:ln>
        </p:spPr>
      </p:pic>
      <p:pic>
        <p:nvPicPr>
          <p:cNvPr id="23" name="Google Shape;1127;p16">
            <a:extLst>
              <a:ext uri="{FF2B5EF4-FFF2-40B4-BE49-F238E27FC236}">
                <a16:creationId xmlns:a16="http://schemas.microsoft.com/office/drawing/2014/main" id="{BD9212D1-55DC-4541-A9BD-205671039568}"/>
              </a:ext>
            </a:extLst>
          </p:cNvPr>
          <p:cNvPicPr preferRelativeResize="0"/>
          <p:nvPr/>
        </p:nvPicPr>
        <p:blipFill rotWithShape="1">
          <a:blip r:embed="rId3">
            <a:alphaModFix/>
          </a:blip>
          <a:srcRect t="9905" r="71460" b="70286"/>
          <a:stretch/>
        </p:blipFill>
        <p:spPr>
          <a:xfrm>
            <a:off x="6651603" y="4582863"/>
            <a:ext cx="1930717" cy="1786826"/>
          </a:xfrm>
          <a:prstGeom prst="rect">
            <a:avLst/>
          </a:prstGeom>
          <a:noFill/>
          <a:ln>
            <a:noFill/>
          </a:ln>
        </p:spPr>
      </p:pic>
    </p:spTree>
    <p:extLst>
      <p:ext uri="{BB962C8B-B14F-4D97-AF65-F5344CB8AC3E}">
        <p14:creationId xmlns:p14="http://schemas.microsoft.com/office/powerpoint/2010/main" val="29921127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inVertical)">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arn(inVertical)">
                                      <p:cBhvr>
                                        <p:cTn id="17" dur="500"/>
                                        <p:tgtEl>
                                          <p:spTgt spid="3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barn(inVertical)">
                                      <p:cBhvr>
                                        <p:cTn id="20" dur="500"/>
                                        <p:tgtEl>
                                          <p:spTgt spid="3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barn(inVertical)">
                                      <p:cBhvr>
                                        <p:cTn id="30" dur="5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barn(inVertical)">
                                      <p:cBhvr>
                                        <p:cTn id="35" dur="500"/>
                                        <p:tgtEl>
                                          <p:spTgt spid="35"/>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barn(inVertical)">
                                      <p:cBhvr>
                                        <p:cTn id="3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33" grpId="0" animBg="1"/>
      <p:bldP spid="34" grpId="0"/>
      <p:bldP spid="35" grpId="0" animBg="1"/>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59"/>
        <p:cNvGrpSpPr/>
        <p:nvPr/>
      </p:nvGrpSpPr>
      <p:grpSpPr>
        <a:xfrm>
          <a:off x="0" y="0"/>
          <a:ext cx="0" cy="0"/>
          <a:chOff x="0" y="0"/>
          <a:chExt cx="0" cy="0"/>
        </a:xfrm>
      </p:grpSpPr>
      <p:sp>
        <p:nvSpPr>
          <p:cNvPr id="1360" name="Google Shape;1360;p32"/>
          <p:cNvSpPr/>
          <p:nvPr/>
        </p:nvSpPr>
        <p:spPr>
          <a:xfrm>
            <a:off x="549762" y="1988123"/>
            <a:ext cx="3134470" cy="3265903"/>
          </a:xfrm>
          <a:custGeom>
            <a:avLst/>
            <a:gdLst/>
            <a:ahLst/>
            <a:cxnLst/>
            <a:rect l="l" t="t" r="r" b="b"/>
            <a:pathLst>
              <a:path w="6897825" h="3601697" extrusionOk="0">
                <a:moveTo>
                  <a:pt x="4040070" y="281691"/>
                </a:moveTo>
                <a:cubicBezTo>
                  <a:pt x="3034230" y="319791"/>
                  <a:pt x="905710" y="-96769"/>
                  <a:pt x="367230" y="418851"/>
                </a:cubicBezTo>
                <a:cubicBezTo>
                  <a:pt x="-171250" y="934471"/>
                  <a:pt x="-191570" y="2938531"/>
                  <a:pt x="809190" y="3375411"/>
                </a:cubicBezTo>
                <a:cubicBezTo>
                  <a:pt x="1809950" y="3812291"/>
                  <a:pt x="5439610" y="3570991"/>
                  <a:pt x="6371790" y="3040131"/>
                </a:cubicBezTo>
                <a:cubicBezTo>
                  <a:pt x="7303970" y="2509271"/>
                  <a:pt x="6790890" y="649991"/>
                  <a:pt x="6402270" y="190251"/>
                </a:cubicBezTo>
                <a:cubicBezTo>
                  <a:pt x="6013650" y="-269489"/>
                  <a:pt x="5045910" y="243591"/>
                  <a:pt x="4040070" y="2816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FFFFFF"/>
                </a:solidFill>
                <a:effectLst/>
                <a:uLnTx/>
                <a:uFillTx/>
                <a:latin typeface="Arial"/>
                <a:ea typeface="Arial"/>
                <a:cs typeface="Arial"/>
                <a:sym typeface="Arial"/>
              </a:rPr>
              <a:t>â</a:t>
            </a:r>
            <a:endParaRPr kumimoji="0" sz="2000" b="0"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1361" name="Google Shape;1361;p32"/>
          <p:cNvPicPr preferRelativeResize="0"/>
          <p:nvPr/>
        </p:nvPicPr>
        <p:blipFill rotWithShape="1">
          <a:blip r:embed="rId3">
            <a:alphaModFix/>
          </a:blip>
          <a:srcRect/>
          <a:stretch/>
        </p:blipFill>
        <p:spPr>
          <a:xfrm>
            <a:off x="-250005" y="520408"/>
            <a:ext cx="2238527" cy="2984702"/>
          </a:xfrm>
          <a:prstGeom prst="rect">
            <a:avLst/>
          </a:prstGeom>
          <a:noFill/>
          <a:ln>
            <a:noFill/>
          </a:ln>
          <a:effectLst>
            <a:outerShdw blurRad="50800" dist="38100" dir="10800000" algn="r" rotWithShape="0">
              <a:srgbClr val="000000">
                <a:alpha val="40000"/>
              </a:srgbClr>
            </a:outerShdw>
          </a:effectLst>
        </p:spPr>
      </p:pic>
      <p:pic>
        <p:nvPicPr>
          <p:cNvPr id="1362" name="Google Shape;1362;p32"/>
          <p:cNvPicPr preferRelativeResize="0"/>
          <p:nvPr/>
        </p:nvPicPr>
        <p:blipFill rotWithShape="1">
          <a:blip r:embed="rId4">
            <a:alphaModFix/>
          </a:blip>
          <a:srcRect l="79111" t="60443" b="9333"/>
          <a:stretch/>
        </p:blipFill>
        <p:spPr>
          <a:xfrm>
            <a:off x="3497824" y="3710536"/>
            <a:ext cx="1421934" cy="2743021"/>
          </a:xfrm>
          <a:prstGeom prst="rect">
            <a:avLst/>
          </a:prstGeom>
          <a:noFill/>
          <a:ln>
            <a:noFill/>
          </a:ln>
        </p:spPr>
      </p:pic>
      <p:pic>
        <p:nvPicPr>
          <p:cNvPr id="1363" name="Google Shape;1363;p32"/>
          <p:cNvPicPr preferRelativeResize="0"/>
          <p:nvPr/>
        </p:nvPicPr>
        <p:blipFill rotWithShape="1">
          <a:blip r:embed="rId4">
            <a:alphaModFix/>
          </a:blip>
          <a:srcRect t="9905" r="71460" b="70286"/>
          <a:stretch/>
        </p:blipFill>
        <p:spPr>
          <a:xfrm>
            <a:off x="7405795" y="453209"/>
            <a:ext cx="1643342" cy="1520868"/>
          </a:xfrm>
          <a:prstGeom prst="rect">
            <a:avLst/>
          </a:prstGeom>
          <a:noFill/>
          <a:ln>
            <a:noFill/>
          </a:ln>
        </p:spPr>
      </p:pic>
      <p:sp>
        <p:nvSpPr>
          <p:cNvPr id="1364" name="Google Shape;1364;p32"/>
          <p:cNvSpPr/>
          <p:nvPr/>
        </p:nvSpPr>
        <p:spPr>
          <a:xfrm>
            <a:off x="1524013" y="404443"/>
            <a:ext cx="6248399" cy="584775"/>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Trạng</a:t>
            </a:r>
            <a:r>
              <a:rPr kumimoji="0" lang="en-US" sz="32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ng</a:t>
            </a:r>
            <a:r>
              <a:rPr lang="en-US" sz="3200" b="1" dirty="0">
                <a:latin typeface="Times New Roman"/>
                <a:ea typeface="Times New Roman"/>
                <a:cs typeface="Times New Roman"/>
                <a:sym typeface="Times New Roman"/>
              </a:rPr>
              <a:t>ữ</a:t>
            </a:r>
            <a:endParaRPr kumimoji="0" sz="18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
        <p:nvSpPr>
          <p:cNvPr id="1365" name="Google Shape;1365;p32"/>
          <p:cNvSpPr/>
          <p:nvPr/>
        </p:nvSpPr>
        <p:spPr>
          <a:xfrm>
            <a:off x="964635" y="2701895"/>
            <a:ext cx="2444390" cy="1322793"/>
          </a:xfrm>
          <a:prstGeom prst="rect">
            <a:avLst/>
          </a:prstGeom>
          <a:noFill/>
          <a:ln>
            <a:noFill/>
          </a:ln>
        </p:spPr>
        <p:txBody>
          <a:bodyPr spcFirstLastPara="1" wrap="square" lIns="90775" tIns="45400" rIns="90775" bIns="45400" anchor="t" anchorCtr="0">
            <a:spAutoFit/>
          </a:bodyPr>
          <a:lstStyle/>
          <a:p>
            <a:pPr lvl="0" algn="just">
              <a:buSzPts val="2000"/>
            </a:pPr>
            <a:r>
              <a:rPr lang="en-US" sz="2000" dirty="0" err="1">
                <a:latin typeface="Times New Roman"/>
                <a:ea typeface="Times New Roman"/>
                <a:cs typeface="Times New Roman"/>
                <a:sym typeface="Times New Roman"/>
              </a:rPr>
              <a:t>Về</a:t>
            </a:r>
            <a:r>
              <a:rPr lang="en-US" sz="2000" dirty="0">
                <a:latin typeface="Times New Roman"/>
                <a:ea typeface="Times New Roman"/>
                <a:cs typeface="Times New Roman"/>
                <a:sym typeface="Times New Roman"/>
              </a:rPr>
              <a:t> </a:t>
            </a:r>
            <a:r>
              <a:rPr lang="en-US" sz="2000" dirty="0" err="1">
                <a:latin typeface="Times New Roman"/>
                <a:ea typeface="Times New Roman"/>
                <a:cs typeface="Times New Roman"/>
                <a:sym typeface="Times New Roman"/>
              </a:rPr>
              <a:t>vị</a:t>
            </a:r>
            <a:r>
              <a:rPr lang="en-US" sz="2000" dirty="0">
                <a:latin typeface="Times New Roman"/>
                <a:ea typeface="Times New Roman"/>
                <a:cs typeface="Times New Roman"/>
                <a:sym typeface="Times New Roman"/>
              </a:rPr>
              <a:t> </a:t>
            </a:r>
            <a:r>
              <a:rPr lang="en-US" sz="2000" dirty="0" err="1">
                <a:latin typeface="Times New Roman"/>
                <a:ea typeface="Times New Roman"/>
                <a:cs typeface="Times New Roman"/>
                <a:sym typeface="Times New Roman"/>
              </a:rPr>
              <a:t>trí</a:t>
            </a:r>
            <a:r>
              <a:rPr lang="en-US" sz="2000" dirty="0">
                <a:latin typeface="Times New Roman"/>
                <a:ea typeface="Times New Roman"/>
                <a:cs typeface="Times New Roman"/>
                <a:sym typeface="Times New Roman"/>
              </a:rPr>
              <a:t> </a:t>
            </a:r>
            <a:r>
              <a:rPr lang="en-US" sz="2000" dirty="0" err="1">
                <a:latin typeface="Times New Roman"/>
                <a:ea typeface="Times New Roman"/>
                <a:cs typeface="Times New Roman"/>
                <a:sym typeface="Times New Roman"/>
              </a:rPr>
              <a:t>của</a:t>
            </a:r>
            <a:r>
              <a:rPr lang="en-US" sz="2000" dirty="0">
                <a:latin typeface="Times New Roman"/>
                <a:ea typeface="Times New Roman"/>
                <a:cs typeface="Times New Roman"/>
                <a:sym typeface="Times New Roman"/>
              </a:rPr>
              <a:t> </a:t>
            </a:r>
            <a:r>
              <a:rPr lang="en-US" sz="2000" dirty="0" err="1">
                <a:latin typeface="Times New Roman"/>
                <a:ea typeface="Times New Roman"/>
                <a:cs typeface="Times New Roman"/>
                <a:sym typeface="Times New Roman"/>
              </a:rPr>
              <a:t>trạng</a:t>
            </a:r>
            <a:r>
              <a:rPr lang="en-US" sz="2000" dirty="0">
                <a:latin typeface="Times New Roman"/>
                <a:ea typeface="Times New Roman"/>
                <a:cs typeface="Times New Roman"/>
                <a:sym typeface="Times New Roman"/>
              </a:rPr>
              <a:t> </a:t>
            </a:r>
            <a:r>
              <a:rPr lang="en-US" sz="2000" dirty="0" err="1">
                <a:latin typeface="Times New Roman"/>
                <a:ea typeface="Times New Roman"/>
                <a:cs typeface="Times New Roman"/>
                <a:sym typeface="Times New Roman"/>
              </a:rPr>
              <a:t>ngữ</a:t>
            </a:r>
            <a:r>
              <a:rPr lang="en-US" sz="2000" dirty="0">
                <a:latin typeface="Times New Roman"/>
                <a:ea typeface="Times New Roman"/>
                <a:cs typeface="Times New Roman"/>
                <a:sym typeface="Times New Roman"/>
              </a:rPr>
              <a:t> </a:t>
            </a:r>
            <a:r>
              <a:rPr lang="en-US" sz="2000" dirty="0" err="1">
                <a:latin typeface="Times New Roman"/>
                <a:ea typeface="Times New Roman"/>
                <a:cs typeface="Times New Roman"/>
                <a:sym typeface="Times New Roman"/>
              </a:rPr>
              <a:t>trong</a:t>
            </a:r>
            <a:r>
              <a:rPr lang="en-US" sz="2000" dirty="0">
                <a:latin typeface="Times New Roman"/>
                <a:ea typeface="Times New Roman"/>
                <a:cs typeface="Times New Roman"/>
                <a:sym typeface="Times New Roman"/>
              </a:rPr>
              <a:t> </a:t>
            </a:r>
            <a:r>
              <a:rPr lang="en-US" sz="2000" dirty="0" err="1">
                <a:latin typeface="Times New Roman"/>
                <a:ea typeface="Times New Roman"/>
                <a:cs typeface="Times New Roman"/>
                <a:sym typeface="Times New Roman"/>
              </a:rPr>
              <a:t>câu</a:t>
            </a:r>
            <a:r>
              <a:rPr lang="en-US" sz="2000" dirty="0">
                <a:latin typeface="Times New Roman"/>
                <a:ea typeface="Times New Roman"/>
                <a:cs typeface="Times New Roman"/>
                <a:sym typeface="Times New Roman"/>
              </a:rPr>
              <a:t>: </a:t>
            </a:r>
            <a:r>
              <a:rPr lang="en-US" sz="2000" dirty="0" err="1">
                <a:latin typeface="Times New Roman"/>
                <a:ea typeface="Times New Roman"/>
                <a:cs typeface="Times New Roman"/>
                <a:sym typeface="Times New Roman"/>
              </a:rPr>
              <a:t>Đầu</a:t>
            </a:r>
            <a:r>
              <a:rPr lang="en-US" sz="2000" dirty="0">
                <a:latin typeface="Times New Roman"/>
                <a:ea typeface="Times New Roman"/>
                <a:cs typeface="Times New Roman"/>
                <a:sym typeface="Times New Roman"/>
              </a:rPr>
              <a:t> </a:t>
            </a:r>
            <a:r>
              <a:rPr lang="en-US" sz="2000" dirty="0" err="1">
                <a:latin typeface="Times New Roman"/>
                <a:ea typeface="Times New Roman"/>
                <a:cs typeface="Times New Roman"/>
                <a:sym typeface="Times New Roman"/>
              </a:rPr>
              <a:t>câu</a:t>
            </a:r>
            <a:r>
              <a:rPr lang="en-US" sz="2000" dirty="0">
                <a:latin typeface="Times New Roman"/>
                <a:ea typeface="Times New Roman"/>
                <a:cs typeface="Times New Roman"/>
                <a:sym typeface="Times New Roman"/>
              </a:rPr>
              <a:t>, </a:t>
            </a:r>
            <a:r>
              <a:rPr lang="en-US" sz="2000" dirty="0" err="1">
                <a:latin typeface="Times New Roman"/>
                <a:ea typeface="Times New Roman"/>
                <a:cs typeface="Times New Roman"/>
                <a:sym typeface="Times New Roman"/>
              </a:rPr>
              <a:t>giữa</a:t>
            </a:r>
            <a:r>
              <a:rPr lang="en-US" sz="2000" dirty="0">
                <a:latin typeface="Times New Roman"/>
                <a:ea typeface="Times New Roman"/>
                <a:cs typeface="Times New Roman"/>
                <a:sym typeface="Times New Roman"/>
              </a:rPr>
              <a:t> </a:t>
            </a:r>
            <a:r>
              <a:rPr lang="en-US" sz="2000" dirty="0" err="1">
                <a:latin typeface="Times New Roman"/>
                <a:ea typeface="Times New Roman"/>
                <a:cs typeface="Times New Roman"/>
                <a:sym typeface="Times New Roman"/>
              </a:rPr>
              <a:t>hoặc</a:t>
            </a:r>
            <a:r>
              <a:rPr lang="en-US" sz="2000" dirty="0">
                <a:latin typeface="Times New Roman"/>
                <a:ea typeface="Times New Roman"/>
                <a:cs typeface="Times New Roman"/>
                <a:sym typeface="Times New Roman"/>
              </a:rPr>
              <a:t> </a:t>
            </a:r>
            <a:r>
              <a:rPr lang="en-US" sz="2000" dirty="0" err="1">
                <a:latin typeface="Times New Roman"/>
                <a:ea typeface="Times New Roman"/>
                <a:cs typeface="Times New Roman"/>
                <a:sym typeface="Times New Roman"/>
              </a:rPr>
              <a:t>cuối</a:t>
            </a:r>
            <a:r>
              <a:rPr lang="en-US" sz="2000" dirty="0">
                <a:latin typeface="Times New Roman"/>
                <a:ea typeface="Times New Roman"/>
                <a:cs typeface="Times New Roman"/>
                <a:sym typeface="Times New Roman"/>
              </a:rPr>
              <a:t> </a:t>
            </a:r>
            <a:r>
              <a:rPr lang="en-US" sz="2000" dirty="0" err="1">
                <a:latin typeface="Times New Roman"/>
                <a:ea typeface="Times New Roman"/>
                <a:cs typeface="Times New Roman"/>
                <a:sym typeface="Times New Roman"/>
              </a:rPr>
              <a:t>câu</a:t>
            </a:r>
            <a:r>
              <a:rPr lang="en-US" sz="2000" dirty="0">
                <a:latin typeface="Times New Roman"/>
                <a:ea typeface="Times New Roman"/>
                <a:cs typeface="Times New Roman"/>
                <a:sym typeface="Times New Roman"/>
              </a:rPr>
              <a:t>.</a:t>
            </a:r>
            <a:endParaRPr kumimoji="0" sz="20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
        <p:nvSpPr>
          <p:cNvPr id="8" name="Google Shape;1360;p32">
            <a:extLst>
              <a:ext uri="{FF2B5EF4-FFF2-40B4-BE49-F238E27FC236}">
                <a16:creationId xmlns:a16="http://schemas.microsoft.com/office/drawing/2014/main" id="{A8A550C6-26FA-479D-B42E-27C7B51F3F25}"/>
              </a:ext>
            </a:extLst>
          </p:cNvPr>
          <p:cNvSpPr/>
          <p:nvPr/>
        </p:nvSpPr>
        <p:spPr>
          <a:xfrm>
            <a:off x="4483998" y="1180255"/>
            <a:ext cx="4491325" cy="3265903"/>
          </a:xfrm>
          <a:custGeom>
            <a:avLst/>
            <a:gdLst/>
            <a:ahLst/>
            <a:cxnLst/>
            <a:rect l="l" t="t" r="r" b="b"/>
            <a:pathLst>
              <a:path w="6897825" h="3601697" extrusionOk="0">
                <a:moveTo>
                  <a:pt x="4040070" y="281691"/>
                </a:moveTo>
                <a:cubicBezTo>
                  <a:pt x="3034230" y="319791"/>
                  <a:pt x="905710" y="-96769"/>
                  <a:pt x="367230" y="418851"/>
                </a:cubicBezTo>
                <a:cubicBezTo>
                  <a:pt x="-171250" y="934471"/>
                  <a:pt x="-191570" y="2938531"/>
                  <a:pt x="809190" y="3375411"/>
                </a:cubicBezTo>
                <a:cubicBezTo>
                  <a:pt x="1809950" y="3812291"/>
                  <a:pt x="5439610" y="3570991"/>
                  <a:pt x="6371790" y="3040131"/>
                </a:cubicBezTo>
                <a:cubicBezTo>
                  <a:pt x="7303970" y="2509271"/>
                  <a:pt x="6790890" y="649991"/>
                  <a:pt x="6402270" y="190251"/>
                </a:cubicBezTo>
                <a:cubicBezTo>
                  <a:pt x="6013650" y="-269489"/>
                  <a:pt x="5045910" y="243591"/>
                  <a:pt x="4040070" y="2816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FFFFFF"/>
                </a:solidFill>
                <a:effectLst/>
                <a:uLnTx/>
                <a:uFillTx/>
                <a:latin typeface="Arial"/>
                <a:ea typeface="Arial"/>
                <a:cs typeface="Arial"/>
                <a:sym typeface="Arial"/>
              </a:rPr>
              <a:t>â</a:t>
            </a:r>
            <a:endParaRPr kumimoji="0" sz="20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9" name="Google Shape;1365;p32">
            <a:extLst>
              <a:ext uri="{FF2B5EF4-FFF2-40B4-BE49-F238E27FC236}">
                <a16:creationId xmlns:a16="http://schemas.microsoft.com/office/drawing/2014/main" id="{C6E5B776-E518-41B4-842E-4A5CC0AB6768}"/>
              </a:ext>
            </a:extLst>
          </p:cNvPr>
          <p:cNvSpPr/>
          <p:nvPr/>
        </p:nvSpPr>
        <p:spPr>
          <a:xfrm>
            <a:off x="4898872" y="1894027"/>
            <a:ext cx="3695366" cy="1630570"/>
          </a:xfrm>
          <a:prstGeom prst="rect">
            <a:avLst/>
          </a:prstGeom>
          <a:noFill/>
          <a:ln>
            <a:noFill/>
          </a:ln>
        </p:spPr>
        <p:txBody>
          <a:bodyPr spcFirstLastPara="1" wrap="square" lIns="90775" tIns="45400" rIns="90775" bIns="45400" anchor="t" anchorCtr="0">
            <a:spAutoFit/>
          </a:bodyPr>
          <a:lstStyle/>
          <a:p>
            <a:pPr lvl="0" algn="just">
              <a:buSzPts val="2000"/>
            </a:pPr>
            <a:r>
              <a:rPr lang="en-US" sz="2000" dirty="0" err="1">
                <a:latin typeface="Times New Roman"/>
                <a:ea typeface="Times New Roman"/>
                <a:cs typeface="Times New Roman"/>
                <a:sym typeface="Times New Roman"/>
              </a:rPr>
              <a:t>Về</a:t>
            </a:r>
            <a:r>
              <a:rPr lang="en-US" sz="2000" dirty="0">
                <a:latin typeface="Times New Roman"/>
                <a:ea typeface="Times New Roman"/>
                <a:cs typeface="Times New Roman"/>
                <a:sym typeface="Times New Roman"/>
              </a:rPr>
              <a:t> </a:t>
            </a:r>
            <a:r>
              <a:rPr lang="en-US" sz="2000" dirty="0" err="1">
                <a:latin typeface="Times New Roman"/>
                <a:ea typeface="Times New Roman"/>
                <a:cs typeface="Times New Roman"/>
                <a:sym typeface="Times New Roman"/>
              </a:rPr>
              <a:t>chức</a:t>
            </a:r>
            <a:r>
              <a:rPr lang="en-US" sz="2000" dirty="0">
                <a:latin typeface="Times New Roman"/>
                <a:ea typeface="Times New Roman"/>
                <a:cs typeface="Times New Roman"/>
                <a:sym typeface="Times New Roman"/>
              </a:rPr>
              <a:t> </a:t>
            </a:r>
            <a:r>
              <a:rPr lang="en-US" sz="2000" dirty="0" err="1">
                <a:latin typeface="Times New Roman"/>
                <a:ea typeface="Times New Roman"/>
                <a:cs typeface="Times New Roman"/>
                <a:sym typeface="Times New Roman"/>
              </a:rPr>
              <a:t>năng</a:t>
            </a:r>
            <a:r>
              <a:rPr lang="en-US" sz="2000" dirty="0">
                <a:latin typeface="Times New Roman"/>
                <a:ea typeface="Times New Roman"/>
                <a:cs typeface="Times New Roman"/>
                <a:sym typeface="Times New Roman"/>
              </a:rPr>
              <a:t>: </a:t>
            </a:r>
            <a:r>
              <a:rPr lang="en-US" sz="2000" dirty="0" err="1">
                <a:latin typeface="Times New Roman"/>
                <a:ea typeface="Times New Roman"/>
                <a:cs typeface="Times New Roman"/>
                <a:sym typeface="Times New Roman"/>
              </a:rPr>
              <a:t>là</a:t>
            </a:r>
            <a:r>
              <a:rPr lang="en-US" sz="2000" dirty="0">
                <a:latin typeface="Times New Roman"/>
                <a:ea typeface="Times New Roman"/>
                <a:cs typeface="Times New Roman"/>
                <a:sym typeface="Times New Roman"/>
              </a:rPr>
              <a:t> </a:t>
            </a:r>
            <a:r>
              <a:rPr lang="en-US" sz="2000" dirty="0" err="1">
                <a:latin typeface="Times New Roman"/>
                <a:ea typeface="Times New Roman"/>
                <a:cs typeface="Times New Roman"/>
                <a:sym typeface="Times New Roman"/>
              </a:rPr>
              <a:t>thành</a:t>
            </a:r>
            <a:r>
              <a:rPr lang="en-US" sz="2000" dirty="0">
                <a:latin typeface="Times New Roman"/>
                <a:ea typeface="Times New Roman"/>
                <a:cs typeface="Times New Roman"/>
                <a:sym typeface="Times New Roman"/>
              </a:rPr>
              <a:t> </a:t>
            </a:r>
            <a:r>
              <a:rPr lang="en-US" sz="2000" dirty="0" err="1">
                <a:latin typeface="Times New Roman"/>
                <a:ea typeface="Times New Roman"/>
                <a:cs typeface="Times New Roman"/>
                <a:sym typeface="Times New Roman"/>
              </a:rPr>
              <a:t>phần</a:t>
            </a:r>
            <a:r>
              <a:rPr lang="en-US" sz="2000" dirty="0">
                <a:latin typeface="Times New Roman"/>
                <a:ea typeface="Times New Roman"/>
                <a:cs typeface="Times New Roman"/>
                <a:sym typeface="Times New Roman"/>
              </a:rPr>
              <a:t> </a:t>
            </a:r>
            <a:r>
              <a:rPr lang="en-US" sz="2000" dirty="0" err="1">
                <a:latin typeface="Times New Roman"/>
                <a:ea typeface="Times New Roman"/>
                <a:cs typeface="Times New Roman"/>
                <a:sym typeface="Times New Roman"/>
              </a:rPr>
              <a:t>phụ</a:t>
            </a:r>
            <a:r>
              <a:rPr lang="en-US" sz="2000" dirty="0">
                <a:latin typeface="Times New Roman"/>
                <a:ea typeface="Times New Roman"/>
                <a:cs typeface="Times New Roman"/>
                <a:sym typeface="Times New Roman"/>
              </a:rPr>
              <a:t> </a:t>
            </a:r>
            <a:r>
              <a:rPr lang="en-US" sz="2000" dirty="0" err="1">
                <a:latin typeface="Times New Roman"/>
                <a:ea typeface="Times New Roman"/>
                <a:cs typeface="Times New Roman"/>
                <a:sym typeface="Times New Roman"/>
              </a:rPr>
              <a:t>của</a:t>
            </a:r>
            <a:r>
              <a:rPr lang="en-US" sz="2000" dirty="0">
                <a:latin typeface="Times New Roman"/>
                <a:ea typeface="Times New Roman"/>
                <a:cs typeface="Times New Roman"/>
                <a:sym typeface="Times New Roman"/>
              </a:rPr>
              <a:t> </a:t>
            </a:r>
            <a:r>
              <a:rPr lang="en-US" sz="2000" dirty="0" err="1">
                <a:latin typeface="Times New Roman"/>
                <a:ea typeface="Times New Roman"/>
                <a:cs typeface="Times New Roman"/>
                <a:sym typeface="Times New Roman"/>
              </a:rPr>
              <a:t>câu</a:t>
            </a:r>
            <a:r>
              <a:rPr lang="en-US" sz="2000" dirty="0">
                <a:latin typeface="Times New Roman"/>
                <a:ea typeface="Times New Roman"/>
                <a:cs typeface="Times New Roman"/>
                <a:sym typeface="Times New Roman"/>
              </a:rPr>
              <a:t>, </a:t>
            </a:r>
            <a:r>
              <a:rPr lang="en-US" sz="2000" dirty="0" err="1">
                <a:latin typeface="Times New Roman"/>
                <a:ea typeface="Times New Roman"/>
                <a:cs typeface="Times New Roman"/>
                <a:sym typeface="Times New Roman"/>
              </a:rPr>
              <a:t>nói</a:t>
            </a:r>
            <a:r>
              <a:rPr lang="en-US" sz="2000" dirty="0">
                <a:latin typeface="Times New Roman"/>
                <a:ea typeface="Times New Roman"/>
                <a:cs typeface="Times New Roman"/>
                <a:sym typeface="Times New Roman"/>
              </a:rPr>
              <a:t> </a:t>
            </a:r>
            <a:r>
              <a:rPr lang="en-US" sz="2000" dirty="0" err="1">
                <a:latin typeface="Times New Roman"/>
                <a:ea typeface="Times New Roman"/>
                <a:cs typeface="Times New Roman"/>
                <a:sym typeface="Times New Roman"/>
              </a:rPr>
              <a:t>về</a:t>
            </a:r>
            <a:r>
              <a:rPr lang="en-US" sz="2000" dirty="0">
                <a:latin typeface="Times New Roman"/>
                <a:ea typeface="Times New Roman"/>
                <a:cs typeface="Times New Roman"/>
                <a:sym typeface="Times New Roman"/>
              </a:rPr>
              <a:t> </a:t>
            </a:r>
            <a:r>
              <a:rPr lang="en-US" sz="2000" dirty="0" err="1">
                <a:latin typeface="Times New Roman"/>
                <a:ea typeface="Times New Roman"/>
                <a:cs typeface="Times New Roman"/>
                <a:sym typeface="Times New Roman"/>
              </a:rPr>
              <a:t>địa</a:t>
            </a:r>
            <a:r>
              <a:rPr lang="en-US" sz="2000" dirty="0">
                <a:latin typeface="Times New Roman"/>
                <a:ea typeface="Times New Roman"/>
                <a:cs typeface="Times New Roman"/>
                <a:sym typeface="Times New Roman"/>
              </a:rPr>
              <a:t> </a:t>
            </a:r>
            <a:r>
              <a:rPr lang="en-US" sz="2000" dirty="0" err="1">
                <a:latin typeface="Times New Roman"/>
                <a:ea typeface="Times New Roman"/>
                <a:cs typeface="Times New Roman"/>
                <a:sym typeface="Times New Roman"/>
              </a:rPr>
              <a:t>điểm</a:t>
            </a:r>
            <a:r>
              <a:rPr lang="en-US" sz="2000" dirty="0">
                <a:latin typeface="Times New Roman"/>
                <a:ea typeface="Times New Roman"/>
                <a:cs typeface="Times New Roman"/>
                <a:sym typeface="Times New Roman"/>
              </a:rPr>
              <a:t> </a:t>
            </a:r>
            <a:r>
              <a:rPr lang="en-US" sz="2000" dirty="0" err="1">
                <a:latin typeface="Times New Roman"/>
                <a:ea typeface="Times New Roman"/>
                <a:cs typeface="Times New Roman"/>
                <a:sym typeface="Times New Roman"/>
              </a:rPr>
              <a:t>thời</a:t>
            </a:r>
            <a:r>
              <a:rPr lang="en-US" sz="2000" dirty="0">
                <a:latin typeface="Times New Roman"/>
                <a:ea typeface="Times New Roman"/>
                <a:cs typeface="Times New Roman"/>
                <a:sym typeface="Times New Roman"/>
              </a:rPr>
              <a:t> </a:t>
            </a:r>
            <a:r>
              <a:rPr lang="en-US" sz="2000" dirty="0" err="1">
                <a:latin typeface="Times New Roman"/>
                <a:ea typeface="Times New Roman"/>
                <a:cs typeface="Times New Roman"/>
                <a:sym typeface="Times New Roman"/>
              </a:rPr>
              <a:t>gian</a:t>
            </a:r>
            <a:r>
              <a:rPr lang="en-US" sz="2000" dirty="0">
                <a:latin typeface="Times New Roman"/>
                <a:ea typeface="Times New Roman"/>
                <a:cs typeface="Times New Roman"/>
                <a:sym typeface="Times New Roman"/>
              </a:rPr>
              <a:t>, </a:t>
            </a:r>
            <a:r>
              <a:rPr lang="en-US" sz="2000" dirty="0" err="1">
                <a:latin typeface="Times New Roman"/>
                <a:ea typeface="Times New Roman"/>
                <a:cs typeface="Times New Roman"/>
                <a:sym typeface="Times New Roman"/>
              </a:rPr>
              <a:t>nguyên</a:t>
            </a:r>
            <a:r>
              <a:rPr lang="en-US" sz="2000" dirty="0">
                <a:latin typeface="Times New Roman"/>
                <a:ea typeface="Times New Roman"/>
                <a:cs typeface="Times New Roman"/>
                <a:sym typeface="Times New Roman"/>
              </a:rPr>
              <a:t> </a:t>
            </a:r>
            <a:r>
              <a:rPr lang="en-US" sz="2000" dirty="0" err="1">
                <a:latin typeface="Times New Roman"/>
                <a:ea typeface="Times New Roman"/>
                <a:cs typeface="Times New Roman"/>
                <a:sym typeface="Times New Roman"/>
              </a:rPr>
              <a:t>nhân</a:t>
            </a:r>
            <a:r>
              <a:rPr lang="en-US" sz="2000" dirty="0">
                <a:latin typeface="Times New Roman"/>
                <a:ea typeface="Times New Roman"/>
                <a:cs typeface="Times New Roman"/>
                <a:sym typeface="Times New Roman"/>
              </a:rPr>
              <a:t>, </a:t>
            </a:r>
            <a:r>
              <a:rPr lang="en-US" sz="2000" dirty="0" err="1">
                <a:latin typeface="Times New Roman"/>
                <a:ea typeface="Times New Roman"/>
                <a:cs typeface="Times New Roman"/>
                <a:sym typeface="Times New Roman"/>
              </a:rPr>
              <a:t>trạng</a:t>
            </a:r>
            <a:r>
              <a:rPr lang="en-US" sz="2000" dirty="0">
                <a:latin typeface="Times New Roman"/>
                <a:ea typeface="Times New Roman"/>
                <a:cs typeface="Times New Roman"/>
                <a:sym typeface="Times New Roman"/>
              </a:rPr>
              <a:t> </a:t>
            </a:r>
            <a:r>
              <a:rPr lang="en-US" sz="2000" dirty="0" err="1">
                <a:latin typeface="Times New Roman"/>
                <a:ea typeface="Times New Roman"/>
                <a:cs typeface="Times New Roman"/>
                <a:sym typeface="Times New Roman"/>
              </a:rPr>
              <a:t>thái</a:t>
            </a:r>
            <a:r>
              <a:rPr lang="en-US" sz="2000" dirty="0">
                <a:latin typeface="Times New Roman"/>
                <a:ea typeface="Times New Roman"/>
                <a:cs typeface="Times New Roman"/>
                <a:sym typeface="Times New Roman"/>
              </a:rPr>
              <a:t>, </a:t>
            </a:r>
            <a:r>
              <a:rPr lang="en-US" sz="2000" dirty="0" err="1">
                <a:latin typeface="Times New Roman"/>
                <a:ea typeface="Times New Roman"/>
                <a:cs typeface="Times New Roman"/>
                <a:sym typeface="Times New Roman"/>
              </a:rPr>
              <a:t>mục</a:t>
            </a:r>
            <a:r>
              <a:rPr lang="en-US" sz="2000" dirty="0">
                <a:latin typeface="Times New Roman"/>
                <a:ea typeface="Times New Roman"/>
                <a:cs typeface="Times New Roman"/>
                <a:sym typeface="Times New Roman"/>
              </a:rPr>
              <a:t> </a:t>
            </a:r>
            <a:r>
              <a:rPr lang="en-US" sz="2000" dirty="0" err="1">
                <a:latin typeface="Times New Roman"/>
                <a:ea typeface="Times New Roman"/>
                <a:cs typeface="Times New Roman"/>
                <a:sym typeface="Times New Roman"/>
              </a:rPr>
              <a:t>đích</a:t>
            </a:r>
            <a:r>
              <a:rPr lang="en-US" sz="2000" dirty="0">
                <a:latin typeface="Times New Roman"/>
                <a:ea typeface="Times New Roman"/>
                <a:cs typeface="Times New Roman"/>
                <a:sym typeface="Times New Roman"/>
              </a:rPr>
              <a:t>, </a:t>
            </a:r>
            <a:r>
              <a:rPr lang="en-US" sz="2000" dirty="0" err="1">
                <a:latin typeface="Times New Roman"/>
                <a:ea typeface="Times New Roman"/>
                <a:cs typeface="Times New Roman"/>
                <a:sym typeface="Times New Roman"/>
              </a:rPr>
              <a:t>cách</a:t>
            </a:r>
            <a:r>
              <a:rPr lang="en-US" sz="2000" dirty="0">
                <a:latin typeface="Times New Roman"/>
                <a:ea typeface="Times New Roman"/>
                <a:cs typeface="Times New Roman"/>
                <a:sym typeface="Times New Roman"/>
              </a:rPr>
              <a:t> </a:t>
            </a:r>
            <a:r>
              <a:rPr lang="en-US" sz="2000" dirty="0" err="1">
                <a:latin typeface="Times New Roman"/>
                <a:ea typeface="Times New Roman"/>
                <a:cs typeface="Times New Roman"/>
                <a:sym typeface="Times New Roman"/>
              </a:rPr>
              <a:t>thức</a:t>
            </a:r>
            <a:r>
              <a:rPr lang="en-US" sz="2000" dirty="0">
                <a:latin typeface="Times New Roman"/>
                <a:ea typeface="Times New Roman"/>
                <a:cs typeface="Times New Roman"/>
                <a:sym typeface="Times New Roman"/>
              </a:rPr>
              <a:t> </a:t>
            </a:r>
            <a:r>
              <a:rPr lang="en-US" sz="2000" dirty="0" err="1">
                <a:latin typeface="Times New Roman"/>
                <a:ea typeface="Times New Roman"/>
                <a:cs typeface="Times New Roman"/>
                <a:sym typeface="Times New Roman"/>
              </a:rPr>
              <a:t>diễn</a:t>
            </a:r>
            <a:r>
              <a:rPr lang="en-US" sz="2000" dirty="0">
                <a:latin typeface="Times New Roman"/>
                <a:ea typeface="Times New Roman"/>
                <a:cs typeface="Times New Roman"/>
                <a:sym typeface="Times New Roman"/>
              </a:rPr>
              <a:t> ra </a:t>
            </a:r>
            <a:r>
              <a:rPr lang="en-US" sz="2000" dirty="0" err="1">
                <a:latin typeface="Times New Roman"/>
                <a:ea typeface="Times New Roman"/>
                <a:cs typeface="Times New Roman"/>
                <a:sym typeface="Times New Roman"/>
              </a:rPr>
              <a:t>sự</a:t>
            </a:r>
            <a:r>
              <a:rPr lang="en-US" sz="2000" dirty="0">
                <a:latin typeface="Times New Roman"/>
                <a:ea typeface="Times New Roman"/>
                <a:cs typeface="Times New Roman"/>
                <a:sym typeface="Times New Roman"/>
              </a:rPr>
              <a:t> </a:t>
            </a:r>
            <a:r>
              <a:rPr lang="vi-VN" sz="2000" dirty="0">
                <a:latin typeface="Times New Roman"/>
                <a:ea typeface="Times New Roman"/>
                <a:cs typeface="Times New Roman"/>
                <a:sym typeface="Times New Roman"/>
              </a:rPr>
              <a:t>việc; liên kết câu.</a:t>
            </a:r>
            <a:endParaRPr kumimoji="0" sz="20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Tree>
    <p:extLst>
      <p:ext uri="{BB962C8B-B14F-4D97-AF65-F5344CB8AC3E}">
        <p14:creationId xmlns:p14="http://schemas.microsoft.com/office/powerpoint/2010/main" val="8714708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361"/>
                                        </p:tgtEl>
                                        <p:attrNameLst>
                                          <p:attrName>style.visibility</p:attrName>
                                        </p:attrNameLst>
                                      </p:cBhvr>
                                      <p:to>
                                        <p:strVal val="visible"/>
                                      </p:to>
                                    </p:set>
                                    <p:anim calcmode="lin" valueType="num">
                                      <p:cBhvr additive="base">
                                        <p:cTn id="7" dur="500"/>
                                        <p:tgtEl>
                                          <p:spTgt spid="1361"/>
                                        </p:tgtEl>
                                        <p:attrNameLst>
                                          <p:attrName>ppt_w</p:attrName>
                                        </p:attrNameLst>
                                      </p:cBhvr>
                                      <p:tavLst>
                                        <p:tav tm="0">
                                          <p:val>
                                            <p:strVal val="0"/>
                                          </p:val>
                                        </p:tav>
                                        <p:tav tm="100000">
                                          <p:val>
                                            <p:strVal val="#ppt_w"/>
                                          </p:val>
                                        </p:tav>
                                      </p:tavLst>
                                    </p:anim>
                                    <p:anim calcmode="lin" valueType="num">
                                      <p:cBhvr additive="base">
                                        <p:cTn id="8" dur="500"/>
                                        <p:tgtEl>
                                          <p:spTgt spid="1361"/>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362"/>
                                        </p:tgtEl>
                                        <p:attrNameLst>
                                          <p:attrName>style.visibility</p:attrName>
                                        </p:attrNameLst>
                                      </p:cBhvr>
                                      <p:to>
                                        <p:strVal val="visible"/>
                                      </p:to>
                                    </p:set>
                                    <p:anim calcmode="lin" valueType="num">
                                      <p:cBhvr additive="base">
                                        <p:cTn id="11" dur="500"/>
                                        <p:tgtEl>
                                          <p:spTgt spid="1362"/>
                                        </p:tgtEl>
                                        <p:attrNameLst>
                                          <p:attrName>ppt_w</p:attrName>
                                        </p:attrNameLst>
                                      </p:cBhvr>
                                      <p:tavLst>
                                        <p:tav tm="0">
                                          <p:val>
                                            <p:strVal val="0"/>
                                          </p:val>
                                        </p:tav>
                                        <p:tav tm="100000">
                                          <p:val>
                                            <p:strVal val="#ppt_w"/>
                                          </p:val>
                                        </p:tav>
                                      </p:tavLst>
                                    </p:anim>
                                    <p:anim calcmode="lin" valueType="num">
                                      <p:cBhvr additive="base">
                                        <p:cTn id="12" dur="500"/>
                                        <p:tgtEl>
                                          <p:spTgt spid="1362"/>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360"/>
                                        </p:tgtEl>
                                        <p:attrNameLst>
                                          <p:attrName>style.visibility</p:attrName>
                                        </p:attrNameLst>
                                      </p:cBhvr>
                                      <p:to>
                                        <p:strVal val="visible"/>
                                      </p:to>
                                    </p:set>
                                    <p:anim calcmode="lin" valueType="num">
                                      <p:cBhvr additive="base">
                                        <p:cTn id="15" dur="500"/>
                                        <p:tgtEl>
                                          <p:spTgt spid="1360"/>
                                        </p:tgtEl>
                                        <p:attrNameLst>
                                          <p:attrName>ppt_w</p:attrName>
                                        </p:attrNameLst>
                                      </p:cBhvr>
                                      <p:tavLst>
                                        <p:tav tm="0">
                                          <p:val>
                                            <p:strVal val="0"/>
                                          </p:val>
                                        </p:tav>
                                        <p:tav tm="100000">
                                          <p:val>
                                            <p:strVal val="#ppt_w"/>
                                          </p:val>
                                        </p:tav>
                                      </p:tavLst>
                                    </p:anim>
                                    <p:anim calcmode="lin" valueType="num">
                                      <p:cBhvr additive="base">
                                        <p:cTn id="16" dur="500"/>
                                        <p:tgtEl>
                                          <p:spTgt spid="1360"/>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p:tgtEl>
                                          <p:spTgt spid="8"/>
                                        </p:tgtEl>
                                        <p:attrNameLst>
                                          <p:attrName>ppt_w</p:attrName>
                                        </p:attrNameLst>
                                      </p:cBhvr>
                                      <p:tavLst>
                                        <p:tav tm="0">
                                          <p:val>
                                            <p:strVal val="0"/>
                                          </p:val>
                                        </p:tav>
                                        <p:tav tm="100000">
                                          <p:val>
                                            <p:strVal val="#ppt_w"/>
                                          </p:val>
                                        </p:tav>
                                      </p:tavLst>
                                    </p:anim>
                                    <p:anim calcmode="lin" valueType="num">
                                      <p:cBhvr additive="base">
                                        <p:cTn id="20" dur="500"/>
                                        <p:tgtEl>
                                          <p:spTgt spid="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pic>
        <p:nvPicPr>
          <p:cNvPr id="839" name="Google Shape;839;p2"/>
          <p:cNvPicPr preferRelativeResize="0"/>
          <p:nvPr/>
        </p:nvPicPr>
        <p:blipFill rotWithShape="1">
          <a:blip r:embed="rId3">
            <a:alphaModFix/>
          </a:blip>
          <a:srcRect/>
          <a:stretch/>
        </p:blipFill>
        <p:spPr>
          <a:xfrm>
            <a:off x="0" y="-15776"/>
            <a:ext cx="9144000" cy="6873776"/>
          </a:xfrm>
          <a:prstGeom prst="rect">
            <a:avLst/>
          </a:prstGeom>
          <a:noFill/>
          <a:ln>
            <a:noFill/>
          </a:ln>
        </p:spPr>
      </p:pic>
      <p:pic>
        <p:nvPicPr>
          <p:cNvPr id="841" name="Google Shape;841;p2"/>
          <p:cNvPicPr preferRelativeResize="0"/>
          <p:nvPr/>
        </p:nvPicPr>
        <p:blipFill rotWithShape="1">
          <a:blip r:embed="rId4">
            <a:alphaModFix/>
          </a:blip>
          <a:srcRect r="86061" b="62667"/>
          <a:stretch/>
        </p:blipFill>
        <p:spPr>
          <a:xfrm>
            <a:off x="0" y="291817"/>
            <a:ext cx="2331720" cy="2385226"/>
          </a:xfrm>
          <a:prstGeom prst="rect">
            <a:avLst/>
          </a:prstGeom>
          <a:noFill/>
          <a:ln>
            <a:noFill/>
          </a:ln>
        </p:spPr>
      </p:pic>
      <p:pic>
        <p:nvPicPr>
          <p:cNvPr id="842" name="Google Shape;842;p2"/>
          <p:cNvPicPr preferRelativeResize="0"/>
          <p:nvPr/>
        </p:nvPicPr>
        <p:blipFill rotWithShape="1">
          <a:blip r:embed="rId4">
            <a:alphaModFix/>
          </a:blip>
          <a:srcRect t="49498" r="78939"/>
          <a:stretch/>
        </p:blipFill>
        <p:spPr>
          <a:xfrm rot="-877060">
            <a:off x="-495362" y="3175457"/>
            <a:ext cx="4017352" cy="3679361"/>
          </a:xfrm>
          <a:prstGeom prst="rect">
            <a:avLst/>
          </a:prstGeom>
          <a:noFill/>
          <a:ln>
            <a:noFill/>
          </a:ln>
        </p:spPr>
      </p:pic>
      <p:pic>
        <p:nvPicPr>
          <p:cNvPr id="843" name="Google Shape;843;p2"/>
          <p:cNvPicPr preferRelativeResize="0"/>
          <p:nvPr/>
        </p:nvPicPr>
        <p:blipFill rotWithShape="1">
          <a:blip r:embed="rId5">
            <a:alphaModFix/>
          </a:blip>
          <a:srcRect t="9905" r="71460" b="70286"/>
          <a:stretch/>
        </p:blipFill>
        <p:spPr>
          <a:xfrm>
            <a:off x="2277907" y="439428"/>
            <a:ext cx="1643342" cy="1520868"/>
          </a:xfrm>
          <a:prstGeom prst="rect">
            <a:avLst/>
          </a:prstGeom>
          <a:noFill/>
          <a:ln>
            <a:noFill/>
          </a:ln>
        </p:spPr>
      </p:pic>
      <p:pic>
        <p:nvPicPr>
          <p:cNvPr id="844" name="Google Shape;844;p2"/>
          <p:cNvPicPr preferRelativeResize="0"/>
          <p:nvPr/>
        </p:nvPicPr>
        <p:blipFill rotWithShape="1">
          <a:blip r:embed="rId5">
            <a:alphaModFix/>
          </a:blip>
          <a:srcRect l="83658" t="36888" b="49777"/>
          <a:stretch/>
        </p:blipFill>
        <p:spPr>
          <a:xfrm>
            <a:off x="2398732" y="2971800"/>
            <a:ext cx="840545" cy="914400"/>
          </a:xfrm>
          <a:prstGeom prst="rect">
            <a:avLst/>
          </a:prstGeom>
          <a:noFill/>
          <a:ln>
            <a:noFill/>
          </a:ln>
        </p:spPr>
      </p:pic>
      <p:pic>
        <p:nvPicPr>
          <p:cNvPr id="845" name="Google Shape;845;p2"/>
          <p:cNvPicPr preferRelativeResize="0"/>
          <p:nvPr/>
        </p:nvPicPr>
        <p:blipFill rotWithShape="1">
          <a:blip r:embed="rId5">
            <a:alphaModFix/>
          </a:blip>
          <a:srcRect l="83658" t="36888" b="49777"/>
          <a:stretch/>
        </p:blipFill>
        <p:spPr>
          <a:xfrm>
            <a:off x="5506635" y="488658"/>
            <a:ext cx="840545" cy="914400"/>
          </a:xfrm>
          <a:prstGeom prst="rect">
            <a:avLst/>
          </a:prstGeom>
          <a:noFill/>
          <a:ln>
            <a:noFill/>
          </a:ln>
        </p:spPr>
      </p:pic>
      <p:pic>
        <p:nvPicPr>
          <p:cNvPr id="846" name="Google Shape;846;p2"/>
          <p:cNvPicPr preferRelativeResize="0"/>
          <p:nvPr/>
        </p:nvPicPr>
        <p:blipFill rotWithShape="1">
          <a:blip r:embed="rId4">
            <a:alphaModFix/>
          </a:blip>
          <a:srcRect l="59741" r="30649" b="68635"/>
          <a:stretch/>
        </p:blipFill>
        <p:spPr>
          <a:xfrm>
            <a:off x="4506686" y="1682751"/>
            <a:ext cx="724989" cy="903696"/>
          </a:xfrm>
          <a:prstGeom prst="rect">
            <a:avLst/>
          </a:prstGeom>
          <a:noFill/>
          <a:ln>
            <a:noFill/>
          </a:ln>
        </p:spPr>
      </p:pic>
      <p:pic>
        <p:nvPicPr>
          <p:cNvPr id="847" name="Google Shape;847;p2"/>
          <p:cNvPicPr preferRelativeResize="0"/>
          <p:nvPr/>
        </p:nvPicPr>
        <p:blipFill rotWithShape="1">
          <a:blip r:embed="rId5">
            <a:alphaModFix/>
          </a:blip>
          <a:srcRect b="90000"/>
          <a:stretch/>
        </p:blipFill>
        <p:spPr>
          <a:xfrm>
            <a:off x="0" y="-34595"/>
            <a:ext cx="9144000" cy="685800"/>
          </a:xfrm>
          <a:prstGeom prst="rect">
            <a:avLst/>
          </a:prstGeom>
          <a:noFill/>
          <a:ln>
            <a:noFill/>
          </a:ln>
        </p:spPr>
      </p:pic>
      <p:pic>
        <p:nvPicPr>
          <p:cNvPr id="848" name="Google Shape;848;p2"/>
          <p:cNvPicPr preferRelativeResize="0"/>
          <p:nvPr/>
        </p:nvPicPr>
        <p:blipFill rotWithShape="1">
          <a:blip r:embed="rId4">
            <a:alphaModFix/>
          </a:blip>
          <a:srcRect l="63117" t="50406" r="27013" b="6978"/>
          <a:stretch/>
        </p:blipFill>
        <p:spPr>
          <a:xfrm>
            <a:off x="5806676" y="4285410"/>
            <a:ext cx="744583" cy="1227908"/>
          </a:xfrm>
          <a:prstGeom prst="rect">
            <a:avLst/>
          </a:prstGeom>
          <a:noFill/>
          <a:ln>
            <a:noFill/>
          </a:ln>
        </p:spPr>
      </p:pic>
      <p:pic>
        <p:nvPicPr>
          <p:cNvPr id="849" name="Google Shape;849;p2"/>
          <p:cNvPicPr preferRelativeResize="0"/>
          <p:nvPr/>
        </p:nvPicPr>
        <p:blipFill rotWithShape="1">
          <a:blip r:embed="rId4">
            <a:alphaModFix/>
          </a:blip>
          <a:srcRect l="59741" r="30649" b="68635"/>
          <a:stretch/>
        </p:blipFill>
        <p:spPr>
          <a:xfrm>
            <a:off x="3921248" y="5489372"/>
            <a:ext cx="724989" cy="903696"/>
          </a:xfrm>
          <a:prstGeom prst="rect">
            <a:avLst/>
          </a:prstGeom>
          <a:noFill/>
          <a:ln>
            <a:noFill/>
          </a:ln>
        </p:spPr>
      </p:pic>
      <p:pic>
        <p:nvPicPr>
          <p:cNvPr id="850" name="Google Shape;850;p2"/>
          <p:cNvPicPr preferRelativeResize="0"/>
          <p:nvPr/>
        </p:nvPicPr>
        <p:blipFill rotWithShape="1">
          <a:blip r:embed="rId4">
            <a:alphaModFix/>
          </a:blip>
          <a:srcRect l="12987" t="26830" r="75844" b="43247"/>
          <a:stretch/>
        </p:blipFill>
        <p:spPr>
          <a:xfrm>
            <a:off x="3264084" y="1887650"/>
            <a:ext cx="842554" cy="862149"/>
          </a:xfrm>
          <a:prstGeom prst="rect">
            <a:avLst/>
          </a:prstGeom>
          <a:noFill/>
          <a:ln>
            <a:noFill/>
          </a:ln>
        </p:spPr>
      </p:pic>
      <p:pic>
        <p:nvPicPr>
          <p:cNvPr id="851" name="Google Shape;851;p2"/>
          <p:cNvPicPr preferRelativeResize="0"/>
          <p:nvPr/>
        </p:nvPicPr>
        <p:blipFill rotWithShape="1">
          <a:blip r:embed="rId6">
            <a:alphaModFix/>
          </a:blip>
          <a:srcRect l="83658" t="36888" b="49777"/>
          <a:stretch/>
        </p:blipFill>
        <p:spPr>
          <a:xfrm>
            <a:off x="4179112" y="4768477"/>
            <a:ext cx="518618" cy="564187"/>
          </a:xfrm>
          <a:prstGeom prst="rect">
            <a:avLst/>
          </a:prstGeom>
          <a:noFill/>
          <a:ln>
            <a:noFill/>
          </a:ln>
        </p:spPr>
      </p:pic>
      <p:pic>
        <p:nvPicPr>
          <p:cNvPr id="852" name="Google Shape;852;p2"/>
          <p:cNvPicPr preferRelativeResize="0"/>
          <p:nvPr/>
        </p:nvPicPr>
        <p:blipFill rotWithShape="1">
          <a:blip r:embed="rId4">
            <a:alphaModFix/>
          </a:blip>
          <a:srcRect l="59741" r="30649" b="68635"/>
          <a:stretch/>
        </p:blipFill>
        <p:spPr>
          <a:xfrm>
            <a:off x="0" y="4372510"/>
            <a:ext cx="1176742" cy="1466804"/>
          </a:xfrm>
          <a:prstGeom prst="rect">
            <a:avLst/>
          </a:prstGeom>
          <a:noFill/>
          <a:ln>
            <a:noFill/>
          </a:ln>
        </p:spPr>
      </p:pic>
      <p:pic>
        <p:nvPicPr>
          <p:cNvPr id="853" name="Google Shape;853;p2"/>
          <p:cNvPicPr preferRelativeResize="0"/>
          <p:nvPr/>
        </p:nvPicPr>
        <p:blipFill rotWithShape="1">
          <a:blip r:embed="rId5">
            <a:alphaModFix/>
          </a:blip>
          <a:srcRect b="90000"/>
          <a:stretch/>
        </p:blipFill>
        <p:spPr>
          <a:xfrm rot="10800000">
            <a:off x="0" y="6136633"/>
            <a:ext cx="9144000" cy="685800"/>
          </a:xfrm>
          <a:prstGeom prst="rect">
            <a:avLst/>
          </a:prstGeom>
          <a:noFill/>
          <a:ln>
            <a:noFill/>
          </a:ln>
        </p:spPr>
      </p:pic>
      <p:pic>
        <p:nvPicPr>
          <p:cNvPr id="854" name="Google Shape;854;p2"/>
          <p:cNvPicPr preferRelativeResize="0"/>
          <p:nvPr/>
        </p:nvPicPr>
        <p:blipFill rotWithShape="1">
          <a:blip r:embed="rId7">
            <a:alphaModFix/>
          </a:blip>
          <a:srcRect l="5680" t="10694" r="14558" b="12834"/>
          <a:stretch/>
        </p:blipFill>
        <p:spPr>
          <a:xfrm>
            <a:off x="2071362" y="1095649"/>
            <a:ext cx="7072638" cy="5040984"/>
          </a:xfrm>
          <a:prstGeom prst="rect">
            <a:avLst/>
          </a:prstGeom>
          <a:noFill/>
          <a:ln>
            <a:noFill/>
          </a:ln>
        </p:spPr>
      </p:pic>
      <p:sp>
        <p:nvSpPr>
          <p:cNvPr id="855" name="Google Shape;855;p2"/>
          <p:cNvSpPr/>
          <p:nvPr/>
        </p:nvSpPr>
        <p:spPr>
          <a:xfrm>
            <a:off x="3524442" y="2353916"/>
            <a:ext cx="3634922" cy="646290"/>
          </a:xfrm>
          <a:prstGeom prst="rect">
            <a:avLst/>
          </a:prstGeom>
          <a:noFill/>
          <a:ln>
            <a:noFill/>
          </a:ln>
        </p:spPr>
        <p:txBody>
          <a:bodyPr spcFirstLastPara="1" wrap="square" lIns="91425" tIns="45700" rIns="91425" bIns="45700" anchor="t" anchorCtr="0">
            <a:spAutoFit/>
          </a:bodyPr>
          <a:lstStyle/>
          <a:p>
            <a:pPr lvl="0" algn="ctr"/>
            <a:r>
              <a:rPr lang="vi-VN" sz="3600" b="1" dirty="0">
                <a:latin typeface="Times New Roman"/>
                <a:ea typeface="Times New Roman"/>
                <a:cs typeface="Times New Roman"/>
                <a:sym typeface="Times New Roman"/>
              </a:rPr>
              <a:t>2. Nghĩa của từ</a:t>
            </a:r>
            <a:endParaRPr kumimoji="0" sz="3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Tree>
    <p:extLst>
      <p:ext uri="{BB962C8B-B14F-4D97-AF65-F5344CB8AC3E}">
        <p14:creationId xmlns:p14="http://schemas.microsoft.com/office/powerpoint/2010/main" val="2841143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845"/>
                                        </p:tgtEl>
                                        <p:attrNameLst>
                                          <p:attrName>style.visibility</p:attrName>
                                        </p:attrNameLst>
                                      </p:cBhvr>
                                      <p:to>
                                        <p:strVal val="visible"/>
                                      </p:to>
                                    </p:set>
                                    <p:anim calcmode="lin" valueType="num">
                                      <p:cBhvr additive="base">
                                        <p:cTn id="7" dur="500"/>
                                        <p:tgtEl>
                                          <p:spTgt spid="845"/>
                                        </p:tgtEl>
                                        <p:attrNameLst>
                                          <p:attrName>ppt_w</p:attrName>
                                        </p:attrNameLst>
                                      </p:cBhvr>
                                      <p:tavLst>
                                        <p:tav tm="0">
                                          <p:val>
                                            <p:strVal val="0"/>
                                          </p:val>
                                        </p:tav>
                                        <p:tav tm="100000">
                                          <p:val>
                                            <p:strVal val="#ppt_w"/>
                                          </p:val>
                                        </p:tav>
                                      </p:tavLst>
                                    </p:anim>
                                    <p:anim calcmode="lin" valueType="num">
                                      <p:cBhvr additive="base">
                                        <p:cTn id="8" dur="500"/>
                                        <p:tgtEl>
                                          <p:spTgt spid="845"/>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850"/>
                                        </p:tgtEl>
                                        <p:attrNameLst>
                                          <p:attrName>style.visibility</p:attrName>
                                        </p:attrNameLst>
                                      </p:cBhvr>
                                      <p:to>
                                        <p:strVal val="visible"/>
                                      </p:to>
                                    </p:set>
                                    <p:anim calcmode="lin" valueType="num">
                                      <p:cBhvr additive="base">
                                        <p:cTn id="11" dur="500"/>
                                        <p:tgtEl>
                                          <p:spTgt spid="850"/>
                                        </p:tgtEl>
                                        <p:attrNameLst>
                                          <p:attrName>ppt_w</p:attrName>
                                        </p:attrNameLst>
                                      </p:cBhvr>
                                      <p:tavLst>
                                        <p:tav tm="0">
                                          <p:val>
                                            <p:strVal val="0"/>
                                          </p:val>
                                        </p:tav>
                                        <p:tav tm="100000">
                                          <p:val>
                                            <p:strVal val="#ppt_w"/>
                                          </p:val>
                                        </p:tav>
                                      </p:tavLst>
                                    </p:anim>
                                    <p:anim calcmode="lin" valueType="num">
                                      <p:cBhvr additive="base">
                                        <p:cTn id="12" dur="500"/>
                                        <p:tgtEl>
                                          <p:spTgt spid="850"/>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844"/>
                                        </p:tgtEl>
                                        <p:attrNameLst>
                                          <p:attrName>style.visibility</p:attrName>
                                        </p:attrNameLst>
                                      </p:cBhvr>
                                      <p:to>
                                        <p:strVal val="visible"/>
                                      </p:to>
                                    </p:set>
                                    <p:anim calcmode="lin" valueType="num">
                                      <p:cBhvr additive="base">
                                        <p:cTn id="15" dur="500"/>
                                        <p:tgtEl>
                                          <p:spTgt spid="844"/>
                                        </p:tgtEl>
                                        <p:attrNameLst>
                                          <p:attrName>ppt_w</p:attrName>
                                        </p:attrNameLst>
                                      </p:cBhvr>
                                      <p:tavLst>
                                        <p:tav tm="0">
                                          <p:val>
                                            <p:strVal val="0"/>
                                          </p:val>
                                        </p:tav>
                                        <p:tav tm="100000">
                                          <p:val>
                                            <p:strVal val="#ppt_w"/>
                                          </p:val>
                                        </p:tav>
                                      </p:tavLst>
                                    </p:anim>
                                    <p:anim calcmode="lin" valueType="num">
                                      <p:cBhvr additive="base">
                                        <p:cTn id="16" dur="500"/>
                                        <p:tgtEl>
                                          <p:spTgt spid="844"/>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851"/>
                                        </p:tgtEl>
                                        <p:attrNameLst>
                                          <p:attrName>style.visibility</p:attrName>
                                        </p:attrNameLst>
                                      </p:cBhvr>
                                      <p:to>
                                        <p:strVal val="visible"/>
                                      </p:to>
                                    </p:set>
                                    <p:anim calcmode="lin" valueType="num">
                                      <p:cBhvr additive="base">
                                        <p:cTn id="19" dur="500"/>
                                        <p:tgtEl>
                                          <p:spTgt spid="851"/>
                                        </p:tgtEl>
                                        <p:attrNameLst>
                                          <p:attrName>ppt_w</p:attrName>
                                        </p:attrNameLst>
                                      </p:cBhvr>
                                      <p:tavLst>
                                        <p:tav tm="0">
                                          <p:val>
                                            <p:strVal val="0"/>
                                          </p:val>
                                        </p:tav>
                                        <p:tav tm="100000">
                                          <p:val>
                                            <p:strVal val="#ppt_w"/>
                                          </p:val>
                                        </p:tav>
                                      </p:tavLst>
                                    </p:anim>
                                    <p:anim calcmode="lin" valueType="num">
                                      <p:cBhvr additive="base">
                                        <p:cTn id="20" dur="500"/>
                                        <p:tgtEl>
                                          <p:spTgt spid="851"/>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852"/>
                                        </p:tgtEl>
                                        <p:attrNameLst>
                                          <p:attrName>style.visibility</p:attrName>
                                        </p:attrNameLst>
                                      </p:cBhvr>
                                      <p:to>
                                        <p:strVal val="visible"/>
                                      </p:to>
                                    </p:set>
                                    <p:anim calcmode="lin" valueType="num">
                                      <p:cBhvr additive="base">
                                        <p:cTn id="23" dur="500"/>
                                        <p:tgtEl>
                                          <p:spTgt spid="852"/>
                                        </p:tgtEl>
                                        <p:attrNameLst>
                                          <p:attrName>ppt_w</p:attrName>
                                        </p:attrNameLst>
                                      </p:cBhvr>
                                      <p:tavLst>
                                        <p:tav tm="0">
                                          <p:val>
                                            <p:strVal val="0"/>
                                          </p:val>
                                        </p:tav>
                                        <p:tav tm="100000">
                                          <p:val>
                                            <p:strVal val="#ppt_w"/>
                                          </p:val>
                                        </p:tav>
                                      </p:tavLst>
                                    </p:anim>
                                    <p:anim calcmode="lin" valueType="num">
                                      <p:cBhvr additive="base">
                                        <p:cTn id="24" dur="500"/>
                                        <p:tgtEl>
                                          <p:spTgt spid="852"/>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849"/>
                                        </p:tgtEl>
                                        <p:attrNameLst>
                                          <p:attrName>style.visibility</p:attrName>
                                        </p:attrNameLst>
                                      </p:cBhvr>
                                      <p:to>
                                        <p:strVal val="visible"/>
                                      </p:to>
                                    </p:set>
                                    <p:anim calcmode="lin" valueType="num">
                                      <p:cBhvr additive="base">
                                        <p:cTn id="27" dur="500"/>
                                        <p:tgtEl>
                                          <p:spTgt spid="849"/>
                                        </p:tgtEl>
                                        <p:attrNameLst>
                                          <p:attrName>ppt_w</p:attrName>
                                        </p:attrNameLst>
                                      </p:cBhvr>
                                      <p:tavLst>
                                        <p:tav tm="0">
                                          <p:val>
                                            <p:strVal val="0"/>
                                          </p:val>
                                        </p:tav>
                                        <p:tav tm="100000">
                                          <p:val>
                                            <p:strVal val="#ppt_w"/>
                                          </p:val>
                                        </p:tav>
                                      </p:tavLst>
                                    </p:anim>
                                    <p:anim calcmode="lin" valueType="num">
                                      <p:cBhvr additive="base">
                                        <p:cTn id="28" dur="500"/>
                                        <p:tgtEl>
                                          <p:spTgt spid="849"/>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846"/>
                                        </p:tgtEl>
                                        <p:attrNameLst>
                                          <p:attrName>style.visibility</p:attrName>
                                        </p:attrNameLst>
                                      </p:cBhvr>
                                      <p:to>
                                        <p:strVal val="visible"/>
                                      </p:to>
                                    </p:set>
                                    <p:anim calcmode="lin" valueType="num">
                                      <p:cBhvr additive="base">
                                        <p:cTn id="31" dur="500"/>
                                        <p:tgtEl>
                                          <p:spTgt spid="846"/>
                                        </p:tgtEl>
                                        <p:attrNameLst>
                                          <p:attrName>ppt_w</p:attrName>
                                        </p:attrNameLst>
                                      </p:cBhvr>
                                      <p:tavLst>
                                        <p:tav tm="0">
                                          <p:val>
                                            <p:strVal val="0"/>
                                          </p:val>
                                        </p:tav>
                                        <p:tav tm="100000">
                                          <p:val>
                                            <p:strVal val="#ppt_w"/>
                                          </p:val>
                                        </p:tav>
                                      </p:tavLst>
                                    </p:anim>
                                    <p:anim calcmode="lin" valueType="num">
                                      <p:cBhvr additive="base">
                                        <p:cTn id="32" dur="500"/>
                                        <p:tgtEl>
                                          <p:spTgt spid="846"/>
                                        </p:tgtEl>
                                        <p:attrNameLst>
                                          <p:attrName>ppt_h</p:attrName>
                                        </p:attrNameLst>
                                      </p:cBhvr>
                                      <p:tavLst>
                                        <p:tav tm="0">
                                          <p:val>
                                            <p:strVal val="0"/>
                                          </p:val>
                                        </p:tav>
                                        <p:tav tm="100000">
                                          <p:val>
                                            <p:strVal val="#ppt_h"/>
                                          </p:val>
                                        </p:tav>
                                      </p:tavLst>
                                    </p:anim>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842"/>
                                        </p:tgtEl>
                                        <p:attrNameLst>
                                          <p:attrName>style.visibility</p:attrName>
                                        </p:attrNameLst>
                                      </p:cBhvr>
                                      <p:to>
                                        <p:strVal val="visible"/>
                                      </p:to>
                                    </p:set>
                                    <p:animEffect transition="in" filter="fade">
                                      <p:cBhvr>
                                        <p:cTn id="36" dur="1000"/>
                                        <p:tgtEl>
                                          <p:spTgt spid="842"/>
                                        </p:tgtEl>
                                      </p:cBhvr>
                                    </p:animEffect>
                                  </p:childTnLst>
                                </p:cTn>
                              </p:par>
                            </p:childTnLst>
                          </p:cTn>
                        </p:par>
                        <p:par>
                          <p:cTn id="37" fill="hold">
                            <p:stCondLst>
                              <p:cond delay="1500"/>
                            </p:stCondLst>
                            <p:childTnLst>
                              <p:par>
                                <p:cTn id="38" presetID="10" presetClass="entr" presetSubtype="0" fill="hold" nodeType="afterEffect">
                                  <p:stCondLst>
                                    <p:cond delay="0"/>
                                  </p:stCondLst>
                                  <p:childTnLst>
                                    <p:set>
                                      <p:cBhvr>
                                        <p:cTn id="39" dur="1" fill="hold">
                                          <p:stCondLst>
                                            <p:cond delay="0"/>
                                          </p:stCondLst>
                                        </p:cTn>
                                        <p:tgtEl>
                                          <p:spTgt spid="841"/>
                                        </p:tgtEl>
                                        <p:attrNameLst>
                                          <p:attrName>style.visibility</p:attrName>
                                        </p:attrNameLst>
                                      </p:cBhvr>
                                      <p:to>
                                        <p:strVal val="visible"/>
                                      </p:to>
                                    </p:set>
                                    <p:animEffect transition="in" filter="fade">
                                      <p:cBhvr>
                                        <p:cTn id="40" dur="1000"/>
                                        <p:tgtEl>
                                          <p:spTgt spid="841"/>
                                        </p:tgtEl>
                                      </p:cBhvr>
                                    </p:animEffect>
                                  </p:childTnLst>
                                </p:cTn>
                              </p:par>
                            </p:childTnLst>
                          </p:cTn>
                        </p:par>
                        <p:par>
                          <p:cTn id="41" fill="hold">
                            <p:stCondLst>
                              <p:cond delay="2500"/>
                            </p:stCondLst>
                            <p:childTnLst>
                              <p:par>
                                <p:cTn id="42" presetID="10" presetClass="entr" presetSubtype="0" fill="hold" nodeType="afterEffect">
                                  <p:stCondLst>
                                    <p:cond delay="0"/>
                                  </p:stCondLst>
                                  <p:childTnLst>
                                    <p:set>
                                      <p:cBhvr>
                                        <p:cTn id="43" dur="1" fill="hold">
                                          <p:stCondLst>
                                            <p:cond delay="0"/>
                                          </p:stCondLst>
                                        </p:cTn>
                                        <p:tgtEl>
                                          <p:spTgt spid="843"/>
                                        </p:tgtEl>
                                        <p:attrNameLst>
                                          <p:attrName>style.visibility</p:attrName>
                                        </p:attrNameLst>
                                      </p:cBhvr>
                                      <p:to>
                                        <p:strVal val="visible"/>
                                      </p:to>
                                    </p:set>
                                    <p:animEffect transition="in" filter="fade">
                                      <p:cBhvr>
                                        <p:cTn id="44" dur="1000"/>
                                        <p:tgtEl>
                                          <p:spTgt spid="843"/>
                                        </p:tgtEl>
                                      </p:cBhvr>
                                    </p:animEffect>
                                  </p:childTnLst>
                                </p:cTn>
                              </p:par>
                              <p:par>
                                <p:cTn id="45" presetID="23" presetClass="entr" presetSubtype="16" fill="hold" nodeType="withEffect">
                                  <p:stCondLst>
                                    <p:cond delay="0"/>
                                  </p:stCondLst>
                                  <p:childTnLst>
                                    <p:set>
                                      <p:cBhvr>
                                        <p:cTn id="46" dur="1" fill="hold">
                                          <p:stCondLst>
                                            <p:cond delay="0"/>
                                          </p:stCondLst>
                                        </p:cTn>
                                        <p:tgtEl>
                                          <p:spTgt spid="854"/>
                                        </p:tgtEl>
                                        <p:attrNameLst>
                                          <p:attrName>style.visibility</p:attrName>
                                        </p:attrNameLst>
                                      </p:cBhvr>
                                      <p:to>
                                        <p:strVal val="visible"/>
                                      </p:to>
                                    </p:set>
                                    <p:anim calcmode="lin" valueType="num">
                                      <p:cBhvr additive="base">
                                        <p:cTn id="47" dur="500"/>
                                        <p:tgtEl>
                                          <p:spTgt spid="854"/>
                                        </p:tgtEl>
                                        <p:attrNameLst>
                                          <p:attrName>ppt_w</p:attrName>
                                        </p:attrNameLst>
                                      </p:cBhvr>
                                      <p:tavLst>
                                        <p:tav tm="0">
                                          <p:val>
                                            <p:strVal val="0"/>
                                          </p:val>
                                        </p:tav>
                                        <p:tav tm="100000">
                                          <p:val>
                                            <p:strVal val="#ppt_w"/>
                                          </p:val>
                                        </p:tav>
                                      </p:tavLst>
                                    </p:anim>
                                    <p:anim calcmode="lin" valueType="num">
                                      <p:cBhvr additive="base">
                                        <p:cTn id="48" dur="500"/>
                                        <p:tgtEl>
                                          <p:spTgt spid="85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pic>
        <p:nvPicPr>
          <p:cNvPr id="839" name="Google Shape;839;p2"/>
          <p:cNvPicPr preferRelativeResize="0"/>
          <p:nvPr/>
        </p:nvPicPr>
        <p:blipFill rotWithShape="1">
          <a:blip r:embed="rId3">
            <a:alphaModFix/>
          </a:blip>
          <a:srcRect/>
          <a:stretch/>
        </p:blipFill>
        <p:spPr>
          <a:xfrm>
            <a:off x="0" y="-15776"/>
            <a:ext cx="9144000" cy="6873776"/>
          </a:xfrm>
          <a:prstGeom prst="rect">
            <a:avLst/>
          </a:prstGeom>
          <a:noFill/>
          <a:ln>
            <a:noFill/>
          </a:ln>
        </p:spPr>
      </p:pic>
      <p:pic>
        <p:nvPicPr>
          <p:cNvPr id="841" name="Google Shape;841;p2"/>
          <p:cNvPicPr preferRelativeResize="0"/>
          <p:nvPr/>
        </p:nvPicPr>
        <p:blipFill rotWithShape="1">
          <a:blip r:embed="rId4">
            <a:alphaModFix/>
          </a:blip>
          <a:srcRect r="86061" b="62667"/>
          <a:stretch/>
        </p:blipFill>
        <p:spPr>
          <a:xfrm>
            <a:off x="0" y="291817"/>
            <a:ext cx="2331720" cy="2385226"/>
          </a:xfrm>
          <a:prstGeom prst="rect">
            <a:avLst/>
          </a:prstGeom>
          <a:noFill/>
          <a:ln>
            <a:noFill/>
          </a:ln>
        </p:spPr>
      </p:pic>
      <p:pic>
        <p:nvPicPr>
          <p:cNvPr id="842" name="Google Shape;842;p2"/>
          <p:cNvPicPr preferRelativeResize="0"/>
          <p:nvPr/>
        </p:nvPicPr>
        <p:blipFill rotWithShape="1">
          <a:blip r:embed="rId4">
            <a:alphaModFix/>
          </a:blip>
          <a:srcRect t="49498" r="78939"/>
          <a:stretch/>
        </p:blipFill>
        <p:spPr>
          <a:xfrm rot="-877060">
            <a:off x="-495362" y="3175457"/>
            <a:ext cx="4017352" cy="3679361"/>
          </a:xfrm>
          <a:prstGeom prst="rect">
            <a:avLst/>
          </a:prstGeom>
          <a:noFill/>
          <a:ln>
            <a:noFill/>
          </a:ln>
        </p:spPr>
      </p:pic>
      <p:pic>
        <p:nvPicPr>
          <p:cNvPr id="843" name="Google Shape;843;p2"/>
          <p:cNvPicPr preferRelativeResize="0"/>
          <p:nvPr/>
        </p:nvPicPr>
        <p:blipFill rotWithShape="1">
          <a:blip r:embed="rId5">
            <a:alphaModFix/>
          </a:blip>
          <a:srcRect t="9905" r="71460" b="70286"/>
          <a:stretch/>
        </p:blipFill>
        <p:spPr>
          <a:xfrm>
            <a:off x="2277907" y="439428"/>
            <a:ext cx="1643342" cy="1520868"/>
          </a:xfrm>
          <a:prstGeom prst="rect">
            <a:avLst/>
          </a:prstGeom>
          <a:noFill/>
          <a:ln>
            <a:noFill/>
          </a:ln>
        </p:spPr>
      </p:pic>
      <p:pic>
        <p:nvPicPr>
          <p:cNvPr id="844" name="Google Shape;844;p2"/>
          <p:cNvPicPr preferRelativeResize="0"/>
          <p:nvPr/>
        </p:nvPicPr>
        <p:blipFill rotWithShape="1">
          <a:blip r:embed="rId5">
            <a:alphaModFix/>
          </a:blip>
          <a:srcRect l="83658" t="36888" b="49777"/>
          <a:stretch/>
        </p:blipFill>
        <p:spPr>
          <a:xfrm>
            <a:off x="2398732" y="2971800"/>
            <a:ext cx="840545" cy="914400"/>
          </a:xfrm>
          <a:prstGeom prst="rect">
            <a:avLst/>
          </a:prstGeom>
          <a:noFill/>
          <a:ln>
            <a:noFill/>
          </a:ln>
        </p:spPr>
      </p:pic>
      <p:pic>
        <p:nvPicPr>
          <p:cNvPr id="845" name="Google Shape;845;p2"/>
          <p:cNvPicPr preferRelativeResize="0"/>
          <p:nvPr/>
        </p:nvPicPr>
        <p:blipFill rotWithShape="1">
          <a:blip r:embed="rId5">
            <a:alphaModFix/>
          </a:blip>
          <a:srcRect l="83658" t="36888" b="49777"/>
          <a:stretch/>
        </p:blipFill>
        <p:spPr>
          <a:xfrm>
            <a:off x="5506635" y="488658"/>
            <a:ext cx="840545" cy="914400"/>
          </a:xfrm>
          <a:prstGeom prst="rect">
            <a:avLst/>
          </a:prstGeom>
          <a:noFill/>
          <a:ln>
            <a:noFill/>
          </a:ln>
        </p:spPr>
      </p:pic>
      <p:pic>
        <p:nvPicPr>
          <p:cNvPr id="846" name="Google Shape;846;p2"/>
          <p:cNvPicPr preferRelativeResize="0"/>
          <p:nvPr/>
        </p:nvPicPr>
        <p:blipFill rotWithShape="1">
          <a:blip r:embed="rId4">
            <a:alphaModFix/>
          </a:blip>
          <a:srcRect l="59741" r="30649" b="68635"/>
          <a:stretch/>
        </p:blipFill>
        <p:spPr>
          <a:xfrm>
            <a:off x="4506686" y="1682751"/>
            <a:ext cx="724989" cy="903696"/>
          </a:xfrm>
          <a:prstGeom prst="rect">
            <a:avLst/>
          </a:prstGeom>
          <a:noFill/>
          <a:ln>
            <a:noFill/>
          </a:ln>
        </p:spPr>
      </p:pic>
      <p:pic>
        <p:nvPicPr>
          <p:cNvPr id="847" name="Google Shape;847;p2"/>
          <p:cNvPicPr preferRelativeResize="0"/>
          <p:nvPr/>
        </p:nvPicPr>
        <p:blipFill rotWithShape="1">
          <a:blip r:embed="rId5">
            <a:alphaModFix/>
          </a:blip>
          <a:srcRect b="90000"/>
          <a:stretch/>
        </p:blipFill>
        <p:spPr>
          <a:xfrm>
            <a:off x="0" y="-34595"/>
            <a:ext cx="9144000" cy="685800"/>
          </a:xfrm>
          <a:prstGeom prst="rect">
            <a:avLst/>
          </a:prstGeom>
          <a:noFill/>
          <a:ln>
            <a:noFill/>
          </a:ln>
        </p:spPr>
      </p:pic>
      <p:pic>
        <p:nvPicPr>
          <p:cNvPr id="848" name="Google Shape;848;p2"/>
          <p:cNvPicPr preferRelativeResize="0"/>
          <p:nvPr/>
        </p:nvPicPr>
        <p:blipFill rotWithShape="1">
          <a:blip r:embed="rId4">
            <a:alphaModFix/>
          </a:blip>
          <a:srcRect l="63117" t="50406" r="27013" b="6978"/>
          <a:stretch/>
        </p:blipFill>
        <p:spPr>
          <a:xfrm>
            <a:off x="5806676" y="4285410"/>
            <a:ext cx="744583" cy="1227908"/>
          </a:xfrm>
          <a:prstGeom prst="rect">
            <a:avLst/>
          </a:prstGeom>
          <a:noFill/>
          <a:ln>
            <a:noFill/>
          </a:ln>
        </p:spPr>
      </p:pic>
      <p:pic>
        <p:nvPicPr>
          <p:cNvPr id="849" name="Google Shape;849;p2"/>
          <p:cNvPicPr preferRelativeResize="0"/>
          <p:nvPr/>
        </p:nvPicPr>
        <p:blipFill rotWithShape="1">
          <a:blip r:embed="rId4">
            <a:alphaModFix/>
          </a:blip>
          <a:srcRect l="59741" r="30649" b="68635"/>
          <a:stretch/>
        </p:blipFill>
        <p:spPr>
          <a:xfrm>
            <a:off x="3921248" y="5489372"/>
            <a:ext cx="724989" cy="903696"/>
          </a:xfrm>
          <a:prstGeom prst="rect">
            <a:avLst/>
          </a:prstGeom>
          <a:noFill/>
          <a:ln>
            <a:noFill/>
          </a:ln>
        </p:spPr>
      </p:pic>
      <p:pic>
        <p:nvPicPr>
          <p:cNvPr id="850" name="Google Shape;850;p2"/>
          <p:cNvPicPr preferRelativeResize="0"/>
          <p:nvPr/>
        </p:nvPicPr>
        <p:blipFill rotWithShape="1">
          <a:blip r:embed="rId4">
            <a:alphaModFix/>
          </a:blip>
          <a:srcRect l="12987" t="26830" r="75844" b="43247"/>
          <a:stretch/>
        </p:blipFill>
        <p:spPr>
          <a:xfrm>
            <a:off x="3264084" y="1887650"/>
            <a:ext cx="842554" cy="862149"/>
          </a:xfrm>
          <a:prstGeom prst="rect">
            <a:avLst/>
          </a:prstGeom>
          <a:noFill/>
          <a:ln>
            <a:noFill/>
          </a:ln>
        </p:spPr>
      </p:pic>
      <p:pic>
        <p:nvPicPr>
          <p:cNvPr id="851" name="Google Shape;851;p2"/>
          <p:cNvPicPr preferRelativeResize="0"/>
          <p:nvPr/>
        </p:nvPicPr>
        <p:blipFill rotWithShape="1">
          <a:blip r:embed="rId6">
            <a:alphaModFix/>
          </a:blip>
          <a:srcRect l="83658" t="36888" b="49777"/>
          <a:stretch/>
        </p:blipFill>
        <p:spPr>
          <a:xfrm>
            <a:off x="4179112" y="4768477"/>
            <a:ext cx="518618" cy="564187"/>
          </a:xfrm>
          <a:prstGeom prst="rect">
            <a:avLst/>
          </a:prstGeom>
          <a:noFill/>
          <a:ln>
            <a:noFill/>
          </a:ln>
        </p:spPr>
      </p:pic>
      <p:pic>
        <p:nvPicPr>
          <p:cNvPr id="852" name="Google Shape;852;p2"/>
          <p:cNvPicPr preferRelativeResize="0"/>
          <p:nvPr/>
        </p:nvPicPr>
        <p:blipFill rotWithShape="1">
          <a:blip r:embed="rId4">
            <a:alphaModFix/>
          </a:blip>
          <a:srcRect l="59741" r="30649" b="68635"/>
          <a:stretch/>
        </p:blipFill>
        <p:spPr>
          <a:xfrm>
            <a:off x="0" y="4372510"/>
            <a:ext cx="1176742" cy="1466804"/>
          </a:xfrm>
          <a:prstGeom prst="rect">
            <a:avLst/>
          </a:prstGeom>
          <a:noFill/>
          <a:ln>
            <a:noFill/>
          </a:ln>
        </p:spPr>
      </p:pic>
      <p:pic>
        <p:nvPicPr>
          <p:cNvPr id="853" name="Google Shape;853;p2"/>
          <p:cNvPicPr preferRelativeResize="0"/>
          <p:nvPr/>
        </p:nvPicPr>
        <p:blipFill rotWithShape="1">
          <a:blip r:embed="rId5">
            <a:alphaModFix/>
          </a:blip>
          <a:srcRect b="90000"/>
          <a:stretch/>
        </p:blipFill>
        <p:spPr>
          <a:xfrm rot="10800000">
            <a:off x="0" y="6136633"/>
            <a:ext cx="9144000" cy="685800"/>
          </a:xfrm>
          <a:prstGeom prst="rect">
            <a:avLst/>
          </a:prstGeom>
          <a:noFill/>
          <a:ln>
            <a:noFill/>
          </a:ln>
        </p:spPr>
      </p:pic>
      <p:pic>
        <p:nvPicPr>
          <p:cNvPr id="854" name="Google Shape;854;p2"/>
          <p:cNvPicPr preferRelativeResize="0"/>
          <p:nvPr/>
        </p:nvPicPr>
        <p:blipFill rotWithShape="1">
          <a:blip r:embed="rId7">
            <a:alphaModFix/>
          </a:blip>
          <a:srcRect l="5680" t="10694" r="14558" b="12834"/>
          <a:stretch/>
        </p:blipFill>
        <p:spPr>
          <a:xfrm>
            <a:off x="2071362" y="1095649"/>
            <a:ext cx="7072638" cy="5040984"/>
          </a:xfrm>
          <a:prstGeom prst="rect">
            <a:avLst/>
          </a:prstGeom>
          <a:noFill/>
          <a:ln>
            <a:noFill/>
          </a:ln>
        </p:spPr>
      </p:pic>
      <p:sp>
        <p:nvSpPr>
          <p:cNvPr id="855" name="Google Shape;855;p2"/>
          <p:cNvSpPr/>
          <p:nvPr/>
        </p:nvSpPr>
        <p:spPr>
          <a:xfrm>
            <a:off x="3524442" y="2353916"/>
            <a:ext cx="3634922" cy="1754286"/>
          </a:xfrm>
          <a:prstGeom prst="rect">
            <a:avLst/>
          </a:prstGeom>
          <a:noFill/>
          <a:ln>
            <a:noFill/>
          </a:ln>
        </p:spPr>
        <p:txBody>
          <a:bodyPr spcFirstLastPara="1" wrap="square" lIns="91425" tIns="45700" rIns="91425" bIns="45700" anchor="t" anchorCtr="0">
            <a:spAutoFit/>
          </a:bodyPr>
          <a:lstStyle/>
          <a:p>
            <a:pPr lvl="0" algn="ctr"/>
            <a:r>
              <a:rPr lang="en-US" sz="3600" b="1" dirty="0" err="1">
                <a:latin typeface="Times New Roman"/>
                <a:ea typeface="Times New Roman"/>
                <a:cs typeface="Times New Roman"/>
                <a:sym typeface="Times New Roman"/>
              </a:rPr>
              <a:t>Nhắc</a:t>
            </a:r>
            <a:r>
              <a:rPr lang="en-US" sz="3600" b="1" dirty="0">
                <a:latin typeface="Times New Roman"/>
                <a:ea typeface="Times New Roman"/>
                <a:cs typeface="Times New Roman"/>
                <a:sym typeface="Times New Roman"/>
              </a:rPr>
              <a:t> </a:t>
            </a:r>
            <a:r>
              <a:rPr lang="en-US" sz="3600" b="1" dirty="0" err="1">
                <a:latin typeface="Times New Roman"/>
                <a:ea typeface="Times New Roman"/>
                <a:cs typeface="Times New Roman"/>
                <a:sym typeface="Times New Roman"/>
              </a:rPr>
              <a:t>lại</a:t>
            </a:r>
            <a:r>
              <a:rPr lang="en-US" sz="3600" b="1" dirty="0">
                <a:latin typeface="Times New Roman"/>
                <a:ea typeface="Times New Roman"/>
                <a:cs typeface="Times New Roman"/>
                <a:sym typeface="Times New Roman"/>
              </a:rPr>
              <a:t> </a:t>
            </a:r>
            <a:r>
              <a:rPr lang="en-US" sz="3600" b="1" dirty="0" err="1">
                <a:latin typeface="Times New Roman"/>
                <a:ea typeface="Times New Roman"/>
                <a:cs typeface="Times New Roman"/>
                <a:sym typeface="Times New Roman"/>
              </a:rPr>
              <a:t>các</a:t>
            </a:r>
            <a:r>
              <a:rPr lang="en-US" sz="3600" b="1" dirty="0">
                <a:latin typeface="Times New Roman"/>
                <a:ea typeface="Times New Roman"/>
                <a:cs typeface="Times New Roman"/>
                <a:sym typeface="Times New Roman"/>
              </a:rPr>
              <a:t> </a:t>
            </a:r>
            <a:r>
              <a:rPr lang="en-US" sz="3600" b="1" dirty="0" err="1">
                <a:latin typeface="Times New Roman"/>
                <a:ea typeface="Times New Roman"/>
                <a:cs typeface="Times New Roman"/>
                <a:sym typeface="Times New Roman"/>
              </a:rPr>
              <a:t>cách</a:t>
            </a:r>
            <a:r>
              <a:rPr lang="en-US" sz="3600" b="1" dirty="0">
                <a:latin typeface="Times New Roman"/>
                <a:ea typeface="Times New Roman"/>
                <a:cs typeface="Times New Roman"/>
                <a:sym typeface="Times New Roman"/>
              </a:rPr>
              <a:t> </a:t>
            </a:r>
            <a:r>
              <a:rPr lang="en-US" sz="3600" b="1" dirty="0" err="1">
                <a:latin typeface="Times New Roman"/>
                <a:ea typeface="Times New Roman"/>
                <a:cs typeface="Times New Roman"/>
                <a:sym typeface="Times New Roman"/>
              </a:rPr>
              <a:t>để</a:t>
            </a:r>
            <a:r>
              <a:rPr lang="en-US" sz="3600" b="1" dirty="0">
                <a:latin typeface="Times New Roman"/>
                <a:ea typeface="Times New Roman"/>
                <a:cs typeface="Times New Roman"/>
                <a:sym typeface="Times New Roman"/>
              </a:rPr>
              <a:t> </a:t>
            </a:r>
            <a:r>
              <a:rPr lang="en-US" sz="3600" b="1" dirty="0" err="1">
                <a:latin typeface="Times New Roman"/>
                <a:ea typeface="Times New Roman"/>
                <a:cs typeface="Times New Roman"/>
                <a:sym typeface="Times New Roman"/>
              </a:rPr>
              <a:t>xác</a:t>
            </a:r>
            <a:r>
              <a:rPr lang="en-US" sz="3600" b="1" dirty="0">
                <a:latin typeface="Times New Roman"/>
                <a:ea typeface="Times New Roman"/>
                <a:cs typeface="Times New Roman"/>
                <a:sym typeface="Times New Roman"/>
              </a:rPr>
              <a:t> </a:t>
            </a:r>
            <a:r>
              <a:rPr lang="en-US" sz="3600" b="1" dirty="0" err="1">
                <a:latin typeface="Times New Roman"/>
                <a:ea typeface="Times New Roman"/>
                <a:cs typeface="Times New Roman"/>
                <a:sym typeface="Times New Roman"/>
              </a:rPr>
              <a:t>định</a:t>
            </a:r>
            <a:r>
              <a:rPr lang="en-US" sz="3600" b="1" dirty="0">
                <a:latin typeface="Times New Roman"/>
                <a:ea typeface="Times New Roman"/>
                <a:cs typeface="Times New Roman"/>
                <a:sym typeface="Times New Roman"/>
              </a:rPr>
              <a:t> </a:t>
            </a:r>
            <a:r>
              <a:rPr lang="en-US" sz="3600" b="1" dirty="0" err="1">
                <a:latin typeface="Times New Roman"/>
                <a:ea typeface="Times New Roman"/>
                <a:cs typeface="Times New Roman"/>
                <a:sym typeface="Times New Roman"/>
              </a:rPr>
              <a:t>nghĩa</a:t>
            </a:r>
            <a:r>
              <a:rPr lang="en-US" sz="3600" b="1" dirty="0">
                <a:latin typeface="Times New Roman"/>
                <a:ea typeface="Times New Roman"/>
                <a:cs typeface="Times New Roman"/>
                <a:sym typeface="Times New Roman"/>
              </a:rPr>
              <a:t> </a:t>
            </a:r>
            <a:r>
              <a:rPr lang="en-US" sz="3600" b="1" dirty="0" err="1">
                <a:latin typeface="Times New Roman"/>
                <a:ea typeface="Times New Roman"/>
                <a:cs typeface="Times New Roman"/>
                <a:sym typeface="Times New Roman"/>
              </a:rPr>
              <a:t>của</a:t>
            </a:r>
            <a:r>
              <a:rPr lang="en-US" sz="3600" b="1" dirty="0">
                <a:latin typeface="Times New Roman"/>
                <a:ea typeface="Times New Roman"/>
                <a:cs typeface="Times New Roman"/>
                <a:sym typeface="Times New Roman"/>
              </a:rPr>
              <a:t> </a:t>
            </a:r>
            <a:r>
              <a:rPr lang="en-US" sz="3600" b="1" dirty="0" err="1">
                <a:latin typeface="Times New Roman"/>
                <a:ea typeface="Times New Roman"/>
                <a:cs typeface="Times New Roman"/>
                <a:sym typeface="Times New Roman"/>
              </a:rPr>
              <a:t>từ</a:t>
            </a:r>
            <a:r>
              <a:rPr lang="en-US" sz="3600" b="1" dirty="0">
                <a:latin typeface="Times New Roman"/>
                <a:ea typeface="Times New Roman"/>
                <a:cs typeface="Times New Roman"/>
                <a:sym typeface="Times New Roman"/>
              </a:rPr>
              <a:t>?</a:t>
            </a:r>
            <a:endParaRPr kumimoji="0" sz="3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Tree>
    <p:extLst>
      <p:ext uri="{BB962C8B-B14F-4D97-AF65-F5344CB8AC3E}">
        <p14:creationId xmlns:p14="http://schemas.microsoft.com/office/powerpoint/2010/main" val="3045496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845"/>
                                        </p:tgtEl>
                                        <p:attrNameLst>
                                          <p:attrName>style.visibility</p:attrName>
                                        </p:attrNameLst>
                                      </p:cBhvr>
                                      <p:to>
                                        <p:strVal val="visible"/>
                                      </p:to>
                                    </p:set>
                                    <p:anim calcmode="lin" valueType="num">
                                      <p:cBhvr additive="base">
                                        <p:cTn id="7" dur="500"/>
                                        <p:tgtEl>
                                          <p:spTgt spid="845"/>
                                        </p:tgtEl>
                                        <p:attrNameLst>
                                          <p:attrName>ppt_w</p:attrName>
                                        </p:attrNameLst>
                                      </p:cBhvr>
                                      <p:tavLst>
                                        <p:tav tm="0">
                                          <p:val>
                                            <p:strVal val="0"/>
                                          </p:val>
                                        </p:tav>
                                        <p:tav tm="100000">
                                          <p:val>
                                            <p:strVal val="#ppt_w"/>
                                          </p:val>
                                        </p:tav>
                                      </p:tavLst>
                                    </p:anim>
                                    <p:anim calcmode="lin" valueType="num">
                                      <p:cBhvr additive="base">
                                        <p:cTn id="8" dur="500"/>
                                        <p:tgtEl>
                                          <p:spTgt spid="845"/>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850"/>
                                        </p:tgtEl>
                                        <p:attrNameLst>
                                          <p:attrName>style.visibility</p:attrName>
                                        </p:attrNameLst>
                                      </p:cBhvr>
                                      <p:to>
                                        <p:strVal val="visible"/>
                                      </p:to>
                                    </p:set>
                                    <p:anim calcmode="lin" valueType="num">
                                      <p:cBhvr additive="base">
                                        <p:cTn id="11" dur="500"/>
                                        <p:tgtEl>
                                          <p:spTgt spid="850"/>
                                        </p:tgtEl>
                                        <p:attrNameLst>
                                          <p:attrName>ppt_w</p:attrName>
                                        </p:attrNameLst>
                                      </p:cBhvr>
                                      <p:tavLst>
                                        <p:tav tm="0">
                                          <p:val>
                                            <p:strVal val="0"/>
                                          </p:val>
                                        </p:tav>
                                        <p:tav tm="100000">
                                          <p:val>
                                            <p:strVal val="#ppt_w"/>
                                          </p:val>
                                        </p:tav>
                                      </p:tavLst>
                                    </p:anim>
                                    <p:anim calcmode="lin" valueType="num">
                                      <p:cBhvr additive="base">
                                        <p:cTn id="12" dur="500"/>
                                        <p:tgtEl>
                                          <p:spTgt spid="850"/>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844"/>
                                        </p:tgtEl>
                                        <p:attrNameLst>
                                          <p:attrName>style.visibility</p:attrName>
                                        </p:attrNameLst>
                                      </p:cBhvr>
                                      <p:to>
                                        <p:strVal val="visible"/>
                                      </p:to>
                                    </p:set>
                                    <p:anim calcmode="lin" valueType="num">
                                      <p:cBhvr additive="base">
                                        <p:cTn id="15" dur="500"/>
                                        <p:tgtEl>
                                          <p:spTgt spid="844"/>
                                        </p:tgtEl>
                                        <p:attrNameLst>
                                          <p:attrName>ppt_w</p:attrName>
                                        </p:attrNameLst>
                                      </p:cBhvr>
                                      <p:tavLst>
                                        <p:tav tm="0">
                                          <p:val>
                                            <p:strVal val="0"/>
                                          </p:val>
                                        </p:tav>
                                        <p:tav tm="100000">
                                          <p:val>
                                            <p:strVal val="#ppt_w"/>
                                          </p:val>
                                        </p:tav>
                                      </p:tavLst>
                                    </p:anim>
                                    <p:anim calcmode="lin" valueType="num">
                                      <p:cBhvr additive="base">
                                        <p:cTn id="16" dur="500"/>
                                        <p:tgtEl>
                                          <p:spTgt spid="844"/>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851"/>
                                        </p:tgtEl>
                                        <p:attrNameLst>
                                          <p:attrName>style.visibility</p:attrName>
                                        </p:attrNameLst>
                                      </p:cBhvr>
                                      <p:to>
                                        <p:strVal val="visible"/>
                                      </p:to>
                                    </p:set>
                                    <p:anim calcmode="lin" valueType="num">
                                      <p:cBhvr additive="base">
                                        <p:cTn id="19" dur="500"/>
                                        <p:tgtEl>
                                          <p:spTgt spid="851"/>
                                        </p:tgtEl>
                                        <p:attrNameLst>
                                          <p:attrName>ppt_w</p:attrName>
                                        </p:attrNameLst>
                                      </p:cBhvr>
                                      <p:tavLst>
                                        <p:tav tm="0">
                                          <p:val>
                                            <p:strVal val="0"/>
                                          </p:val>
                                        </p:tav>
                                        <p:tav tm="100000">
                                          <p:val>
                                            <p:strVal val="#ppt_w"/>
                                          </p:val>
                                        </p:tav>
                                      </p:tavLst>
                                    </p:anim>
                                    <p:anim calcmode="lin" valueType="num">
                                      <p:cBhvr additive="base">
                                        <p:cTn id="20" dur="500"/>
                                        <p:tgtEl>
                                          <p:spTgt spid="851"/>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852"/>
                                        </p:tgtEl>
                                        <p:attrNameLst>
                                          <p:attrName>style.visibility</p:attrName>
                                        </p:attrNameLst>
                                      </p:cBhvr>
                                      <p:to>
                                        <p:strVal val="visible"/>
                                      </p:to>
                                    </p:set>
                                    <p:anim calcmode="lin" valueType="num">
                                      <p:cBhvr additive="base">
                                        <p:cTn id="23" dur="500"/>
                                        <p:tgtEl>
                                          <p:spTgt spid="852"/>
                                        </p:tgtEl>
                                        <p:attrNameLst>
                                          <p:attrName>ppt_w</p:attrName>
                                        </p:attrNameLst>
                                      </p:cBhvr>
                                      <p:tavLst>
                                        <p:tav tm="0">
                                          <p:val>
                                            <p:strVal val="0"/>
                                          </p:val>
                                        </p:tav>
                                        <p:tav tm="100000">
                                          <p:val>
                                            <p:strVal val="#ppt_w"/>
                                          </p:val>
                                        </p:tav>
                                      </p:tavLst>
                                    </p:anim>
                                    <p:anim calcmode="lin" valueType="num">
                                      <p:cBhvr additive="base">
                                        <p:cTn id="24" dur="500"/>
                                        <p:tgtEl>
                                          <p:spTgt spid="852"/>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849"/>
                                        </p:tgtEl>
                                        <p:attrNameLst>
                                          <p:attrName>style.visibility</p:attrName>
                                        </p:attrNameLst>
                                      </p:cBhvr>
                                      <p:to>
                                        <p:strVal val="visible"/>
                                      </p:to>
                                    </p:set>
                                    <p:anim calcmode="lin" valueType="num">
                                      <p:cBhvr additive="base">
                                        <p:cTn id="27" dur="500"/>
                                        <p:tgtEl>
                                          <p:spTgt spid="849"/>
                                        </p:tgtEl>
                                        <p:attrNameLst>
                                          <p:attrName>ppt_w</p:attrName>
                                        </p:attrNameLst>
                                      </p:cBhvr>
                                      <p:tavLst>
                                        <p:tav tm="0">
                                          <p:val>
                                            <p:strVal val="0"/>
                                          </p:val>
                                        </p:tav>
                                        <p:tav tm="100000">
                                          <p:val>
                                            <p:strVal val="#ppt_w"/>
                                          </p:val>
                                        </p:tav>
                                      </p:tavLst>
                                    </p:anim>
                                    <p:anim calcmode="lin" valueType="num">
                                      <p:cBhvr additive="base">
                                        <p:cTn id="28" dur="500"/>
                                        <p:tgtEl>
                                          <p:spTgt spid="849"/>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846"/>
                                        </p:tgtEl>
                                        <p:attrNameLst>
                                          <p:attrName>style.visibility</p:attrName>
                                        </p:attrNameLst>
                                      </p:cBhvr>
                                      <p:to>
                                        <p:strVal val="visible"/>
                                      </p:to>
                                    </p:set>
                                    <p:anim calcmode="lin" valueType="num">
                                      <p:cBhvr additive="base">
                                        <p:cTn id="31" dur="500"/>
                                        <p:tgtEl>
                                          <p:spTgt spid="846"/>
                                        </p:tgtEl>
                                        <p:attrNameLst>
                                          <p:attrName>ppt_w</p:attrName>
                                        </p:attrNameLst>
                                      </p:cBhvr>
                                      <p:tavLst>
                                        <p:tav tm="0">
                                          <p:val>
                                            <p:strVal val="0"/>
                                          </p:val>
                                        </p:tav>
                                        <p:tav tm="100000">
                                          <p:val>
                                            <p:strVal val="#ppt_w"/>
                                          </p:val>
                                        </p:tav>
                                      </p:tavLst>
                                    </p:anim>
                                    <p:anim calcmode="lin" valueType="num">
                                      <p:cBhvr additive="base">
                                        <p:cTn id="32" dur="500"/>
                                        <p:tgtEl>
                                          <p:spTgt spid="846"/>
                                        </p:tgtEl>
                                        <p:attrNameLst>
                                          <p:attrName>ppt_h</p:attrName>
                                        </p:attrNameLst>
                                      </p:cBhvr>
                                      <p:tavLst>
                                        <p:tav tm="0">
                                          <p:val>
                                            <p:strVal val="0"/>
                                          </p:val>
                                        </p:tav>
                                        <p:tav tm="100000">
                                          <p:val>
                                            <p:strVal val="#ppt_h"/>
                                          </p:val>
                                        </p:tav>
                                      </p:tavLst>
                                    </p:anim>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842"/>
                                        </p:tgtEl>
                                        <p:attrNameLst>
                                          <p:attrName>style.visibility</p:attrName>
                                        </p:attrNameLst>
                                      </p:cBhvr>
                                      <p:to>
                                        <p:strVal val="visible"/>
                                      </p:to>
                                    </p:set>
                                    <p:animEffect transition="in" filter="fade">
                                      <p:cBhvr>
                                        <p:cTn id="36" dur="1000"/>
                                        <p:tgtEl>
                                          <p:spTgt spid="842"/>
                                        </p:tgtEl>
                                      </p:cBhvr>
                                    </p:animEffect>
                                  </p:childTnLst>
                                </p:cTn>
                              </p:par>
                            </p:childTnLst>
                          </p:cTn>
                        </p:par>
                        <p:par>
                          <p:cTn id="37" fill="hold">
                            <p:stCondLst>
                              <p:cond delay="1500"/>
                            </p:stCondLst>
                            <p:childTnLst>
                              <p:par>
                                <p:cTn id="38" presetID="10" presetClass="entr" presetSubtype="0" fill="hold" nodeType="afterEffect">
                                  <p:stCondLst>
                                    <p:cond delay="0"/>
                                  </p:stCondLst>
                                  <p:childTnLst>
                                    <p:set>
                                      <p:cBhvr>
                                        <p:cTn id="39" dur="1" fill="hold">
                                          <p:stCondLst>
                                            <p:cond delay="0"/>
                                          </p:stCondLst>
                                        </p:cTn>
                                        <p:tgtEl>
                                          <p:spTgt spid="841"/>
                                        </p:tgtEl>
                                        <p:attrNameLst>
                                          <p:attrName>style.visibility</p:attrName>
                                        </p:attrNameLst>
                                      </p:cBhvr>
                                      <p:to>
                                        <p:strVal val="visible"/>
                                      </p:to>
                                    </p:set>
                                    <p:animEffect transition="in" filter="fade">
                                      <p:cBhvr>
                                        <p:cTn id="40" dur="1000"/>
                                        <p:tgtEl>
                                          <p:spTgt spid="841"/>
                                        </p:tgtEl>
                                      </p:cBhvr>
                                    </p:animEffect>
                                  </p:childTnLst>
                                </p:cTn>
                              </p:par>
                            </p:childTnLst>
                          </p:cTn>
                        </p:par>
                        <p:par>
                          <p:cTn id="41" fill="hold">
                            <p:stCondLst>
                              <p:cond delay="2500"/>
                            </p:stCondLst>
                            <p:childTnLst>
                              <p:par>
                                <p:cTn id="42" presetID="10" presetClass="entr" presetSubtype="0" fill="hold" nodeType="afterEffect">
                                  <p:stCondLst>
                                    <p:cond delay="0"/>
                                  </p:stCondLst>
                                  <p:childTnLst>
                                    <p:set>
                                      <p:cBhvr>
                                        <p:cTn id="43" dur="1" fill="hold">
                                          <p:stCondLst>
                                            <p:cond delay="0"/>
                                          </p:stCondLst>
                                        </p:cTn>
                                        <p:tgtEl>
                                          <p:spTgt spid="843"/>
                                        </p:tgtEl>
                                        <p:attrNameLst>
                                          <p:attrName>style.visibility</p:attrName>
                                        </p:attrNameLst>
                                      </p:cBhvr>
                                      <p:to>
                                        <p:strVal val="visible"/>
                                      </p:to>
                                    </p:set>
                                    <p:animEffect transition="in" filter="fade">
                                      <p:cBhvr>
                                        <p:cTn id="44" dur="1000"/>
                                        <p:tgtEl>
                                          <p:spTgt spid="843"/>
                                        </p:tgtEl>
                                      </p:cBhvr>
                                    </p:animEffect>
                                  </p:childTnLst>
                                </p:cTn>
                              </p:par>
                              <p:par>
                                <p:cTn id="45" presetID="23" presetClass="entr" presetSubtype="16" fill="hold" nodeType="withEffect">
                                  <p:stCondLst>
                                    <p:cond delay="0"/>
                                  </p:stCondLst>
                                  <p:childTnLst>
                                    <p:set>
                                      <p:cBhvr>
                                        <p:cTn id="46" dur="1" fill="hold">
                                          <p:stCondLst>
                                            <p:cond delay="0"/>
                                          </p:stCondLst>
                                        </p:cTn>
                                        <p:tgtEl>
                                          <p:spTgt spid="854"/>
                                        </p:tgtEl>
                                        <p:attrNameLst>
                                          <p:attrName>style.visibility</p:attrName>
                                        </p:attrNameLst>
                                      </p:cBhvr>
                                      <p:to>
                                        <p:strVal val="visible"/>
                                      </p:to>
                                    </p:set>
                                    <p:anim calcmode="lin" valueType="num">
                                      <p:cBhvr additive="base">
                                        <p:cTn id="47" dur="500"/>
                                        <p:tgtEl>
                                          <p:spTgt spid="854"/>
                                        </p:tgtEl>
                                        <p:attrNameLst>
                                          <p:attrName>ppt_w</p:attrName>
                                        </p:attrNameLst>
                                      </p:cBhvr>
                                      <p:tavLst>
                                        <p:tav tm="0">
                                          <p:val>
                                            <p:strVal val="0"/>
                                          </p:val>
                                        </p:tav>
                                        <p:tav tm="100000">
                                          <p:val>
                                            <p:strVal val="#ppt_w"/>
                                          </p:val>
                                        </p:tav>
                                      </p:tavLst>
                                    </p:anim>
                                    <p:anim calcmode="lin" valueType="num">
                                      <p:cBhvr additive="base">
                                        <p:cTn id="48" dur="500"/>
                                        <p:tgtEl>
                                          <p:spTgt spid="85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pic>
        <p:nvPicPr>
          <p:cNvPr id="840" name="Google Shape;840;p2"/>
          <p:cNvPicPr preferRelativeResize="0"/>
          <p:nvPr/>
        </p:nvPicPr>
        <p:blipFill rotWithShape="1">
          <a:blip r:embed="rId3">
            <a:alphaModFix/>
          </a:blip>
          <a:srcRect l="5680" t="10694" r="14558" b="12834"/>
          <a:stretch/>
        </p:blipFill>
        <p:spPr>
          <a:xfrm>
            <a:off x="3125005" y="1095649"/>
            <a:ext cx="2331720" cy="3061392"/>
          </a:xfrm>
          <a:prstGeom prst="rect">
            <a:avLst/>
          </a:prstGeom>
          <a:noFill/>
          <a:ln>
            <a:noFill/>
          </a:ln>
        </p:spPr>
      </p:pic>
      <p:pic>
        <p:nvPicPr>
          <p:cNvPr id="841" name="Google Shape;841;p2"/>
          <p:cNvPicPr preferRelativeResize="0"/>
          <p:nvPr/>
        </p:nvPicPr>
        <p:blipFill rotWithShape="1">
          <a:blip r:embed="rId4">
            <a:alphaModFix/>
          </a:blip>
          <a:srcRect r="86061" b="62667"/>
          <a:stretch/>
        </p:blipFill>
        <p:spPr>
          <a:xfrm>
            <a:off x="-303035" y="241119"/>
            <a:ext cx="2331720" cy="2385226"/>
          </a:xfrm>
          <a:prstGeom prst="rect">
            <a:avLst/>
          </a:prstGeom>
          <a:noFill/>
          <a:ln>
            <a:noFill/>
          </a:ln>
        </p:spPr>
      </p:pic>
      <p:pic>
        <p:nvPicPr>
          <p:cNvPr id="842" name="Google Shape;842;p2"/>
          <p:cNvPicPr preferRelativeResize="0"/>
          <p:nvPr/>
        </p:nvPicPr>
        <p:blipFill rotWithShape="1">
          <a:blip r:embed="rId4">
            <a:alphaModFix/>
          </a:blip>
          <a:srcRect t="49498" r="78939"/>
          <a:stretch/>
        </p:blipFill>
        <p:spPr>
          <a:xfrm rot="-877060">
            <a:off x="931522" y="3649691"/>
            <a:ext cx="4017352" cy="3679361"/>
          </a:xfrm>
          <a:prstGeom prst="rect">
            <a:avLst/>
          </a:prstGeom>
          <a:noFill/>
          <a:ln>
            <a:noFill/>
          </a:ln>
        </p:spPr>
      </p:pic>
      <p:pic>
        <p:nvPicPr>
          <p:cNvPr id="843" name="Google Shape;843;p2"/>
          <p:cNvPicPr preferRelativeResize="0"/>
          <p:nvPr/>
        </p:nvPicPr>
        <p:blipFill rotWithShape="1">
          <a:blip r:embed="rId5">
            <a:alphaModFix/>
          </a:blip>
          <a:srcRect t="9905" r="71460" b="70286"/>
          <a:stretch/>
        </p:blipFill>
        <p:spPr>
          <a:xfrm>
            <a:off x="1319856" y="129202"/>
            <a:ext cx="1643342" cy="1520868"/>
          </a:xfrm>
          <a:prstGeom prst="rect">
            <a:avLst/>
          </a:prstGeom>
          <a:noFill/>
          <a:ln>
            <a:noFill/>
          </a:ln>
        </p:spPr>
      </p:pic>
      <p:pic>
        <p:nvPicPr>
          <p:cNvPr id="844" name="Google Shape;844;p2"/>
          <p:cNvPicPr preferRelativeResize="0"/>
          <p:nvPr/>
        </p:nvPicPr>
        <p:blipFill rotWithShape="1">
          <a:blip r:embed="rId5">
            <a:alphaModFix/>
          </a:blip>
          <a:srcRect l="83658" t="36888" b="49777"/>
          <a:stretch/>
        </p:blipFill>
        <p:spPr>
          <a:xfrm>
            <a:off x="5427512" y="4179804"/>
            <a:ext cx="840545" cy="914400"/>
          </a:xfrm>
          <a:prstGeom prst="rect">
            <a:avLst/>
          </a:prstGeom>
          <a:noFill/>
          <a:ln>
            <a:noFill/>
          </a:ln>
        </p:spPr>
      </p:pic>
      <p:pic>
        <p:nvPicPr>
          <p:cNvPr id="845" name="Google Shape;845;p2"/>
          <p:cNvPicPr preferRelativeResize="0"/>
          <p:nvPr/>
        </p:nvPicPr>
        <p:blipFill rotWithShape="1">
          <a:blip r:embed="rId5">
            <a:alphaModFix/>
          </a:blip>
          <a:srcRect l="83658" t="36888" b="49777"/>
          <a:stretch/>
        </p:blipFill>
        <p:spPr>
          <a:xfrm>
            <a:off x="8323355" y="464846"/>
            <a:ext cx="840545" cy="914400"/>
          </a:xfrm>
          <a:prstGeom prst="rect">
            <a:avLst/>
          </a:prstGeom>
          <a:noFill/>
          <a:ln>
            <a:noFill/>
          </a:ln>
        </p:spPr>
      </p:pic>
      <p:pic>
        <p:nvPicPr>
          <p:cNvPr id="846" name="Google Shape;846;p2"/>
          <p:cNvPicPr preferRelativeResize="0"/>
          <p:nvPr/>
        </p:nvPicPr>
        <p:blipFill rotWithShape="1">
          <a:blip r:embed="rId4">
            <a:alphaModFix/>
          </a:blip>
          <a:srcRect l="59741" r="30649" b="68635"/>
          <a:stretch/>
        </p:blipFill>
        <p:spPr>
          <a:xfrm>
            <a:off x="4106638" y="2818184"/>
            <a:ext cx="724989" cy="903696"/>
          </a:xfrm>
          <a:prstGeom prst="rect">
            <a:avLst/>
          </a:prstGeom>
          <a:noFill/>
          <a:ln>
            <a:noFill/>
          </a:ln>
        </p:spPr>
      </p:pic>
      <p:pic>
        <p:nvPicPr>
          <p:cNvPr id="847" name="Google Shape;847;p2"/>
          <p:cNvPicPr preferRelativeResize="0"/>
          <p:nvPr/>
        </p:nvPicPr>
        <p:blipFill rotWithShape="1">
          <a:blip r:embed="rId5">
            <a:alphaModFix/>
          </a:blip>
          <a:srcRect b="90000"/>
          <a:stretch/>
        </p:blipFill>
        <p:spPr>
          <a:xfrm>
            <a:off x="0" y="-34595"/>
            <a:ext cx="9144000" cy="685800"/>
          </a:xfrm>
          <a:prstGeom prst="rect">
            <a:avLst/>
          </a:prstGeom>
          <a:noFill/>
          <a:ln>
            <a:noFill/>
          </a:ln>
        </p:spPr>
      </p:pic>
      <p:pic>
        <p:nvPicPr>
          <p:cNvPr id="848" name="Google Shape;848;p2"/>
          <p:cNvPicPr preferRelativeResize="0"/>
          <p:nvPr/>
        </p:nvPicPr>
        <p:blipFill rotWithShape="1">
          <a:blip r:embed="rId4">
            <a:alphaModFix/>
          </a:blip>
          <a:srcRect l="63117" t="50406" r="27013" b="6978"/>
          <a:stretch/>
        </p:blipFill>
        <p:spPr>
          <a:xfrm>
            <a:off x="7187983" y="4637884"/>
            <a:ext cx="744583" cy="1227908"/>
          </a:xfrm>
          <a:prstGeom prst="rect">
            <a:avLst/>
          </a:prstGeom>
          <a:noFill/>
          <a:ln>
            <a:noFill/>
          </a:ln>
        </p:spPr>
      </p:pic>
      <p:pic>
        <p:nvPicPr>
          <p:cNvPr id="849" name="Google Shape;849;p2"/>
          <p:cNvPicPr preferRelativeResize="0"/>
          <p:nvPr/>
        </p:nvPicPr>
        <p:blipFill rotWithShape="1">
          <a:blip r:embed="rId4">
            <a:alphaModFix/>
          </a:blip>
          <a:srcRect l="59741" r="30649" b="68635"/>
          <a:stretch/>
        </p:blipFill>
        <p:spPr>
          <a:xfrm>
            <a:off x="3921248" y="5489372"/>
            <a:ext cx="724989" cy="903696"/>
          </a:xfrm>
          <a:prstGeom prst="rect">
            <a:avLst/>
          </a:prstGeom>
          <a:noFill/>
          <a:ln>
            <a:noFill/>
          </a:ln>
        </p:spPr>
      </p:pic>
      <p:pic>
        <p:nvPicPr>
          <p:cNvPr id="850" name="Google Shape;850;p2"/>
          <p:cNvPicPr preferRelativeResize="0"/>
          <p:nvPr/>
        </p:nvPicPr>
        <p:blipFill rotWithShape="1">
          <a:blip r:embed="rId4">
            <a:alphaModFix/>
          </a:blip>
          <a:srcRect l="12987" t="26830" r="75844" b="43247"/>
          <a:stretch/>
        </p:blipFill>
        <p:spPr>
          <a:xfrm>
            <a:off x="3264084" y="1887650"/>
            <a:ext cx="842554" cy="862149"/>
          </a:xfrm>
          <a:prstGeom prst="rect">
            <a:avLst/>
          </a:prstGeom>
          <a:noFill/>
          <a:ln>
            <a:noFill/>
          </a:ln>
        </p:spPr>
      </p:pic>
      <p:pic>
        <p:nvPicPr>
          <p:cNvPr id="851" name="Google Shape;851;p2"/>
          <p:cNvPicPr preferRelativeResize="0"/>
          <p:nvPr/>
        </p:nvPicPr>
        <p:blipFill rotWithShape="1">
          <a:blip r:embed="rId6">
            <a:alphaModFix/>
          </a:blip>
          <a:srcRect l="83658" t="36888" b="49777"/>
          <a:stretch/>
        </p:blipFill>
        <p:spPr>
          <a:xfrm>
            <a:off x="4179112" y="4768477"/>
            <a:ext cx="518618" cy="564187"/>
          </a:xfrm>
          <a:prstGeom prst="rect">
            <a:avLst/>
          </a:prstGeom>
          <a:noFill/>
          <a:ln>
            <a:noFill/>
          </a:ln>
        </p:spPr>
      </p:pic>
      <p:pic>
        <p:nvPicPr>
          <p:cNvPr id="852" name="Google Shape;852;p2"/>
          <p:cNvPicPr preferRelativeResize="0"/>
          <p:nvPr/>
        </p:nvPicPr>
        <p:blipFill rotWithShape="1">
          <a:blip r:embed="rId4">
            <a:alphaModFix/>
          </a:blip>
          <a:srcRect l="59741" r="30649" b="68635"/>
          <a:stretch/>
        </p:blipFill>
        <p:spPr>
          <a:xfrm>
            <a:off x="7753444" y="3446402"/>
            <a:ext cx="1176742" cy="1466804"/>
          </a:xfrm>
          <a:prstGeom prst="rect">
            <a:avLst/>
          </a:prstGeom>
          <a:noFill/>
          <a:ln>
            <a:noFill/>
          </a:ln>
        </p:spPr>
      </p:pic>
      <p:pic>
        <p:nvPicPr>
          <p:cNvPr id="853" name="Google Shape;853;p2"/>
          <p:cNvPicPr preferRelativeResize="0"/>
          <p:nvPr/>
        </p:nvPicPr>
        <p:blipFill rotWithShape="1">
          <a:blip r:embed="rId5">
            <a:alphaModFix/>
          </a:blip>
          <a:srcRect b="90000"/>
          <a:stretch/>
        </p:blipFill>
        <p:spPr>
          <a:xfrm rot="10800000">
            <a:off x="0" y="6136633"/>
            <a:ext cx="9144000" cy="685800"/>
          </a:xfrm>
          <a:prstGeom prst="rect">
            <a:avLst/>
          </a:prstGeom>
          <a:noFill/>
          <a:ln>
            <a:noFill/>
          </a:ln>
        </p:spPr>
      </p:pic>
      <p:pic>
        <p:nvPicPr>
          <p:cNvPr id="854" name="Google Shape;854;p2"/>
          <p:cNvPicPr preferRelativeResize="0"/>
          <p:nvPr/>
        </p:nvPicPr>
        <p:blipFill rotWithShape="1">
          <a:blip r:embed="rId3">
            <a:alphaModFix/>
          </a:blip>
          <a:srcRect l="5680" t="10694" r="14558" b="12834"/>
          <a:stretch/>
        </p:blipFill>
        <p:spPr>
          <a:xfrm>
            <a:off x="142707" y="1173468"/>
            <a:ext cx="2728717" cy="3037261"/>
          </a:xfrm>
          <a:prstGeom prst="rect">
            <a:avLst/>
          </a:prstGeom>
          <a:noFill/>
          <a:ln>
            <a:noFill/>
          </a:ln>
        </p:spPr>
      </p:pic>
      <p:sp>
        <p:nvSpPr>
          <p:cNvPr id="855" name="Google Shape;855;p2"/>
          <p:cNvSpPr/>
          <p:nvPr/>
        </p:nvSpPr>
        <p:spPr>
          <a:xfrm rot="20874584">
            <a:off x="532264" y="2011155"/>
            <a:ext cx="1865719" cy="1477287"/>
          </a:xfrm>
          <a:prstGeom prst="rect">
            <a:avLst/>
          </a:prstGeom>
          <a:noFill/>
          <a:ln>
            <a:noFill/>
          </a:ln>
        </p:spPr>
        <p:txBody>
          <a:bodyPr spcFirstLastPara="1" wrap="square" lIns="91425" tIns="45700" rIns="91425" bIns="45700" anchor="t" anchorCtr="0">
            <a:spAutoFit/>
          </a:bodyPr>
          <a:lstStyle/>
          <a:p>
            <a:pPr lvl="0" algn="just"/>
            <a:r>
              <a:rPr lang="en-US" sz="1800" b="1" dirty="0">
                <a:latin typeface="Times New Roman"/>
                <a:ea typeface="Times New Roman"/>
                <a:cs typeface="Times New Roman"/>
                <a:sym typeface="Times New Roman"/>
              </a:rPr>
              <a:t>D</a:t>
            </a:r>
            <a:r>
              <a:rPr lang="vi-VN" sz="1800" b="1" dirty="0">
                <a:latin typeface="Times New Roman"/>
                <a:ea typeface="Times New Roman"/>
                <a:cs typeface="Times New Roman"/>
                <a:sym typeface="Times New Roman"/>
              </a:rPr>
              <a:t>ựa vào nghĩa của những yếu tố tạo nên từ ngữ đó</a:t>
            </a:r>
            <a:r>
              <a:rPr lang="en-US" sz="1800" b="1" dirty="0">
                <a:latin typeface="Times New Roman"/>
                <a:ea typeface="Times New Roman"/>
                <a:cs typeface="Times New Roman"/>
                <a:sym typeface="Times New Roman"/>
              </a:rPr>
              <a:t>.</a:t>
            </a:r>
            <a:endParaRPr lang="vi-VN" sz="1800" b="1" dirty="0">
              <a:latin typeface="Times New Roman"/>
              <a:ea typeface="Times New Roman"/>
              <a:cs typeface="Times New Roman"/>
              <a:sym typeface="Times New Roman"/>
            </a:endParaRPr>
          </a:p>
          <a:p>
            <a:pPr lvl="0" algn="just"/>
            <a:endParaRPr lang="vi-VN" sz="1800" b="1" dirty="0">
              <a:latin typeface="Times New Roman"/>
              <a:ea typeface="Times New Roman"/>
              <a:cs typeface="Times New Roman"/>
              <a:sym typeface="Times New Roman"/>
            </a:endParaRPr>
          </a:p>
        </p:txBody>
      </p:sp>
      <p:sp>
        <p:nvSpPr>
          <p:cNvPr id="856" name="Google Shape;856;p2"/>
          <p:cNvSpPr/>
          <p:nvPr/>
        </p:nvSpPr>
        <p:spPr>
          <a:xfrm>
            <a:off x="3595702" y="1715821"/>
            <a:ext cx="1394544" cy="2308284"/>
          </a:xfrm>
          <a:prstGeom prst="rect">
            <a:avLst/>
          </a:prstGeom>
          <a:noFill/>
          <a:ln>
            <a:noFill/>
          </a:ln>
        </p:spPr>
        <p:txBody>
          <a:bodyPr spcFirstLastPara="1" wrap="square" lIns="91425" tIns="45700" rIns="91425" bIns="45700" anchor="t" anchorCtr="0">
            <a:spAutoFit/>
          </a:bodyPr>
          <a:lstStyle/>
          <a:p>
            <a:pPr lvl="0" algn="just"/>
            <a:r>
              <a:rPr lang="en-US" sz="1800" b="1" dirty="0">
                <a:latin typeface="Times New Roman"/>
                <a:ea typeface="Times New Roman"/>
                <a:cs typeface="Times New Roman"/>
                <a:sym typeface="Times New Roman"/>
              </a:rPr>
              <a:t>D</a:t>
            </a:r>
            <a:r>
              <a:rPr lang="vi-VN" sz="1800" b="1" dirty="0">
                <a:latin typeface="Times New Roman"/>
                <a:ea typeface="Times New Roman"/>
                <a:cs typeface="Times New Roman"/>
                <a:sym typeface="Times New Roman"/>
              </a:rPr>
              <a:t>ựa vào những từ ngữ xung quanh để suy đoán nghĩa của nó</a:t>
            </a:r>
          </a:p>
          <a:p>
            <a:pPr lvl="0" algn="just"/>
            <a:endParaRPr lang="vi-VN" sz="1800" b="1" dirty="0">
              <a:latin typeface="Times New Roman"/>
              <a:ea typeface="Times New Roman"/>
              <a:cs typeface="Times New Roman"/>
              <a:sym typeface="Times New Roman"/>
            </a:endParaRPr>
          </a:p>
        </p:txBody>
      </p:sp>
      <p:pic>
        <p:nvPicPr>
          <p:cNvPr id="20" name="Google Shape;840;p2">
            <a:extLst>
              <a:ext uri="{FF2B5EF4-FFF2-40B4-BE49-F238E27FC236}">
                <a16:creationId xmlns:a16="http://schemas.microsoft.com/office/drawing/2014/main" id="{AFD38ACD-FBDA-4EF8-BC83-497780A5B884}"/>
              </a:ext>
            </a:extLst>
          </p:cNvPr>
          <p:cNvPicPr preferRelativeResize="0"/>
          <p:nvPr/>
        </p:nvPicPr>
        <p:blipFill rotWithShape="1">
          <a:blip r:embed="rId3">
            <a:alphaModFix/>
          </a:blip>
          <a:srcRect l="5680" t="10694" r="14558" b="12834"/>
          <a:stretch/>
        </p:blipFill>
        <p:spPr>
          <a:xfrm>
            <a:off x="5825896" y="962380"/>
            <a:ext cx="2403704" cy="2923820"/>
          </a:xfrm>
          <a:prstGeom prst="rect">
            <a:avLst/>
          </a:prstGeom>
          <a:noFill/>
          <a:ln>
            <a:noFill/>
          </a:ln>
        </p:spPr>
      </p:pic>
      <p:pic>
        <p:nvPicPr>
          <p:cNvPr id="21" name="Google Shape;846;p2">
            <a:extLst>
              <a:ext uri="{FF2B5EF4-FFF2-40B4-BE49-F238E27FC236}">
                <a16:creationId xmlns:a16="http://schemas.microsoft.com/office/drawing/2014/main" id="{5CE40165-5D94-4417-BAF0-D5E6E16B925C}"/>
              </a:ext>
            </a:extLst>
          </p:cNvPr>
          <p:cNvPicPr preferRelativeResize="0"/>
          <p:nvPr/>
        </p:nvPicPr>
        <p:blipFill rotWithShape="1">
          <a:blip r:embed="rId4">
            <a:alphaModFix/>
          </a:blip>
          <a:srcRect l="59741" r="30649" b="68635"/>
          <a:stretch/>
        </p:blipFill>
        <p:spPr>
          <a:xfrm>
            <a:off x="7149486" y="615861"/>
            <a:ext cx="724989" cy="903696"/>
          </a:xfrm>
          <a:prstGeom prst="rect">
            <a:avLst/>
          </a:prstGeom>
          <a:noFill/>
          <a:ln>
            <a:noFill/>
          </a:ln>
        </p:spPr>
      </p:pic>
      <p:sp>
        <p:nvSpPr>
          <p:cNvPr id="22" name="Google Shape;856;p2">
            <a:extLst>
              <a:ext uri="{FF2B5EF4-FFF2-40B4-BE49-F238E27FC236}">
                <a16:creationId xmlns:a16="http://schemas.microsoft.com/office/drawing/2014/main" id="{224B175E-C856-41B8-AFC0-DD2E793E6D60}"/>
              </a:ext>
            </a:extLst>
          </p:cNvPr>
          <p:cNvSpPr/>
          <p:nvPr/>
        </p:nvSpPr>
        <p:spPr>
          <a:xfrm>
            <a:off x="6257130" y="1765945"/>
            <a:ext cx="1548509" cy="369291"/>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Tra</a:t>
            </a:r>
            <a:r>
              <a:rPr kumimoji="0" lang="en-US" sz="18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1800" b="1"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từ</a:t>
            </a:r>
            <a:r>
              <a:rPr kumimoji="0" lang="en-US" sz="1800" b="1" i="0" u="none" strike="noStrike" kern="0" cap="none" spc="0" normalizeH="0" noProof="0" dirty="0">
                <a:ln>
                  <a:noFill/>
                </a:ln>
                <a:solidFill>
                  <a:srgbClr val="000000"/>
                </a:solidFill>
                <a:effectLst/>
                <a:uLnTx/>
                <a:uFillTx/>
                <a:latin typeface="Times New Roman"/>
                <a:ea typeface="Times New Roman"/>
                <a:cs typeface="Times New Roman"/>
                <a:sym typeface="Times New Roman"/>
              </a:rPr>
              <a:t> </a:t>
            </a:r>
            <a:r>
              <a:rPr kumimoji="0" lang="en-US" sz="1800" b="1" i="0" u="none" strike="noStrike" kern="0" cap="none" spc="0" normalizeH="0" noProof="0" dirty="0" err="1">
                <a:ln>
                  <a:noFill/>
                </a:ln>
                <a:solidFill>
                  <a:srgbClr val="000000"/>
                </a:solidFill>
                <a:effectLst/>
                <a:uLnTx/>
                <a:uFillTx/>
                <a:latin typeface="Times New Roman"/>
                <a:ea typeface="Times New Roman"/>
                <a:cs typeface="Times New Roman"/>
                <a:sym typeface="Times New Roman"/>
              </a:rPr>
              <a:t>điển</a:t>
            </a:r>
            <a:r>
              <a:rPr kumimoji="0" lang="en-US" sz="1800" b="1" i="0" u="none" strike="noStrike" kern="0" cap="none" spc="0" normalizeH="0" noProof="0" dirty="0">
                <a:ln>
                  <a:noFill/>
                </a:ln>
                <a:solidFill>
                  <a:srgbClr val="000000"/>
                </a:solidFill>
                <a:effectLst/>
                <a:uLnTx/>
                <a:uFillTx/>
                <a:latin typeface="Times New Roman"/>
                <a:ea typeface="Times New Roman"/>
                <a:cs typeface="Times New Roman"/>
                <a:sym typeface="Times New Roman"/>
              </a:rPr>
              <a:t>.</a:t>
            </a:r>
            <a:endParaRPr kumimoji="0" sz="18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
        <p:nvSpPr>
          <p:cNvPr id="23" name="Google Shape;1087;p13">
            <a:extLst>
              <a:ext uri="{FF2B5EF4-FFF2-40B4-BE49-F238E27FC236}">
                <a16:creationId xmlns:a16="http://schemas.microsoft.com/office/drawing/2014/main" id="{CE5BD69F-0532-4454-996F-B8E397EB309A}"/>
              </a:ext>
            </a:extLst>
          </p:cNvPr>
          <p:cNvSpPr txBox="1"/>
          <p:nvPr/>
        </p:nvSpPr>
        <p:spPr>
          <a:xfrm>
            <a:off x="2726968" y="516264"/>
            <a:ext cx="5401087" cy="58473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srgbClr val="2F5496"/>
                </a:solidFill>
                <a:effectLst/>
                <a:uLnTx/>
                <a:uFillTx/>
                <a:latin typeface="Times New Roman"/>
                <a:ea typeface="Times New Roman"/>
                <a:cs typeface="Times New Roman"/>
                <a:sym typeface="Times New Roman"/>
              </a:rPr>
              <a:t>Cách</a:t>
            </a:r>
            <a:r>
              <a:rPr kumimoji="0" lang="en-US" sz="3200" b="1" i="0" u="none" strike="noStrike" kern="0" cap="none" spc="0" normalizeH="0" baseline="0" noProof="0" dirty="0">
                <a:ln>
                  <a:noFill/>
                </a:ln>
                <a:solidFill>
                  <a:srgbClr val="2F5496"/>
                </a:solidFill>
                <a:effectLst/>
                <a:uLnTx/>
                <a:uFillTx/>
                <a:latin typeface="Times New Roman"/>
                <a:ea typeface="Times New Roman"/>
                <a:cs typeface="Times New Roman"/>
                <a:sym typeface="Times New Roman"/>
              </a:rPr>
              <a:t> </a:t>
            </a:r>
            <a:r>
              <a:rPr kumimoji="0" lang="en-US" sz="3200" b="1" i="0" u="none" strike="noStrike" kern="0" cap="none" spc="0" normalizeH="0" baseline="0" noProof="0" dirty="0" err="1">
                <a:ln>
                  <a:noFill/>
                </a:ln>
                <a:solidFill>
                  <a:srgbClr val="2F5496"/>
                </a:solidFill>
                <a:effectLst/>
                <a:uLnTx/>
                <a:uFillTx/>
                <a:latin typeface="Times New Roman"/>
                <a:ea typeface="Times New Roman"/>
                <a:cs typeface="Times New Roman"/>
                <a:sym typeface="Times New Roman"/>
              </a:rPr>
              <a:t>giải</a:t>
            </a:r>
            <a:r>
              <a:rPr kumimoji="0" lang="en-US" sz="3200" b="1" i="0" u="none" strike="noStrike" kern="0" cap="none" spc="0" normalizeH="0" noProof="0" dirty="0">
                <a:ln>
                  <a:noFill/>
                </a:ln>
                <a:solidFill>
                  <a:srgbClr val="2F5496"/>
                </a:solidFill>
                <a:effectLst/>
                <a:uLnTx/>
                <a:uFillTx/>
                <a:latin typeface="Times New Roman"/>
                <a:ea typeface="Times New Roman"/>
                <a:cs typeface="Times New Roman"/>
                <a:sym typeface="Times New Roman"/>
              </a:rPr>
              <a:t> </a:t>
            </a:r>
            <a:r>
              <a:rPr kumimoji="0" lang="en-US" sz="3200" b="1" i="0" u="none" strike="noStrike" kern="0" cap="none" spc="0" normalizeH="0" noProof="0" dirty="0" err="1">
                <a:ln>
                  <a:noFill/>
                </a:ln>
                <a:solidFill>
                  <a:srgbClr val="2F5496"/>
                </a:solidFill>
                <a:effectLst/>
                <a:uLnTx/>
                <a:uFillTx/>
                <a:latin typeface="Times New Roman"/>
                <a:ea typeface="Times New Roman"/>
                <a:cs typeface="Times New Roman"/>
                <a:sym typeface="Times New Roman"/>
              </a:rPr>
              <a:t>thích</a:t>
            </a:r>
            <a:r>
              <a:rPr kumimoji="0" lang="en-US" sz="3200" b="1" i="0" u="none" strike="noStrike" kern="0" cap="none" spc="0" normalizeH="0" noProof="0" dirty="0">
                <a:ln>
                  <a:noFill/>
                </a:ln>
                <a:solidFill>
                  <a:srgbClr val="2F5496"/>
                </a:solidFill>
                <a:effectLst/>
                <a:uLnTx/>
                <a:uFillTx/>
                <a:latin typeface="Times New Roman"/>
                <a:ea typeface="Times New Roman"/>
                <a:cs typeface="Times New Roman"/>
                <a:sym typeface="Times New Roman"/>
              </a:rPr>
              <a:t> </a:t>
            </a:r>
            <a:r>
              <a:rPr kumimoji="0" lang="en-US" sz="3200" b="1" i="0" u="none" strike="noStrike" kern="0" cap="none" spc="0" normalizeH="0" noProof="0" dirty="0" err="1">
                <a:ln>
                  <a:noFill/>
                </a:ln>
                <a:solidFill>
                  <a:srgbClr val="2F5496"/>
                </a:solidFill>
                <a:effectLst/>
                <a:uLnTx/>
                <a:uFillTx/>
                <a:latin typeface="Times New Roman"/>
                <a:ea typeface="Times New Roman"/>
                <a:cs typeface="Times New Roman"/>
                <a:sym typeface="Times New Roman"/>
              </a:rPr>
              <a:t>nghĩa</a:t>
            </a:r>
            <a:r>
              <a:rPr kumimoji="0" lang="en-US" sz="3200" b="1" i="0" u="none" strike="noStrike" kern="0" cap="none" spc="0" normalizeH="0" noProof="0" dirty="0">
                <a:ln>
                  <a:noFill/>
                </a:ln>
                <a:solidFill>
                  <a:srgbClr val="2F5496"/>
                </a:solidFill>
                <a:effectLst/>
                <a:uLnTx/>
                <a:uFillTx/>
                <a:latin typeface="Times New Roman"/>
                <a:ea typeface="Times New Roman"/>
                <a:cs typeface="Times New Roman"/>
                <a:sym typeface="Times New Roman"/>
              </a:rPr>
              <a:t> </a:t>
            </a:r>
            <a:r>
              <a:rPr kumimoji="0" lang="en-US" sz="3200" b="1" i="0" u="none" strike="noStrike" kern="0" cap="none" spc="0" normalizeH="0" noProof="0" dirty="0" err="1">
                <a:ln>
                  <a:noFill/>
                </a:ln>
                <a:solidFill>
                  <a:srgbClr val="2F5496"/>
                </a:solidFill>
                <a:effectLst/>
                <a:uLnTx/>
                <a:uFillTx/>
                <a:latin typeface="Times New Roman"/>
                <a:ea typeface="Times New Roman"/>
                <a:cs typeface="Times New Roman"/>
                <a:sym typeface="Times New Roman"/>
              </a:rPr>
              <a:t>từ</a:t>
            </a:r>
            <a:r>
              <a:rPr kumimoji="0" lang="en-US" sz="3200" b="1" i="0" u="none" strike="noStrike" kern="0" cap="none" spc="0" normalizeH="0" noProof="0" dirty="0">
                <a:ln>
                  <a:noFill/>
                </a:ln>
                <a:solidFill>
                  <a:srgbClr val="2F5496"/>
                </a:solidFill>
                <a:effectLst/>
                <a:uLnTx/>
                <a:uFillTx/>
                <a:latin typeface="Times New Roman"/>
                <a:ea typeface="Times New Roman"/>
                <a:cs typeface="Times New Roman"/>
                <a:sym typeface="Times New Roman"/>
              </a:rPr>
              <a:t> </a:t>
            </a:r>
            <a:r>
              <a:rPr kumimoji="0" lang="en-US" sz="3200" b="1" i="0" u="none" strike="noStrike" kern="0" cap="none" spc="0" normalizeH="0" noProof="0" dirty="0" err="1">
                <a:ln>
                  <a:noFill/>
                </a:ln>
                <a:solidFill>
                  <a:srgbClr val="2F5496"/>
                </a:solidFill>
                <a:effectLst/>
                <a:uLnTx/>
                <a:uFillTx/>
                <a:latin typeface="Times New Roman"/>
                <a:ea typeface="Times New Roman"/>
                <a:cs typeface="Times New Roman"/>
                <a:sym typeface="Times New Roman"/>
              </a:rPr>
              <a:t>ngữ</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43870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844"/>
                                        </p:tgtEl>
                                        <p:attrNameLst>
                                          <p:attrName>style.visibility</p:attrName>
                                        </p:attrNameLst>
                                      </p:cBhvr>
                                      <p:to>
                                        <p:strVal val="visible"/>
                                      </p:to>
                                    </p:set>
                                    <p:anim calcmode="lin" valueType="num">
                                      <p:cBhvr additive="base">
                                        <p:cTn id="7" dur="500"/>
                                        <p:tgtEl>
                                          <p:spTgt spid="844"/>
                                        </p:tgtEl>
                                        <p:attrNameLst>
                                          <p:attrName>ppt_w</p:attrName>
                                        </p:attrNameLst>
                                      </p:cBhvr>
                                      <p:tavLst>
                                        <p:tav tm="0">
                                          <p:val>
                                            <p:strVal val="0"/>
                                          </p:val>
                                        </p:tav>
                                        <p:tav tm="100000">
                                          <p:val>
                                            <p:strVal val="#ppt_w"/>
                                          </p:val>
                                        </p:tav>
                                      </p:tavLst>
                                    </p:anim>
                                    <p:anim calcmode="lin" valueType="num">
                                      <p:cBhvr additive="base">
                                        <p:cTn id="8" dur="500"/>
                                        <p:tgtEl>
                                          <p:spTgt spid="844"/>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arn(inVertical)">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55"/>
                                        </p:tgtEl>
                                        <p:attrNameLst>
                                          <p:attrName>style.visibility</p:attrName>
                                        </p:attrNameLst>
                                      </p:cBhvr>
                                      <p:to>
                                        <p:strVal val="visible"/>
                                      </p:to>
                                    </p:set>
                                    <p:animEffect transition="in" filter="barn(inVertical)">
                                      <p:cBhvr>
                                        <p:cTn id="18" dur="500"/>
                                        <p:tgtEl>
                                          <p:spTgt spid="855"/>
                                        </p:tgtEl>
                                      </p:cBhvr>
                                    </p:animEffect>
                                  </p:childTnLst>
                                </p:cTn>
                              </p:par>
                              <p:par>
                                <p:cTn id="19" presetID="16" presetClass="entr" presetSubtype="21" fill="hold" nodeType="withEffect">
                                  <p:stCondLst>
                                    <p:cond delay="0"/>
                                  </p:stCondLst>
                                  <p:childTnLst>
                                    <p:set>
                                      <p:cBhvr>
                                        <p:cTn id="20" dur="1" fill="hold">
                                          <p:stCondLst>
                                            <p:cond delay="0"/>
                                          </p:stCondLst>
                                        </p:cTn>
                                        <p:tgtEl>
                                          <p:spTgt spid="854"/>
                                        </p:tgtEl>
                                        <p:attrNameLst>
                                          <p:attrName>style.visibility</p:attrName>
                                        </p:attrNameLst>
                                      </p:cBhvr>
                                      <p:to>
                                        <p:strVal val="visible"/>
                                      </p:to>
                                    </p:set>
                                    <p:animEffect transition="in" filter="barn(inVertical)">
                                      <p:cBhvr>
                                        <p:cTn id="21" dur="500"/>
                                        <p:tgtEl>
                                          <p:spTgt spid="85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856"/>
                                        </p:tgtEl>
                                        <p:attrNameLst>
                                          <p:attrName>style.visibility</p:attrName>
                                        </p:attrNameLst>
                                      </p:cBhvr>
                                      <p:to>
                                        <p:strVal val="visible"/>
                                      </p:to>
                                    </p:set>
                                    <p:animEffect transition="in" filter="barn(inVertical)">
                                      <p:cBhvr>
                                        <p:cTn id="26" dur="500"/>
                                        <p:tgtEl>
                                          <p:spTgt spid="856"/>
                                        </p:tgtEl>
                                      </p:cBhvr>
                                    </p:animEffect>
                                  </p:childTnLst>
                                </p:cTn>
                              </p:par>
                              <p:par>
                                <p:cTn id="27" presetID="16" presetClass="entr" presetSubtype="21" fill="hold" nodeType="withEffect">
                                  <p:stCondLst>
                                    <p:cond delay="0"/>
                                  </p:stCondLst>
                                  <p:childTnLst>
                                    <p:set>
                                      <p:cBhvr>
                                        <p:cTn id="28" dur="1" fill="hold">
                                          <p:stCondLst>
                                            <p:cond delay="0"/>
                                          </p:stCondLst>
                                        </p:cTn>
                                        <p:tgtEl>
                                          <p:spTgt spid="840"/>
                                        </p:tgtEl>
                                        <p:attrNameLst>
                                          <p:attrName>style.visibility</p:attrName>
                                        </p:attrNameLst>
                                      </p:cBhvr>
                                      <p:to>
                                        <p:strVal val="visible"/>
                                      </p:to>
                                    </p:set>
                                    <p:animEffect transition="in" filter="barn(inVertical)">
                                      <p:cBhvr>
                                        <p:cTn id="29" dur="500"/>
                                        <p:tgtEl>
                                          <p:spTgt spid="84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barn(inVertical)">
                                      <p:cBhvr>
                                        <p:cTn id="34" dur="500"/>
                                        <p:tgtEl>
                                          <p:spTgt spid="22"/>
                                        </p:tgtEl>
                                      </p:cBhvr>
                                    </p:animEffect>
                                  </p:childTnLst>
                                </p:cTn>
                              </p:par>
                              <p:par>
                                <p:cTn id="35" presetID="16" presetClass="entr" presetSubtype="21"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5" grpId="0"/>
      <p:bldP spid="856" grpId="0"/>
      <p:bldP spid="22" grpId="0"/>
      <p:bldP spid="2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71"/>
        <p:cNvGrpSpPr/>
        <p:nvPr/>
      </p:nvGrpSpPr>
      <p:grpSpPr>
        <a:xfrm>
          <a:off x="0" y="0"/>
          <a:ext cx="0" cy="0"/>
          <a:chOff x="0" y="0"/>
          <a:chExt cx="0" cy="0"/>
        </a:xfrm>
      </p:grpSpPr>
      <p:pic>
        <p:nvPicPr>
          <p:cNvPr id="1072" name="Google Shape;1072;p13"/>
          <p:cNvPicPr preferRelativeResize="0"/>
          <p:nvPr/>
        </p:nvPicPr>
        <p:blipFill rotWithShape="1">
          <a:blip r:embed="rId3">
            <a:alphaModFix/>
          </a:blip>
          <a:srcRect/>
          <a:stretch/>
        </p:blipFill>
        <p:spPr>
          <a:xfrm>
            <a:off x="58599" y="-7888"/>
            <a:ext cx="9144000" cy="6873776"/>
          </a:xfrm>
          <a:prstGeom prst="rect">
            <a:avLst/>
          </a:prstGeom>
          <a:noFill/>
          <a:ln>
            <a:noFill/>
          </a:ln>
        </p:spPr>
      </p:pic>
      <p:pic>
        <p:nvPicPr>
          <p:cNvPr id="1073" name="Google Shape;1073;p13"/>
          <p:cNvPicPr preferRelativeResize="0"/>
          <p:nvPr/>
        </p:nvPicPr>
        <p:blipFill rotWithShape="1">
          <a:blip r:embed="rId4">
            <a:alphaModFix/>
          </a:blip>
          <a:srcRect b="90000"/>
          <a:stretch/>
        </p:blipFill>
        <p:spPr>
          <a:xfrm>
            <a:off x="0" y="-34595"/>
            <a:ext cx="9144000" cy="685800"/>
          </a:xfrm>
          <a:prstGeom prst="rect">
            <a:avLst/>
          </a:prstGeom>
          <a:noFill/>
          <a:ln>
            <a:noFill/>
          </a:ln>
        </p:spPr>
      </p:pic>
      <p:pic>
        <p:nvPicPr>
          <p:cNvPr id="1074" name="Google Shape;1074;p13"/>
          <p:cNvPicPr preferRelativeResize="0"/>
          <p:nvPr/>
        </p:nvPicPr>
        <p:blipFill rotWithShape="1">
          <a:blip r:embed="rId4">
            <a:alphaModFix/>
          </a:blip>
          <a:srcRect b="90000"/>
          <a:stretch/>
        </p:blipFill>
        <p:spPr>
          <a:xfrm rot="10800000">
            <a:off x="0" y="6136633"/>
            <a:ext cx="9144000" cy="685800"/>
          </a:xfrm>
          <a:prstGeom prst="rect">
            <a:avLst/>
          </a:prstGeom>
          <a:noFill/>
          <a:ln>
            <a:noFill/>
          </a:ln>
        </p:spPr>
      </p:pic>
      <p:pic>
        <p:nvPicPr>
          <p:cNvPr id="1075" name="Google Shape;1075;p13"/>
          <p:cNvPicPr preferRelativeResize="0"/>
          <p:nvPr/>
        </p:nvPicPr>
        <p:blipFill rotWithShape="1">
          <a:blip r:embed="rId5">
            <a:alphaModFix/>
          </a:blip>
          <a:srcRect/>
          <a:stretch/>
        </p:blipFill>
        <p:spPr>
          <a:xfrm>
            <a:off x="2114197" y="2243162"/>
            <a:ext cx="2059724" cy="2746298"/>
          </a:xfrm>
          <a:prstGeom prst="rect">
            <a:avLst/>
          </a:prstGeom>
          <a:noFill/>
          <a:ln>
            <a:noFill/>
          </a:ln>
          <a:effectLst>
            <a:outerShdw blurRad="50800" dist="38100" dir="10800000" algn="r" rotWithShape="0">
              <a:srgbClr val="000000">
                <a:alpha val="40000"/>
              </a:srgbClr>
            </a:outerShdw>
          </a:effectLst>
        </p:spPr>
      </p:pic>
      <p:sp>
        <p:nvSpPr>
          <p:cNvPr id="1076" name="Google Shape;1076;p13"/>
          <p:cNvSpPr txBox="1"/>
          <p:nvPr/>
        </p:nvSpPr>
        <p:spPr>
          <a:xfrm>
            <a:off x="2721272" y="3203100"/>
            <a:ext cx="871689" cy="64633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002060"/>
                </a:solidFill>
                <a:effectLst/>
                <a:uLnTx/>
                <a:uFillTx/>
                <a:latin typeface="Times New Roman"/>
                <a:ea typeface="Times New Roman"/>
                <a:cs typeface="Times New Roman"/>
                <a:sym typeface="Times New Roman"/>
              </a:rPr>
              <a:t>II.</a:t>
            </a:r>
            <a:endParaRPr kumimoji="0" sz="1400" b="0" i="0" u="none" strike="noStrike" kern="0" cap="none" spc="0" normalizeH="0" baseline="0" noProof="0" dirty="0">
              <a:ln>
                <a:noFill/>
              </a:ln>
              <a:solidFill>
                <a:srgbClr val="002060"/>
              </a:solidFill>
              <a:effectLst/>
              <a:uLnTx/>
              <a:uFillTx/>
              <a:sym typeface="Arial"/>
            </a:endParaRPr>
          </a:p>
        </p:txBody>
      </p:sp>
      <p:pic>
        <p:nvPicPr>
          <p:cNvPr id="1077" name="Google Shape;1077;p13"/>
          <p:cNvPicPr preferRelativeResize="0"/>
          <p:nvPr/>
        </p:nvPicPr>
        <p:blipFill rotWithShape="1">
          <a:blip r:embed="rId4">
            <a:alphaModFix/>
          </a:blip>
          <a:srcRect l="83658" t="36888" b="49777"/>
          <a:stretch/>
        </p:blipFill>
        <p:spPr>
          <a:xfrm>
            <a:off x="7000807" y="2458153"/>
            <a:ext cx="840545" cy="914400"/>
          </a:xfrm>
          <a:prstGeom prst="rect">
            <a:avLst/>
          </a:prstGeom>
          <a:noFill/>
          <a:ln>
            <a:noFill/>
          </a:ln>
        </p:spPr>
      </p:pic>
      <p:pic>
        <p:nvPicPr>
          <p:cNvPr id="1078" name="Google Shape;1078;p13"/>
          <p:cNvPicPr preferRelativeResize="0"/>
          <p:nvPr/>
        </p:nvPicPr>
        <p:blipFill rotWithShape="1">
          <a:blip r:embed="rId6">
            <a:alphaModFix/>
          </a:blip>
          <a:srcRect/>
          <a:stretch/>
        </p:blipFill>
        <p:spPr>
          <a:xfrm>
            <a:off x="1078876" y="537440"/>
            <a:ext cx="1641491" cy="1524132"/>
          </a:xfrm>
          <a:prstGeom prst="rect">
            <a:avLst/>
          </a:prstGeom>
          <a:noFill/>
          <a:ln>
            <a:noFill/>
          </a:ln>
        </p:spPr>
      </p:pic>
      <p:pic>
        <p:nvPicPr>
          <p:cNvPr id="1079" name="Google Shape;1079;p13"/>
          <p:cNvPicPr preferRelativeResize="0"/>
          <p:nvPr/>
        </p:nvPicPr>
        <p:blipFill rotWithShape="1">
          <a:blip r:embed="rId7">
            <a:alphaModFix/>
          </a:blip>
          <a:srcRect/>
          <a:stretch/>
        </p:blipFill>
        <p:spPr>
          <a:xfrm>
            <a:off x="3269381" y="1401239"/>
            <a:ext cx="603557" cy="658425"/>
          </a:xfrm>
          <a:prstGeom prst="rect">
            <a:avLst/>
          </a:prstGeom>
          <a:noFill/>
          <a:ln>
            <a:noFill/>
          </a:ln>
        </p:spPr>
      </p:pic>
      <p:pic>
        <p:nvPicPr>
          <p:cNvPr id="1080" name="Google Shape;1080;p13"/>
          <p:cNvPicPr preferRelativeResize="0"/>
          <p:nvPr/>
        </p:nvPicPr>
        <p:blipFill rotWithShape="1">
          <a:blip r:embed="rId8">
            <a:alphaModFix/>
          </a:blip>
          <a:srcRect/>
          <a:stretch/>
        </p:blipFill>
        <p:spPr>
          <a:xfrm>
            <a:off x="5335255" y="1297598"/>
            <a:ext cx="845894" cy="865707"/>
          </a:xfrm>
          <a:prstGeom prst="rect">
            <a:avLst/>
          </a:prstGeom>
          <a:noFill/>
          <a:ln>
            <a:noFill/>
          </a:ln>
        </p:spPr>
      </p:pic>
      <p:pic>
        <p:nvPicPr>
          <p:cNvPr id="1081" name="Google Shape;1081;p13"/>
          <p:cNvPicPr preferRelativeResize="0"/>
          <p:nvPr/>
        </p:nvPicPr>
        <p:blipFill rotWithShape="1">
          <a:blip r:embed="rId9">
            <a:alphaModFix/>
          </a:blip>
          <a:srcRect/>
          <a:stretch/>
        </p:blipFill>
        <p:spPr>
          <a:xfrm>
            <a:off x="6719788" y="603369"/>
            <a:ext cx="2482811" cy="2560542"/>
          </a:xfrm>
          <a:prstGeom prst="rect">
            <a:avLst/>
          </a:prstGeom>
          <a:noFill/>
          <a:ln>
            <a:noFill/>
          </a:ln>
        </p:spPr>
      </p:pic>
      <p:pic>
        <p:nvPicPr>
          <p:cNvPr id="1082" name="Google Shape;1082;p13"/>
          <p:cNvPicPr preferRelativeResize="0"/>
          <p:nvPr/>
        </p:nvPicPr>
        <p:blipFill rotWithShape="1">
          <a:blip r:embed="rId10">
            <a:alphaModFix/>
          </a:blip>
          <a:srcRect/>
          <a:stretch/>
        </p:blipFill>
        <p:spPr>
          <a:xfrm>
            <a:off x="6459743" y="4607562"/>
            <a:ext cx="521253" cy="566977"/>
          </a:xfrm>
          <a:prstGeom prst="rect">
            <a:avLst/>
          </a:prstGeom>
          <a:noFill/>
          <a:ln>
            <a:noFill/>
          </a:ln>
        </p:spPr>
      </p:pic>
      <p:pic>
        <p:nvPicPr>
          <p:cNvPr id="1083" name="Google Shape;1083;p13"/>
          <p:cNvPicPr preferRelativeResize="0"/>
          <p:nvPr/>
        </p:nvPicPr>
        <p:blipFill rotWithShape="1">
          <a:blip r:embed="rId11">
            <a:alphaModFix/>
          </a:blip>
          <a:srcRect/>
          <a:stretch/>
        </p:blipFill>
        <p:spPr>
          <a:xfrm>
            <a:off x="2997997" y="4254872"/>
            <a:ext cx="1175106" cy="1469263"/>
          </a:xfrm>
          <a:prstGeom prst="rect">
            <a:avLst/>
          </a:prstGeom>
          <a:noFill/>
          <a:ln>
            <a:noFill/>
          </a:ln>
        </p:spPr>
      </p:pic>
      <p:pic>
        <p:nvPicPr>
          <p:cNvPr id="1084" name="Google Shape;1084;p13"/>
          <p:cNvPicPr preferRelativeResize="0"/>
          <p:nvPr/>
        </p:nvPicPr>
        <p:blipFill rotWithShape="1">
          <a:blip r:embed="rId12">
            <a:alphaModFix/>
          </a:blip>
          <a:srcRect/>
          <a:stretch/>
        </p:blipFill>
        <p:spPr>
          <a:xfrm>
            <a:off x="1810611" y="2195350"/>
            <a:ext cx="841321" cy="865707"/>
          </a:xfrm>
          <a:prstGeom prst="rect">
            <a:avLst/>
          </a:prstGeom>
          <a:noFill/>
          <a:ln>
            <a:noFill/>
          </a:ln>
        </p:spPr>
      </p:pic>
      <p:pic>
        <p:nvPicPr>
          <p:cNvPr id="1085" name="Google Shape;1085;p13"/>
          <p:cNvPicPr preferRelativeResize="0"/>
          <p:nvPr/>
        </p:nvPicPr>
        <p:blipFill rotWithShape="1">
          <a:blip r:embed="rId13">
            <a:alphaModFix/>
          </a:blip>
          <a:srcRect/>
          <a:stretch/>
        </p:blipFill>
        <p:spPr>
          <a:xfrm>
            <a:off x="7731036" y="3614425"/>
            <a:ext cx="763590" cy="951058"/>
          </a:xfrm>
          <a:prstGeom prst="rect">
            <a:avLst/>
          </a:prstGeom>
          <a:noFill/>
          <a:ln>
            <a:noFill/>
          </a:ln>
        </p:spPr>
      </p:pic>
      <p:pic>
        <p:nvPicPr>
          <p:cNvPr id="1086" name="Google Shape;1086;p13"/>
          <p:cNvPicPr preferRelativeResize="0"/>
          <p:nvPr/>
        </p:nvPicPr>
        <p:blipFill rotWithShape="1">
          <a:blip r:embed="rId14">
            <a:alphaModFix/>
          </a:blip>
          <a:srcRect/>
          <a:stretch/>
        </p:blipFill>
        <p:spPr>
          <a:xfrm>
            <a:off x="82203" y="2608808"/>
            <a:ext cx="2469094" cy="4761389"/>
          </a:xfrm>
          <a:prstGeom prst="rect">
            <a:avLst/>
          </a:prstGeom>
          <a:noFill/>
          <a:ln>
            <a:noFill/>
          </a:ln>
        </p:spPr>
      </p:pic>
      <p:sp>
        <p:nvSpPr>
          <p:cNvPr id="1087" name="Google Shape;1087;p13"/>
          <p:cNvSpPr txBox="1"/>
          <p:nvPr/>
        </p:nvSpPr>
        <p:spPr>
          <a:xfrm>
            <a:off x="3963983" y="3252957"/>
            <a:ext cx="3789820" cy="5847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srgbClr val="2F5496"/>
                </a:solidFill>
                <a:effectLst/>
                <a:uLnTx/>
                <a:uFillTx/>
                <a:latin typeface="Times New Roman"/>
                <a:ea typeface="Times New Roman"/>
                <a:cs typeface="Times New Roman"/>
                <a:sym typeface="Times New Roman"/>
              </a:rPr>
              <a:t>Luyện</a:t>
            </a:r>
            <a:r>
              <a:rPr kumimoji="0" lang="en-US" sz="3200" b="1" i="0" u="none" strike="noStrike" kern="0" cap="none" spc="0" normalizeH="0" noProof="0" dirty="0">
                <a:ln>
                  <a:noFill/>
                </a:ln>
                <a:solidFill>
                  <a:srgbClr val="2F5496"/>
                </a:solidFill>
                <a:effectLst/>
                <a:uLnTx/>
                <a:uFillTx/>
                <a:latin typeface="Times New Roman"/>
                <a:ea typeface="Times New Roman"/>
                <a:cs typeface="Times New Roman"/>
                <a:sym typeface="Times New Roman"/>
              </a:rPr>
              <a:t> </a:t>
            </a:r>
            <a:r>
              <a:rPr kumimoji="0" lang="en-US" sz="3200" b="1" i="0" u="none" strike="noStrike" kern="0" cap="none" spc="0" normalizeH="0" noProof="0" dirty="0" err="1">
                <a:ln>
                  <a:noFill/>
                </a:ln>
                <a:solidFill>
                  <a:srgbClr val="2F5496"/>
                </a:solidFill>
                <a:effectLst/>
                <a:uLnTx/>
                <a:uFillTx/>
                <a:latin typeface="Times New Roman"/>
                <a:ea typeface="Times New Roman"/>
                <a:cs typeface="Times New Roman"/>
                <a:sym typeface="Times New Roman"/>
              </a:rPr>
              <a:t>tập</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9348099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86"/>
                                        </p:tgtEl>
                                        <p:attrNameLst>
                                          <p:attrName>style.visibility</p:attrName>
                                        </p:attrNameLst>
                                      </p:cBhvr>
                                      <p:to>
                                        <p:strVal val="visible"/>
                                      </p:to>
                                    </p:set>
                                    <p:animEffect transition="in" filter="fade">
                                      <p:cBhvr>
                                        <p:cTn id="7" dur="1000"/>
                                        <p:tgtEl>
                                          <p:spTgt spid="1086"/>
                                        </p:tgtEl>
                                      </p:cBhvr>
                                    </p:animEffect>
                                  </p:childTnLst>
                                </p:cTn>
                              </p:par>
                              <p:par>
                                <p:cTn id="8" presetID="10" presetClass="entr" presetSubtype="0" fill="hold" nodeType="withEffect">
                                  <p:stCondLst>
                                    <p:cond delay="0"/>
                                  </p:stCondLst>
                                  <p:childTnLst>
                                    <p:set>
                                      <p:cBhvr>
                                        <p:cTn id="9" dur="1" fill="hold">
                                          <p:stCondLst>
                                            <p:cond delay="0"/>
                                          </p:stCondLst>
                                        </p:cTn>
                                        <p:tgtEl>
                                          <p:spTgt spid="1078"/>
                                        </p:tgtEl>
                                        <p:attrNameLst>
                                          <p:attrName>style.visibility</p:attrName>
                                        </p:attrNameLst>
                                      </p:cBhvr>
                                      <p:to>
                                        <p:strVal val="visible"/>
                                      </p:to>
                                    </p:set>
                                    <p:animEffect transition="in" filter="fade">
                                      <p:cBhvr>
                                        <p:cTn id="10" dur="1000"/>
                                        <p:tgtEl>
                                          <p:spTgt spid="1078"/>
                                        </p:tgtEl>
                                      </p:cBhvr>
                                    </p:animEffect>
                                  </p:childTnLst>
                                </p:cTn>
                              </p:par>
                              <p:par>
                                <p:cTn id="11" presetID="10" presetClass="entr" presetSubtype="0" fill="hold" nodeType="withEffect">
                                  <p:stCondLst>
                                    <p:cond delay="0"/>
                                  </p:stCondLst>
                                  <p:childTnLst>
                                    <p:set>
                                      <p:cBhvr>
                                        <p:cTn id="12" dur="1" fill="hold">
                                          <p:stCondLst>
                                            <p:cond delay="0"/>
                                          </p:stCondLst>
                                        </p:cTn>
                                        <p:tgtEl>
                                          <p:spTgt spid="1081"/>
                                        </p:tgtEl>
                                        <p:attrNameLst>
                                          <p:attrName>style.visibility</p:attrName>
                                        </p:attrNameLst>
                                      </p:cBhvr>
                                      <p:to>
                                        <p:strVal val="visible"/>
                                      </p:to>
                                    </p:set>
                                    <p:animEffect transition="in" filter="fade">
                                      <p:cBhvr>
                                        <p:cTn id="13" dur="1000"/>
                                        <p:tgtEl>
                                          <p:spTgt spid="1081"/>
                                        </p:tgtEl>
                                      </p:cBhvr>
                                    </p:animEffect>
                                  </p:childTnLst>
                                </p:cTn>
                              </p:par>
                              <p:par>
                                <p:cTn id="14" presetID="23" presetClass="entr" presetSubtype="16" fill="hold" nodeType="withEffect">
                                  <p:stCondLst>
                                    <p:cond delay="0"/>
                                  </p:stCondLst>
                                  <p:childTnLst>
                                    <p:set>
                                      <p:cBhvr>
                                        <p:cTn id="15" dur="1" fill="hold">
                                          <p:stCondLst>
                                            <p:cond delay="0"/>
                                          </p:stCondLst>
                                        </p:cTn>
                                        <p:tgtEl>
                                          <p:spTgt spid="1075"/>
                                        </p:tgtEl>
                                        <p:attrNameLst>
                                          <p:attrName>style.visibility</p:attrName>
                                        </p:attrNameLst>
                                      </p:cBhvr>
                                      <p:to>
                                        <p:strVal val="visible"/>
                                      </p:to>
                                    </p:set>
                                    <p:anim calcmode="lin" valueType="num">
                                      <p:cBhvr additive="base">
                                        <p:cTn id="16" dur="500"/>
                                        <p:tgtEl>
                                          <p:spTgt spid="1075"/>
                                        </p:tgtEl>
                                        <p:attrNameLst>
                                          <p:attrName>ppt_w</p:attrName>
                                        </p:attrNameLst>
                                      </p:cBhvr>
                                      <p:tavLst>
                                        <p:tav tm="0">
                                          <p:val>
                                            <p:strVal val="0"/>
                                          </p:val>
                                        </p:tav>
                                        <p:tav tm="100000">
                                          <p:val>
                                            <p:strVal val="#ppt_w"/>
                                          </p:val>
                                        </p:tav>
                                      </p:tavLst>
                                    </p:anim>
                                    <p:anim calcmode="lin" valueType="num">
                                      <p:cBhvr additive="base">
                                        <p:cTn id="17" dur="500"/>
                                        <p:tgtEl>
                                          <p:spTgt spid="1075"/>
                                        </p:tgtEl>
                                        <p:attrNameLst>
                                          <p:attrName>ppt_h</p:attrName>
                                        </p:attrNameLst>
                                      </p:cBhvr>
                                      <p:tavLst>
                                        <p:tav tm="0">
                                          <p:val>
                                            <p:strVal val="0"/>
                                          </p:val>
                                        </p:tav>
                                        <p:tav tm="100000">
                                          <p:val>
                                            <p:strVal val="#ppt_h"/>
                                          </p:val>
                                        </p:tav>
                                      </p:tavLst>
                                    </p:anim>
                                  </p:childTnLst>
                                </p:cTn>
                              </p:par>
                              <p:par>
                                <p:cTn id="18" presetID="23" presetClass="entr" presetSubtype="16" fill="hold" nodeType="withEffect">
                                  <p:stCondLst>
                                    <p:cond delay="0"/>
                                  </p:stCondLst>
                                  <p:childTnLst>
                                    <p:set>
                                      <p:cBhvr>
                                        <p:cTn id="19" dur="1" fill="hold">
                                          <p:stCondLst>
                                            <p:cond delay="0"/>
                                          </p:stCondLst>
                                        </p:cTn>
                                        <p:tgtEl>
                                          <p:spTgt spid="1076"/>
                                        </p:tgtEl>
                                        <p:attrNameLst>
                                          <p:attrName>style.visibility</p:attrName>
                                        </p:attrNameLst>
                                      </p:cBhvr>
                                      <p:to>
                                        <p:strVal val="visible"/>
                                      </p:to>
                                    </p:set>
                                    <p:anim calcmode="lin" valueType="num">
                                      <p:cBhvr additive="base">
                                        <p:cTn id="20" dur="500"/>
                                        <p:tgtEl>
                                          <p:spTgt spid="1076"/>
                                        </p:tgtEl>
                                        <p:attrNameLst>
                                          <p:attrName>ppt_w</p:attrName>
                                        </p:attrNameLst>
                                      </p:cBhvr>
                                      <p:tavLst>
                                        <p:tav tm="0">
                                          <p:val>
                                            <p:strVal val="0"/>
                                          </p:val>
                                        </p:tav>
                                        <p:tav tm="100000">
                                          <p:val>
                                            <p:strVal val="#ppt_w"/>
                                          </p:val>
                                        </p:tav>
                                      </p:tavLst>
                                    </p:anim>
                                    <p:anim calcmode="lin" valueType="num">
                                      <p:cBhvr additive="base">
                                        <p:cTn id="21" dur="500"/>
                                        <p:tgtEl>
                                          <p:spTgt spid="1076"/>
                                        </p:tgtEl>
                                        <p:attrNameLst>
                                          <p:attrName>ppt_h</p:attrName>
                                        </p:attrNameLst>
                                      </p:cBhvr>
                                      <p:tavLst>
                                        <p:tav tm="0">
                                          <p:val>
                                            <p:strVal val="0"/>
                                          </p:val>
                                        </p:tav>
                                        <p:tav tm="100000">
                                          <p:val>
                                            <p:strVal val="#ppt_h"/>
                                          </p:val>
                                        </p:tav>
                                      </p:tavLst>
                                    </p:anim>
                                  </p:childTnLst>
                                </p:cTn>
                              </p:par>
                              <p:par>
                                <p:cTn id="22" presetID="10" presetClass="entr" presetSubtype="0" fill="hold" nodeType="withEffect">
                                  <p:stCondLst>
                                    <p:cond delay="0"/>
                                  </p:stCondLst>
                                  <p:childTnLst>
                                    <p:set>
                                      <p:cBhvr>
                                        <p:cTn id="23" dur="1" fill="hold">
                                          <p:stCondLst>
                                            <p:cond delay="0"/>
                                          </p:stCondLst>
                                        </p:cTn>
                                        <p:tgtEl>
                                          <p:spTgt spid="1087"/>
                                        </p:tgtEl>
                                        <p:attrNameLst>
                                          <p:attrName>style.visibility</p:attrName>
                                        </p:attrNameLst>
                                      </p:cBhvr>
                                      <p:to>
                                        <p:strVal val="visible"/>
                                      </p:to>
                                    </p:set>
                                    <p:animEffect transition="in" filter="fade">
                                      <p:cBhvr>
                                        <p:cTn id="24" dur="500"/>
                                        <p:tgtEl>
                                          <p:spTgt spid="10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70"/>
        <p:cNvGrpSpPr/>
        <p:nvPr/>
      </p:nvGrpSpPr>
      <p:grpSpPr>
        <a:xfrm>
          <a:off x="0" y="0"/>
          <a:ext cx="0" cy="0"/>
          <a:chOff x="0" y="0"/>
          <a:chExt cx="0" cy="0"/>
        </a:xfrm>
      </p:grpSpPr>
      <p:pic>
        <p:nvPicPr>
          <p:cNvPr id="1171" name="Google Shape;1171;p19"/>
          <p:cNvPicPr preferRelativeResize="0"/>
          <p:nvPr/>
        </p:nvPicPr>
        <p:blipFill rotWithShape="1">
          <a:blip r:embed="rId3">
            <a:alphaModFix/>
          </a:blip>
          <a:srcRect l="79111" t="60443" b="9333"/>
          <a:stretch/>
        </p:blipFill>
        <p:spPr>
          <a:xfrm>
            <a:off x="6489672" y="2161526"/>
            <a:ext cx="2530876" cy="4759706"/>
          </a:xfrm>
          <a:prstGeom prst="rect">
            <a:avLst/>
          </a:prstGeom>
          <a:noFill/>
          <a:ln>
            <a:noFill/>
          </a:ln>
        </p:spPr>
      </p:pic>
      <p:pic>
        <p:nvPicPr>
          <p:cNvPr id="1172" name="Google Shape;1172;p19"/>
          <p:cNvPicPr preferRelativeResize="0"/>
          <p:nvPr/>
        </p:nvPicPr>
        <p:blipFill rotWithShape="1">
          <a:blip r:embed="rId4">
            <a:alphaModFix/>
          </a:blip>
          <a:srcRect l="83658" t="36888" b="49777"/>
          <a:stretch/>
        </p:blipFill>
        <p:spPr>
          <a:xfrm>
            <a:off x="3729898" y="229107"/>
            <a:ext cx="605758" cy="658983"/>
          </a:xfrm>
          <a:prstGeom prst="rect">
            <a:avLst/>
          </a:prstGeom>
          <a:noFill/>
          <a:ln>
            <a:noFill/>
          </a:ln>
        </p:spPr>
      </p:pic>
      <p:pic>
        <p:nvPicPr>
          <p:cNvPr id="1173" name="Google Shape;1173;p19"/>
          <p:cNvPicPr preferRelativeResize="0"/>
          <p:nvPr/>
        </p:nvPicPr>
        <p:blipFill rotWithShape="1">
          <a:blip r:embed="rId5">
            <a:alphaModFix/>
          </a:blip>
          <a:srcRect l="12987" t="26830" r="75844" b="43247"/>
          <a:stretch/>
        </p:blipFill>
        <p:spPr>
          <a:xfrm>
            <a:off x="4335656" y="127523"/>
            <a:ext cx="842554" cy="862149"/>
          </a:xfrm>
          <a:prstGeom prst="rect">
            <a:avLst/>
          </a:prstGeom>
          <a:noFill/>
          <a:ln>
            <a:noFill/>
          </a:ln>
        </p:spPr>
      </p:pic>
      <p:pic>
        <p:nvPicPr>
          <p:cNvPr id="1174" name="Google Shape;1174;p19"/>
          <p:cNvPicPr preferRelativeResize="0"/>
          <p:nvPr/>
        </p:nvPicPr>
        <p:blipFill rotWithShape="1">
          <a:blip r:embed="rId5">
            <a:alphaModFix/>
          </a:blip>
          <a:srcRect l="12987" t="26830" r="75844" b="43247"/>
          <a:stretch/>
        </p:blipFill>
        <p:spPr>
          <a:xfrm>
            <a:off x="5178210" y="127523"/>
            <a:ext cx="842554" cy="862149"/>
          </a:xfrm>
          <a:prstGeom prst="rect">
            <a:avLst/>
          </a:prstGeom>
          <a:noFill/>
          <a:ln>
            <a:noFill/>
          </a:ln>
        </p:spPr>
      </p:pic>
      <p:pic>
        <p:nvPicPr>
          <p:cNvPr id="1175" name="Google Shape;1175;p19"/>
          <p:cNvPicPr preferRelativeResize="0"/>
          <p:nvPr/>
        </p:nvPicPr>
        <p:blipFill rotWithShape="1">
          <a:blip r:embed="rId3">
            <a:alphaModFix/>
          </a:blip>
          <a:srcRect t="9905" r="71460" b="70286"/>
          <a:stretch/>
        </p:blipFill>
        <p:spPr>
          <a:xfrm>
            <a:off x="7543821" y="1734752"/>
            <a:ext cx="1930717" cy="1786826"/>
          </a:xfrm>
          <a:prstGeom prst="rect">
            <a:avLst/>
          </a:prstGeom>
          <a:noFill/>
          <a:ln>
            <a:noFill/>
          </a:ln>
        </p:spPr>
      </p:pic>
      <p:sp>
        <p:nvSpPr>
          <p:cNvPr id="2" name="Rectangle 1">
            <a:extLst>
              <a:ext uri="{FF2B5EF4-FFF2-40B4-BE49-F238E27FC236}">
                <a16:creationId xmlns:a16="http://schemas.microsoft.com/office/drawing/2014/main" id="{37EE87CE-1631-406E-95BE-780CAA346A82}"/>
              </a:ext>
            </a:extLst>
          </p:cNvPr>
          <p:cNvSpPr/>
          <p:nvPr/>
        </p:nvSpPr>
        <p:spPr>
          <a:xfrm>
            <a:off x="154049" y="428600"/>
            <a:ext cx="3038011" cy="661207"/>
          </a:xfrm>
          <a:prstGeom prst="rect">
            <a:avLst/>
          </a:prstGeom>
        </p:spPr>
        <p:txBody>
          <a:bodyPr wrap="none">
            <a:spAutoFit/>
          </a:bodyPr>
          <a:lstStyle/>
          <a:p>
            <a:pPr algn="just">
              <a:lnSpc>
                <a:spcPct val="150000"/>
              </a:lnSpc>
            </a:pPr>
            <a:r>
              <a:rPr lang="nl-NL" sz="2800" b="1" kern="100" dirty="0">
                <a:latin typeface="Times New Roman" panose="02020603050405020304" pitchFamily="18" charset="0"/>
                <a:ea typeface="SimSun" panose="02010600030101010101" pitchFamily="2" charset="-122"/>
              </a:rPr>
              <a:t>Bài tập 1/ trang 56</a:t>
            </a:r>
            <a:endParaRPr lang="en-US" sz="2800" kern="100" dirty="0">
              <a:latin typeface="Times New Roman" panose="02020603050405020304" pitchFamily="18" charset="0"/>
              <a:ea typeface="SimSun" panose="02010600030101010101" pitchFamily="2" charset="-122"/>
            </a:endParaRPr>
          </a:p>
        </p:txBody>
      </p:sp>
      <p:sp>
        <p:nvSpPr>
          <p:cNvPr id="3" name="Rectangle 2">
            <a:extLst>
              <a:ext uri="{FF2B5EF4-FFF2-40B4-BE49-F238E27FC236}">
                <a16:creationId xmlns:a16="http://schemas.microsoft.com/office/drawing/2014/main" id="{69E563F5-8F63-49DE-9236-A78CC539D6D8}"/>
              </a:ext>
            </a:extLst>
          </p:cNvPr>
          <p:cNvSpPr/>
          <p:nvPr/>
        </p:nvSpPr>
        <p:spPr>
          <a:xfrm>
            <a:off x="386274" y="1905506"/>
            <a:ext cx="6103398" cy="1200329"/>
          </a:xfrm>
          <a:prstGeom prst="rect">
            <a:avLst/>
          </a:prstGeom>
        </p:spPr>
        <p:txBody>
          <a:bodyPr wrap="square">
            <a:spAutoFit/>
          </a:bodyPr>
          <a:lstStyle/>
          <a:p>
            <a:pPr algn="just"/>
            <a:r>
              <a:rPr lang="vi-VN" sz="2400" dirty="0">
                <a:latin typeface="+mj-lt"/>
              </a:rPr>
              <a:t>a. Từ khi biết nhìn nhận và suy nghĩ, tôi dần dần hiểu ra rằng, thế giới này là muôn màu muôn vẻ, vô tận và hấp dẫn lạ lùng.</a:t>
            </a:r>
          </a:p>
        </p:txBody>
      </p:sp>
      <p:sp>
        <p:nvSpPr>
          <p:cNvPr id="4" name="Rectangle 3">
            <a:extLst>
              <a:ext uri="{FF2B5EF4-FFF2-40B4-BE49-F238E27FC236}">
                <a16:creationId xmlns:a16="http://schemas.microsoft.com/office/drawing/2014/main" id="{7B0D738B-F2E1-4C5A-9775-006FC9D85DBC}"/>
              </a:ext>
            </a:extLst>
          </p:cNvPr>
          <p:cNvSpPr/>
          <p:nvPr/>
        </p:nvSpPr>
        <p:spPr>
          <a:xfrm>
            <a:off x="3313487" y="558597"/>
            <a:ext cx="4572000" cy="1200329"/>
          </a:xfrm>
          <a:prstGeom prst="rect">
            <a:avLst/>
          </a:prstGeom>
        </p:spPr>
        <p:txBody>
          <a:bodyPr>
            <a:spAutoFit/>
          </a:bodyPr>
          <a:lstStyle/>
          <a:p>
            <a:pPr lvl="0" algn="just"/>
            <a:r>
              <a:rPr lang="vi-VN" sz="2400" dirty="0">
                <a:latin typeface="Times New Roman" panose="02020603050405020304" pitchFamily="18" charset="0"/>
              </a:rPr>
              <a:t>Chỉ ra trạng ngữ trong các câu sau và cho biết chức năng của trạng ngữ ở từng câu:</a:t>
            </a:r>
          </a:p>
        </p:txBody>
      </p:sp>
      <p:sp>
        <p:nvSpPr>
          <p:cNvPr id="5" name="Rectangle 4">
            <a:extLst>
              <a:ext uri="{FF2B5EF4-FFF2-40B4-BE49-F238E27FC236}">
                <a16:creationId xmlns:a16="http://schemas.microsoft.com/office/drawing/2014/main" id="{741B8B68-49A1-4551-83EC-BA4D996BD240}"/>
              </a:ext>
            </a:extLst>
          </p:cNvPr>
          <p:cNvSpPr/>
          <p:nvPr/>
        </p:nvSpPr>
        <p:spPr>
          <a:xfrm>
            <a:off x="386272" y="3111830"/>
            <a:ext cx="5943505" cy="461665"/>
          </a:xfrm>
          <a:prstGeom prst="rect">
            <a:avLst/>
          </a:prstGeom>
        </p:spPr>
        <p:txBody>
          <a:bodyPr wrap="square">
            <a:spAutoFit/>
          </a:bodyPr>
          <a:lstStyle/>
          <a:p>
            <a:pPr lvl="0" algn="just"/>
            <a:r>
              <a:rPr lang="vi-VN" sz="2400" dirty="0">
                <a:latin typeface="Times New Roman" panose="02020603050405020304" pitchFamily="18" charset="0"/>
              </a:rPr>
              <a:t>b. Giờ đây, mẹ tôi đã khuất và tôi cũng đã lớn.</a:t>
            </a:r>
          </a:p>
        </p:txBody>
      </p:sp>
      <p:sp>
        <p:nvSpPr>
          <p:cNvPr id="6" name="Rectangle 5">
            <a:extLst>
              <a:ext uri="{FF2B5EF4-FFF2-40B4-BE49-F238E27FC236}">
                <a16:creationId xmlns:a16="http://schemas.microsoft.com/office/drawing/2014/main" id="{744F61DA-E7B6-435F-BFF6-D4D71DB3FCF3}"/>
              </a:ext>
            </a:extLst>
          </p:cNvPr>
          <p:cNvSpPr/>
          <p:nvPr/>
        </p:nvSpPr>
        <p:spPr>
          <a:xfrm>
            <a:off x="386272" y="3571883"/>
            <a:ext cx="6023405" cy="1569660"/>
          </a:xfrm>
          <a:prstGeom prst="rect">
            <a:avLst/>
          </a:prstGeom>
        </p:spPr>
        <p:txBody>
          <a:bodyPr wrap="square">
            <a:spAutoFit/>
          </a:bodyPr>
          <a:lstStyle/>
          <a:p>
            <a:pPr lvl="0" algn="just"/>
            <a:r>
              <a:rPr lang="vi-VN" sz="2400" dirty="0">
                <a:latin typeface="Times New Roman" panose="02020603050405020304" pitchFamily="18" charset="0"/>
              </a:rPr>
              <a:t>c. Dù có ý định tốt đẹp, những người thân yêu của ta đôi lúc cũng không hẳn đúng khi ngăn cản, không để ta được sống với con người thực của mình.</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70"/>
        <p:cNvGrpSpPr/>
        <p:nvPr/>
      </p:nvGrpSpPr>
      <p:grpSpPr>
        <a:xfrm>
          <a:off x="0" y="0"/>
          <a:ext cx="0" cy="0"/>
          <a:chOff x="0" y="0"/>
          <a:chExt cx="0" cy="0"/>
        </a:xfrm>
      </p:grpSpPr>
      <p:pic>
        <p:nvPicPr>
          <p:cNvPr id="1171" name="Google Shape;1171;p19"/>
          <p:cNvPicPr preferRelativeResize="0"/>
          <p:nvPr/>
        </p:nvPicPr>
        <p:blipFill rotWithShape="1">
          <a:blip r:embed="rId3">
            <a:alphaModFix/>
          </a:blip>
          <a:srcRect l="79111" t="60443" b="9333"/>
          <a:stretch/>
        </p:blipFill>
        <p:spPr>
          <a:xfrm>
            <a:off x="4035121" y="2064245"/>
            <a:ext cx="3719464" cy="4759706"/>
          </a:xfrm>
          <a:prstGeom prst="rect">
            <a:avLst/>
          </a:prstGeom>
          <a:noFill/>
          <a:ln>
            <a:noFill/>
          </a:ln>
        </p:spPr>
      </p:pic>
      <p:pic>
        <p:nvPicPr>
          <p:cNvPr id="1172" name="Google Shape;1172;p19"/>
          <p:cNvPicPr preferRelativeResize="0"/>
          <p:nvPr/>
        </p:nvPicPr>
        <p:blipFill rotWithShape="1">
          <a:blip r:embed="rId4">
            <a:alphaModFix/>
          </a:blip>
          <a:srcRect l="83658" t="36888" b="49777"/>
          <a:stretch/>
        </p:blipFill>
        <p:spPr>
          <a:xfrm>
            <a:off x="3729898" y="229107"/>
            <a:ext cx="605758" cy="658983"/>
          </a:xfrm>
          <a:prstGeom prst="rect">
            <a:avLst/>
          </a:prstGeom>
          <a:noFill/>
          <a:ln>
            <a:noFill/>
          </a:ln>
        </p:spPr>
      </p:pic>
      <p:pic>
        <p:nvPicPr>
          <p:cNvPr id="1173" name="Google Shape;1173;p19"/>
          <p:cNvPicPr preferRelativeResize="0"/>
          <p:nvPr/>
        </p:nvPicPr>
        <p:blipFill rotWithShape="1">
          <a:blip r:embed="rId5">
            <a:alphaModFix/>
          </a:blip>
          <a:srcRect l="12987" t="26830" r="75844" b="43247"/>
          <a:stretch/>
        </p:blipFill>
        <p:spPr>
          <a:xfrm>
            <a:off x="4335656" y="127523"/>
            <a:ext cx="842554" cy="862149"/>
          </a:xfrm>
          <a:prstGeom prst="rect">
            <a:avLst/>
          </a:prstGeom>
          <a:noFill/>
          <a:ln>
            <a:noFill/>
          </a:ln>
        </p:spPr>
      </p:pic>
      <p:pic>
        <p:nvPicPr>
          <p:cNvPr id="1174" name="Google Shape;1174;p19"/>
          <p:cNvPicPr preferRelativeResize="0"/>
          <p:nvPr/>
        </p:nvPicPr>
        <p:blipFill rotWithShape="1">
          <a:blip r:embed="rId5">
            <a:alphaModFix/>
          </a:blip>
          <a:srcRect l="12987" t="26830" r="75844" b="43247"/>
          <a:stretch/>
        </p:blipFill>
        <p:spPr>
          <a:xfrm>
            <a:off x="5178210" y="127523"/>
            <a:ext cx="842554" cy="862149"/>
          </a:xfrm>
          <a:prstGeom prst="rect">
            <a:avLst/>
          </a:prstGeom>
          <a:noFill/>
          <a:ln>
            <a:noFill/>
          </a:ln>
        </p:spPr>
      </p:pic>
      <p:pic>
        <p:nvPicPr>
          <p:cNvPr id="1175" name="Google Shape;1175;p19"/>
          <p:cNvPicPr preferRelativeResize="0"/>
          <p:nvPr/>
        </p:nvPicPr>
        <p:blipFill rotWithShape="1">
          <a:blip r:embed="rId3">
            <a:alphaModFix/>
          </a:blip>
          <a:srcRect t="9905" r="71460" b="70286"/>
          <a:stretch/>
        </p:blipFill>
        <p:spPr>
          <a:xfrm>
            <a:off x="7543821" y="1734752"/>
            <a:ext cx="1930717" cy="1786826"/>
          </a:xfrm>
          <a:prstGeom prst="rect">
            <a:avLst/>
          </a:prstGeom>
          <a:noFill/>
          <a:ln>
            <a:noFill/>
          </a:ln>
        </p:spPr>
      </p:pic>
      <p:sp>
        <p:nvSpPr>
          <p:cNvPr id="2" name="Rectangle 1">
            <a:extLst>
              <a:ext uri="{FF2B5EF4-FFF2-40B4-BE49-F238E27FC236}">
                <a16:creationId xmlns:a16="http://schemas.microsoft.com/office/drawing/2014/main" id="{37EE87CE-1631-406E-95BE-780CAA346A82}"/>
              </a:ext>
            </a:extLst>
          </p:cNvPr>
          <p:cNvSpPr/>
          <p:nvPr/>
        </p:nvSpPr>
        <p:spPr>
          <a:xfrm>
            <a:off x="154049" y="428600"/>
            <a:ext cx="3038011" cy="661207"/>
          </a:xfrm>
          <a:prstGeom prst="rect">
            <a:avLst/>
          </a:prstGeom>
        </p:spPr>
        <p:txBody>
          <a:bodyPr wrap="none">
            <a:spAutoFit/>
          </a:bodyPr>
          <a:lstStyle/>
          <a:p>
            <a:pPr algn="just">
              <a:lnSpc>
                <a:spcPct val="150000"/>
              </a:lnSpc>
            </a:pPr>
            <a:r>
              <a:rPr lang="nl-NL" sz="2800" b="1" kern="100" dirty="0">
                <a:latin typeface="Times New Roman" panose="02020603050405020304" pitchFamily="18" charset="0"/>
                <a:ea typeface="SimSun" panose="02010600030101010101" pitchFamily="2" charset="-122"/>
              </a:rPr>
              <a:t>Bài tập 1/ trang 56</a:t>
            </a:r>
            <a:endParaRPr lang="en-US" sz="2800" kern="100" dirty="0">
              <a:latin typeface="Times New Roman" panose="02020603050405020304" pitchFamily="18" charset="0"/>
              <a:ea typeface="SimSun" panose="02010600030101010101" pitchFamily="2" charset="-122"/>
            </a:endParaRPr>
          </a:p>
        </p:txBody>
      </p:sp>
      <p:sp>
        <p:nvSpPr>
          <p:cNvPr id="3" name="Rectangle 2">
            <a:extLst>
              <a:ext uri="{FF2B5EF4-FFF2-40B4-BE49-F238E27FC236}">
                <a16:creationId xmlns:a16="http://schemas.microsoft.com/office/drawing/2014/main" id="{69E563F5-8F63-49DE-9236-A78CC539D6D8}"/>
              </a:ext>
            </a:extLst>
          </p:cNvPr>
          <p:cNvSpPr/>
          <p:nvPr/>
        </p:nvSpPr>
        <p:spPr>
          <a:xfrm>
            <a:off x="386274" y="1905506"/>
            <a:ext cx="6103398" cy="1200329"/>
          </a:xfrm>
          <a:prstGeom prst="rect">
            <a:avLst/>
          </a:prstGeom>
        </p:spPr>
        <p:txBody>
          <a:bodyPr wrap="square">
            <a:spAutoFit/>
          </a:bodyPr>
          <a:lstStyle/>
          <a:p>
            <a:pPr algn="just"/>
            <a:r>
              <a:rPr lang="vi-VN" sz="2400" dirty="0">
                <a:latin typeface="+mj-lt"/>
              </a:rPr>
              <a:t>a. Từ khi biết nhìn nhận và suy nghĩ, tôi dần dần hiểu ra rằng, thế giới này là muôn màu muôn vẻ, vô tận và hấp dẫn lạ lùng.</a:t>
            </a:r>
          </a:p>
        </p:txBody>
      </p:sp>
      <p:sp>
        <p:nvSpPr>
          <p:cNvPr id="4" name="Rectangle 3">
            <a:extLst>
              <a:ext uri="{FF2B5EF4-FFF2-40B4-BE49-F238E27FC236}">
                <a16:creationId xmlns:a16="http://schemas.microsoft.com/office/drawing/2014/main" id="{7B0D738B-F2E1-4C5A-9775-006FC9D85DBC}"/>
              </a:ext>
            </a:extLst>
          </p:cNvPr>
          <p:cNvSpPr/>
          <p:nvPr/>
        </p:nvSpPr>
        <p:spPr>
          <a:xfrm>
            <a:off x="3313487" y="558597"/>
            <a:ext cx="4572000" cy="1200329"/>
          </a:xfrm>
          <a:prstGeom prst="rect">
            <a:avLst/>
          </a:prstGeom>
        </p:spPr>
        <p:txBody>
          <a:bodyPr>
            <a:spAutoFit/>
          </a:bodyPr>
          <a:lstStyle/>
          <a:p>
            <a:pPr lvl="0" algn="just"/>
            <a:r>
              <a:rPr lang="vi-VN" sz="2400" dirty="0">
                <a:latin typeface="Times New Roman" panose="02020603050405020304" pitchFamily="18" charset="0"/>
              </a:rPr>
              <a:t>Chỉ ra trạng ngữ trong các câu sau và cho biết chức năng của trạng ngữ ở từng câu:</a:t>
            </a:r>
          </a:p>
        </p:txBody>
      </p:sp>
      <p:cxnSp>
        <p:nvCxnSpPr>
          <p:cNvPr id="8" name="Straight Connector 7">
            <a:extLst>
              <a:ext uri="{FF2B5EF4-FFF2-40B4-BE49-F238E27FC236}">
                <a16:creationId xmlns:a16="http://schemas.microsoft.com/office/drawing/2014/main" id="{54691BA9-0B07-4674-9C4A-C73630ADB94B}"/>
              </a:ext>
            </a:extLst>
          </p:cNvPr>
          <p:cNvCxnSpPr>
            <a:cxnSpLocks/>
          </p:cNvCxnSpPr>
          <p:nvPr/>
        </p:nvCxnSpPr>
        <p:spPr>
          <a:xfrm>
            <a:off x="834500" y="2263806"/>
            <a:ext cx="400383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0D4F174-049B-4444-8947-B93C2CEA3A69}"/>
              </a:ext>
            </a:extLst>
          </p:cNvPr>
          <p:cNvSpPr/>
          <p:nvPr/>
        </p:nvSpPr>
        <p:spPr>
          <a:xfrm>
            <a:off x="386274" y="3181902"/>
            <a:ext cx="2989857" cy="660758"/>
          </a:xfrm>
          <a:prstGeom prst="rect">
            <a:avLst/>
          </a:prstGeom>
        </p:spPr>
        <p:txBody>
          <a:bodyPr wrap="none">
            <a:spAutoFit/>
          </a:bodyPr>
          <a:lstStyle/>
          <a:p>
            <a:pPr algn="just">
              <a:lnSpc>
                <a:spcPct val="150000"/>
              </a:lnSpc>
            </a:pPr>
            <a:r>
              <a:rPr lang="nl-NL" sz="2800" kern="100" dirty="0">
                <a:latin typeface="Times New Roman" panose="02020603050405020304" pitchFamily="18" charset="0"/>
                <a:ea typeface="SimSun" panose="02010600030101010101" pitchFamily="2" charset="-122"/>
                <a:sym typeface="Wingdings" panose="05000000000000000000" pitchFamily="2" charset="2"/>
              </a:rPr>
              <a:t></a:t>
            </a:r>
            <a:r>
              <a:rPr lang="nl-NL" sz="2800" kern="100" dirty="0">
                <a:latin typeface="Times New Roman" panose="02020603050405020304" pitchFamily="18" charset="0"/>
                <a:ea typeface="SimSun" panose="02010600030101010101" pitchFamily="2" charset="-122"/>
              </a:rPr>
              <a:t> TN chỉ thời gian</a:t>
            </a:r>
            <a:endParaRPr lang="en-US" sz="2800" kern="100" dirty="0">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40617920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70"/>
        <p:cNvGrpSpPr/>
        <p:nvPr/>
      </p:nvGrpSpPr>
      <p:grpSpPr>
        <a:xfrm>
          <a:off x="0" y="0"/>
          <a:ext cx="0" cy="0"/>
          <a:chOff x="0" y="0"/>
          <a:chExt cx="0" cy="0"/>
        </a:xfrm>
      </p:grpSpPr>
      <p:pic>
        <p:nvPicPr>
          <p:cNvPr id="1171" name="Google Shape;1171;p19"/>
          <p:cNvPicPr preferRelativeResize="0"/>
          <p:nvPr/>
        </p:nvPicPr>
        <p:blipFill rotWithShape="1">
          <a:blip r:embed="rId3">
            <a:alphaModFix/>
          </a:blip>
          <a:srcRect l="79111" t="60443" b="9333"/>
          <a:stretch/>
        </p:blipFill>
        <p:spPr>
          <a:xfrm>
            <a:off x="5929544" y="2165827"/>
            <a:ext cx="2989857" cy="4759706"/>
          </a:xfrm>
          <a:prstGeom prst="rect">
            <a:avLst/>
          </a:prstGeom>
          <a:noFill/>
          <a:ln>
            <a:noFill/>
          </a:ln>
        </p:spPr>
      </p:pic>
      <p:pic>
        <p:nvPicPr>
          <p:cNvPr id="1172" name="Google Shape;1172;p19"/>
          <p:cNvPicPr preferRelativeResize="0"/>
          <p:nvPr/>
        </p:nvPicPr>
        <p:blipFill rotWithShape="1">
          <a:blip r:embed="rId4">
            <a:alphaModFix/>
          </a:blip>
          <a:srcRect l="83658" t="36888" b="49777"/>
          <a:stretch/>
        </p:blipFill>
        <p:spPr>
          <a:xfrm>
            <a:off x="3729898" y="229107"/>
            <a:ext cx="605758" cy="658983"/>
          </a:xfrm>
          <a:prstGeom prst="rect">
            <a:avLst/>
          </a:prstGeom>
          <a:noFill/>
          <a:ln>
            <a:noFill/>
          </a:ln>
        </p:spPr>
      </p:pic>
      <p:pic>
        <p:nvPicPr>
          <p:cNvPr id="1173" name="Google Shape;1173;p19"/>
          <p:cNvPicPr preferRelativeResize="0"/>
          <p:nvPr/>
        </p:nvPicPr>
        <p:blipFill rotWithShape="1">
          <a:blip r:embed="rId5">
            <a:alphaModFix/>
          </a:blip>
          <a:srcRect l="12987" t="26830" r="75844" b="43247"/>
          <a:stretch/>
        </p:blipFill>
        <p:spPr>
          <a:xfrm>
            <a:off x="4335656" y="127523"/>
            <a:ext cx="842554" cy="862149"/>
          </a:xfrm>
          <a:prstGeom prst="rect">
            <a:avLst/>
          </a:prstGeom>
          <a:noFill/>
          <a:ln>
            <a:noFill/>
          </a:ln>
        </p:spPr>
      </p:pic>
      <p:pic>
        <p:nvPicPr>
          <p:cNvPr id="1174" name="Google Shape;1174;p19"/>
          <p:cNvPicPr preferRelativeResize="0"/>
          <p:nvPr/>
        </p:nvPicPr>
        <p:blipFill rotWithShape="1">
          <a:blip r:embed="rId5">
            <a:alphaModFix/>
          </a:blip>
          <a:srcRect l="12987" t="26830" r="75844" b="43247"/>
          <a:stretch/>
        </p:blipFill>
        <p:spPr>
          <a:xfrm>
            <a:off x="5178210" y="127523"/>
            <a:ext cx="842554" cy="862149"/>
          </a:xfrm>
          <a:prstGeom prst="rect">
            <a:avLst/>
          </a:prstGeom>
          <a:noFill/>
          <a:ln>
            <a:noFill/>
          </a:ln>
        </p:spPr>
      </p:pic>
      <p:pic>
        <p:nvPicPr>
          <p:cNvPr id="1175" name="Google Shape;1175;p19"/>
          <p:cNvPicPr preferRelativeResize="0"/>
          <p:nvPr/>
        </p:nvPicPr>
        <p:blipFill rotWithShape="1">
          <a:blip r:embed="rId3">
            <a:alphaModFix/>
          </a:blip>
          <a:srcRect t="9905" r="71460" b="70286"/>
          <a:stretch/>
        </p:blipFill>
        <p:spPr>
          <a:xfrm>
            <a:off x="7424472" y="885728"/>
            <a:ext cx="1930717" cy="1786826"/>
          </a:xfrm>
          <a:prstGeom prst="rect">
            <a:avLst/>
          </a:prstGeom>
          <a:noFill/>
          <a:ln>
            <a:noFill/>
          </a:ln>
        </p:spPr>
      </p:pic>
      <p:sp>
        <p:nvSpPr>
          <p:cNvPr id="2" name="Rectangle 1">
            <a:extLst>
              <a:ext uri="{FF2B5EF4-FFF2-40B4-BE49-F238E27FC236}">
                <a16:creationId xmlns:a16="http://schemas.microsoft.com/office/drawing/2014/main" id="{37EE87CE-1631-406E-95BE-780CAA346A82}"/>
              </a:ext>
            </a:extLst>
          </p:cNvPr>
          <p:cNvSpPr/>
          <p:nvPr/>
        </p:nvSpPr>
        <p:spPr>
          <a:xfrm>
            <a:off x="154049" y="428600"/>
            <a:ext cx="3038011" cy="661207"/>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nl-NL" sz="2800" b="1"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Arial"/>
                <a:sym typeface="Arial"/>
              </a:rPr>
              <a:t>Bài tập 1/ trang 56</a:t>
            </a:r>
            <a:endParaRPr kumimoji="0" lang="en-US" sz="28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Arial"/>
              <a:sym typeface="Arial"/>
            </a:endParaRPr>
          </a:p>
        </p:txBody>
      </p:sp>
      <p:sp>
        <p:nvSpPr>
          <p:cNvPr id="4" name="Rectangle 3">
            <a:extLst>
              <a:ext uri="{FF2B5EF4-FFF2-40B4-BE49-F238E27FC236}">
                <a16:creationId xmlns:a16="http://schemas.microsoft.com/office/drawing/2014/main" id="{7B0D738B-F2E1-4C5A-9775-006FC9D85DBC}"/>
              </a:ext>
            </a:extLst>
          </p:cNvPr>
          <p:cNvSpPr/>
          <p:nvPr/>
        </p:nvSpPr>
        <p:spPr>
          <a:xfrm>
            <a:off x="3313487" y="558597"/>
            <a:ext cx="4572000" cy="1200329"/>
          </a:xfrm>
          <a:prstGeom prst="rect">
            <a:avLst/>
          </a:prstGeom>
        </p:spPr>
        <p:txBody>
          <a:bodyPr>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4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Chỉ ra trạng ngữ trong các câu sau và cho biết chức năng của trạng ngữ ở từng câu:</a:t>
            </a:r>
          </a:p>
        </p:txBody>
      </p:sp>
      <p:sp>
        <p:nvSpPr>
          <p:cNvPr id="5" name="Rectangle 4">
            <a:extLst>
              <a:ext uri="{FF2B5EF4-FFF2-40B4-BE49-F238E27FC236}">
                <a16:creationId xmlns:a16="http://schemas.microsoft.com/office/drawing/2014/main" id="{741B8B68-49A1-4551-83EC-BA4D996BD240}"/>
              </a:ext>
            </a:extLst>
          </p:cNvPr>
          <p:cNvSpPr/>
          <p:nvPr/>
        </p:nvSpPr>
        <p:spPr>
          <a:xfrm>
            <a:off x="341734" y="2166500"/>
            <a:ext cx="5943505" cy="46166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4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b. Giờ đây, mẹ tôi đã khuất và tôi cũng đã lớn.</a:t>
            </a:r>
          </a:p>
        </p:txBody>
      </p:sp>
      <p:cxnSp>
        <p:nvCxnSpPr>
          <p:cNvPr id="12" name="Straight Connector 11">
            <a:extLst>
              <a:ext uri="{FF2B5EF4-FFF2-40B4-BE49-F238E27FC236}">
                <a16:creationId xmlns:a16="http://schemas.microsoft.com/office/drawing/2014/main" id="{1426246A-88A4-4C78-87E5-B10313E6D3EC}"/>
              </a:ext>
            </a:extLst>
          </p:cNvPr>
          <p:cNvCxnSpPr>
            <a:cxnSpLocks/>
          </p:cNvCxnSpPr>
          <p:nvPr/>
        </p:nvCxnSpPr>
        <p:spPr>
          <a:xfrm>
            <a:off x="683579" y="2743201"/>
            <a:ext cx="994301"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C8853FCD-99CD-45B4-9593-AF4C1B4A4310}"/>
              </a:ext>
            </a:extLst>
          </p:cNvPr>
          <p:cNvSpPr/>
          <p:nvPr/>
        </p:nvSpPr>
        <p:spPr>
          <a:xfrm>
            <a:off x="341734" y="2860820"/>
            <a:ext cx="2989857" cy="660758"/>
          </a:xfrm>
          <a:prstGeom prst="rect">
            <a:avLst/>
          </a:prstGeom>
        </p:spPr>
        <p:txBody>
          <a:bodyPr wrap="none">
            <a:spAutoFit/>
          </a:bodyPr>
          <a:lstStyle/>
          <a:p>
            <a:pPr algn="just">
              <a:lnSpc>
                <a:spcPct val="150000"/>
              </a:lnSpc>
            </a:pPr>
            <a:r>
              <a:rPr lang="nl-NL" sz="2800" kern="100" dirty="0">
                <a:latin typeface="Times New Roman" panose="02020603050405020304" pitchFamily="18" charset="0"/>
                <a:ea typeface="SimSun" panose="02010600030101010101" pitchFamily="2" charset="-122"/>
                <a:sym typeface="Wingdings" panose="05000000000000000000" pitchFamily="2" charset="2"/>
              </a:rPr>
              <a:t></a:t>
            </a:r>
            <a:r>
              <a:rPr lang="nl-NL" sz="2800" kern="100" dirty="0">
                <a:latin typeface="Times New Roman" panose="02020603050405020304" pitchFamily="18" charset="0"/>
                <a:ea typeface="SimSun" panose="02010600030101010101" pitchFamily="2" charset="-122"/>
              </a:rPr>
              <a:t> </a:t>
            </a:r>
            <a:r>
              <a:rPr lang="nl-NL" sz="2400" kern="100" dirty="0">
                <a:latin typeface="Times New Roman" panose="02020603050405020304" pitchFamily="18" charset="0"/>
                <a:ea typeface="SimSun" panose="02010600030101010101" pitchFamily="2" charset="-122"/>
              </a:rPr>
              <a:t>TN</a:t>
            </a:r>
            <a:r>
              <a:rPr lang="nl-NL" sz="2800" kern="100" dirty="0">
                <a:latin typeface="Times New Roman" panose="02020603050405020304" pitchFamily="18" charset="0"/>
                <a:ea typeface="SimSun" panose="02010600030101010101" pitchFamily="2" charset="-122"/>
              </a:rPr>
              <a:t> chỉ thời gian</a:t>
            </a:r>
            <a:endParaRPr lang="en-US" sz="2800" kern="100" dirty="0">
              <a:latin typeface="Times New Roman" panose="02020603050405020304" pitchFamily="18" charset="0"/>
              <a:ea typeface="SimSun" panose="02010600030101010101" pitchFamily="2" charset="-122"/>
            </a:endParaRPr>
          </a:p>
        </p:txBody>
      </p:sp>
      <p:sp>
        <p:nvSpPr>
          <p:cNvPr id="15" name="Rectangle 14">
            <a:extLst>
              <a:ext uri="{FF2B5EF4-FFF2-40B4-BE49-F238E27FC236}">
                <a16:creationId xmlns:a16="http://schemas.microsoft.com/office/drawing/2014/main" id="{EF9EAFF2-7C6F-4A36-90C5-2D177FFF5705}"/>
              </a:ext>
            </a:extLst>
          </p:cNvPr>
          <p:cNvSpPr/>
          <p:nvPr/>
        </p:nvSpPr>
        <p:spPr>
          <a:xfrm>
            <a:off x="319888" y="3618584"/>
            <a:ext cx="6023405" cy="1569660"/>
          </a:xfrm>
          <a:prstGeom prst="rect">
            <a:avLst/>
          </a:prstGeom>
        </p:spPr>
        <p:txBody>
          <a:bodyPr wrap="square">
            <a:spAutoFit/>
          </a:bodyPr>
          <a:lstStyle/>
          <a:p>
            <a:pPr lvl="0" algn="just"/>
            <a:r>
              <a:rPr lang="vi-VN" sz="2400" dirty="0">
                <a:latin typeface="Times New Roman" panose="02020603050405020304" pitchFamily="18" charset="0"/>
              </a:rPr>
              <a:t>c. Dù có ý định tốt đẹp, những người thân yêu của ta đôi lúc cũng không hẳn đúng khi ngăn cản, không để ta được sống với con người thực của mình.</a:t>
            </a:r>
          </a:p>
        </p:txBody>
      </p:sp>
      <p:cxnSp>
        <p:nvCxnSpPr>
          <p:cNvPr id="16" name="Straight Connector 15">
            <a:extLst>
              <a:ext uri="{FF2B5EF4-FFF2-40B4-BE49-F238E27FC236}">
                <a16:creationId xmlns:a16="http://schemas.microsoft.com/office/drawing/2014/main" id="{63C973FC-AC9C-48F9-8AE1-0D1A9C3C91A8}"/>
              </a:ext>
            </a:extLst>
          </p:cNvPr>
          <p:cNvCxnSpPr>
            <a:cxnSpLocks/>
          </p:cNvCxnSpPr>
          <p:nvPr/>
        </p:nvCxnSpPr>
        <p:spPr>
          <a:xfrm>
            <a:off x="754601" y="4012707"/>
            <a:ext cx="2576989"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5104DFE7-B87D-410C-BF3F-9831B61D7CC8}"/>
              </a:ext>
            </a:extLst>
          </p:cNvPr>
          <p:cNvSpPr/>
          <p:nvPr/>
        </p:nvSpPr>
        <p:spPr>
          <a:xfrm>
            <a:off x="341734" y="5188244"/>
            <a:ext cx="2787349" cy="579582"/>
          </a:xfrm>
          <a:prstGeom prst="rect">
            <a:avLst/>
          </a:prstGeom>
        </p:spPr>
        <p:txBody>
          <a:bodyPr wrap="square">
            <a:spAutoFit/>
          </a:bodyPr>
          <a:lstStyle/>
          <a:p>
            <a:pPr algn="just">
              <a:lnSpc>
                <a:spcPct val="150000"/>
              </a:lnSpc>
            </a:pPr>
            <a:r>
              <a:rPr lang="nl-NL" sz="2400" kern="100" dirty="0">
                <a:latin typeface="Times New Roman" panose="02020603050405020304" pitchFamily="18" charset="0"/>
                <a:ea typeface="SimSun" panose="02010600030101010101" pitchFamily="2" charset="-122"/>
                <a:sym typeface="Wingdings" panose="05000000000000000000" pitchFamily="2" charset="2"/>
              </a:rPr>
              <a:t></a:t>
            </a:r>
            <a:r>
              <a:rPr lang="nl-NL" sz="2400" kern="100" dirty="0">
                <a:latin typeface="Times New Roman" panose="02020603050405020304" pitchFamily="18" charset="0"/>
                <a:ea typeface="SimSun" panose="02010600030101010101" pitchFamily="2" charset="-122"/>
              </a:rPr>
              <a:t> TN chỉ điều kiện</a:t>
            </a:r>
            <a:endParaRPr lang="en-US" sz="2400" kern="100" dirty="0">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799932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arn(inVertical)">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0">
                                            <p:txEl>
                                              <p:pRg st="0" end="0"/>
                                            </p:txEl>
                                          </p:spTgt>
                                        </p:tgtEl>
                                        <p:attrNameLst>
                                          <p:attrName>style.visibility</p:attrName>
                                        </p:attrNameLst>
                                      </p:cBhvr>
                                      <p:to>
                                        <p:strVal val="visible"/>
                                      </p:to>
                                    </p:set>
                                    <p:animEffect transition="in" filter="barn(inVertical)">
                                      <p:cBhvr>
                                        <p:cTn id="38"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8"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4"/>
        <p:cNvGrpSpPr/>
        <p:nvPr/>
      </p:nvGrpSpPr>
      <p:grpSpPr>
        <a:xfrm>
          <a:off x="0" y="0"/>
          <a:ext cx="0" cy="0"/>
          <a:chOff x="0" y="0"/>
          <a:chExt cx="0" cy="0"/>
        </a:xfrm>
      </p:grpSpPr>
      <p:pic>
        <p:nvPicPr>
          <p:cNvPr id="885" name="Google Shape;885;p4"/>
          <p:cNvPicPr preferRelativeResize="0"/>
          <p:nvPr/>
        </p:nvPicPr>
        <p:blipFill rotWithShape="1">
          <a:blip r:embed="rId3">
            <a:alphaModFix/>
          </a:blip>
          <a:srcRect/>
          <a:stretch/>
        </p:blipFill>
        <p:spPr>
          <a:xfrm>
            <a:off x="0" y="-15776"/>
            <a:ext cx="9144000" cy="6873776"/>
          </a:xfrm>
          <a:prstGeom prst="rect">
            <a:avLst/>
          </a:prstGeom>
          <a:noFill/>
          <a:ln>
            <a:noFill/>
          </a:ln>
        </p:spPr>
      </p:pic>
      <p:pic>
        <p:nvPicPr>
          <p:cNvPr id="886" name="Google Shape;886;p4"/>
          <p:cNvPicPr preferRelativeResize="0"/>
          <p:nvPr/>
        </p:nvPicPr>
        <p:blipFill rotWithShape="1">
          <a:blip r:embed="rId4">
            <a:alphaModFix/>
          </a:blip>
          <a:srcRect l="5680" t="10694" r="14558" b="12834"/>
          <a:stretch/>
        </p:blipFill>
        <p:spPr>
          <a:xfrm>
            <a:off x="4040458" y="1403058"/>
            <a:ext cx="5057639" cy="5040984"/>
          </a:xfrm>
          <a:prstGeom prst="rect">
            <a:avLst/>
          </a:prstGeom>
          <a:noFill/>
          <a:ln>
            <a:noFill/>
          </a:ln>
        </p:spPr>
      </p:pic>
      <p:pic>
        <p:nvPicPr>
          <p:cNvPr id="887" name="Google Shape;887;p4"/>
          <p:cNvPicPr preferRelativeResize="0"/>
          <p:nvPr/>
        </p:nvPicPr>
        <p:blipFill rotWithShape="1">
          <a:blip r:embed="rId5">
            <a:alphaModFix/>
          </a:blip>
          <a:srcRect r="86061" b="62667"/>
          <a:stretch/>
        </p:blipFill>
        <p:spPr>
          <a:xfrm>
            <a:off x="0" y="291817"/>
            <a:ext cx="2331720" cy="2385226"/>
          </a:xfrm>
          <a:prstGeom prst="rect">
            <a:avLst/>
          </a:prstGeom>
          <a:noFill/>
          <a:ln>
            <a:noFill/>
          </a:ln>
        </p:spPr>
      </p:pic>
      <p:pic>
        <p:nvPicPr>
          <p:cNvPr id="888" name="Google Shape;888;p4"/>
          <p:cNvPicPr preferRelativeResize="0"/>
          <p:nvPr/>
        </p:nvPicPr>
        <p:blipFill rotWithShape="1">
          <a:blip r:embed="rId5">
            <a:alphaModFix/>
          </a:blip>
          <a:srcRect t="49498" r="78939"/>
          <a:stretch/>
        </p:blipFill>
        <p:spPr>
          <a:xfrm rot="-877060">
            <a:off x="-146247" y="2714666"/>
            <a:ext cx="5387411" cy="4934153"/>
          </a:xfrm>
          <a:prstGeom prst="rect">
            <a:avLst/>
          </a:prstGeom>
          <a:noFill/>
          <a:ln>
            <a:noFill/>
          </a:ln>
        </p:spPr>
      </p:pic>
      <p:pic>
        <p:nvPicPr>
          <p:cNvPr id="889" name="Google Shape;889;p4"/>
          <p:cNvPicPr preferRelativeResize="0"/>
          <p:nvPr/>
        </p:nvPicPr>
        <p:blipFill rotWithShape="1">
          <a:blip r:embed="rId5">
            <a:alphaModFix/>
          </a:blip>
          <a:srcRect l="68030" r="14999" b="54204"/>
          <a:stretch/>
        </p:blipFill>
        <p:spPr>
          <a:xfrm>
            <a:off x="6720371" y="604679"/>
            <a:ext cx="2481603" cy="2557922"/>
          </a:xfrm>
          <a:prstGeom prst="rect">
            <a:avLst/>
          </a:prstGeom>
          <a:noFill/>
          <a:ln>
            <a:noFill/>
          </a:ln>
        </p:spPr>
      </p:pic>
      <p:pic>
        <p:nvPicPr>
          <p:cNvPr id="890" name="Google Shape;890;p4"/>
          <p:cNvPicPr preferRelativeResize="0"/>
          <p:nvPr/>
        </p:nvPicPr>
        <p:blipFill rotWithShape="1">
          <a:blip r:embed="rId6">
            <a:alphaModFix/>
          </a:blip>
          <a:srcRect t="9905" r="71460" b="70286"/>
          <a:stretch/>
        </p:blipFill>
        <p:spPr>
          <a:xfrm>
            <a:off x="2277907" y="439428"/>
            <a:ext cx="1643342" cy="1520868"/>
          </a:xfrm>
          <a:prstGeom prst="rect">
            <a:avLst/>
          </a:prstGeom>
          <a:noFill/>
          <a:ln>
            <a:noFill/>
          </a:ln>
        </p:spPr>
      </p:pic>
      <p:pic>
        <p:nvPicPr>
          <p:cNvPr id="891" name="Google Shape;891;p4"/>
          <p:cNvPicPr preferRelativeResize="0"/>
          <p:nvPr/>
        </p:nvPicPr>
        <p:blipFill rotWithShape="1">
          <a:blip r:embed="rId6">
            <a:alphaModFix/>
          </a:blip>
          <a:srcRect l="83658" t="36888" b="49777"/>
          <a:stretch/>
        </p:blipFill>
        <p:spPr>
          <a:xfrm>
            <a:off x="2398732" y="2971800"/>
            <a:ext cx="840545" cy="914400"/>
          </a:xfrm>
          <a:prstGeom prst="rect">
            <a:avLst/>
          </a:prstGeom>
          <a:noFill/>
          <a:ln>
            <a:noFill/>
          </a:ln>
        </p:spPr>
      </p:pic>
      <p:pic>
        <p:nvPicPr>
          <p:cNvPr id="892" name="Google Shape;892;p4"/>
          <p:cNvPicPr preferRelativeResize="0"/>
          <p:nvPr/>
        </p:nvPicPr>
        <p:blipFill rotWithShape="1">
          <a:blip r:embed="rId6">
            <a:alphaModFix/>
          </a:blip>
          <a:srcRect l="83658" t="36888" b="49777"/>
          <a:stretch/>
        </p:blipFill>
        <p:spPr>
          <a:xfrm>
            <a:off x="5506635" y="488658"/>
            <a:ext cx="840545" cy="914400"/>
          </a:xfrm>
          <a:prstGeom prst="rect">
            <a:avLst/>
          </a:prstGeom>
          <a:noFill/>
          <a:ln>
            <a:noFill/>
          </a:ln>
        </p:spPr>
      </p:pic>
      <p:pic>
        <p:nvPicPr>
          <p:cNvPr id="893" name="Google Shape;893;p4"/>
          <p:cNvPicPr preferRelativeResize="0"/>
          <p:nvPr/>
        </p:nvPicPr>
        <p:blipFill rotWithShape="1">
          <a:blip r:embed="rId5">
            <a:alphaModFix/>
          </a:blip>
          <a:srcRect l="12987" t="26830" r="75844" b="43247"/>
          <a:stretch/>
        </p:blipFill>
        <p:spPr>
          <a:xfrm>
            <a:off x="979716" y="2455871"/>
            <a:ext cx="842554" cy="862149"/>
          </a:xfrm>
          <a:prstGeom prst="rect">
            <a:avLst/>
          </a:prstGeom>
          <a:noFill/>
          <a:ln>
            <a:noFill/>
          </a:ln>
        </p:spPr>
      </p:pic>
      <p:pic>
        <p:nvPicPr>
          <p:cNvPr id="894" name="Google Shape;894;p4"/>
          <p:cNvPicPr preferRelativeResize="0"/>
          <p:nvPr/>
        </p:nvPicPr>
        <p:blipFill rotWithShape="1">
          <a:blip r:embed="rId5">
            <a:alphaModFix/>
          </a:blip>
          <a:srcRect l="59741" r="30649" b="68635"/>
          <a:stretch/>
        </p:blipFill>
        <p:spPr>
          <a:xfrm>
            <a:off x="4506686" y="1682751"/>
            <a:ext cx="724989" cy="903696"/>
          </a:xfrm>
          <a:prstGeom prst="rect">
            <a:avLst/>
          </a:prstGeom>
          <a:noFill/>
          <a:ln>
            <a:noFill/>
          </a:ln>
        </p:spPr>
      </p:pic>
      <p:pic>
        <p:nvPicPr>
          <p:cNvPr id="895" name="Google Shape;895;p4"/>
          <p:cNvPicPr preferRelativeResize="0"/>
          <p:nvPr/>
        </p:nvPicPr>
        <p:blipFill rotWithShape="1">
          <a:blip r:embed="rId6">
            <a:alphaModFix/>
          </a:blip>
          <a:srcRect b="90000"/>
          <a:stretch/>
        </p:blipFill>
        <p:spPr>
          <a:xfrm>
            <a:off x="0" y="-34595"/>
            <a:ext cx="9144000" cy="685800"/>
          </a:xfrm>
          <a:prstGeom prst="rect">
            <a:avLst/>
          </a:prstGeom>
          <a:noFill/>
          <a:ln>
            <a:noFill/>
          </a:ln>
        </p:spPr>
      </p:pic>
      <p:pic>
        <p:nvPicPr>
          <p:cNvPr id="896" name="Google Shape;896;p4"/>
          <p:cNvPicPr preferRelativeResize="0"/>
          <p:nvPr/>
        </p:nvPicPr>
        <p:blipFill rotWithShape="1">
          <a:blip r:embed="rId5">
            <a:alphaModFix/>
          </a:blip>
          <a:srcRect l="63117" t="50406" r="27013" b="6978"/>
          <a:stretch/>
        </p:blipFill>
        <p:spPr>
          <a:xfrm>
            <a:off x="5806676" y="4285410"/>
            <a:ext cx="744583" cy="1227908"/>
          </a:xfrm>
          <a:prstGeom prst="rect">
            <a:avLst/>
          </a:prstGeom>
          <a:noFill/>
          <a:ln>
            <a:noFill/>
          </a:ln>
        </p:spPr>
      </p:pic>
      <p:pic>
        <p:nvPicPr>
          <p:cNvPr id="897" name="Google Shape;897;p4"/>
          <p:cNvPicPr preferRelativeResize="0"/>
          <p:nvPr/>
        </p:nvPicPr>
        <p:blipFill rotWithShape="1">
          <a:blip r:embed="rId5">
            <a:alphaModFix/>
          </a:blip>
          <a:srcRect l="59741" r="30649" b="68635"/>
          <a:stretch/>
        </p:blipFill>
        <p:spPr>
          <a:xfrm>
            <a:off x="3921248" y="5489372"/>
            <a:ext cx="724989" cy="903696"/>
          </a:xfrm>
          <a:prstGeom prst="rect">
            <a:avLst/>
          </a:prstGeom>
          <a:noFill/>
          <a:ln>
            <a:noFill/>
          </a:ln>
        </p:spPr>
      </p:pic>
      <p:pic>
        <p:nvPicPr>
          <p:cNvPr id="898" name="Google Shape;898;p4"/>
          <p:cNvPicPr preferRelativeResize="0"/>
          <p:nvPr/>
        </p:nvPicPr>
        <p:blipFill rotWithShape="1">
          <a:blip r:embed="rId5">
            <a:alphaModFix/>
          </a:blip>
          <a:srcRect l="12987" t="26830" r="75844" b="43247"/>
          <a:stretch/>
        </p:blipFill>
        <p:spPr>
          <a:xfrm>
            <a:off x="3264084" y="1887650"/>
            <a:ext cx="842554" cy="862149"/>
          </a:xfrm>
          <a:prstGeom prst="rect">
            <a:avLst/>
          </a:prstGeom>
          <a:noFill/>
          <a:ln>
            <a:noFill/>
          </a:ln>
        </p:spPr>
      </p:pic>
      <p:pic>
        <p:nvPicPr>
          <p:cNvPr id="899" name="Google Shape;899;p4"/>
          <p:cNvPicPr preferRelativeResize="0"/>
          <p:nvPr/>
        </p:nvPicPr>
        <p:blipFill rotWithShape="1">
          <a:blip r:embed="rId7">
            <a:alphaModFix/>
          </a:blip>
          <a:srcRect l="83658" t="36888" b="49777"/>
          <a:stretch/>
        </p:blipFill>
        <p:spPr>
          <a:xfrm>
            <a:off x="4179112" y="4768477"/>
            <a:ext cx="518618" cy="564187"/>
          </a:xfrm>
          <a:prstGeom prst="rect">
            <a:avLst/>
          </a:prstGeom>
          <a:noFill/>
          <a:ln>
            <a:noFill/>
          </a:ln>
        </p:spPr>
      </p:pic>
      <p:pic>
        <p:nvPicPr>
          <p:cNvPr id="900" name="Google Shape;900;p4"/>
          <p:cNvPicPr preferRelativeResize="0"/>
          <p:nvPr/>
        </p:nvPicPr>
        <p:blipFill rotWithShape="1">
          <a:blip r:embed="rId5">
            <a:alphaModFix/>
          </a:blip>
          <a:srcRect l="59741" r="30649" b="68635"/>
          <a:stretch/>
        </p:blipFill>
        <p:spPr>
          <a:xfrm>
            <a:off x="-102626" y="4273286"/>
            <a:ext cx="1176742" cy="1466804"/>
          </a:xfrm>
          <a:prstGeom prst="rect">
            <a:avLst/>
          </a:prstGeom>
          <a:noFill/>
          <a:ln>
            <a:noFill/>
          </a:ln>
        </p:spPr>
      </p:pic>
      <p:pic>
        <p:nvPicPr>
          <p:cNvPr id="901" name="Google Shape;901;p4"/>
          <p:cNvPicPr preferRelativeResize="0"/>
          <p:nvPr/>
        </p:nvPicPr>
        <p:blipFill rotWithShape="1">
          <a:blip r:embed="rId6">
            <a:alphaModFix/>
          </a:blip>
          <a:srcRect b="90000"/>
          <a:stretch/>
        </p:blipFill>
        <p:spPr>
          <a:xfrm rot="10800000">
            <a:off x="0" y="6136633"/>
            <a:ext cx="9144000" cy="685800"/>
          </a:xfrm>
          <a:prstGeom prst="rect">
            <a:avLst/>
          </a:prstGeom>
          <a:noFill/>
          <a:ln>
            <a:noFill/>
          </a:ln>
        </p:spPr>
      </p:pic>
      <p:sp>
        <p:nvSpPr>
          <p:cNvPr id="2" name="Rectangle 1">
            <a:extLst>
              <a:ext uri="{FF2B5EF4-FFF2-40B4-BE49-F238E27FC236}">
                <a16:creationId xmlns:a16="http://schemas.microsoft.com/office/drawing/2014/main" id="{E98587D8-CD98-44CE-AA3B-2071CE5406ED}"/>
              </a:ext>
            </a:extLst>
          </p:cNvPr>
          <p:cNvSpPr/>
          <p:nvPr/>
        </p:nvSpPr>
        <p:spPr>
          <a:xfrm rot="235795">
            <a:off x="4527309" y="2710921"/>
            <a:ext cx="3957424" cy="1654748"/>
          </a:xfrm>
          <a:prstGeom prst="rect">
            <a:avLst/>
          </a:prstGeom>
        </p:spPr>
        <p:txBody>
          <a:bodyPr wrap="square">
            <a:spAutoFit/>
          </a:bodyPr>
          <a:lstStyle/>
          <a:p>
            <a:pPr algn="ctr">
              <a:lnSpc>
                <a:spcPct val="150000"/>
              </a:lnSpc>
            </a:pPr>
            <a:r>
              <a:rPr lang="en-US" sz="3600" i="1" kern="100" dirty="0" err="1">
                <a:latin typeface="Times New Roman" panose="02020603050405020304" pitchFamily="18" charset="0"/>
                <a:ea typeface="SimSun" panose="02010600030101010101" pitchFamily="2" charset="-122"/>
              </a:rPr>
              <a:t>Hoàn</a:t>
            </a:r>
            <a:r>
              <a:rPr lang="en-US" sz="3600" i="1" kern="100" dirty="0">
                <a:latin typeface="Times New Roman" panose="02020603050405020304" pitchFamily="18" charset="0"/>
                <a:ea typeface="SimSun" panose="02010600030101010101" pitchFamily="2" charset="-122"/>
              </a:rPr>
              <a:t> </a:t>
            </a:r>
            <a:r>
              <a:rPr lang="en-US" sz="3600" i="1" kern="100" dirty="0" err="1">
                <a:latin typeface="Times New Roman" panose="02020603050405020304" pitchFamily="18" charset="0"/>
                <a:ea typeface="SimSun" panose="02010600030101010101" pitchFamily="2" charset="-122"/>
              </a:rPr>
              <a:t>thiện</a:t>
            </a:r>
            <a:r>
              <a:rPr lang="en-US" sz="3600" i="1" kern="100" dirty="0">
                <a:latin typeface="Times New Roman" panose="02020603050405020304" pitchFamily="18" charset="0"/>
                <a:ea typeface="SimSun" panose="02010600030101010101" pitchFamily="2" charset="-122"/>
              </a:rPr>
              <a:t> PHT </a:t>
            </a:r>
            <a:r>
              <a:rPr lang="vi-VN" sz="3600" i="1" kern="100" dirty="0">
                <a:latin typeface="Times New Roman" panose="02020603050405020304" pitchFamily="18" charset="0"/>
                <a:ea typeface="SimSun" panose="02010600030101010101" pitchFamily="2" charset="-122"/>
              </a:rPr>
              <a:t>sau:</a:t>
            </a:r>
            <a:endParaRPr lang="en-US" sz="3600" kern="100" dirty="0">
              <a:latin typeface="Times New Roman" panose="02020603050405020304" pitchFamily="18" charset="0"/>
              <a:ea typeface="SimSun"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899"/>
                                        </p:tgtEl>
                                        <p:attrNameLst>
                                          <p:attrName>style.visibility</p:attrName>
                                        </p:attrNameLst>
                                      </p:cBhvr>
                                      <p:to>
                                        <p:strVal val="visible"/>
                                      </p:to>
                                    </p:set>
                                    <p:anim calcmode="lin" valueType="num">
                                      <p:cBhvr additive="base">
                                        <p:cTn id="7" dur="500"/>
                                        <p:tgtEl>
                                          <p:spTgt spid="899"/>
                                        </p:tgtEl>
                                        <p:attrNameLst>
                                          <p:attrName>ppt_w</p:attrName>
                                        </p:attrNameLst>
                                      </p:cBhvr>
                                      <p:tavLst>
                                        <p:tav tm="0">
                                          <p:val>
                                            <p:strVal val="0"/>
                                          </p:val>
                                        </p:tav>
                                        <p:tav tm="100000">
                                          <p:val>
                                            <p:strVal val="#ppt_w"/>
                                          </p:val>
                                        </p:tav>
                                      </p:tavLst>
                                    </p:anim>
                                    <p:anim calcmode="lin" valueType="num">
                                      <p:cBhvr additive="base">
                                        <p:cTn id="8" dur="500"/>
                                        <p:tgtEl>
                                          <p:spTgt spid="899"/>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897"/>
                                        </p:tgtEl>
                                        <p:attrNameLst>
                                          <p:attrName>style.visibility</p:attrName>
                                        </p:attrNameLst>
                                      </p:cBhvr>
                                      <p:to>
                                        <p:strVal val="visible"/>
                                      </p:to>
                                    </p:set>
                                    <p:anim calcmode="lin" valueType="num">
                                      <p:cBhvr additive="base">
                                        <p:cTn id="11" dur="500"/>
                                        <p:tgtEl>
                                          <p:spTgt spid="897"/>
                                        </p:tgtEl>
                                        <p:attrNameLst>
                                          <p:attrName>ppt_w</p:attrName>
                                        </p:attrNameLst>
                                      </p:cBhvr>
                                      <p:tavLst>
                                        <p:tav tm="0">
                                          <p:val>
                                            <p:strVal val="0"/>
                                          </p:val>
                                        </p:tav>
                                        <p:tav tm="100000">
                                          <p:val>
                                            <p:strVal val="#ppt_w"/>
                                          </p:val>
                                        </p:tav>
                                      </p:tavLst>
                                    </p:anim>
                                    <p:anim calcmode="lin" valueType="num">
                                      <p:cBhvr additive="base">
                                        <p:cTn id="12" dur="500"/>
                                        <p:tgtEl>
                                          <p:spTgt spid="89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15"/>
        <p:cNvGrpSpPr/>
        <p:nvPr/>
      </p:nvGrpSpPr>
      <p:grpSpPr>
        <a:xfrm>
          <a:off x="0" y="0"/>
          <a:ext cx="0" cy="0"/>
          <a:chOff x="0" y="0"/>
          <a:chExt cx="0" cy="0"/>
        </a:xfrm>
      </p:grpSpPr>
      <p:pic>
        <p:nvPicPr>
          <p:cNvPr id="1217" name="Google Shape;1217;p21"/>
          <p:cNvPicPr preferRelativeResize="0"/>
          <p:nvPr/>
        </p:nvPicPr>
        <p:blipFill rotWithShape="1">
          <a:blip r:embed="rId3">
            <a:alphaModFix/>
          </a:blip>
          <a:srcRect/>
          <a:stretch/>
        </p:blipFill>
        <p:spPr>
          <a:xfrm>
            <a:off x="-250005" y="-77177"/>
            <a:ext cx="2238527" cy="2984702"/>
          </a:xfrm>
          <a:prstGeom prst="rect">
            <a:avLst/>
          </a:prstGeom>
          <a:noFill/>
          <a:ln>
            <a:noFill/>
          </a:ln>
          <a:effectLst>
            <a:outerShdw blurRad="50800" dist="38100" dir="10800000" algn="r" rotWithShape="0">
              <a:srgbClr val="000000">
                <a:alpha val="40000"/>
              </a:srgbClr>
            </a:outerShdw>
          </a:effectLst>
        </p:spPr>
      </p:pic>
      <p:pic>
        <p:nvPicPr>
          <p:cNvPr id="1219" name="Google Shape;1219;p21"/>
          <p:cNvPicPr preferRelativeResize="0"/>
          <p:nvPr/>
        </p:nvPicPr>
        <p:blipFill rotWithShape="1">
          <a:blip r:embed="rId4">
            <a:alphaModFix/>
          </a:blip>
          <a:srcRect t="9905" r="71460" b="70286"/>
          <a:stretch/>
        </p:blipFill>
        <p:spPr>
          <a:xfrm>
            <a:off x="7405795" y="453209"/>
            <a:ext cx="1643342" cy="1520868"/>
          </a:xfrm>
          <a:prstGeom prst="rect">
            <a:avLst/>
          </a:prstGeom>
          <a:noFill/>
          <a:ln>
            <a:noFill/>
          </a:ln>
        </p:spPr>
      </p:pic>
      <p:pic>
        <p:nvPicPr>
          <p:cNvPr id="1220" name="Google Shape;1220;p21" descr="A picture containing toy&#10;&#10;Description automatically generated"/>
          <p:cNvPicPr preferRelativeResize="0"/>
          <p:nvPr/>
        </p:nvPicPr>
        <p:blipFill rotWithShape="1">
          <a:blip r:embed="rId5">
            <a:alphaModFix/>
          </a:blip>
          <a:srcRect/>
          <a:stretch/>
        </p:blipFill>
        <p:spPr>
          <a:xfrm>
            <a:off x="6025814" y="2404694"/>
            <a:ext cx="3963977" cy="5285303"/>
          </a:xfrm>
          <a:prstGeom prst="rect">
            <a:avLst/>
          </a:prstGeom>
          <a:noFill/>
          <a:ln>
            <a:noFill/>
          </a:ln>
        </p:spPr>
      </p:pic>
      <p:sp>
        <p:nvSpPr>
          <p:cNvPr id="1222" name="Google Shape;1222;p21"/>
          <p:cNvSpPr txBox="1"/>
          <p:nvPr/>
        </p:nvSpPr>
        <p:spPr>
          <a:xfrm>
            <a:off x="-61805" y="3172327"/>
            <a:ext cx="7467600" cy="868363"/>
          </a:xfrm>
          <a:prstGeom prst="rect">
            <a:avLst/>
          </a:prstGeom>
          <a:noFill/>
          <a:ln>
            <a:noFill/>
          </a:ln>
        </p:spPr>
        <p:txBody>
          <a:bodyPr spcFirstLastPara="1" wrap="square" lIns="90775" tIns="45400" rIns="90775" bIns="45400" anchor="ctr" anchorCtr="0">
            <a:noAutofit/>
          </a:bodyPr>
          <a:lstStyle/>
          <a:p>
            <a:pPr lvl="0" algn="just">
              <a:buSzPts val="2800"/>
            </a:pPr>
            <a:r>
              <a:rPr lang="en-US" sz="2800" dirty="0">
                <a:latin typeface="Times New Roman"/>
                <a:ea typeface="Times New Roman"/>
                <a:cs typeface="Times New Roman"/>
                <a:sym typeface="Times New Roman"/>
              </a:rPr>
              <a:t>	</a:t>
            </a:r>
            <a:r>
              <a:rPr lang="vi-VN" sz="2800" dirty="0">
                <a:latin typeface="Times New Roman"/>
                <a:ea typeface="Times New Roman"/>
                <a:cs typeface="Times New Roman"/>
                <a:sym typeface="Times New Roman"/>
              </a:rPr>
              <a:t>Thử lược bỏ trạng ngữ trong các câu sau và chỉ ra sự khác nhau về nội dung giữa câu có trạng ngữ với câu không còn trạng ngữ:</a:t>
            </a:r>
          </a:p>
          <a:p>
            <a:pPr lvl="0" algn="just">
              <a:buSzPts val="2800"/>
            </a:pPr>
            <a:r>
              <a:rPr lang="vi-VN" sz="2800" dirty="0">
                <a:latin typeface="Times New Roman"/>
                <a:ea typeface="Times New Roman"/>
                <a:cs typeface="Times New Roman"/>
                <a:sym typeface="Times New Roman"/>
              </a:rPr>
              <a:t>a. Cùng với câu này, mẹ còn nói: “Người ta cười chết!”.</a:t>
            </a:r>
          </a:p>
          <a:p>
            <a:pPr lvl="0" algn="just">
              <a:buSzPts val="2800"/>
            </a:pPr>
            <a:r>
              <a:rPr lang="vi-VN" sz="2800" dirty="0">
                <a:latin typeface="Times New Roman"/>
                <a:ea typeface="Times New Roman"/>
                <a:cs typeface="Times New Roman"/>
                <a:sym typeface="Times New Roman"/>
              </a:rPr>
              <a:t>b. Trên đời, mọi người giống nhau nhiều điều lắm.</a:t>
            </a:r>
          </a:p>
          <a:p>
            <a:pPr lvl="0" algn="just">
              <a:buSzPts val="2800"/>
            </a:pPr>
            <a:r>
              <a:rPr lang="vi-VN" sz="2800" dirty="0">
                <a:latin typeface="Times New Roman"/>
                <a:ea typeface="Times New Roman"/>
                <a:cs typeface="Times New Roman"/>
                <a:sym typeface="Times New Roman"/>
              </a:rPr>
              <a:t>c. Tuy vậy, trong thâm tâm, tôi không hề cảm thấy dễ chịu mỗi lần nghe mẹ trách cứ.</a:t>
            </a:r>
            <a:endParaRPr sz="2800" b="0" i="0" u="none" strike="noStrike" cap="none" dirty="0">
              <a:solidFill>
                <a:srgbClr val="000000"/>
              </a:solidFill>
              <a:latin typeface="Times New Roman"/>
              <a:ea typeface="Times New Roman"/>
              <a:cs typeface="Times New Roman"/>
              <a:sym typeface="Times New Roman"/>
            </a:endParaRPr>
          </a:p>
        </p:txBody>
      </p:sp>
      <p:sp>
        <p:nvSpPr>
          <p:cNvPr id="2" name="Rectangle 1">
            <a:extLst>
              <a:ext uri="{FF2B5EF4-FFF2-40B4-BE49-F238E27FC236}">
                <a16:creationId xmlns:a16="http://schemas.microsoft.com/office/drawing/2014/main" id="{00C080BA-FDC3-45CC-86B2-99C788F83F56}"/>
              </a:ext>
            </a:extLst>
          </p:cNvPr>
          <p:cNvSpPr/>
          <p:nvPr/>
        </p:nvSpPr>
        <p:spPr>
          <a:xfrm>
            <a:off x="2573599" y="453209"/>
            <a:ext cx="3038011" cy="661207"/>
          </a:xfrm>
          <a:prstGeom prst="rect">
            <a:avLst/>
          </a:prstGeom>
        </p:spPr>
        <p:txBody>
          <a:bodyPr wrap="none">
            <a:spAutoFit/>
          </a:bodyPr>
          <a:lstStyle/>
          <a:p>
            <a:pPr lvl="0" algn="just">
              <a:lnSpc>
                <a:spcPct val="150000"/>
              </a:lnSpc>
              <a:defRPr/>
            </a:pPr>
            <a:r>
              <a:rPr lang="nl-NL" sz="2800" b="1" kern="100" dirty="0">
                <a:latin typeface="Times New Roman" panose="02020603050405020304" pitchFamily="18" charset="0"/>
                <a:ea typeface="SimSun" panose="02010600030101010101" pitchFamily="2" charset="-122"/>
              </a:rPr>
              <a:t>Bài tập 2/ trang 57</a:t>
            </a:r>
            <a:endParaRPr lang="en-US" sz="2800" kern="100" dirty="0">
              <a:latin typeface="Times New Roman" panose="02020603050405020304" pitchFamily="18" charset="0"/>
              <a:ea typeface="SimSun" panose="02010600030101010101" pitchFamily="2" charset="-122"/>
            </a:endParaRPr>
          </a:p>
        </p:txBody>
      </p:sp>
    </p:spTree>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70"/>
        <p:cNvGrpSpPr/>
        <p:nvPr/>
      </p:nvGrpSpPr>
      <p:grpSpPr>
        <a:xfrm>
          <a:off x="0" y="0"/>
          <a:ext cx="0" cy="0"/>
          <a:chOff x="0" y="0"/>
          <a:chExt cx="0" cy="0"/>
        </a:xfrm>
      </p:grpSpPr>
      <p:pic>
        <p:nvPicPr>
          <p:cNvPr id="1171" name="Google Shape;1171;p19"/>
          <p:cNvPicPr preferRelativeResize="0"/>
          <p:nvPr/>
        </p:nvPicPr>
        <p:blipFill rotWithShape="1">
          <a:blip r:embed="rId3">
            <a:alphaModFix/>
          </a:blip>
          <a:srcRect l="79111" t="60443" b="9333"/>
          <a:stretch/>
        </p:blipFill>
        <p:spPr>
          <a:xfrm>
            <a:off x="5929544" y="2165827"/>
            <a:ext cx="2989857" cy="4759706"/>
          </a:xfrm>
          <a:prstGeom prst="rect">
            <a:avLst/>
          </a:prstGeom>
          <a:noFill/>
          <a:ln>
            <a:noFill/>
          </a:ln>
        </p:spPr>
      </p:pic>
      <p:pic>
        <p:nvPicPr>
          <p:cNvPr id="1172" name="Google Shape;1172;p19"/>
          <p:cNvPicPr preferRelativeResize="0"/>
          <p:nvPr/>
        </p:nvPicPr>
        <p:blipFill rotWithShape="1">
          <a:blip r:embed="rId4">
            <a:alphaModFix/>
          </a:blip>
          <a:srcRect l="83658" t="36888" b="49777"/>
          <a:stretch/>
        </p:blipFill>
        <p:spPr>
          <a:xfrm>
            <a:off x="3729898" y="229107"/>
            <a:ext cx="605758" cy="658983"/>
          </a:xfrm>
          <a:prstGeom prst="rect">
            <a:avLst/>
          </a:prstGeom>
          <a:noFill/>
          <a:ln>
            <a:noFill/>
          </a:ln>
        </p:spPr>
      </p:pic>
      <p:pic>
        <p:nvPicPr>
          <p:cNvPr id="1173" name="Google Shape;1173;p19"/>
          <p:cNvPicPr preferRelativeResize="0"/>
          <p:nvPr/>
        </p:nvPicPr>
        <p:blipFill rotWithShape="1">
          <a:blip r:embed="rId5">
            <a:alphaModFix/>
          </a:blip>
          <a:srcRect l="12987" t="26830" r="75844" b="43247"/>
          <a:stretch/>
        </p:blipFill>
        <p:spPr>
          <a:xfrm>
            <a:off x="4335656" y="127523"/>
            <a:ext cx="842554" cy="862149"/>
          </a:xfrm>
          <a:prstGeom prst="rect">
            <a:avLst/>
          </a:prstGeom>
          <a:noFill/>
          <a:ln>
            <a:noFill/>
          </a:ln>
        </p:spPr>
      </p:pic>
      <p:pic>
        <p:nvPicPr>
          <p:cNvPr id="1174" name="Google Shape;1174;p19"/>
          <p:cNvPicPr preferRelativeResize="0"/>
          <p:nvPr/>
        </p:nvPicPr>
        <p:blipFill rotWithShape="1">
          <a:blip r:embed="rId5">
            <a:alphaModFix/>
          </a:blip>
          <a:srcRect l="12987" t="26830" r="75844" b="43247"/>
          <a:stretch/>
        </p:blipFill>
        <p:spPr>
          <a:xfrm>
            <a:off x="5178210" y="127523"/>
            <a:ext cx="842554" cy="862149"/>
          </a:xfrm>
          <a:prstGeom prst="rect">
            <a:avLst/>
          </a:prstGeom>
          <a:noFill/>
          <a:ln>
            <a:noFill/>
          </a:ln>
        </p:spPr>
      </p:pic>
      <p:pic>
        <p:nvPicPr>
          <p:cNvPr id="1175" name="Google Shape;1175;p19"/>
          <p:cNvPicPr preferRelativeResize="0"/>
          <p:nvPr/>
        </p:nvPicPr>
        <p:blipFill rotWithShape="1">
          <a:blip r:embed="rId3">
            <a:alphaModFix/>
          </a:blip>
          <a:srcRect t="9905" r="71460" b="70286"/>
          <a:stretch/>
        </p:blipFill>
        <p:spPr>
          <a:xfrm>
            <a:off x="7424472" y="885728"/>
            <a:ext cx="1930717" cy="1786826"/>
          </a:xfrm>
          <a:prstGeom prst="rect">
            <a:avLst/>
          </a:prstGeom>
          <a:noFill/>
          <a:ln>
            <a:noFill/>
          </a:ln>
        </p:spPr>
      </p:pic>
      <p:sp>
        <p:nvSpPr>
          <p:cNvPr id="2" name="Rectangle 1">
            <a:extLst>
              <a:ext uri="{FF2B5EF4-FFF2-40B4-BE49-F238E27FC236}">
                <a16:creationId xmlns:a16="http://schemas.microsoft.com/office/drawing/2014/main" id="{37EE87CE-1631-406E-95BE-780CAA346A82}"/>
              </a:ext>
            </a:extLst>
          </p:cNvPr>
          <p:cNvSpPr/>
          <p:nvPr/>
        </p:nvSpPr>
        <p:spPr>
          <a:xfrm>
            <a:off x="154049" y="428600"/>
            <a:ext cx="3038011" cy="661207"/>
          </a:xfrm>
          <a:prstGeom prst="rect">
            <a:avLst/>
          </a:prstGeom>
        </p:spPr>
        <p:txBody>
          <a:bodyPr wrap="none">
            <a:spAutoFit/>
          </a:bodyPr>
          <a:lstStyle/>
          <a:p>
            <a:pPr lvl="0" algn="just">
              <a:lnSpc>
                <a:spcPct val="150000"/>
              </a:lnSpc>
            </a:pPr>
            <a:r>
              <a:rPr lang="nl-NL" sz="2800" b="1" kern="100" dirty="0">
                <a:latin typeface="Times New Roman" panose="02020603050405020304" pitchFamily="18" charset="0"/>
                <a:ea typeface="SimSun" panose="02010600030101010101" pitchFamily="2" charset="-122"/>
              </a:rPr>
              <a:t>Bài tập 2/ trang 57</a:t>
            </a:r>
          </a:p>
        </p:txBody>
      </p:sp>
      <p:sp>
        <p:nvSpPr>
          <p:cNvPr id="4" name="Rectangle 3">
            <a:extLst>
              <a:ext uri="{FF2B5EF4-FFF2-40B4-BE49-F238E27FC236}">
                <a16:creationId xmlns:a16="http://schemas.microsoft.com/office/drawing/2014/main" id="{7B0D738B-F2E1-4C5A-9775-006FC9D85DBC}"/>
              </a:ext>
            </a:extLst>
          </p:cNvPr>
          <p:cNvSpPr/>
          <p:nvPr/>
        </p:nvSpPr>
        <p:spPr>
          <a:xfrm>
            <a:off x="366100" y="1277688"/>
            <a:ext cx="6354295" cy="1200329"/>
          </a:xfrm>
          <a:prstGeom prst="rect">
            <a:avLst/>
          </a:prstGeom>
        </p:spPr>
        <p:txBody>
          <a:bodyPr wrap="square">
            <a:spAutoFit/>
          </a:bodyPr>
          <a:lstStyle/>
          <a:p>
            <a:pPr lvl="0" algn="just"/>
            <a:r>
              <a:rPr lang="vi-VN" sz="2400" dirty="0">
                <a:latin typeface="Times New Roman" panose="02020603050405020304" pitchFamily="18" charset="0"/>
              </a:rPr>
              <a:t>a. Nếu bỏ trạng ngữ “cùng với câu này”: câu văn chỉ nêu thông tin về sự v</a:t>
            </a:r>
            <a:r>
              <a:rPr lang="en-US" sz="2400" dirty="0">
                <a:latin typeface="Times New Roman" panose="02020603050405020304" pitchFamily="18" charset="0"/>
              </a:rPr>
              <a:t>ề</a:t>
            </a:r>
            <a:r>
              <a:rPr lang="vi-VN" sz="2400" dirty="0">
                <a:latin typeface="Times New Roman" panose="02020603050405020304" pitchFamily="18" charset="0"/>
              </a:rPr>
              <a:t> việc chung chung, không gắn với điều kiện cụ thể.</a:t>
            </a:r>
            <a:endParaRPr kumimoji="0" lang="vi-VN" sz="24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endParaRPr>
          </a:p>
        </p:txBody>
      </p:sp>
      <p:sp>
        <p:nvSpPr>
          <p:cNvPr id="17" name="Rectangle 16">
            <a:extLst>
              <a:ext uri="{FF2B5EF4-FFF2-40B4-BE49-F238E27FC236}">
                <a16:creationId xmlns:a16="http://schemas.microsoft.com/office/drawing/2014/main" id="{8E9E66B7-2514-4F9C-9556-AE3FA53857BA}"/>
              </a:ext>
            </a:extLst>
          </p:cNvPr>
          <p:cNvSpPr/>
          <p:nvPr/>
        </p:nvSpPr>
        <p:spPr>
          <a:xfrm>
            <a:off x="366100" y="2598003"/>
            <a:ext cx="6354295" cy="830997"/>
          </a:xfrm>
          <a:prstGeom prst="rect">
            <a:avLst/>
          </a:prstGeom>
        </p:spPr>
        <p:txBody>
          <a:bodyPr wrap="square">
            <a:spAutoFit/>
          </a:bodyPr>
          <a:lstStyle/>
          <a:p>
            <a:pPr lvl="0" algn="just"/>
            <a:r>
              <a:rPr lang="vi-VN" sz="2400" dirty="0">
                <a:latin typeface="Times New Roman" panose="02020603050405020304" pitchFamily="18" charset="0"/>
              </a:rPr>
              <a:t>b. Nếu bỏ trạng ngữ “trên đời”: câu văn mất đi tính phổ quát</a:t>
            </a:r>
            <a:r>
              <a:rPr lang="en-US" sz="2400" dirty="0">
                <a:latin typeface="Times New Roman" panose="02020603050405020304" pitchFamily="18" charset="0"/>
              </a:rPr>
              <a:t>.</a:t>
            </a:r>
            <a:endParaRPr kumimoji="0" lang="vi-VN" sz="24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endParaRPr>
          </a:p>
        </p:txBody>
      </p:sp>
      <p:sp>
        <p:nvSpPr>
          <p:cNvPr id="18" name="Rectangle 17">
            <a:extLst>
              <a:ext uri="{FF2B5EF4-FFF2-40B4-BE49-F238E27FC236}">
                <a16:creationId xmlns:a16="http://schemas.microsoft.com/office/drawing/2014/main" id="{81213125-E526-40AC-BDB7-75AA651EBF4B}"/>
              </a:ext>
            </a:extLst>
          </p:cNvPr>
          <p:cNvSpPr/>
          <p:nvPr/>
        </p:nvSpPr>
        <p:spPr>
          <a:xfrm>
            <a:off x="370152" y="3548987"/>
            <a:ext cx="6354295" cy="1200329"/>
          </a:xfrm>
          <a:prstGeom prst="rect">
            <a:avLst/>
          </a:prstGeom>
        </p:spPr>
        <p:txBody>
          <a:bodyPr wrap="square">
            <a:spAutoFit/>
          </a:bodyPr>
          <a:lstStyle/>
          <a:p>
            <a:pPr lvl="0" algn="just"/>
            <a:r>
              <a:rPr lang="vi-VN" sz="2400" dirty="0">
                <a:latin typeface="Times New Roman" panose="02020603050405020304" pitchFamily="18" charset="0"/>
              </a:rPr>
              <a:t>c. Nếu bỏ trạng ngữ “trong thâm tâm”: câu sẽ không cho ta biết điều mà người nói muốn thú nhận đã tồn tại ở đâu</a:t>
            </a:r>
            <a:endParaRPr kumimoji="0" lang="vi-VN" sz="24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endParaRPr>
          </a:p>
        </p:txBody>
      </p:sp>
    </p:spTree>
    <p:extLst>
      <p:ext uri="{BB962C8B-B14F-4D97-AF65-F5344CB8AC3E}">
        <p14:creationId xmlns:p14="http://schemas.microsoft.com/office/powerpoint/2010/main" val="258575811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7" grpId="0"/>
      <p:bldP spid="1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215"/>
        <p:cNvGrpSpPr/>
        <p:nvPr/>
      </p:nvGrpSpPr>
      <p:grpSpPr>
        <a:xfrm>
          <a:off x="0" y="0"/>
          <a:ext cx="0" cy="0"/>
          <a:chOff x="0" y="0"/>
          <a:chExt cx="0" cy="0"/>
        </a:xfrm>
      </p:grpSpPr>
      <p:pic>
        <p:nvPicPr>
          <p:cNvPr id="1217" name="Google Shape;1217;p21"/>
          <p:cNvPicPr preferRelativeResize="0"/>
          <p:nvPr/>
        </p:nvPicPr>
        <p:blipFill rotWithShape="1">
          <a:blip r:embed="rId3">
            <a:alphaModFix/>
          </a:blip>
          <a:srcRect/>
          <a:stretch/>
        </p:blipFill>
        <p:spPr>
          <a:xfrm>
            <a:off x="-231075" y="-424065"/>
            <a:ext cx="2238527" cy="2984702"/>
          </a:xfrm>
          <a:prstGeom prst="rect">
            <a:avLst/>
          </a:prstGeom>
          <a:noFill/>
          <a:ln>
            <a:noFill/>
          </a:ln>
          <a:effectLst>
            <a:outerShdw blurRad="50800" dist="38100" dir="10800000" algn="r" rotWithShape="0">
              <a:srgbClr val="000000">
                <a:alpha val="40000"/>
              </a:srgbClr>
            </a:outerShdw>
          </a:effectLst>
        </p:spPr>
      </p:pic>
      <p:pic>
        <p:nvPicPr>
          <p:cNvPr id="1219" name="Google Shape;1219;p21"/>
          <p:cNvPicPr preferRelativeResize="0"/>
          <p:nvPr/>
        </p:nvPicPr>
        <p:blipFill rotWithShape="1">
          <a:blip r:embed="rId4">
            <a:alphaModFix/>
          </a:blip>
          <a:srcRect t="9905" r="71460" b="70286"/>
          <a:stretch/>
        </p:blipFill>
        <p:spPr>
          <a:xfrm>
            <a:off x="7405795" y="453209"/>
            <a:ext cx="1643342" cy="1520868"/>
          </a:xfrm>
          <a:prstGeom prst="rect">
            <a:avLst/>
          </a:prstGeom>
          <a:noFill/>
          <a:ln>
            <a:noFill/>
          </a:ln>
        </p:spPr>
      </p:pic>
      <p:pic>
        <p:nvPicPr>
          <p:cNvPr id="1220" name="Google Shape;1220;p21" descr="A picture containing toy&#10;&#10;Description automatically generated"/>
          <p:cNvPicPr preferRelativeResize="0"/>
          <p:nvPr/>
        </p:nvPicPr>
        <p:blipFill rotWithShape="1">
          <a:blip r:embed="rId5">
            <a:alphaModFix/>
          </a:blip>
          <a:srcRect/>
          <a:stretch/>
        </p:blipFill>
        <p:spPr>
          <a:xfrm>
            <a:off x="6025814" y="2404694"/>
            <a:ext cx="3963977" cy="5285303"/>
          </a:xfrm>
          <a:prstGeom prst="rect">
            <a:avLst/>
          </a:prstGeom>
          <a:noFill/>
          <a:ln>
            <a:noFill/>
          </a:ln>
        </p:spPr>
      </p:pic>
      <p:sp>
        <p:nvSpPr>
          <p:cNvPr id="1222" name="Google Shape;1222;p21"/>
          <p:cNvSpPr txBox="1"/>
          <p:nvPr/>
        </p:nvSpPr>
        <p:spPr>
          <a:xfrm>
            <a:off x="1145558" y="2560637"/>
            <a:ext cx="7467600" cy="868363"/>
          </a:xfrm>
          <a:prstGeom prst="rect">
            <a:avLst/>
          </a:prstGeom>
          <a:noFill/>
          <a:ln>
            <a:noFill/>
          </a:ln>
        </p:spPr>
        <p:txBody>
          <a:bodyPr spcFirstLastPara="1" wrap="square" lIns="90775" tIns="45400" rIns="90775" bIns="45400" anchor="ctr" anchorCtr="0">
            <a:noAutofit/>
          </a:bodyPr>
          <a:lstStyle/>
          <a:p>
            <a:pPr lvl="0" algn="just">
              <a:buSzPts val="2800"/>
            </a:pPr>
            <a:r>
              <a:rPr kumimoji="0" lang="en-US" sz="28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lang="vi-VN" sz="2800" dirty="0">
                <a:latin typeface="Times New Roman"/>
                <a:ea typeface="Times New Roman"/>
                <a:cs typeface="Times New Roman"/>
                <a:sym typeface="Times New Roman"/>
              </a:rPr>
              <a:t>Thêm trạng ngữ cho các câu sau:</a:t>
            </a:r>
          </a:p>
          <a:p>
            <a:pPr lvl="0" algn="just">
              <a:buSzPts val="2800"/>
            </a:pPr>
            <a:r>
              <a:rPr lang="vi-VN" sz="2800" dirty="0">
                <a:latin typeface="Times New Roman"/>
                <a:ea typeface="Times New Roman"/>
                <a:cs typeface="Times New Roman"/>
                <a:sym typeface="Times New Roman"/>
              </a:rPr>
              <a:t>a. Hoa đã bắt đầu nở.</a:t>
            </a:r>
          </a:p>
          <a:p>
            <a:pPr lvl="0" algn="just">
              <a:buSzPts val="2800"/>
            </a:pPr>
            <a:r>
              <a:rPr lang="vi-VN" sz="2800" dirty="0">
                <a:latin typeface="Times New Roman"/>
                <a:ea typeface="Times New Roman"/>
                <a:cs typeface="Times New Roman"/>
                <a:sym typeface="Times New Roman"/>
              </a:rPr>
              <a:t>b. Bố sẽ đưa cả nhà đi công viên nước.</a:t>
            </a:r>
          </a:p>
          <a:p>
            <a:pPr lvl="0" algn="just">
              <a:buSzPts val="2800"/>
            </a:pPr>
            <a:r>
              <a:rPr lang="vi-VN" sz="2800" dirty="0">
                <a:latin typeface="Times New Roman"/>
                <a:ea typeface="Times New Roman"/>
                <a:cs typeface="Times New Roman"/>
                <a:sym typeface="Times New Roman"/>
              </a:rPr>
              <a:t>c. Mẹ rất lo lắng cho tôi.</a:t>
            </a:r>
            <a:endParaRPr kumimoji="0" sz="28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
        <p:nvSpPr>
          <p:cNvPr id="2" name="Rectangle 1">
            <a:extLst>
              <a:ext uri="{FF2B5EF4-FFF2-40B4-BE49-F238E27FC236}">
                <a16:creationId xmlns:a16="http://schemas.microsoft.com/office/drawing/2014/main" id="{00C080BA-FDC3-45CC-86B2-99C788F83F56}"/>
              </a:ext>
            </a:extLst>
          </p:cNvPr>
          <p:cNvSpPr/>
          <p:nvPr/>
        </p:nvSpPr>
        <p:spPr>
          <a:xfrm>
            <a:off x="2823667" y="453209"/>
            <a:ext cx="2537874" cy="661207"/>
          </a:xfrm>
          <a:prstGeom prst="rect">
            <a:avLst/>
          </a:prstGeom>
        </p:spPr>
        <p:txBody>
          <a:bodyPr wrap="none">
            <a:spAutoFit/>
          </a:bodyPr>
          <a:lstStyle/>
          <a:p>
            <a:pPr lvl="0" algn="just">
              <a:lnSpc>
                <a:spcPct val="150000"/>
              </a:lnSpc>
              <a:defRPr/>
            </a:pPr>
            <a:r>
              <a:rPr lang="nl-NL" sz="2800" b="1" kern="100" dirty="0">
                <a:latin typeface="Times New Roman" panose="02020603050405020304" pitchFamily="18" charset="0"/>
                <a:ea typeface="SimSun" panose="02010600030101010101" pitchFamily="2" charset="-122"/>
              </a:rPr>
              <a:t>Bài  3/ trang 57</a:t>
            </a:r>
          </a:p>
        </p:txBody>
      </p:sp>
      <p:pic>
        <p:nvPicPr>
          <p:cNvPr id="3" name="Picture 2">
            <a:extLst>
              <a:ext uri="{FF2B5EF4-FFF2-40B4-BE49-F238E27FC236}">
                <a16:creationId xmlns:a16="http://schemas.microsoft.com/office/drawing/2014/main" id="{79A1AAEF-7655-4D2B-B17D-26B6D43F9EA8}"/>
              </a:ext>
            </a:extLst>
          </p:cNvPr>
          <p:cNvPicPr>
            <a:picLocks noChangeAspect="1"/>
          </p:cNvPicPr>
          <p:nvPr/>
        </p:nvPicPr>
        <p:blipFill>
          <a:blip r:embed="rId6"/>
          <a:stretch>
            <a:fillRect/>
          </a:stretch>
        </p:blipFill>
        <p:spPr>
          <a:xfrm>
            <a:off x="61164" y="3777354"/>
            <a:ext cx="1654047" cy="2636348"/>
          </a:xfrm>
          <a:prstGeom prst="rect">
            <a:avLst/>
          </a:prstGeom>
        </p:spPr>
      </p:pic>
      <p:pic>
        <p:nvPicPr>
          <p:cNvPr id="8" name="Picture 7">
            <a:extLst>
              <a:ext uri="{FF2B5EF4-FFF2-40B4-BE49-F238E27FC236}">
                <a16:creationId xmlns:a16="http://schemas.microsoft.com/office/drawing/2014/main" id="{E9AF4450-60D6-4183-8ADC-13B45206F51D}"/>
              </a:ext>
            </a:extLst>
          </p:cNvPr>
          <p:cNvPicPr>
            <a:picLocks noChangeAspect="1"/>
          </p:cNvPicPr>
          <p:nvPr/>
        </p:nvPicPr>
        <p:blipFill>
          <a:blip r:embed="rId6"/>
          <a:stretch>
            <a:fillRect/>
          </a:stretch>
        </p:blipFill>
        <p:spPr>
          <a:xfrm>
            <a:off x="3189610" y="3999296"/>
            <a:ext cx="1654047" cy="2636348"/>
          </a:xfrm>
          <a:prstGeom prst="rect">
            <a:avLst/>
          </a:prstGeom>
        </p:spPr>
      </p:pic>
    </p:spTree>
    <p:extLst>
      <p:ext uri="{BB962C8B-B14F-4D97-AF65-F5344CB8AC3E}">
        <p14:creationId xmlns:p14="http://schemas.microsoft.com/office/powerpoint/2010/main" val="3679070188"/>
      </p:ext>
    </p:extLst>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70"/>
        <p:cNvGrpSpPr/>
        <p:nvPr/>
      </p:nvGrpSpPr>
      <p:grpSpPr>
        <a:xfrm>
          <a:off x="0" y="0"/>
          <a:ext cx="0" cy="0"/>
          <a:chOff x="0" y="0"/>
          <a:chExt cx="0" cy="0"/>
        </a:xfrm>
      </p:grpSpPr>
      <p:pic>
        <p:nvPicPr>
          <p:cNvPr id="1171" name="Google Shape;1171;p19"/>
          <p:cNvPicPr preferRelativeResize="0"/>
          <p:nvPr/>
        </p:nvPicPr>
        <p:blipFill rotWithShape="1">
          <a:blip r:embed="rId3">
            <a:alphaModFix/>
          </a:blip>
          <a:srcRect l="79111" t="60443" b="9333"/>
          <a:stretch/>
        </p:blipFill>
        <p:spPr>
          <a:xfrm>
            <a:off x="5929544" y="2165827"/>
            <a:ext cx="2989857" cy="4759706"/>
          </a:xfrm>
          <a:prstGeom prst="rect">
            <a:avLst/>
          </a:prstGeom>
          <a:noFill/>
          <a:ln>
            <a:noFill/>
          </a:ln>
        </p:spPr>
      </p:pic>
      <p:pic>
        <p:nvPicPr>
          <p:cNvPr id="1172" name="Google Shape;1172;p19"/>
          <p:cNvPicPr preferRelativeResize="0"/>
          <p:nvPr/>
        </p:nvPicPr>
        <p:blipFill rotWithShape="1">
          <a:blip r:embed="rId4">
            <a:alphaModFix/>
          </a:blip>
          <a:srcRect l="83658" t="36888" b="49777"/>
          <a:stretch/>
        </p:blipFill>
        <p:spPr>
          <a:xfrm>
            <a:off x="3729898" y="229107"/>
            <a:ext cx="605758" cy="658983"/>
          </a:xfrm>
          <a:prstGeom prst="rect">
            <a:avLst/>
          </a:prstGeom>
          <a:noFill/>
          <a:ln>
            <a:noFill/>
          </a:ln>
        </p:spPr>
      </p:pic>
      <p:pic>
        <p:nvPicPr>
          <p:cNvPr id="1173" name="Google Shape;1173;p19"/>
          <p:cNvPicPr preferRelativeResize="0"/>
          <p:nvPr/>
        </p:nvPicPr>
        <p:blipFill rotWithShape="1">
          <a:blip r:embed="rId5">
            <a:alphaModFix/>
          </a:blip>
          <a:srcRect l="12987" t="26830" r="75844" b="43247"/>
          <a:stretch/>
        </p:blipFill>
        <p:spPr>
          <a:xfrm>
            <a:off x="4335656" y="127523"/>
            <a:ext cx="842554" cy="862149"/>
          </a:xfrm>
          <a:prstGeom prst="rect">
            <a:avLst/>
          </a:prstGeom>
          <a:noFill/>
          <a:ln>
            <a:noFill/>
          </a:ln>
        </p:spPr>
      </p:pic>
      <p:pic>
        <p:nvPicPr>
          <p:cNvPr id="1174" name="Google Shape;1174;p19"/>
          <p:cNvPicPr preferRelativeResize="0"/>
          <p:nvPr/>
        </p:nvPicPr>
        <p:blipFill rotWithShape="1">
          <a:blip r:embed="rId5">
            <a:alphaModFix/>
          </a:blip>
          <a:srcRect l="12987" t="26830" r="75844" b="43247"/>
          <a:stretch/>
        </p:blipFill>
        <p:spPr>
          <a:xfrm>
            <a:off x="5178210" y="127523"/>
            <a:ext cx="842554" cy="862149"/>
          </a:xfrm>
          <a:prstGeom prst="rect">
            <a:avLst/>
          </a:prstGeom>
          <a:noFill/>
          <a:ln>
            <a:noFill/>
          </a:ln>
        </p:spPr>
      </p:pic>
      <p:pic>
        <p:nvPicPr>
          <p:cNvPr id="1175" name="Google Shape;1175;p19"/>
          <p:cNvPicPr preferRelativeResize="0"/>
          <p:nvPr/>
        </p:nvPicPr>
        <p:blipFill rotWithShape="1">
          <a:blip r:embed="rId3">
            <a:alphaModFix/>
          </a:blip>
          <a:srcRect t="9905" r="71460" b="70286"/>
          <a:stretch/>
        </p:blipFill>
        <p:spPr>
          <a:xfrm>
            <a:off x="7424472" y="885728"/>
            <a:ext cx="1930717" cy="1786826"/>
          </a:xfrm>
          <a:prstGeom prst="rect">
            <a:avLst/>
          </a:prstGeom>
          <a:noFill/>
          <a:ln>
            <a:noFill/>
          </a:ln>
        </p:spPr>
      </p:pic>
      <p:sp>
        <p:nvSpPr>
          <p:cNvPr id="2" name="Rectangle 1">
            <a:extLst>
              <a:ext uri="{FF2B5EF4-FFF2-40B4-BE49-F238E27FC236}">
                <a16:creationId xmlns:a16="http://schemas.microsoft.com/office/drawing/2014/main" id="{37EE87CE-1631-406E-95BE-780CAA346A82}"/>
              </a:ext>
            </a:extLst>
          </p:cNvPr>
          <p:cNvSpPr/>
          <p:nvPr/>
        </p:nvSpPr>
        <p:spPr>
          <a:xfrm>
            <a:off x="404117" y="428600"/>
            <a:ext cx="2537874" cy="661207"/>
          </a:xfrm>
          <a:prstGeom prst="rect">
            <a:avLst/>
          </a:prstGeom>
        </p:spPr>
        <p:txBody>
          <a:bodyPr wrap="none">
            <a:spAutoFit/>
          </a:bodyPr>
          <a:lstStyle/>
          <a:p>
            <a:pPr lvl="0" algn="just">
              <a:lnSpc>
                <a:spcPct val="150000"/>
              </a:lnSpc>
            </a:pPr>
            <a:r>
              <a:rPr lang="nl-NL" sz="2800" b="1" kern="100" dirty="0">
                <a:latin typeface="Times New Roman" panose="02020603050405020304" pitchFamily="18" charset="0"/>
                <a:ea typeface="SimSun" panose="02010600030101010101" pitchFamily="2" charset="-122"/>
              </a:rPr>
              <a:t>Bài  3/ trang 57</a:t>
            </a:r>
          </a:p>
        </p:txBody>
      </p:sp>
      <p:sp>
        <p:nvSpPr>
          <p:cNvPr id="4" name="Rectangle 3">
            <a:extLst>
              <a:ext uri="{FF2B5EF4-FFF2-40B4-BE49-F238E27FC236}">
                <a16:creationId xmlns:a16="http://schemas.microsoft.com/office/drawing/2014/main" id="{7B0D738B-F2E1-4C5A-9775-006FC9D85DBC}"/>
              </a:ext>
            </a:extLst>
          </p:cNvPr>
          <p:cNvSpPr/>
          <p:nvPr/>
        </p:nvSpPr>
        <p:spPr>
          <a:xfrm>
            <a:off x="366100" y="1277688"/>
            <a:ext cx="6354295" cy="461665"/>
          </a:xfrm>
          <a:prstGeom prst="rect">
            <a:avLst/>
          </a:prstGeom>
        </p:spPr>
        <p:txBody>
          <a:bodyPr wrap="square">
            <a:spAutoFit/>
          </a:bodyPr>
          <a:lstStyle/>
          <a:p>
            <a:pPr lvl="0" algn="just"/>
            <a:r>
              <a:rPr lang="vi-VN" sz="2400" dirty="0">
                <a:latin typeface="Times New Roman" panose="02020603050405020304" pitchFamily="18" charset="0"/>
              </a:rPr>
              <a:t>a. </a:t>
            </a:r>
            <a:r>
              <a:rPr lang="en-US" sz="2400" dirty="0">
                <a:latin typeface="Times New Roman" panose="02020603050405020304" pitchFamily="18" charset="0"/>
              </a:rPr>
              <a:t>H</a:t>
            </a:r>
            <a:r>
              <a:rPr lang="vi-VN" sz="2400" dirty="0">
                <a:latin typeface="Times New Roman" panose="02020603050405020304" pitchFamily="18" charset="0"/>
              </a:rPr>
              <a:t>oa đã bắt đầu nở</a:t>
            </a:r>
            <a:r>
              <a:rPr lang="en-US" sz="2400" dirty="0">
                <a:latin typeface="Times New Roman" panose="02020603050405020304" pitchFamily="18" charset="0"/>
              </a:rPr>
              <a:t>.</a:t>
            </a:r>
            <a:endParaRPr kumimoji="0" lang="vi-VN" sz="24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endParaRPr>
          </a:p>
        </p:txBody>
      </p:sp>
      <p:sp>
        <p:nvSpPr>
          <p:cNvPr id="17" name="Rectangle 16">
            <a:extLst>
              <a:ext uri="{FF2B5EF4-FFF2-40B4-BE49-F238E27FC236}">
                <a16:creationId xmlns:a16="http://schemas.microsoft.com/office/drawing/2014/main" id="{8E9E66B7-2514-4F9C-9556-AE3FA53857BA}"/>
              </a:ext>
            </a:extLst>
          </p:cNvPr>
          <p:cNvSpPr/>
          <p:nvPr/>
        </p:nvSpPr>
        <p:spPr>
          <a:xfrm>
            <a:off x="366099" y="1996464"/>
            <a:ext cx="6354295" cy="461665"/>
          </a:xfrm>
          <a:prstGeom prst="rect">
            <a:avLst/>
          </a:prstGeom>
        </p:spPr>
        <p:txBody>
          <a:bodyPr wrap="square">
            <a:spAutoFit/>
          </a:bodyPr>
          <a:lstStyle/>
          <a:p>
            <a:pPr lvl="0" algn="just"/>
            <a:r>
              <a:rPr lang="vi-VN" sz="2400" dirty="0">
                <a:latin typeface="Times New Roman" panose="02020603050405020304" pitchFamily="18" charset="0"/>
              </a:rPr>
              <a:t>- Thời tiết ấm dần, hoa đã bắt đầu nở.</a:t>
            </a:r>
          </a:p>
        </p:txBody>
      </p:sp>
      <p:sp>
        <p:nvSpPr>
          <p:cNvPr id="11" name="Rectangle 10">
            <a:extLst>
              <a:ext uri="{FF2B5EF4-FFF2-40B4-BE49-F238E27FC236}">
                <a16:creationId xmlns:a16="http://schemas.microsoft.com/office/drawing/2014/main" id="{43664C24-CAAF-4C67-92D8-AA13EA978CDA}"/>
              </a:ext>
            </a:extLst>
          </p:cNvPr>
          <p:cNvSpPr/>
          <p:nvPr/>
        </p:nvSpPr>
        <p:spPr>
          <a:xfrm>
            <a:off x="404117" y="2906769"/>
            <a:ext cx="6354295" cy="461665"/>
          </a:xfrm>
          <a:prstGeom prst="rect">
            <a:avLst/>
          </a:prstGeom>
        </p:spPr>
        <p:txBody>
          <a:bodyPr wrap="square">
            <a:spAutoFit/>
          </a:bodyPr>
          <a:lstStyle/>
          <a:p>
            <a:pPr lvl="0" algn="just"/>
            <a:r>
              <a:rPr lang="vi-VN" sz="2400" dirty="0">
                <a:latin typeface="Times New Roman" panose="02020603050405020304" pitchFamily="18" charset="0"/>
              </a:rPr>
              <a:t>- Trong vườn, hoa đã bắt đầu nở.</a:t>
            </a:r>
          </a:p>
        </p:txBody>
      </p:sp>
      <p:sp>
        <p:nvSpPr>
          <p:cNvPr id="12" name="Rectangle 11">
            <a:extLst>
              <a:ext uri="{FF2B5EF4-FFF2-40B4-BE49-F238E27FC236}">
                <a16:creationId xmlns:a16="http://schemas.microsoft.com/office/drawing/2014/main" id="{D690E8D4-4981-43A8-B39F-77E0D9CAA9C5}"/>
              </a:ext>
            </a:extLst>
          </p:cNvPr>
          <p:cNvSpPr/>
          <p:nvPr/>
        </p:nvSpPr>
        <p:spPr>
          <a:xfrm>
            <a:off x="404117" y="3945515"/>
            <a:ext cx="6354295" cy="461665"/>
          </a:xfrm>
          <a:prstGeom prst="rect">
            <a:avLst/>
          </a:prstGeom>
        </p:spPr>
        <p:txBody>
          <a:bodyPr wrap="square">
            <a:spAutoFit/>
          </a:bodyPr>
          <a:lstStyle/>
          <a:p>
            <a:pPr lvl="0" algn="just"/>
            <a:r>
              <a:rPr lang="vi-VN" sz="2400" dirty="0">
                <a:latin typeface="Times New Roman" panose="02020603050405020304" pitchFamily="18" charset="0"/>
              </a:rPr>
              <a:t>- Mùa xuân đến, hoa đã bắt đầu nở.</a:t>
            </a:r>
          </a:p>
        </p:txBody>
      </p:sp>
      <p:pic>
        <p:nvPicPr>
          <p:cNvPr id="3" name="Picture 2">
            <a:extLst>
              <a:ext uri="{FF2B5EF4-FFF2-40B4-BE49-F238E27FC236}">
                <a16:creationId xmlns:a16="http://schemas.microsoft.com/office/drawing/2014/main" id="{35F52CBF-0482-47A7-805B-336D7C863382}"/>
              </a:ext>
            </a:extLst>
          </p:cNvPr>
          <p:cNvPicPr>
            <a:picLocks noChangeAspect="1"/>
          </p:cNvPicPr>
          <p:nvPr/>
        </p:nvPicPr>
        <p:blipFill>
          <a:blip r:embed="rId6"/>
          <a:stretch>
            <a:fillRect/>
          </a:stretch>
        </p:blipFill>
        <p:spPr>
          <a:xfrm>
            <a:off x="5092999" y="689064"/>
            <a:ext cx="2619375" cy="1743075"/>
          </a:xfrm>
          <a:prstGeom prst="rect">
            <a:avLst/>
          </a:prstGeom>
        </p:spPr>
      </p:pic>
      <p:pic>
        <p:nvPicPr>
          <p:cNvPr id="5" name="Picture 4">
            <a:extLst>
              <a:ext uri="{FF2B5EF4-FFF2-40B4-BE49-F238E27FC236}">
                <a16:creationId xmlns:a16="http://schemas.microsoft.com/office/drawing/2014/main" id="{BD9AD4BE-BDE2-4D9B-9649-49533B65FB43}"/>
              </a:ext>
            </a:extLst>
          </p:cNvPr>
          <p:cNvPicPr>
            <a:picLocks noChangeAspect="1"/>
          </p:cNvPicPr>
          <p:nvPr/>
        </p:nvPicPr>
        <p:blipFill>
          <a:blip r:embed="rId7"/>
          <a:stretch>
            <a:fillRect/>
          </a:stretch>
        </p:blipFill>
        <p:spPr>
          <a:xfrm>
            <a:off x="2019300" y="4638700"/>
            <a:ext cx="2552700" cy="1790700"/>
          </a:xfrm>
          <a:prstGeom prst="rect">
            <a:avLst/>
          </a:prstGeom>
        </p:spPr>
      </p:pic>
    </p:spTree>
    <p:extLst>
      <p:ext uri="{BB962C8B-B14F-4D97-AF65-F5344CB8AC3E}">
        <p14:creationId xmlns:p14="http://schemas.microsoft.com/office/powerpoint/2010/main" val="40712137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arn(inVertical)">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 calcmode="lin" valueType="num">
                                      <p:cBhvr>
                                        <p:cTn id="39" dur="1000" fill="hold"/>
                                        <p:tgtEl>
                                          <p:spTgt spid="5"/>
                                        </p:tgtEl>
                                        <p:attrNameLst>
                                          <p:attrName>style.rotation</p:attrName>
                                        </p:attrNameLst>
                                      </p:cBhvr>
                                      <p:tavLst>
                                        <p:tav tm="0">
                                          <p:val>
                                            <p:fltVal val="90"/>
                                          </p:val>
                                        </p:tav>
                                        <p:tav tm="100000">
                                          <p:val>
                                            <p:fltVal val="0"/>
                                          </p:val>
                                        </p:tav>
                                      </p:tavLst>
                                    </p:anim>
                                    <p:animEffect transition="in" filter="fade">
                                      <p:cBhvr>
                                        <p:cTn id="4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7" grpId="0"/>
      <p:bldP spid="11"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70"/>
        <p:cNvGrpSpPr/>
        <p:nvPr/>
      </p:nvGrpSpPr>
      <p:grpSpPr>
        <a:xfrm>
          <a:off x="0" y="0"/>
          <a:ext cx="0" cy="0"/>
          <a:chOff x="0" y="0"/>
          <a:chExt cx="0" cy="0"/>
        </a:xfrm>
      </p:grpSpPr>
      <p:pic>
        <p:nvPicPr>
          <p:cNvPr id="1171" name="Google Shape;1171;p19"/>
          <p:cNvPicPr preferRelativeResize="0"/>
          <p:nvPr/>
        </p:nvPicPr>
        <p:blipFill rotWithShape="1">
          <a:blip r:embed="rId3">
            <a:alphaModFix/>
          </a:blip>
          <a:srcRect l="79111" t="60443" b="9333"/>
          <a:stretch/>
        </p:blipFill>
        <p:spPr>
          <a:xfrm>
            <a:off x="5929544" y="2165827"/>
            <a:ext cx="2989857" cy="4759706"/>
          </a:xfrm>
          <a:prstGeom prst="rect">
            <a:avLst/>
          </a:prstGeom>
          <a:noFill/>
          <a:ln>
            <a:noFill/>
          </a:ln>
        </p:spPr>
      </p:pic>
      <p:pic>
        <p:nvPicPr>
          <p:cNvPr id="1172" name="Google Shape;1172;p19"/>
          <p:cNvPicPr preferRelativeResize="0"/>
          <p:nvPr/>
        </p:nvPicPr>
        <p:blipFill rotWithShape="1">
          <a:blip r:embed="rId4">
            <a:alphaModFix/>
          </a:blip>
          <a:srcRect l="83658" t="36888" b="49777"/>
          <a:stretch/>
        </p:blipFill>
        <p:spPr>
          <a:xfrm>
            <a:off x="3729898" y="229107"/>
            <a:ext cx="605758" cy="658983"/>
          </a:xfrm>
          <a:prstGeom prst="rect">
            <a:avLst/>
          </a:prstGeom>
          <a:noFill/>
          <a:ln>
            <a:noFill/>
          </a:ln>
        </p:spPr>
      </p:pic>
      <p:pic>
        <p:nvPicPr>
          <p:cNvPr id="1173" name="Google Shape;1173;p19"/>
          <p:cNvPicPr preferRelativeResize="0"/>
          <p:nvPr/>
        </p:nvPicPr>
        <p:blipFill rotWithShape="1">
          <a:blip r:embed="rId5">
            <a:alphaModFix/>
          </a:blip>
          <a:srcRect l="12987" t="26830" r="75844" b="43247"/>
          <a:stretch/>
        </p:blipFill>
        <p:spPr>
          <a:xfrm>
            <a:off x="4335656" y="127523"/>
            <a:ext cx="842554" cy="862149"/>
          </a:xfrm>
          <a:prstGeom prst="rect">
            <a:avLst/>
          </a:prstGeom>
          <a:noFill/>
          <a:ln>
            <a:noFill/>
          </a:ln>
        </p:spPr>
      </p:pic>
      <p:pic>
        <p:nvPicPr>
          <p:cNvPr id="1174" name="Google Shape;1174;p19"/>
          <p:cNvPicPr preferRelativeResize="0"/>
          <p:nvPr/>
        </p:nvPicPr>
        <p:blipFill rotWithShape="1">
          <a:blip r:embed="rId5">
            <a:alphaModFix/>
          </a:blip>
          <a:srcRect l="12987" t="26830" r="75844" b="43247"/>
          <a:stretch/>
        </p:blipFill>
        <p:spPr>
          <a:xfrm>
            <a:off x="5178210" y="127523"/>
            <a:ext cx="842554" cy="862149"/>
          </a:xfrm>
          <a:prstGeom prst="rect">
            <a:avLst/>
          </a:prstGeom>
          <a:noFill/>
          <a:ln>
            <a:noFill/>
          </a:ln>
        </p:spPr>
      </p:pic>
      <p:pic>
        <p:nvPicPr>
          <p:cNvPr id="1175" name="Google Shape;1175;p19"/>
          <p:cNvPicPr preferRelativeResize="0"/>
          <p:nvPr/>
        </p:nvPicPr>
        <p:blipFill rotWithShape="1">
          <a:blip r:embed="rId3">
            <a:alphaModFix/>
          </a:blip>
          <a:srcRect t="9905" r="71460" b="70286"/>
          <a:stretch/>
        </p:blipFill>
        <p:spPr>
          <a:xfrm>
            <a:off x="7424472" y="885728"/>
            <a:ext cx="1930717" cy="1786826"/>
          </a:xfrm>
          <a:prstGeom prst="rect">
            <a:avLst/>
          </a:prstGeom>
          <a:noFill/>
          <a:ln>
            <a:noFill/>
          </a:ln>
        </p:spPr>
      </p:pic>
      <p:sp>
        <p:nvSpPr>
          <p:cNvPr id="2" name="Rectangle 1">
            <a:extLst>
              <a:ext uri="{FF2B5EF4-FFF2-40B4-BE49-F238E27FC236}">
                <a16:creationId xmlns:a16="http://schemas.microsoft.com/office/drawing/2014/main" id="{37EE87CE-1631-406E-95BE-780CAA346A82}"/>
              </a:ext>
            </a:extLst>
          </p:cNvPr>
          <p:cNvSpPr/>
          <p:nvPr/>
        </p:nvSpPr>
        <p:spPr>
          <a:xfrm>
            <a:off x="404117" y="428600"/>
            <a:ext cx="2537874" cy="661207"/>
          </a:xfrm>
          <a:prstGeom prst="rect">
            <a:avLst/>
          </a:prstGeom>
        </p:spPr>
        <p:txBody>
          <a:bodyPr wrap="none">
            <a:spAutoFit/>
          </a:bodyPr>
          <a:lstStyle/>
          <a:p>
            <a:pPr lvl="0" algn="just">
              <a:lnSpc>
                <a:spcPct val="150000"/>
              </a:lnSpc>
            </a:pPr>
            <a:r>
              <a:rPr lang="nl-NL" sz="2800" b="1" kern="100" dirty="0">
                <a:latin typeface="Times New Roman" panose="02020603050405020304" pitchFamily="18" charset="0"/>
                <a:ea typeface="SimSun" panose="02010600030101010101" pitchFamily="2" charset="-122"/>
              </a:rPr>
              <a:t>Bài  3/ trang 57</a:t>
            </a:r>
          </a:p>
        </p:txBody>
      </p:sp>
      <p:sp>
        <p:nvSpPr>
          <p:cNvPr id="4" name="Rectangle 3">
            <a:extLst>
              <a:ext uri="{FF2B5EF4-FFF2-40B4-BE49-F238E27FC236}">
                <a16:creationId xmlns:a16="http://schemas.microsoft.com/office/drawing/2014/main" id="{7B0D738B-F2E1-4C5A-9775-006FC9D85DBC}"/>
              </a:ext>
            </a:extLst>
          </p:cNvPr>
          <p:cNvSpPr/>
          <p:nvPr/>
        </p:nvSpPr>
        <p:spPr>
          <a:xfrm>
            <a:off x="366100" y="1277688"/>
            <a:ext cx="6354295" cy="461665"/>
          </a:xfrm>
          <a:prstGeom prst="rect">
            <a:avLst/>
          </a:prstGeom>
        </p:spPr>
        <p:txBody>
          <a:bodyPr wrap="square">
            <a:spAutoFit/>
          </a:bodyPr>
          <a:lstStyle/>
          <a:p>
            <a:pPr lvl="0" algn="just"/>
            <a:r>
              <a:rPr lang="en-US" sz="2400" dirty="0">
                <a:latin typeface="Times New Roman" panose="02020603050405020304" pitchFamily="18" charset="0"/>
              </a:rPr>
              <a:t>b. </a:t>
            </a:r>
            <a:r>
              <a:rPr lang="vi-VN" sz="2400" dirty="0">
                <a:latin typeface="Times New Roman" panose="02020603050405020304" pitchFamily="18" charset="0"/>
              </a:rPr>
              <a:t>Bố sẽ đưa cả nhà đi công viên nước.</a:t>
            </a:r>
          </a:p>
        </p:txBody>
      </p:sp>
      <p:sp>
        <p:nvSpPr>
          <p:cNvPr id="17" name="Rectangle 16">
            <a:extLst>
              <a:ext uri="{FF2B5EF4-FFF2-40B4-BE49-F238E27FC236}">
                <a16:creationId xmlns:a16="http://schemas.microsoft.com/office/drawing/2014/main" id="{8E9E66B7-2514-4F9C-9556-AE3FA53857BA}"/>
              </a:ext>
            </a:extLst>
          </p:cNvPr>
          <p:cNvSpPr/>
          <p:nvPr/>
        </p:nvSpPr>
        <p:spPr>
          <a:xfrm>
            <a:off x="366099" y="1996464"/>
            <a:ext cx="6354295" cy="461665"/>
          </a:xfrm>
          <a:prstGeom prst="rect">
            <a:avLst/>
          </a:prstGeom>
        </p:spPr>
        <p:txBody>
          <a:bodyPr wrap="square">
            <a:spAutoFit/>
          </a:bodyPr>
          <a:lstStyle/>
          <a:p>
            <a:pPr lvl="0" algn="just"/>
            <a:r>
              <a:rPr lang="vi-VN" sz="2400" dirty="0">
                <a:latin typeface="Times New Roman" panose="02020603050405020304" pitchFamily="18" charset="0"/>
              </a:rPr>
              <a:t>- Chủ nhật, bố sẽ đưa cả nhà đi công viên nước.</a:t>
            </a:r>
          </a:p>
        </p:txBody>
      </p:sp>
      <p:sp>
        <p:nvSpPr>
          <p:cNvPr id="11" name="Rectangle 10">
            <a:extLst>
              <a:ext uri="{FF2B5EF4-FFF2-40B4-BE49-F238E27FC236}">
                <a16:creationId xmlns:a16="http://schemas.microsoft.com/office/drawing/2014/main" id="{43664C24-CAAF-4C67-92D8-AA13EA978CDA}"/>
              </a:ext>
            </a:extLst>
          </p:cNvPr>
          <p:cNvSpPr/>
          <p:nvPr/>
        </p:nvSpPr>
        <p:spPr>
          <a:xfrm>
            <a:off x="404117" y="2906769"/>
            <a:ext cx="6354295" cy="830997"/>
          </a:xfrm>
          <a:prstGeom prst="rect">
            <a:avLst/>
          </a:prstGeom>
        </p:spPr>
        <p:txBody>
          <a:bodyPr wrap="square">
            <a:spAutoFit/>
          </a:bodyPr>
          <a:lstStyle/>
          <a:p>
            <a:pPr lvl="0" algn="just"/>
            <a:r>
              <a:rPr lang="vi-VN" sz="2400" dirty="0">
                <a:latin typeface="Times New Roman" panose="02020603050405020304" pitchFamily="18" charset="0"/>
              </a:rPr>
              <a:t>- </a:t>
            </a:r>
            <a:r>
              <a:rPr lang="en-US" sz="2400" dirty="0" err="1">
                <a:latin typeface="Times New Roman" panose="02020603050405020304" pitchFamily="18" charset="0"/>
              </a:rPr>
              <a:t>Thỉnh</a:t>
            </a:r>
            <a:r>
              <a:rPr lang="en-US" sz="2400" dirty="0">
                <a:latin typeface="Times New Roman" panose="02020603050405020304" pitchFamily="18" charset="0"/>
              </a:rPr>
              <a:t> </a:t>
            </a:r>
            <a:r>
              <a:rPr lang="en-US" sz="2400" dirty="0" err="1">
                <a:latin typeface="Times New Roman" panose="02020603050405020304" pitchFamily="18" charset="0"/>
              </a:rPr>
              <a:t>thoảng</a:t>
            </a:r>
            <a:r>
              <a:rPr lang="vi-VN" sz="2400" dirty="0">
                <a:latin typeface="Times New Roman" panose="02020603050405020304" pitchFamily="18" charset="0"/>
              </a:rPr>
              <a:t>, bố sẽ đưa cả nhà đi công viên nước.</a:t>
            </a:r>
          </a:p>
        </p:txBody>
      </p:sp>
      <p:sp>
        <p:nvSpPr>
          <p:cNvPr id="12" name="Rectangle 11">
            <a:extLst>
              <a:ext uri="{FF2B5EF4-FFF2-40B4-BE49-F238E27FC236}">
                <a16:creationId xmlns:a16="http://schemas.microsoft.com/office/drawing/2014/main" id="{D690E8D4-4981-43A8-B39F-77E0D9CAA9C5}"/>
              </a:ext>
            </a:extLst>
          </p:cNvPr>
          <p:cNvSpPr/>
          <p:nvPr/>
        </p:nvSpPr>
        <p:spPr>
          <a:xfrm>
            <a:off x="404117" y="3945515"/>
            <a:ext cx="6354295" cy="830997"/>
          </a:xfrm>
          <a:prstGeom prst="rect">
            <a:avLst/>
          </a:prstGeom>
        </p:spPr>
        <p:txBody>
          <a:bodyPr wrap="square">
            <a:spAutoFit/>
          </a:bodyPr>
          <a:lstStyle/>
          <a:p>
            <a:pPr lvl="0" algn="just"/>
            <a:r>
              <a:rPr lang="vi-VN" sz="2400" dirty="0">
                <a:latin typeface="Times New Roman" panose="02020603050405020304" pitchFamily="18" charset="0"/>
              </a:rPr>
              <a:t>- </a:t>
            </a:r>
            <a:r>
              <a:rPr lang="en-US" sz="2400" dirty="0">
                <a:latin typeface="Times New Roman" panose="02020603050405020304" pitchFamily="18" charset="0"/>
              </a:rPr>
              <a:t>B</a:t>
            </a:r>
            <a:r>
              <a:rPr lang="vi-VN" sz="2400" dirty="0">
                <a:latin typeface="Times New Roman" panose="02020603050405020304" pitchFamily="18" charset="0"/>
              </a:rPr>
              <a:t>ố sẽ đưa cả nhà đi công viên nước</a:t>
            </a:r>
            <a:r>
              <a:rPr lang="en-US" sz="2400" dirty="0">
                <a:latin typeface="Times New Roman" panose="02020603050405020304" pitchFamily="18" charset="0"/>
              </a:rPr>
              <a:t>, </a:t>
            </a:r>
            <a:r>
              <a:rPr lang="en-US" sz="2400" dirty="0" err="1">
                <a:latin typeface="Times New Roman" panose="02020603050405020304" pitchFamily="18" charset="0"/>
              </a:rPr>
              <a:t>vì</a:t>
            </a:r>
            <a:r>
              <a:rPr lang="en-US" sz="2400" dirty="0">
                <a:latin typeface="Times New Roman" panose="02020603050405020304" pitchFamily="18" charset="0"/>
              </a:rPr>
              <a:t> </a:t>
            </a:r>
            <a:r>
              <a:rPr lang="en-US" sz="2400" dirty="0" err="1">
                <a:latin typeface="Times New Roman" panose="02020603050405020304" pitchFamily="18" charset="0"/>
              </a:rPr>
              <a:t>nóng</a:t>
            </a:r>
            <a:r>
              <a:rPr lang="en-US" sz="2400" dirty="0">
                <a:latin typeface="Times New Roman" panose="02020603050405020304" pitchFamily="18" charset="0"/>
              </a:rPr>
              <a:t> </a:t>
            </a:r>
            <a:r>
              <a:rPr lang="en-US" sz="2400" dirty="0" err="1">
                <a:latin typeface="Times New Roman" panose="02020603050405020304" pitchFamily="18" charset="0"/>
              </a:rPr>
              <a:t>quá</a:t>
            </a:r>
            <a:r>
              <a:rPr lang="vi-VN" sz="2400" dirty="0">
                <a:latin typeface="Times New Roman" panose="02020603050405020304" pitchFamily="18" charset="0"/>
              </a:rPr>
              <a:t>.</a:t>
            </a:r>
          </a:p>
        </p:txBody>
      </p:sp>
      <p:pic>
        <p:nvPicPr>
          <p:cNvPr id="6" name="Picture 5">
            <a:extLst>
              <a:ext uri="{FF2B5EF4-FFF2-40B4-BE49-F238E27FC236}">
                <a16:creationId xmlns:a16="http://schemas.microsoft.com/office/drawing/2014/main" id="{61E43FD3-2C24-4C07-8AE1-B6223F1CCB85}"/>
              </a:ext>
            </a:extLst>
          </p:cNvPr>
          <p:cNvPicPr>
            <a:picLocks noChangeAspect="1"/>
          </p:cNvPicPr>
          <p:nvPr/>
        </p:nvPicPr>
        <p:blipFill>
          <a:blip r:embed="rId6"/>
          <a:stretch>
            <a:fillRect/>
          </a:stretch>
        </p:blipFill>
        <p:spPr>
          <a:xfrm>
            <a:off x="6107539" y="422752"/>
            <a:ext cx="2619375" cy="1743075"/>
          </a:xfrm>
          <a:prstGeom prst="rect">
            <a:avLst/>
          </a:prstGeom>
        </p:spPr>
      </p:pic>
      <p:pic>
        <p:nvPicPr>
          <p:cNvPr id="7" name="Picture 6">
            <a:extLst>
              <a:ext uri="{FF2B5EF4-FFF2-40B4-BE49-F238E27FC236}">
                <a16:creationId xmlns:a16="http://schemas.microsoft.com/office/drawing/2014/main" id="{4C81E8F1-9117-4D66-9290-BD33C87383BF}"/>
              </a:ext>
            </a:extLst>
          </p:cNvPr>
          <p:cNvPicPr>
            <a:picLocks noChangeAspect="1"/>
          </p:cNvPicPr>
          <p:nvPr/>
        </p:nvPicPr>
        <p:blipFill>
          <a:blip r:embed="rId7"/>
          <a:stretch>
            <a:fillRect/>
          </a:stretch>
        </p:blipFill>
        <p:spPr>
          <a:xfrm>
            <a:off x="1838020" y="4620912"/>
            <a:ext cx="2590800" cy="1771650"/>
          </a:xfrm>
          <a:prstGeom prst="rect">
            <a:avLst/>
          </a:prstGeom>
        </p:spPr>
      </p:pic>
    </p:spTree>
    <p:extLst>
      <p:ext uri="{BB962C8B-B14F-4D97-AF65-F5344CB8AC3E}">
        <p14:creationId xmlns:p14="http://schemas.microsoft.com/office/powerpoint/2010/main" val="27879670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arn(inVertical)">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7" grpId="0"/>
      <p:bldP spid="11"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170"/>
        <p:cNvGrpSpPr/>
        <p:nvPr/>
      </p:nvGrpSpPr>
      <p:grpSpPr>
        <a:xfrm>
          <a:off x="0" y="0"/>
          <a:ext cx="0" cy="0"/>
          <a:chOff x="0" y="0"/>
          <a:chExt cx="0" cy="0"/>
        </a:xfrm>
      </p:grpSpPr>
      <p:pic>
        <p:nvPicPr>
          <p:cNvPr id="1171" name="Google Shape;1171;p19"/>
          <p:cNvPicPr preferRelativeResize="0"/>
          <p:nvPr/>
        </p:nvPicPr>
        <p:blipFill rotWithShape="1">
          <a:blip r:embed="rId3">
            <a:alphaModFix/>
          </a:blip>
          <a:srcRect l="79111" t="60443" b="9333"/>
          <a:stretch/>
        </p:blipFill>
        <p:spPr>
          <a:xfrm>
            <a:off x="5929544" y="2165827"/>
            <a:ext cx="2989857" cy="4759706"/>
          </a:xfrm>
          <a:prstGeom prst="rect">
            <a:avLst/>
          </a:prstGeom>
          <a:noFill/>
          <a:ln>
            <a:noFill/>
          </a:ln>
        </p:spPr>
      </p:pic>
      <p:pic>
        <p:nvPicPr>
          <p:cNvPr id="1172" name="Google Shape;1172;p19"/>
          <p:cNvPicPr preferRelativeResize="0"/>
          <p:nvPr/>
        </p:nvPicPr>
        <p:blipFill rotWithShape="1">
          <a:blip r:embed="rId4">
            <a:alphaModFix/>
          </a:blip>
          <a:srcRect l="83658" t="36888" b="49777"/>
          <a:stretch/>
        </p:blipFill>
        <p:spPr>
          <a:xfrm>
            <a:off x="3729898" y="229107"/>
            <a:ext cx="605758" cy="658983"/>
          </a:xfrm>
          <a:prstGeom prst="rect">
            <a:avLst/>
          </a:prstGeom>
          <a:noFill/>
          <a:ln>
            <a:noFill/>
          </a:ln>
        </p:spPr>
      </p:pic>
      <p:pic>
        <p:nvPicPr>
          <p:cNvPr id="1173" name="Google Shape;1173;p19"/>
          <p:cNvPicPr preferRelativeResize="0"/>
          <p:nvPr/>
        </p:nvPicPr>
        <p:blipFill rotWithShape="1">
          <a:blip r:embed="rId5">
            <a:alphaModFix/>
          </a:blip>
          <a:srcRect l="12987" t="26830" r="75844" b="43247"/>
          <a:stretch/>
        </p:blipFill>
        <p:spPr>
          <a:xfrm>
            <a:off x="4335656" y="127523"/>
            <a:ext cx="842554" cy="862149"/>
          </a:xfrm>
          <a:prstGeom prst="rect">
            <a:avLst/>
          </a:prstGeom>
          <a:noFill/>
          <a:ln>
            <a:noFill/>
          </a:ln>
        </p:spPr>
      </p:pic>
      <p:pic>
        <p:nvPicPr>
          <p:cNvPr id="1174" name="Google Shape;1174;p19"/>
          <p:cNvPicPr preferRelativeResize="0"/>
          <p:nvPr/>
        </p:nvPicPr>
        <p:blipFill rotWithShape="1">
          <a:blip r:embed="rId5">
            <a:alphaModFix/>
          </a:blip>
          <a:srcRect l="12987" t="26830" r="75844" b="43247"/>
          <a:stretch/>
        </p:blipFill>
        <p:spPr>
          <a:xfrm>
            <a:off x="5178210" y="127523"/>
            <a:ext cx="842554" cy="862149"/>
          </a:xfrm>
          <a:prstGeom prst="rect">
            <a:avLst/>
          </a:prstGeom>
          <a:noFill/>
          <a:ln>
            <a:noFill/>
          </a:ln>
        </p:spPr>
      </p:pic>
      <p:pic>
        <p:nvPicPr>
          <p:cNvPr id="1175" name="Google Shape;1175;p19"/>
          <p:cNvPicPr preferRelativeResize="0"/>
          <p:nvPr/>
        </p:nvPicPr>
        <p:blipFill rotWithShape="1">
          <a:blip r:embed="rId3">
            <a:alphaModFix/>
          </a:blip>
          <a:srcRect t="9905" r="71460" b="70286"/>
          <a:stretch/>
        </p:blipFill>
        <p:spPr>
          <a:xfrm>
            <a:off x="7424472" y="885728"/>
            <a:ext cx="1930717" cy="1786826"/>
          </a:xfrm>
          <a:prstGeom prst="rect">
            <a:avLst/>
          </a:prstGeom>
          <a:noFill/>
          <a:ln>
            <a:noFill/>
          </a:ln>
        </p:spPr>
      </p:pic>
      <p:sp>
        <p:nvSpPr>
          <p:cNvPr id="2" name="Rectangle 1">
            <a:extLst>
              <a:ext uri="{FF2B5EF4-FFF2-40B4-BE49-F238E27FC236}">
                <a16:creationId xmlns:a16="http://schemas.microsoft.com/office/drawing/2014/main" id="{37EE87CE-1631-406E-95BE-780CAA346A82}"/>
              </a:ext>
            </a:extLst>
          </p:cNvPr>
          <p:cNvSpPr/>
          <p:nvPr/>
        </p:nvSpPr>
        <p:spPr>
          <a:xfrm>
            <a:off x="404117" y="428600"/>
            <a:ext cx="2537874" cy="661207"/>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nl-NL" sz="2800" b="1"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Arial"/>
                <a:sym typeface="Arial"/>
              </a:rPr>
              <a:t>Bài  3/ trang 57</a:t>
            </a:r>
          </a:p>
        </p:txBody>
      </p:sp>
      <p:sp>
        <p:nvSpPr>
          <p:cNvPr id="4" name="Rectangle 3">
            <a:extLst>
              <a:ext uri="{FF2B5EF4-FFF2-40B4-BE49-F238E27FC236}">
                <a16:creationId xmlns:a16="http://schemas.microsoft.com/office/drawing/2014/main" id="{7B0D738B-F2E1-4C5A-9775-006FC9D85DBC}"/>
              </a:ext>
            </a:extLst>
          </p:cNvPr>
          <p:cNvSpPr/>
          <p:nvPr/>
        </p:nvSpPr>
        <p:spPr>
          <a:xfrm>
            <a:off x="366100" y="1277688"/>
            <a:ext cx="6354295" cy="46166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24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c. </a:t>
            </a:r>
            <a:r>
              <a:rPr kumimoji="0" lang="es-ES" sz="2400" b="0" i="0" u="none" strike="noStrike" kern="0" cap="none" spc="0" normalizeH="0" baseline="0" noProof="0" dirty="0" err="1">
                <a:ln>
                  <a:noFill/>
                </a:ln>
                <a:solidFill>
                  <a:srgbClr val="000000"/>
                </a:solidFill>
                <a:effectLst/>
                <a:uLnTx/>
                <a:uFillTx/>
                <a:latin typeface="Times New Roman" panose="02020603050405020304" pitchFamily="18" charset="0"/>
                <a:cs typeface="Arial"/>
                <a:sym typeface="Arial"/>
              </a:rPr>
              <a:t>Mẹ</a:t>
            </a:r>
            <a:r>
              <a:rPr kumimoji="0" lang="es-ES" sz="24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 </a:t>
            </a:r>
            <a:r>
              <a:rPr kumimoji="0" lang="es-ES" sz="2400" b="0" i="0" u="none" strike="noStrike" kern="0" cap="none" spc="0" normalizeH="0" baseline="0" noProof="0" dirty="0" err="1">
                <a:ln>
                  <a:noFill/>
                </a:ln>
                <a:solidFill>
                  <a:srgbClr val="000000"/>
                </a:solidFill>
                <a:effectLst/>
                <a:uLnTx/>
                <a:uFillTx/>
                <a:latin typeface="Times New Roman" panose="02020603050405020304" pitchFamily="18" charset="0"/>
                <a:cs typeface="Arial"/>
                <a:sym typeface="Arial"/>
              </a:rPr>
              <a:t>rất</a:t>
            </a:r>
            <a:r>
              <a:rPr kumimoji="0" lang="es-ES" sz="24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 lo </a:t>
            </a:r>
            <a:r>
              <a:rPr kumimoji="0" lang="es-ES" sz="2400" b="0" i="0" u="none" strike="noStrike" kern="0" cap="none" spc="0" normalizeH="0" baseline="0" noProof="0" dirty="0" err="1">
                <a:ln>
                  <a:noFill/>
                </a:ln>
                <a:solidFill>
                  <a:srgbClr val="000000"/>
                </a:solidFill>
                <a:effectLst/>
                <a:uLnTx/>
                <a:uFillTx/>
                <a:latin typeface="Times New Roman" panose="02020603050405020304" pitchFamily="18" charset="0"/>
                <a:cs typeface="Arial"/>
                <a:sym typeface="Arial"/>
              </a:rPr>
              <a:t>lắng</a:t>
            </a:r>
            <a:r>
              <a:rPr kumimoji="0" lang="es-ES" sz="24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 cho </a:t>
            </a:r>
            <a:r>
              <a:rPr kumimoji="0" lang="es-ES" sz="2400" b="0" i="0" u="none" strike="noStrike" kern="0" cap="none" spc="0" normalizeH="0" baseline="0" noProof="0" dirty="0" err="1">
                <a:ln>
                  <a:noFill/>
                </a:ln>
                <a:solidFill>
                  <a:srgbClr val="000000"/>
                </a:solidFill>
                <a:effectLst/>
                <a:uLnTx/>
                <a:uFillTx/>
                <a:latin typeface="Times New Roman" panose="02020603050405020304" pitchFamily="18" charset="0"/>
                <a:cs typeface="Arial"/>
                <a:sym typeface="Arial"/>
              </a:rPr>
              <a:t>tôi</a:t>
            </a:r>
            <a:r>
              <a:rPr kumimoji="0" lang="es-ES" sz="24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a:t>
            </a:r>
            <a:endParaRPr kumimoji="0" lang="vi-VN" sz="24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endParaRPr>
          </a:p>
        </p:txBody>
      </p:sp>
      <p:sp>
        <p:nvSpPr>
          <p:cNvPr id="17" name="Rectangle 16">
            <a:extLst>
              <a:ext uri="{FF2B5EF4-FFF2-40B4-BE49-F238E27FC236}">
                <a16:creationId xmlns:a16="http://schemas.microsoft.com/office/drawing/2014/main" id="{8E9E66B7-2514-4F9C-9556-AE3FA53857BA}"/>
              </a:ext>
            </a:extLst>
          </p:cNvPr>
          <p:cNvSpPr/>
          <p:nvPr/>
        </p:nvSpPr>
        <p:spPr>
          <a:xfrm>
            <a:off x="366099" y="1996464"/>
            <a:ext cx="6354295" cy="46166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4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 Trời đã tối nên mẹ rất lo lắng cho tôi.</a:t>
            </a:r>
          </a:p>
        </p:txBody>
      </p:sp>
      <p:sp>
        <p:nvSpPr>
          <p:cNvPr id="11" name="Rectangle 10">
            <a:extLst>
              <a:ext uri="{FF2B5EF4-FFF2-40B4-BE49-F238E27FC236}">
                <a16:creationId xmlns:a16="http://schemas.microsoft.com/office/drawing/2014/main" id="{43664C24-CAAF-4C67-92D8-AA13EA978CDA}"/>
              </a:ext>
            </a:extLst>
          </p:cNvPr>
          <p:cNvSpPr/>
          <p:nvPr/>
        </p:nvSpPr>
        <p:spPr>
          <a:xfrm>
            <a:off x="404117" y="2906769"/>
            <a:ext cx="6354295" cy="46166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4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Arial"/>
                <a:sym typeface="Arial"/>
              </a:rPr>
              <a:t>Sắp</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Arial"/>
                <a:sym typeface="Arial"/>
              </a:rPr>
              <a:t>đến</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Arial"/>
                <a:sym typeface="Arial"/>
              </a:rPr>
              <a:t>đợt</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Arial"/>
                <a:sym typeface="Arial"/>
              </a:rPr>
              <a:t>tiêm</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Arial"/>
                <a:sym typeface="Arial"/>
              </a:rPr>
              <a:t>phòng</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a:t>
            </a:r>
            <a:r>
              <a:rPr kumimoji="0" lang="es-ES" sz="24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 </a:t>
            </a:r>
            <a:r>
              <a:rPr kumimoji="0" lang="es-ES" sz="2400" b="0" i="0" u="none" strike="noStrike" kern="0" cap="none" spc="0" normalizeH="0" baseline="0" noProof="0" dirty="0" err="1">
                <a:ln>
                  <a:noFill/>
                </a:ln>
                <a:solidFill>
                  <a:srgbClr val="000000"/>
                </a:solidFill>
                <a:effectLst/>
                <a:uLnTx/>
                <a:uFillTx/>
                <a:latin typeface="Times New Roman" panose="02020603050405020304" pitchFamily="18" charset="0"/>
                <a:cs typeface="Arial"/>
                <a:sym typeface="Arial"/>
              </a:rPr>
              <a:t>mẹ</a:t>
            </a:r>
            <a:r>
              <a:rPr kumimoji="0" lang="es-ES" sz="24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 </a:t>
            </a:r>
            <a:r>
              <a:rPr kumimoji="0" lang="es-ES" sz="2400" b="0" i="0" u="none" strike="noStrike" kern="0" cap="none" spc="0" normalizeH="0" baseline="0" noProof="0" dirty="0" err="1">
                <a:ln>
                  <a:noFill/>
                </a:ln>
                <a:solidFill>
                  <a:srgbClr val="000000"/>
                </a:solidFill>
                <a:effectLst/>
                <a:uLnTx/>
                <a:uFillTx/>
                <a:latin typeface="Times New Roman" panose="02020603050405020304" pitchFamily="18" charset="0"/>
                <a:cs typeface="Arial"/>
                <a:sym typeface="Arial"/>
              </a:rPr>
              <a:t>rất</a:t>
            </a:r>
            <a:r>
              <a:rPr kumimoji="0" lang="es-ES" sz="24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 lo </a:t>
            </a:r>
            <a:r>
              <a:rPr kumimoji="0" lang="es-ES" sz="2400" b="0" i="0" u="none" strike="noStrike" kern="0" cap="none" spc="0" normalizeH="0" baseline="0" noProof="0" dirty="0" err="1">
                <a:ln>
                  <a:noFill/>
                </a:ln>
                <a:solidFill>
                  <a:srgbClr val="000000"/>
                </a:solidFill>
                <a:effectLst/>
                <a:uLnTx/>
                <a:uFillTx/>
                <a:latin typeface="Times New Roman" panose="02020603050405020304" pitchFamily="18" charset="0"/>
                <a:cs typeface="Arial"/>
                <a:sym typeface="Arial"/>
              </a:rPr>
              <a:t>lắng</a:t>
            </a:r>
            <a:r>
              <a:rPr kumimoji="0" lang="es-ES" sz="24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 cho </a:t>
            </a:r>
            <a:r>
              <a:rPr kumimoji="0" lang="es-ES" sz="2400" b="0" i="0" u="none" strike="noStrike" kern="0" cap="none" spc="0" normalizeH="0" baseline="0" noProof="0" dirty="0" err="1">
                <a:ln>
                  <a:noFill/>
                </a:ln>
                <a:solidFill>
                  <a:srgbClr val="000000"/>
                </a:solidFill>
                <a:effectLst/>
                <a:uLnTx/>
                <a:uFillTx/>
                <a:latin typeface="Times New Roman" panose="02020603050405020304" pitchFamily="18" charset="0"/>
                <a:cs typeface="Arial"/>
                <a:sym typeface="Arial"/>
              </a:rPr>
              <a:t>tôi</a:t>
            </a:r>
            <a:r>
              <a:rPr kumimoji="0" lang="es-ES" sz="24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 </a:t>
            </a:r>
            <a:endParaRPr kumimoji="0" lang="vi-VN" sz="24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endParaRPr>
          </a:p>
        </p:txBody>
      </p:sp>
      <p:sp>
        <p:nvSpPr>
          <p:cNvPr id="12" name="Rectangle 11">
            <a:extLst>
              <a:ext uri="{FF2B5EF4-FFF2-40B4-BE49-F238E27FC236}">
                <a16:creationId xmlns:a16="http://schemas.microsoft.com/office/drawing/2014/main" id="{D690E8D4-4981-43A8-B39F-77E0D9CAA9C5}"/>
              </a:ext>
            </a:extLst>
          </p:cNvPr>
          <p:cNvSpPr/>
          <p:nvPr/>
        </p:nvSpPr>
        <p:spPr>
          <a:xfrm>
            <a:off x="404117" y="3945515"/>
            <a:ext cx="6354295" cy="83099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4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 </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Vi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Arial"/>
                <a:sym typeface="Arial"/>
              </a:rPr>
              <a:t>dùng</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Arial"/>
                <a:sym typeface="Arial"/>
              </a:rPr>
              <a:t>máy</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Arial"/>
                <a:sym typeface="Arial"/>
              </a:rPr>
              <a:t>tính</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Arial"/>
                <a:sym typeface="Arial"/>
              </a:rPr>
              <a:t>nhiều</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Arial"/>
                <a:sym typeface="Arial"/>
              </a:rPr>
              <a:t>nên</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 </a:t>
            </a:r>
            <a:r>
              <a:rPr kumimoji="0" lang="es-ES" sz="2400" b="0" i="0" u="none" strike="noStrike" kern="0" cap="none" spc="0" normalizeH="0" baseline="0" noProof="0" dirty="0" err="1">
                <a:ln>
                  <a:noFill/>
                </a:ln>
                <a:solidFill>
                  <a:srgbClr val="000000"/>
                </a:solidFill>
                <a:effectLst/>
                <a:uLnTx/>
                <a:uFillTx/>
                <a:latin typeface="Times New Roman" panose="02020603050405020304" pitchFamily="18" charset="0"/>
                <a:cs typeface="Arial"/>
                <a:sym typeface="Arial"/>
              </a:rPr>
              <a:t>mẹ</a:t>
            </a:r>
            <a:r>
              <a:rPr kumimoji="0" lang="es-ES" sz="24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 </a:t>
            </a:r>
            <a:r>
              <a:rPr kumimoji="0" lang="es-ES" sz="2400" b="0" i="0" u="none" strike="noStrike" kern="0" cap="none" spc="0" normalizeH="0" baseline="0" noProof="0" dirty="0" err="1">
                <a:ln>
                  <a:noFill/>
                </a:ln>
                <a:solidFill>
                  <a:srgbClr val="000000"/>
                </a:solidFill>
                <a:effectLst/>
                <a:uLnTx/>
                <a:uFillTx/>
                <a:latin typeface="Times New Roman" panose="02020603050405020304" pitchFamily="18" charset="0"/>
                <a:cs typeface="Arial"/>
                <a:sym typeface="Arial"/>
              </a:rPr>
              <a:t>rất</a:t>
            </a:r>
            <a:r>
              <a:rPr kumimoji="0" lang="es-ES" sz="24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 lo </a:t>
            </a:r>
            <a:r>
              <a:rPr kumimoji="0" lang="es-ES" sz="2400" b="0" i="0" u="none" strike="noStrike" kern="0" cap="none" spc="0" normalizeH="0" baseline="0" noProof="0" dirty="0" err="1">
                <a:ln>
                  <a:noFill/>
                </a:ln>
                <a:solidFill>
                  <a:srgbClr val="000000"/>
                </a:solidFill>
                <a:effectLst/>
                <a:uLnTx/>
                <a:uFillTx/>
                <a:latin typeface="Times New Roman" panose="02020603050405020304" pitchFamily="18" charset="0"/>
                <a:cs typeface="Arial"/>
                <a:sym typeface="Arial"/>
              </a:rPr>
              <a:t>lắng</a:t>
            </a:r>
            <a:r>
              <a:rPr kumimoji="0" lang="es-ES" sz="24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 cho </a:t>
            </a:r>
            <a:r>
              <a:rPr kumimoji="0" lang="es-ES" sz="2400" b="0" i="0" u="none" strike="noStrike" kern="0" cap="none" spc="0" normalizeH="0" baseline="0" noProof="0" dirty="0" err="1">
                <a:ln>
                  <a:noFill/>
                </a:ln>
                <a:solidFill>
                  <a:srgbClr val="000000"/>
                </a:solidFill>
                <a:effectLst/>
                <a:uLnTx/>
                <a:uFillTx/>
                <a:latin typeface="Times New Roman" panose="02020603050405020304" pitchFamily="18" charset="0"/>
                <a:cs typeface="Arial"/>
                <a:sym typeface="Arial"/>
              </a:rPr>
              <a:t>tôi</a:t>
            </a:r>
            <a:r>
              <a:rPr kumimoji="0" lang="es-ES" sz="24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a:t>
            </a:r>
            <a:endParaRPr kumimoji="0" lang="vi-VN" sz="24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endParaRPr>
          </a:p>
        </p:txBody>
      </p:sp>
      <p:pic>
        <p:nvPicPr>
          <p:cNvPr id="8" name="Picture 7">
            <a:extLst>
              <a:ext uri="{FF2B5EF4-FFF2-40B4-BE49-F238E27FC236}">
                <a16:creationId xmlns:a16="http://schemas.microsoft.com/office/drawing/2014/main" id="{60545E8C-8E45-43E4-8687-07EC1BE079FF}"/>
              </a:ext>
            </a:extLst>
          </p:cNvPr>
          <p:cNvPicPr>
            <a:picLocks noChangeAspect="1"/>
          </p:cNvPicPr>
          <p:nvPr/>
        </p:nvPicPr>
        <p:blipFill>
          <a:blip r:embed="rId6"/>
          <a:stretch>
            <a:fillRect/>
          </a:stretch>
        </p:blipFill>
        <p:spPr>
          <a:xfrm>
            <a:off x="5412931" y="654240"/>
            <a:ext cx="2619375" cy="1743075"/>
          </a:xfrm>
          <a:prstGeom prst="rect">
            <a:avLst/>
          </a:prstGeom>
        </p:spPr>
      </p:pic>
      <p:pic>
        <p:nvPicPr>
          <p:cNvPr id="10" name="Picture 9">
            <a:extLst>
              <a:ext uri="{FF2B5EF4-FFF2-40B4-BE49-F238E27FC236}">
                <a16:creationId xmlns:a16="http://schemas.microsoft.com/office/drawing/2014/main" id="{71BAD4A4-66E4-4F94-BA20-BD00EA3C3289}"/>
              </a:ext>
            </a:extLst>
          </p:cNvPr>
          <p:cNvPicPr>
            <a:picLocks noChangeAspect="1"/>
          </p:cNvPicPr>
          <p:nvPr/>
        </p:nvPicPr>
        <p:blipFill>
          <a:blip r:embed="rId7"/>
          <a:stretch>
            <a:fillRect/>
          </a:stretch>
        </p:blipFill>
        <p:spPr>
          <a:xfrm>
            <a:off x="2420210" y="4482055"/>
            <a:ext cx="2619375" cy="1743075"/>
          </a:xfrm>
          <a:prstGeom prst="rect">
            <a:avLst/>
          </a:prstGeom>
        </p:spPr>
      </p:pic>
    </p:spTree>
    <p:extLst>
      <p:ext uri="{BB962C8B-B14F-4D97-AF65-F5344CB8AC3E}">
        <p14:creationId xmlns:p14="http://schemas.microsoft.com/office/powerpoint/2010/main" val="5825683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1000" fill="hold"/>
                                        <p:tgtEl>
                                          <p:spTgt spid="8"/>
                                        </p:tgtEl>
                                        <p:attrNameLst>
                                          <p:attrName>ppt_w</p:attrName>
                                        </p:attrNameLst>
                                      </p:cBhvr>
                                      <p:tavLst>
                                        <p:tav tm="0">
                                          <p:val>
                                            <p:fltVal val="0"/>
                                          </p:val>
                                        </p:tav>
                                        <p:tav tm="100000">
                                          <p:val>
                                            <p:strVal val="#ppt_w"/>
                                          </p:val>
                                        </p:tav>
                                      </p:tavLst>
                                    </p:anim>
                                    <p:anim calcmode="lin" valueType="num">
                                      <p:cBhvr>
                                        <p:cTn id="33" dur="1000" fill="hold"/>
                                        <p:tgtEl>
                                          <p:spTgt spid="8"/>
                                        </p:tgtEl>
                                        <p:attrNameLst>
                                          <p:attrName>ppt_h</p:attrName>
                                        </p:attrNameLst>
                                      </p:cBhvr>
                                      <p:tavLst>
                                        <p:tav tm="0">
                                          <p:val>
                                            <p:fltVal val="0"/>
                                          </p:val>
                                        </p:tav>
                                        <p:tav tm="100000">
                                          <p:val>
                                            <p:strVal val="#ppt_h"/>
                                          </p:val>
                                        </p:tav>
                                      </p:tavLst>
                                    </p:anim>
                                    <p:anim calcmode="lin" valueType="num">
                                      <p:cBhvr>
                                        <p:cTn id="34" dur="1000" fill="hold"/>
                                        <p:tgtEl>
                                          <p:spTgt spid="8"/>
                                        </p:tgtEl>
                                        <p:attrNameLst>
                                          <p:attrName>style.rotation</p:attrName>
                                        </p:attrNameLst>
                                      </p:cBhvr>
                                      <p:tavLst>
                                        <p:tav tm="0">
                                          <p:val>
                                            <p:fltVal val="90"/>
                                          </p:val>
                                        </p:tav>
                                        <p:tav tm="100000">
                                          <p:val>
                                            <p:fltVal val="0"/>
                                          </p:val>
                                        </p:tav>
                                      </p:tavLst>
                                    </p:anim>
                                    <p:animEffect transition="in" filter="fade">
                                      <p:cBhvr>
                                        <p:cTn id="35" dur="10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1000" fill="hold"/>
                                        <p:tgtEl>
                                          <p:spTgt spid="10"/>
                                        </p:tgtEl>
                                        <p:attrNameLst>
                                          <p:attrName>ppt_w</p:attrName>
                                        </p:attrNameLst>
                                      </p:cBhvr>
                                      <p:tavLst>
                                        <p:tav tm="0">
                                          <p:val>
                                            <p:fltVal val="0"/>
                                          </p:val>
                                        </p:tav>
                                        <p:tav tm="100000">
                                          <p:val>
                                            <p:strVal val="#ppt_w"/>
                                          </p:val>
                                        </p:tav>
                                      </p:tavLst>
                                    </p:anim>
                                    <p:anim calcmode="lin" valueType="num">
                                      <p:cBhvr>
                                        <p:cTn id="41" dur="1000" fill="hold"/>
                                        <p:tgtEl>
                                          <p:spTgt spid="10"/>
                                        </p:tgtEl>
                                        <p:attrNameLst>
                                          <p:attrName>ppt_h</p:attrName>
                                        </p:attrNameLst>
                                      </p:cBhvr>
                                      <p:tavLst>
                                        <p:tav tm="0">
                                          <p:val>
                                            <p:fltVal val="0"/>
                                          </p:val>
                                        </p:tav>
                                        <p:tav tm="100000">
                                          <p:val>
                                            <p:strVal val="#ppt_h"/>
                                          </p:val>
                                        </p:tav>
                                      </p:tavLst>
                                    </p:anim>
                                    <p:anim calcmode="lin" valueType="num">
                                      <p:cBhvr>
                                        <p:cTn id="42" dur="1000" fill="hold"/>
                                        <p:tgtEl>
                                          <p:spTgt spid="10"/>
                                        </p:tgtEl>
                                        <p:attrNameLst>
                                          <p:attrName>style.rotation</p:attrName>
                                        </p:attrNameLst>
                                      </p:cBhvr>
                                      <p:tavLst>
                                        <p:tav tm="0">
                                          <p:val>
                                            <p:fltVal val="90"/>
                                          </p:val>
                                        </p:tav>
                                        <p:tav tm="100000">
                                          <p:val>
                                            <p:fltVal val="0"/>
                                          </p:val>
                                        </p:tav>
                                      </p:tavLst>
                                    </p:anim>
                                    <p:animEffect transition="in" filter="fade">
                                      <p:cBhvr>
                                        <p:cTn id="4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7" grpId="0"/>
      <p:bldP spid="11"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170"/>
        <p:cNvGrpSpPr/>
        <p:nvPr/>
      </p:nvGrpSpPr>
      <p:grpSpPr>
        <a:xfrm>
          <a:off x="0" y="0"/>
          <a:ext cx="0" cy="0"/>
          <a:chOff x="0" y="0"/>
          <a:chExt cx="0" cy="0"/>
        </a:xfrm>
      </p:grpSpPr>
      <p:pic>
        <p:nvPicPr>
          <p:cNvPr id="1171" name="Google Shape;1171;p19"/>
          <p:cNvPicPr preferRelativeResize="0"/>
          <p:nvPr/>
        </p:nvPicPr>
        <p:blipFill rotWithShape="1">
          <a:blip r:embed="rId3">
            <a:alphaModFix/>
          </a:blip>
          <a:srcRect l="79111" t="60443" b="9333"/>
          <a:stretch/>
        </p:blipFill>
        <p:spPr>
          <a:xfrm>
            <a:off x="6677008" y="2562563"/>
            <a:ext cx="2989857" cy="4759706"/>
          </a:xfrm>
          <a:prstGeom prst="rect">
            <a:avLst/>
          </a:prstGeom>
          <a:noFill/>
          <a:ln>
            <a:noFill/>
          </a:ln>
        </p:spPr>
      </p:pic>
      <p:pic>
        <p:nvPicPr>
          <p:cNvPr id="1172" name="Google Shape;1172;p19"/>
          <p:cNvPicPr preferRelativeResize="0"/>
          <p:nvPr/>
        </p:nvPicPr>
        <p:blipFill rotWithShape="1">
          <a:blip r:embed="rId4">
            <a:alphaModFix/>
          </a:blip>
          <a:srcRect l="83658" t="36888" b="49777"/>
          <a:stretch/>
        </p:blipFill>
        <p:spPr>
          <a:xfrm>
            <a:off x="3351091" y="0"/>
            <a:ext cx="605758" cy="658983"/>
          </a:xfrm>
          <a:prstGeom prst="rect">
            <a:avLst/>
          </a:prstGeom>
          <a:noFill/>
          <a:ln>
            <a:noFill/>
          </a:ln>
        </p:spPr>
      </p:pic>
      <p:pic>
        <p:nvPicPr>
          <p:cNvPr id="1173" name="Google Shape;1173;p19"/>
          <p:cNvPicPr preferRelativeResize="0"/>
          <p:nvPr/>
        </p:nvPicPr>
        <p:blipFill rotWithShape="1">
          <a:blip r:embed="rId5">
            <a:alphaModFix/>
          </a:blip>
          <a:srcRect l="12987" t="26830" r="75844" b="43247"/>
          <a:stretch/>
        </p:blipFill>
        <p:spPr>
          <a:xfrm>
            <a:off x="4014441" y="-194004"/>
            <a:ext cx="842554" cy="862149"/>
          </a:xfrm>
          <a:prstGeom prst="rect">
            <a:avLst/>
          </a:prstGeom>
          <a:noFill/>
          <a:ln>
            <a:noFill/>
          </a:ln>
        </p:spPr>
      </p:pic>
      <p:pic>
        <p:nvPicPr>
          <p:cNvPr id="1174" name="Google Shape;1174;p19"/>
          <p:cNvPicPr preferRelativeResize="0"/>
          <p:nvPr/>
        </p:nvPicPr>
        <p:blipFill rotWithShape="1">
          <a:blip r:embed="rId5">
            <a:alphaModFix/>
          </a:blip>
          <a:srcRect l="12987" t="26830" r="75844" b="43247"/>
          <a:stretch/>
        </p:blipFill>
        <p:spPr>
          <a:xfrm>
            <a:off x="1589104" y="-60891"/>
            <a:ext cx="842554" cy="862149"/>
          </a:xfrm>
          <a:prstGeom prst="rect">
            <a:avLst/>
          </a:prstGeom>
          <a:noFill/>
          <a:ln>
            <a:noFill/>
          </a:ln>
        </p:spPr>
      </p:pic>
      <p:pic>
        <p:nvPicPr>
          <p:cNvPr id="1175" name="Google Shape;1175;p19"/>
          <p:cNvPicPr preferRelativeResize="0"/>
          <p:nvPr/>
        </p:nvPicPr>
        <p:blipFill rotWithShape="1">
          <a:blip r:embed="rId3">
            <a:alphaModFix/>
          </a:blip>
          <a:srcRect t="9905" r="71460" b="70286"/>
          <a:stretch/>
        </p:blipFill>
        <p:spPr>
          <a:xfrm>
            <a:off x="7424472" y="885728"/>
            <a:ext cx="1930717" cy="1786826"/>
          </a:xfrm>
          <a:prstGeom prst="rect">
            <a:avLst/>
          </a:prstGeom>
          <a:noFill/>
          <a:ln>
            <a:noFill/>
          </a:ln>
        </p:spPr>
      </p:pic>
      <p:sp>
        <p:nvSpPr>
          <p:cNvPr id="2" name="Rectangle 1">
            <a:extLst>
              <a:ext uri="{FF2B5EF4-FFF2-40B4-BE49-F238E27FC236}">
                <a16:creationId xmlns:a16="http://schemas.microsoft.com/office/drawing/2014/main" id="{37EE87CE-1631-406E-95BE-780CAA346A82}"/>
              </a:ext>
            </a:extLst>
          </p:cNvPr>
          <p:cNvSpPr/>
          <p:nvPr/>
        </p:nvSpPr>
        <p:spPr>
          <a:xfrm>
            <a:off x="2545018" y="205729"/>
            <a:ext cx="2448106" cy="661207"/>
          </a:xfrm>
          <a:prstGeom prst="rect">
            <a:avLst/>
          </a:prstGeom>
        </p:spPr>
        <p:txBody>
          <a:bodyPr wrap="none">
            <a:spAutoFit/>
          </a:bodyPr>
          <a:lstStyle/>
          <a:p>
            <a:pPr lvl="0" algn="just">
              <a:lnSpc>
                <a:spcPct val="150000"/>
              </a:lnSpc>
            </a:pPr>
            <a:r>
              <a:rPr lang="nl-NL" sz="2800" b="1" kern="100" dirty="0">
                <a:latin typeface="Times New Roman" panose="02020603050405020304" pitchFamily="18" charset="0"/>
                <a:ea typeface="SimSun" panose="02010600030101010101" pitchFamily="2" charset="-122"/>
              </a:rPr>
              <a:t>Bài 4/ trang 57</a:t>
            </a:r>
            <a:endParaRPr kumimoji="0" lang="nl-NL" sz="2800" b="1"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Arial"/>
              <a:sym typeface="Arial"/>
            </a:endParaRPr>
          </a:p>
        </p:txBody>
      </p:sp>
      <p:sp>
        <p:nvSpPr>
          <p:cNvPr id="4" name="Rectangle 3">
            <a:extLst>
              <a:ext uri="{FF2B5EF4-FFF2-40B4-BE49-F238E27FC236}">
                <a16:creationId xmlns:a16="http://schemas.microsoft.com/office/drawing/2014/main" id="{7B0D738B-F2E1-4C5A-9775-006FC9D85DBC}"/>
              </a:ext>
            </a:extLst>
          </p:cNvPr>
          <p:cNvSpPr/>
          <p:nvPr/>
        </p:nvSpPr>
        <p:spPr>
          <a:xfrm>
            <a:off x="251691" y="843677"/>
            <a:ext cx="7303205" cy="5170646"/>
          </a:xfrm>
          <a:prstGeom prst="rect">
            <a:avLst/>
          </a:prstGeom>
        </p:spPr>
        <p:txBody>
          <a:bodyPr wrap="square">
            <a:spAutoFit/>
          </a:bodyPr>
          <a:lstStyle/>
          <a:p>
            <a:pPr lvl="0" algn="just"/>
            <a:r>
              <a:rPr lang="vi-VN" sz="2200" dirty="0">
                <a:latin typeface="Times New Roman" panose="02020603050405020304" pitchFamily="18" charset="0"/>
              </a:rPr>
              <a:t>Thành ngữ trong các câu sau có những cách giải thích khác nhau. Theo em, cách giải thích nào hợp lí?</a:t>
            </a:r>
          </a:p>
          <a:p>
            <a:pPr lvl="0" algn="just"/>
            <a:r>
              <a:rPr lang="vi-VN" sz="2200" dirty="0">
                <a:latin typeface="Times New Roman" panose="02020603050405020304" pitchFamily="18" charset="0"/>
              </a:rPr>
              <a:t>a. Đòi hỏi chung sức chung lòng không có nghĩa là gạt bỏ cái riêng của từng người.</a:t>
            </a:r>
          </a:p>
          <a:p>
            <a:pPr lvl="0" algn="just"/>
            <a:r>
              <a:rPr lang="vi-VN" sz="2200" dirty="0">
                <a:latin typeface="Times New Roman" panose="02020603050405020304" pitchFamily="18" charset="0"/>
              </a:rPr>
              <a:t>Chung</a:t>
            </a:r>
            <a:r>
              <a:rPr lang="en-US" sz="2200" dirty="0">
                <a:latin typeface="Times New Roman" panose="02020603050405020304" pitchFamily="18" charset="0"/>
              </a:rPr>
              <a:t> </a:t>
            </a:r>
            <a:r>
              <a:rPr lang="vi-VN" sz="2200" dirty="0">
                <a:latin typeface="Times New Roman" panose="02020603050405020304" pitchFamily="18" charset="0"/>
              </a:rPr>
              <a:t>sức chung lòng có nghĩa là:</a:t>
            </a:r>
          </a:p>
          <a:p>
            <a:pPr lvl="0" algn="just"/>
            <a:r>
              <a:rPr lang="vi-VN" sz="2200" dirty="0">
                <a:latin typeface="Times New Roman" panose="02020603050405020304" pitchFamily="18" charset="0"/>
              </a:rPr>
              <a:t>- Đoàn kết, nhất trí</a:t>
            </a:r>
          </a:p>
          <a:p>
            <a:pPr lvl="0" algn="just"/>
            <a:r>
              <a:rPr lang="vi-VN" sz="2200" dirty="0">
                <a:latin typeface="Times New Roman" panose="02020603050405020304" pitchFamily="18" charset="0"/>
              </a:rPr>
              <a:t>- Giúp đỡ lẫn nhau</a:t>
            </a:r>
          </a:p>
          <a:p>
            <a:pPr lvl="0" algn="just"/>
            <a:r>
              <a:rPr lang="vi-VN" sz="2200" dirty="0">
                <a:latin typeface="Times New Roman" panose="02020603050405020304" pitchFamily="18" charset="0"/>
              </a:rPr>
              <a:t>- Quyết tâm cao độ.</a:t>
            </a:r>
          </a:p>
          <a:p>
            <a:pPr lvl="0" algn="just"/>
            <a:r>
              <a:rPr lang="vi-VN" sz="2200" dirty="0">
                <a:latin typeface="Times New Roman" panose="02020603050405020304" pitchFamily="18" charset="0"/>
              </a:rPr>
              <a:t>b. Mẹ muốn tôi giống người khác, thì “người khác” đó trong hình dung của mẹ nhất định phải là người hoàn hảo, mười phân vẹn mười.</a:t>
            </a:r>
            <a:endParaRPr lang="en-US" sz="2200" dirty="0">
              <a:latin typeface="Times New Roman" panose="02020603050405020304" pitchFamily="18" charset="0"/>
            </a:endParaRPr>
          </a:p>
          <a:p>
            <a:pPr lvl="0" algn="just"/>
            <a:r>
              <a:rPr lang="vi-VN" sz="2200" dirty="0">
                <a:latin typeface="Times New Roman" panose="02020603050405020304" pitchFamily="18" charset="0"/>
              </a:rPr>
              <a:t>Mười phân vẹn mười có nghĩa là:</a:t>
            </a:r>
          </a:p>
          <a:p>
            <a:pPr lvl="0" algn="just"/>
            <a:r>
              <a:rPr lang="vi-VN" sz="2200" dirty="0">
                <a:latin typeface="Times New Roman" panose="02020603050405020304" pitchFamily="18" charset="0"/>
              </a:rPr>
              <a:t>- Tài giỏi</a:t>
            </a:r>
          </a:p>
          <a:p>
            <a:pPr lvl="0" algn="just"/>
            <a:r>
              <a:rPr lang="vi-VN" sz="2200" dirty="0">
                <a:latin typeface="Times New Roman" panose="02020603050405020304" pitchFamily="18" charset="0"/>
              </a:rPr>
              <a:t>- Toàn vẹn, không có khiếm khuyết</a:t>
            </a:r>
          </a:p>
          <a:p>
            <a:pPr lvl="0" algn="just"/>
            <a:r>
              <a:rPr lang="vi-VN" sz="2200" dirty="0">
                <a:latin typeface="Times New Roman" panose="02020603050405020304" pitchFamily="18" charset="0"/>
              </a:rPr>
              <a:t>- Đẩy đủ, toàn diện.</a:t>
            </a:r>
            <a:endParaRPr kumimoji="0" lang="vi-VN" sz="2200" b="0" i="0" u="none" strike="noStrike" kern="0" cap="none" spc="0" normalizeH="0" baseline="0" noProof="0" dirty="0">
              <a:ln>
                <a:noFill/>
              </a:ln>
              <a:solidFill>
                <a:srgbClr val="000000"/>
              </a:solidFill>
              <a:effectLst/>
              <a:uLnTx/>
              <a:uFillTx/>
              <a:latin typeface="Times New Roman" panose="02020603050405020304" pitchFamily="18" charset="0"/>
              <a:sym typeface="Arial"/>
            </a:endParaRPr>
          </a:p>
        </p:txBody>
      </p:sp>
    </p:spTree>
    <p:extLst>
      <p:ext uri="{BB962C8B-B14F-4D97-AF65-F5344CB8AC3E}">
        <p14:creationId xmlns:p14="http://schemas.microsoft.com/office/powerpoint/2010/main" val="17857973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227"/>
        <p:cNvGrpSpPr/>
        <p:nvPr/>
      </p:nvGrpSpPr>
      <p:grpSpPr>
        <a:xfrm>
          <a:off x="0" y="0"/>
          <a:ext cx="0" cy="0"/>
          <a:chOff x="0" y="0"/>
          <a:chExt cx="0" cy="0"/>
        </a:xfrm>
      </p:grpSpPr>
      <p:sp>
        <p:nvSpPr>
          <p:cNvPr id="1228" name="Google Shape;1228;p22"/>
          <p:cNvSpPr/>
          <p:nvPr/>
        </p:nvSpPr>
        <p:spPr>
          <a:xfrm>
            <a:off x="274555" y="1901643"/>
            <a:ext cx="5526032" cy="3965417"/>
          </a:xfrm>
          <a:custGeom>
            <a:avLst/>
            <a:gdLst/>
            <a:ahLst/>
            <a:cxnLst/>
            <a:rect l="l" t="t" r="r" b="b"/>
            <a:pathLst>
              <a:path w="6897825" h="3601697" extrusionOk="0">
                <a:moveTo>
                  <a:pt x="4040070" y="281691"/>
                </a:moveTo>
                <a:cubicBezTo>
                  <a:pt x="3034230" y="319791"/>
                  <a:pt x="905710" y="-96769"/>
                  <a:pt x="367230" y="418851"/>
                </a:cubicBezTo>
                <a:cubicBezTo>
                  <a:pt x="-171250" y="934471"/>
                  <a:pt x="-191570" y="2938531"/>
                  <a:pt x="809190" y="3375411"/>
                </a:cubicBezTo>
                <a:cubicBezTo>
                  <a:pt x="1809950" y="3812291"/>
                  <a:pt x="5439610" y="3570991"/>
                  <a:pt x="6371790" y="3040131"/>
                </a:cubicBezTo>
                <a:cubicBezTo>
                  <a:pt x="7303970" y="2509271"/>
                  <a:pt x="6790890" y="649991"/>
                  <a:pt x="6402270" y="190251"/>
                </a:cubicBezTo>
                <a:cubicBezTo>
                  <a:pt x="6013650" y="-269489"/>
                  <a:pt x="5045910" y="243591"/>
                  <a:pt x="4040070" y="2816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rgbClr val="FFFFFF"/>
                </a:solidFill>
                <a:latin typeface="Arial"/>
                <a:ea typeface="Arial"/>
                <a:cs typeface="Arial"/>
                <a:sym typeface="Arial"/>
              </a:rPr>
              <a:t>â</a:t>
            </a:r>
            <a:endParaRPr sz="2000">
              <a:solidFill>
                <a:srgbClr val="FFFFFF"/>
              </a:solidFill>
              <a:latin typeface="Arial"/>
              <a:ea typeface="Arial"/>
              <a:cs typeface="Arial"/>
              <a:sym typeface="Arial"/>
            </a:endParaRPr>
          </a:p>
        </p:txBody>
      </p:sp>
      <p:pic>
        <p:nvPicPr>
          <p:cNvPr id="1229" name="Google Shape;1229;p22"/>
          <p:cNvPicPr preferRelativeResize="0"/>
          <p:nvPr/>
        </p:nvPicPr>
        <p:blipFill rotWithShape="1">
          <a:blip r:embed="rId3">
            <a:alphaModFix/>
          </a:blip>
          <a:srcRect/>
          <a:stretch/>
        </p:blipFill>
        <p:spPr>
          <a:xfrm>
            <a:off x="-250005" y="-77177"/>
            <a:ext cx="2238527" cy="2984702"/>
          </a:xfrm>
          <a:prstGeom prst="rect">
            <a:avLst/>
          </a:prstGeom>
          <a:noFill/>
          <a:ln>
            <a:noFill/>
          </a:ln>
          <a:effectLst>
            <a:outerShdw blurRad="50800" dist="38100" dir="10800000" algn="r" rotWithShape="0">
              <a:srgbClr val="000000">
                <a:alpha val="40000"/>
              </a:srgbClr>
            </a:outerShdw>
          </a:effectLst>
        </p:spPr>
      </p:pic>
      <p:pic>
        <p:nvPicPr>
          <p:cNvPr id="1230" name="Google Shape;1230;p22"/>
          <p:cNvPicPr preferRelativeResize="0"/>
          <p:nvPr/>
        </p:nvPicPr>
        <p:blipFill rotWithShape="1">
          <a:blip r:embed="rId4">
            <a:alphaModFix/>
          </a:blip>
          <a:srcRect l="79111" t="60443" b="9333"/>
          <a:stretch/>
        </p:blipFill>
        <p:spPr>
          <a:xfrm>
            <a:off x="274555" y="4005150"/>
            <a:ext cx="1421934" cy="2743021"/>
          </a:xfrm>
          <a:prstGeom prst="rect">
            <a:avLst/>
          </a:prstGeom>
          <a:noFill/>
          <a:ln>
            <a:noFill/>
          </a:ln>
        </p:spPr>
      </p:pic>
      <p:pic>
        <p:nvPicPr>
          <p:cNvPr id="1231" name="Google Shape;1231;p22"/>
          <p:cNvPicPr preferRelativeResize="0"/>
          <p:nvPr/>
        </p:nvPicPr>
        <p:blipFill rotWithShape="1">
          <a:blip r:embed="rId4">
            <a:alphaModFix/>
          </a:blip>
          <a:srcRect t="9905" r="71460" b="70286"/>
          <a:stretch/>
        </p:blipFill>
        <p:spPr>
          <a:xfrm>
            <a:off x="7405795" y="453209"/>
            <a:ext cx="1643342" cy="1520868"/>
          </a:xfrm>
          <a:prstGeom prst="rect">
            <a:avLst/>
          </a:prstGeom>
          <a:noFill/>
          <a:ln>
            <a:noFill/>
          </a:ln>
        </p:spPr>
      </p:pic>
      <p:pic>
        <p:nvPicPr>
          <p:cNvPr id="1232" name="Google Shape;1232;p22" descr="A picture containing toy&#10;&#10;Description automatically generated"/>
          <p:cNvPicPr preferRelativeResize="0"/>
          <p:nvPr/>
        </p:nvPicPr>
        <p:blipFill rotWithShape="1">
          <a:blip r:embed="rId5">
            <a:alphaModFix/>
          </a:blip>
          <a:srcRect/>
          <a:stretch/>
        </p:blipFill>
        <p:spPr>
          <a:xfrm>
            <a:off x="5155802" y="1002022"/>
            <a:ext cx="3963977" cy="5285303"/>
          </a:xfrm>
          <a:prstGeom prst="rect">
            <a:avLst/>
          </a:prstGeom>
          <a:noFill/>
          <a:ln>
            <a:noFill/>
          </a:ln>
        </p:spPr>
      </p:pic>
      <p:sp>
        <p:nvSpPr>
          <p:cNvPr id="1233" name="Google Shape;1233;p22"/>
          <p:cNvSpPr txBox="1"/>
          <p:nvPr/>
        </p:nvSpPr>
        <p:spPr>
          <a:xfrm>
            <a:off x="603577" y="3022156"/>
            <a:ext cx="4867988" cy="868363"/>
          </a:xfrm>
          <a:prstGeom prst="rect">
            <a:avLst/>
          </a:prstGeom>
          <a:noFill/>
          <a:ln>
            <a:noFill/>
          </a:ln>
        </p:spPr>
        <p:txBody>
          <a:bodyPr spcFirstLastPara="1" wrap="square" lIns="90775" tIns="45400" rIns="90775" bIns="45400" anchor="ctr" anchorCtr="0">
            <a:noAutofit/>
          </a:bodyPr>
          <a:lstStyle/>
          <a:p>
            <a:pPr lvl="0" algn="just"/>
            <a:r>
              <a:rPr lang="vi-VN" sz="2800" dirty="0">
                <a:latin typeface="Times New Roman"/>
                <a:ea typeface="Times New Roman"/>
                <a:cs typeface="Times New Roman"/>
                <a:sym typeface="Times New Roman"/>
              </a:rPr>
              <a:t>a. chung sức chung lòng: đoàn kết, nhất trí</a:t>
            </a:r>
            <a:r>
              <a:rPr lang="en-US" sz="2800" dirty="0">
                <a:latin typeface="Times New Roman"/>
                <a:ea typeface="Times New Roman"/>
                <a:cs typeface="Times New Roman"/>
                <a:sym typeface="Times New Roman"/>
              </a:rPr>
              <a:t>.</a:t>
            </a:r>
            <a:endParaRPr lang="vi-VN" sz="2800" dirty="0">
              <a:latin typeface="Times New Roman"/>
              <a:ea typeface="Times New Roman"/>
              <a:cs typeface="Times New Roman"/>
              <a:sym typeface="Times New Roman"/>
            </a:endParaRPr>
          </a:p>
          <a:p>
            <a:pPr lvl="0" algn="just"/>
            <a:r>
              <a:rPr lang="vi-VN" sz="2800" dirty="0">
                <a:latin typeface="Times New Roman"/>
                <a:ea typeface="Times New Roman"/>
                <a:cs typeface="Times New Roman"/>
                <a:sym typeface="Times New Roman"/>
              </a:rPr>
              <a:t>b. mười phân vẹn mười: toàn vẹn, không có khiếm khuyết.</a:t>
            </a:r>
          </a:p>
        </p:txBody>
      </p:sp>
      <p:sp>
        <p:nvSpPr>
          <p:cNvPr id="9" name="Rectangle 8">
            <a:extLst>
              <a:ext uri="{FF2B5EF4-FFF2-40B4-BE49-F238E27FC236}">
                <a16:creationId xmlns:a16="http://schemas.microsoft.com/office/drawing/2014/main" id="{8554B129-90AB-44C2-83A2-2CE4B8026B65}"/>
              </a:ext>
            </a:extLst>
          </p:cNvPr>
          <p:cNvSpPr/>
          <p:nvPr/>
        </p:nvSpPr>
        <p:spPr>
          <a:xfrm>
            <a:off x="2999729" y="635426"/>
            <a:ext cx="2448106" cy="661207"/>
          </a:xfrm>
          <a:prstGeom prst="rect">
            <a:avLst/>
          </a:prstGeom>
        </p:spPr>
        <p:txBody>
          <a:bodyPr wrap="none">
            <a:spAutoFit/>
          </a:bodyPr>
          <a:lstStyle/>
          <a:p>
            <a:pPr lvl="0" algn="just">
              <a:lnSpc>
                <a:spcPct val="150000"/>
              </a:lnSpc>
            </a:pPr>
            <a:r>
              <a:rPr lang="nl-NL" sz="2800" b="1" kern="100" dirty="0">
                <a:latin typeface="Times New Roman" panose="02020603050405020304" pitchFamily="18" charset="0"/>
                <a:ea typeface="SimSun" panose="02010600030101010101" pitchFamily="2" charset="-122"/>
              </a:rPr>
              <a:t>Bài 4/ trang 57</a:t>
            </a:r>
            <a:endParaRPr kumimoji="0" lang="nl-NL" sz="2800" b="1"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Arial"/>
              <a:sym typeface="Aria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229"/>
                                        </p:tgtEl>
                                        <p:attrNameLst>
                                          <p:attrName>style.visibility</p:attrName>
                                        </p:attrNameLst>
                                      </p:cBhvr>
                                      <p:to>
                                        <p:strVal val="visible"/>
                                      </p:to>
                                    </p:set>
                                    <p:anim calcmode="lin" valueType="num">
                                      <p:cBhvr additive="base">
                                        <p:cTn id="7" dur="500"/>
                                        <p:tgtEl>
                                          <p:spTgt spid="1229"/>
                                        </p:tgtEl>
                                        <p:attrNameLst>
                                          <p:attrName>ppt_w</p:attrName>
                                        </p:attrNameLst>
                                      </p:cBhvr>
                                      <p:tavLst>
                                        <p:tav tm="0">
                                          <p:val>
                                            <p:strVal val="0"/>
                                          </p:val>
                                        </p:tav>
                                        <p:tav tm="100000">
                                          <p:val>
                                            <p:strVal val="#ppt_w"/>
                                          </p:val>
                                        </p:tav>
                                      </p:tavLst>
                                    </p:anim>
                                    <p:anim calcmode="lin" valueType="num">
                                      <p:cBhvr additive="base">
                                        <p:cTn id="8" dur="500"/>
                                        <p:tgtEl>
                                          <p:spTgt spid="1229"/>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230"/>
                                        </p:tgtEl>
                                        <p:attrNameLst>
                                          <p:attrName>style.visibility</p:attrName>
                                        </p:attrNameLst>
                                      </p:cBhvr>
                                      <p:to>
                                        <p:strVal val="visible"/>
                                      </p:to>
                                    </p:set>
                                    <p:anim calcmode="lin" valueType="num">
                                      <p:cBhvr additive="base">
                                        <p:cTn id="11" dur="500"/>
                                        <p:tgtEl>
                                          <p:spTgt spid="1230"/>
                                        </p:tgtEl>
                                        <p:attrNameLst>
                                          <p:attrName>ppt_w</p:attrName>
                                        </p:attrNameLst>
                                      </p:cBhvr>
                                      <p:tavLst>
                                        <p:tav tm="0">
                                          <p:val>
                                            <p:strVal val="0"/>
                                          </p:val>
                                        </p:tav>
                                        <p:tav tm="100000">
                                          <p:val>
                                            <p:strVal val="#ppt_w"/>
                                          </p:val>
                                        </p:tav>
                                      </p:tavLst>
                                    </p:anim>
                                    <p:anim calcmode="lin" valueType="num">
                                      <p:cBhvr additive="base">
                                        <p:cTn id="12" dur="500"/>
                                        <p:tgtEl>
                                          <p:spTgt spid="1230"/>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228"/>
                                        </p:tgtEl>
                                        <p:attrNameLst>
                                          <p:attrName>style.visibility</p:attrName>
                                        </p:attrNameLst>
                                      </p:cBhvr>
                                      <p:to>
                                        <p:strVal val="visible"/>
                                      </p:to>
                                    </p:set>
                                    <p:anim calcmode="lin" valueType="num">
                                      <p:cBhvr additive="base">
                                        <p:cTn id="15" dur="500"/>
                                        <p:tgtEl>
                                          <p:spTgt spid="1228"/>
                                        </p:tgtEl>
                                        <p:attrNameLst>
                                          <p:attrName>ppt_w</p:attrName>
                                        </p:attrNameLst>
                                      </p:cBhvr>
                                      <p:tavLst>
                                        <p:tav tm="0">
                                          <p:val>
                                            <p:strVal val="0"/>
                                          </p:val>
                                        </p:tav>
                                        <p:tav tm="100000">
                                          <p:val>
                                            <p:strVal val="#ppt_w"/>
                                          </p:val>
                                        </p:tav>
                                      </p:tavLst>
                                    </p:anim>
                                    <p:anim calcmode="lin" valueType="num">
                                      <p:cBhvr additive="base">
                                        <p:cTn id="16" dur="500"/>
                                        <p:tgtEl>
                                          <p:spTgt spid="1228"/>
                                        </p:tgtEl>
                                        <p:attrNameLst>
                                          <p:attrName>ppt_h</p:attrName>
                                        </p:attrNameLst>
                                      </p:cBhvr>
                                      <p:tavLst>
                                        <p:tav tm="0">
                                          <p:val>
                                            <p:str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233"/>
                                        </p:tgtEl>
                                        <p:attrNameLst>
                                          <p:attrName>style.visibility</p:attrName>
                                        </p:attrNameLst>
                                      </p:cBhvr>
                                      <p:to>
                                        <p:strVal val="visible"/>
                                      </p:to>
                                    </p:set>
                                    <p:animEffect transition="in" filter="barn(inVertical)">
                                      <p:cBhvr>
                                        <p:cTn id="26" dur="500"/>
                                        <p:tgtEl>
                                          <p:spTgt spid="1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3" grpId="0"/>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170"/>
        <p:cNvGrpSpPr/>
        <p:nvPr/>
      </p:nvGrpSpPr>
      <p:grpSpPr>
        <a:xfrm>
          <a:off x="0" y="0"/>
          <a:ext cx="0" cy="0"/>
          <a:chOff x="0" y="0"/>
          <a:chExt cx="0" cy="0"/>
        </a:xfrm>
      </p:grpSpPr>
      <p:pic>
        <p:nvPicPr>
          <p:cNvPr id="1171" name="Google Shape;1171;p19"/>
          <p:cNvPicPr preferRelativeResize="0"/>
          <p:nvPr/>
        </p:nvPicPr>
        <p:blipFill rotWithShape="1">
          <a:blip r:embed="rId3">
            <a:alphaModFix/>
          </a:blip>
          <a:srcRect l="79111" t="60443" b="9333"/>
          <a:stretch/>
        </p:blipFill>
        <p:spPr>
          <a:xfrm>
            <a:off x="6677008" y="2562563"/>
            <a:ext cx="2989857" cy="4759706"/>
          </a:xfrm>
          <a:prstGeom prst="rect">
            <a:avLst/>
          </a:prstGeom>
          <a:noFill/>
          <a:ln>
            <a:noFill/>
          </a:ln>
        </p:spPr>
      </p:pic>
      <p:pic>
        <p:nvPicPr>
          <p:cNvPr id="1172" name="Google Shape;1172;p19"/>
          <p:cNvPicPr preferRelativeResize="0"/>
          <p:nvPr/>
        </p:nvPicPr>
        <p:blipFill rotWithShape="1">
          <a:blip r:embed="rId4">
            <a:alphaModFix/>
          </a:blip>
          <a:srcRect l="83658" t="36888" b="49777"/>
          <a:stretch/>
        </p:blipFill>
        <p:spPr>
          <a:xfrm>
            <a:off x="3351091" y="0"/>
            <a:ext cx="605758" cy="658983"/>
          </a:xfrm>
          <a:prstGeom prst="rect">
            <a:avLst/>
          </a:prstGeom>
          <a:noFill/>
          <a:ln>
            <a:noFill/>
          </a:ln>
        </p:spPr>
      </p:pic>
      <p:pic>
        <p:nvPicPr>
          <p:cNvPr id="1173" name="Google Shape;1173;p19"/>
          <p:cNvPicPr preferRelativeResize="0"/>
          <p:nvPr/>
        </p:nvPicPr>
        <p:blipFill rotWithShape="1">
          <a:blip r:embed="rId5">
            <a:alphaModFix/>
          </a:blip>
          <a:srcRect l="12987" t="26830" r="75844" b="43247"/>
          <a:stretch/>
        </p:blipFill>
        <p:spPr>
          <a:xfrm>
            <a:off x="4014441" y="-194004"/>
            <a:ext cx="842554" cy="862149"/>
          </a:xfrm>
          <a:prstGeom prst="rect">
            <a:avLst/>
          </a:prstGeom>
          <a:noFill/>
          <a:ln>
            <a:noFill/>
          </a:ln>
        </p:spPr>
      </p:pic>
      <p:pic>
        <p:nvPicPr>
          <p:cNvPr id="1174" name="Google Shape;1174;p19"/>
          <p:cNvPicPr preferRelativeResize="0"/>
          <p:nvPr/>
        </p:nvPicPr>
        <p:blipFill rotWithShape="1">
          <a:blip r:embed="rId5">
            <a:alphaModFix/>
          </a:blip>
          <a:srcRect l="12987" t="26830" r="75844" b="43247"/>
          <a:stretch/>
        </p:blipFill>
        <p:spPr>
          <a:xfrm>
            <a:off x="1589104" y="-60891"/>
            <a:ext cx="842554" cy="862149"/>
          </a:xfrm>
          <a:prstGeom prst="rect">
            <a:avLst/>
          </a:prstGeom>
          <a:noFill/>
          <a:ln>
            <a:noFill/>
          </a:ln>
        </p:spPr>
      </p:pic>
      <p:pic>
        <p:nvPicPr>
          <p:cNvPr id="1175" name="Google Shape;1175;p19"/>
          <p:cNvPicPr preferRelativeResize="0"/>
          <p:nvPr/>
        </p:nvPicPr>
        <p:blipFill rotWithShape="1">
          <a:blip r:embed="rId3">
            <a:alphaModFix/>
          </a:blip>
          <a:srcRect t="9905" r="71460" b="70286"/>
          <a:stretch/>
        </p:blipFill>
        <p:spPr>
          <a:xfrm>
            <a:off x="7424472" y="885728"/>
            <a:ext cx="1930717" cy="1786826"/>
          </a:xfrm>
          <a:prstGeom prst="rect">
            <a:avLst/>
          </a:prstGeom>
          <a:noFill/>
          <a:ln>
            <a:noFill/>
          </a:ln>
        </p:spPr>
      </p:pic>
      <p:sp>
        <p:nvSpPr>
          <p:cNvPr id="2" name="Rectangle 1">
            <a:extLst>
              <a:ext uri="{FF2B5EF4-FFF2-40B4-BE49-F238E27FC236}">
                <a16:creationId xmlns:a16="http://schemas.microsoft.com/office/drawing/2014/main" id="{37EE87CE-1631-406E-95BE-780CAA346A82}"/>
              </a:ext>
            </a:extLst>
          </p:cNvPr>
          <p:cNvSpPr/>
          <p:nvPr/>
        </p:nvSpPr>
        <p:spPr>
          <a:xfrm>
            <a:off x="2545018" y="205729"/>
            <a:ext cx="2448106" cy="661207"/>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nl-NL" sz="2800" b="1"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Arial"/>
                <a:sym typeface="Arial"/>
              </a:rPr>
              <a:t>Bài 5/ trang 57</a:t>
            </a:r>
          </a:p>
        </p:txBody>
      </p:sp>
      <p:sp>
        <p:nvSpPr>
          <p:cNvPr id="4" name="Rectangle 3">
            <a:extLst>
              <a:ext uri="{FF2B5EF4-FFF2-40B4-BE49-F238E27FC236}">
                <a16:creationId xmlns:a16="http://schemas.microsoft.com/office/drawing/2014/main" id="{7B0D738B-F2E1-4C5A-9775-006FC9D85DBC}"/>
              </a:ext>
            </a:extLst>
          </p:cNvPr>
          <p:cNvSpPr/>
          <p:nvPr/>
        </p:nvSpPr>
        <p:spPr>
          <a:xfrm>
            <a:off x="251691" y="843677"/>
            <a:ext cx="7303205" cy="381642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2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Hãy xác định nghĩa của thành ngữ (in đậm) trong các câu sau:</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22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2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a. Tôi đã hiểu ra, mỗi lần bảo tôi: “Xem người ta kìa!” là một lần mẹ mong tôi làm sao để bằng người, không thua em kém chị .</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22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2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b. Kia, các bạn trong lớp tôi mỗi người một vẻ , sinh động biết bao.</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22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2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c. Người ta thường nói học trò “ nghịch như quỷ ”, ai ngờ quỷ cũng là cả một thế giới, chẳng “quỷ” nào giống “quỷ” nào!</a:t>
            </a:r>
          </a:p>
        </p:txBody>
      </p:sp>
    </p:spTree>
    <p:extLst>
      <p:ext uri="{BB962C8B-B14F-4D97-AF65-F5344CB8AC3E}">
        <p14:creationId xmlns:p14="http://schemas.microsoft.com/office/powerpoint/2010/main" val="30156117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227"/>
        <p:cNvGrpSpPr/>
        <p:nvPr/>
      </p:nvGrpSpPr>
      <p:grpSpPr>
        <a:xfrm>
          <a:off x="0" y="0"/>
          <a:ext cx="0" cy="0"/>
          <a:chOff x="0" y="0"/>
          <a:chExt cx="0" cy="0"/>
        </a:xfrm>
      </p:grpSpPr>
      <p:sp>
        <p:nvSpPr>
          <p:cNvPr id="1228" name="Google Shape;1228;p22"/>
          <p:cNvSpPr/>
          <p:nvPr/>
        </p:nvSpPr>
        <p:spPr>
          <a:xfrm>
            <a:off x="274555" y="1901643"/>
            <a:ext cx="6951868" cy="3965417"/>
          </a:xfrm>
          <a:custGeom>
            <a:avLst/>
            <a:gdLst/>
            <a:ahLst/>
            <a:cxnLst/>
            <a:rect l="l" t="t" r="r" b="b"/>
            <a:pathLst>
              <a:path w="6897825" h="3601697" extrusionOk="0">
                <a:moveTo>
                  <a:pt x="4040070" y="281691"/>
                </a:moveTo>
                <a:cubicBezTo>
                  <a:pt x="3034230" y="319791"/>
                  <a:pt x="905710" y="-96769"/>
                  <a:pt x="367230" y="418851"/>
                </a:cubicBezTo>
                <a:cubicBezTo>
                  <a:pt x="-171250" y="934471"/>
                  <a:pt x="-191570" y="2938531"/>
                  <a:pt x="809190" y="3375411"/>
                </a:cubicBezTo>
                <a:cubicBezTo>
                  <a:pt x="1809950" y="3812291"/>
                  <a:pt x="5439610" y="3570991"/>
                  <a:pt x="6371790" y="3040131"/>
                </a:cubicBezTo>
                <a:cubicBezTo>
                  <a:pt x="7303970" y="2509271"/>
                  <a:pt x="6790890" y="649991"/>
                  <a:pt x="6402270" y="190251"/>
                </a:cubicBezTo>
                <a:cubicBezTo>
                  <a:pt x="6013650" y="-269489"/>
                  <a:pt x="5045910" y="243591"/>
                  <a:pt x="4040070" y="2816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FFFFFF"/>
                </a:solidFill>
                <a:effectLst/>
                <a:uLnTx/>
                <a:uFillTx/>
                <a:latin typeface="Arial"/>
                <a:ea typeface="Arial"/>
                <a:cs typeface="Arial"/>
                <a:sym typeface="Arial"/>
              </a:rPr>
              <a:t>â</a:t>
            </a:r>
            <a:endParaRPr kumimoji="0" sz="2000" b="0"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1229" name="Google Shape;1229;p22"/>
          <p:cNvPicPr preferRelativeResize="0"/>
          <p:nvPr/>
        </p:nvPicPr>
        <p:blipFill rotWithShape="1">
          <a:blip r:embed="rId3">
            <a:alphaModFix/>
          </a:blip>
          <a:srcRect/>
          <a:stretch/>
        </p:blipFill>
        <p:spPr>
          <a:xfrm>
            <a:off x="-250005" y="-77177"/>
            <a:ext cx="2238527" cy="2984702"/>
          </a:xfrm>
          <a:prstGeom prst="rect">
            <a:avLst/>
          </a:prstGeom>
          <a:noFill/>
          <a:ln>
            <a:noFill/>
          </a:ln>
          <a:effectLst>
            <a:outerShdw blurRad="50800" dist="38100" dir="10800000" algn="r" rotWithShape="0">
              <a:srgbClr val="000000">
                <a:alpha val="40000"/>
              </a:srgbClr>
            </a:outerShdw>
          </a:effectLst>
        </p:spPr>
      </p:pic>
      <p:pic>
        <p:nvPicPr>
          <p:cNvPr id="1230" name="Google Shape;1230;p22"/>
          <p:cNvPicPr preferRelativeResize="0"/>
          <p:nvPr/>
        </p:nvPicPr>
        <p:blipFill rotWithShape="1">
          <a:blip r:embed="rId4">
            <a:alphaModFix/>
          </a:blip>
          <a:srcRect l="79111" t="60443" b="9333"/>
          <a:stretch/>
        </p:blipFill>
        <p:spPr>
          <a:xfrm>
            <a:off x="-107390" y="4495549"/>
            <a:ext cx="1421934" cy="2743021"/>
          </a:xfrm>
          <a:prstGeom prst="rect">
            <a:avLst/>
          </a:prstGeom>
          <a:noFill/>
          <a:ln>
            <a:noFill/>
          </a:ln>
        </p:spPr>
      </p:pic>
      <p:pic>
        <p:nvPicPr>
          <p:cNvPr id="1231" name="Google Shape;1231;p22"/>
          <p:cNvPicPr preferRelativeResize="0"/>
          <p:nvPr/>
        </p:nvPicPr>
        <p:blipFill rotWithShape="1">
          <a:blip r:embed="rId4">
            <a:alphaModFix/>
          </a:blip>
          <a:srcRect t="9905" r="71460" b="70286"/>
          <a:stretch/>
        </p:blipFill>
        <p:spPr>
          <a:xfrm>
            <a:off x="7405795" y="453209"/>
            <a:ext cx="1643342" cy="1520868"/>
          </a:xfrm>
          <a:prstGeom prst="rect">
            <a:avLst/>
          </a:prstGeom>
          <a:noFill/>
          <a:ln>
            <a:noFill/>
          </a:ln>
        </p:spPr>
      </p:pic>
      <p:pic>
        <p:nvPicPr>
          <p:cNvPr id="1232" name="Google Shape;1232;p22" descr="A picture containing toy&#10;&#10;Description automatically generated"/>
          <p:cNvPicPr preferRelativeResize="0"/>
          <p:nvPr/>
        </p:nvPicPr>
        <p:blipFill rotWithShape="1">
          <a:blip r:embed="rId5">
            <a:alphaModFix/>
          </a:blip>
          <a:srcRect/>
          <a:stretch/>
        </p:blipFill>
        <p:spPr>
          <a:xfrm>
            <a:off x="7022237" y="3746377"/>
            <a:ext cx="2097542" cy="2540948"/>
          </a:xfrm>
          <a:prstGeom prst="rect">
            <a:avLst/>
          </a:prstGeom>
          <a:noFill/>
          <a:ln>
            <a:noFill/>
          </a:ln>
        </p:spPr>
      </p:pic>
      <p:sp>
        <p:nvSpPr>
          <p:cNvPr id="1233" name="Google Shape;1233;p22"/>
          <p:cNvSpPr txBox="1"/>
          <p:nvPr/>
        </p:nvSpPr>
        <p:spPr>
          <a:xfrm>
            <a:off x="603577" y="3022156"/>
            <a:ext cx="6418660" cy="868363"/>
          </a:xfrm>
          <a:prstGeom prst="rect">
            <a:avLst/>
          </a:prstGeom>
          <a:noFill/>
          <a:ln>
            <a:noFill/>
          </a:ln>
        </p:spPr>
        <p:txBody>
          <a:bodyPr spcFirstLastPara="1" wrap="square" lIns="90775" tIns="45400" rIns="90775" bIns="45400" anchor="ctr" anchorCtr="0">
            <a:noAutofit/>
          </a:bodyPr>
          <a:lstStyle/>
          <a:p>
            <a:pPr lvl="0" algn="just"/>
            <a:r>
              <a:rPr lang="vi-VN" sz="2800" dirty="0">
                <a:latin typeface="Times New Roman"/>
                <a:ea typeface="Times New Roman"/>
                <a:cs typeface="Times New Roman"/>
                <a:sym typeface="Times New Roman"/>
              </a:rPr>
              <a:t>a. thua em kém chị: nghĩa là thu kém mọi người nói chung</a:t>
            </a:r>
          </a:p>
          <a:p>
            <a:pPr lvl="0" algn="just"/>
            <a:r>
              <a:rPr lang="vi-VN" sz="2800" dirty="0">
                <a:latin typeface="Times New Roman"/>
                <a:ea typeface="Times New Roman"/>
                <a:cs typeface="Times New Roman"/>
                <a:sym typeface="Times New Roman"/>
              </a:rPr>
              <a:t>b. mỗi người một vẻ:</a:t>
            </a:r>
            <a:r>
              <a:rPr lang="en-US" sz="2800" dirty="0">
                <a:latin typeface="Times New Roman"/>
                <a:ea typeface="Times New Roman"/>
                <a:cs typeface="Times New Roman"/>
                <a:sym typeface="Times New Roman"/>
              </a:rPr>
              <a:t> </a:t>
            </a:r>
            <a:r>
              <a:rPr lang="vi-VN" sz="2800" dirty="0">
                <a:latin typeface="Times New Roman"/>
                <a:ea typeface="Times New Roman"/>
                <a:cs typeface="Times New Roman"/>
                <a:sym typeface="Times New Roman"/>
              </a:rPr>
              <a:t>mỗi nười có những điểm riêng, khác biệt, không giống ai</a:t>
            </a:r>
          </a:p>
          <a:p>
            <a:pPr lvl="0" algn="just"/>
            <a:r>
              <a:rPr lang="vi-VN" sz="2800" dirty="0">
                <a:latin typeface="Times New Roman"/>
                <a:ea typeface="Times New Roman"/>
                <a:cs typeface="Times New Roman"/>
                <a:sym typeface="Times New Roman"/>
              </a:rPr>
              <a:t>c. nghịch như quỷ: vô cùng nghịch ngợm, quá mức bình thường</a:t>
            </a:r>
          </a:p>
        </p:txBody>
      </p:sp>
      <p:sp>
        <p:nvSpPr>
          <p:cNvPr id="9" name="Rectangle 8">
            <a:extLst>
              <a:ext uri="{FF2B5EF4-FFF2-40B4-BE49-F238E27FC236}">
                <a16:creationId xmlns:a16="http://schemas.microsoft.com/office/drawing/2014/main" id="{8554B129-90AB-44C2-83A2-2CE4B8026B65}"/>
              </a:ext>
            </a:extLst>
          </p:cNvPr>
          <p:cNvSpPr/>
          <p:nvPr/>
        </p:nvSpPr>
        <p:spPr>
          <a:xfrm>
            <a:off x="2999729" y="635426"/>
            <a:ext cx="2448106" cy="661207"/>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nl-NL" sz="2800" b="1"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Arial"/>
                <a:sym typeface="Arial"/>
              </a:rPr>
              <a:t>Bài 5/ trang 57</a:t>
            </a:r>
          </a:p>
        </p:txBody>
      </p:sp>
    </p:spTree>
    <p:extLst>
      <p:ext uri="{BB962C8B-B14F-4D97-AF65-F5344CB8AC3E}">
        <p14:creationId xmlns:p14="http://schemas.microsoft.com/office/powerpoint/2010/main" val="6209918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229"/>
                                        </p:tgtEl>
                                        <p:attrNameLst>
                                          <p:attrName>style.visibility</p:attrName>
                                        </p:attrNameLst>
                                      </p:cBhvr>
                                      <p:to>
                                        <p:strVal val="visible"/>
                                      </p:to>
                                    </p:set>
                                    <p:anim calcmode="lin" valueType="num">
                                      <p:cBhvr additive="base">
                                        <p:cTn id="7" dur="500"/>
                                        <p:tgtEl>
                                          <p:spTgt spid="1229"/>
                                        </p:tgtEl>
                                        <p:attrNameLst>
                                          <p:attrName>ppt_w</p:attrName>
                                        </p:attrNameLst>
                                      </p:cBhvr>
                                      <p:tavLst>
                                        <p:tav tm="0">
                                          <p:val>
                                            <p:strVal val="0"/>
                                          </p:val>
                                        </p:tav>
                                        <p:tav tm="100000">
                                          <p:val>
                                            <p:strVal val="#ppt_w"/>
                                          </p:val>
                                        </p:tav>
                                      </p:tavLst>
                                    </p:anim>
                                    <p:anim calcmode="lin" valueType="num">
                                      <p:cBhvr additive="base">
                                        <p:cTn id="8" dur="500"/>
                                        <p:tgtEl>
                                          <p:spTgt spid="1229"/>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230"/>
                                        </p:tgtEl>
                                        <p:attrNameLst>
                                          <p:attrName>style.visibility</p:attrName>
                                        </p:attrNameLst>
                                      </p:cBhvr>
                                      <p:to>
                                        <p:strVal val="visible"/>
                                      </p:to>
                                    </p:set>
                                    <p:anim calcmode="lin" valueType="num">
                                      <p:cBhvr additive="base">
                                        <p:cTn id="11" dur="500"/>
                                        <p:tgtEl>
                                          <p:spTgt spid="1230"/>
                                        </p:tgtEl>
                                        <p:attrNameLst>
                                          <p:attrName>ppt_w</p:attrName>
                                        </p:attrNameLst>
                                      </p:cBhvr>
                                      <p:tavLst>
                                        <p:tav tm="0">
                                          <p:val>
                                            <p:strVal val="0"/>
                                          </p:val>
                                        </p:tav>
                                        <p:tav tm="100000">
                                          <p:val>
                                            <p:strVal val="#ppt_w"/>
                                          </p:val>
                                        </p:tav>
                                      </p:tavLst>
                                    </p:anim>
                                    <p:anim calcmode="lin" valueType="num">
                                      <p:cBhvr additive="base">
                                        <p:cTn id="12" dur="500"/>
                                        <p:tgtEl>
                                          <p:spTgt spid="1230"/>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228"/>
                                        </p:tgtEl>
                                        <p:attrNameLst>
                                          <p:attrName>style.visibility</p:attrName>
                                        </p:attrNameLst>
                                      </p:cBhvr>
                                      <p:to>
                                        <p:strVal val="visible"/>
                                      </p:to>
                                    </p:set>
                                    <p:anim calcmode="lin" valueType="num">
                                      <p:cBhvr additive="base">
                                        <p:cTn id="15" dur="500"/>
                                        <p:tgtEl>
                                          <p:spTgt spid="1228"/>
                                        </p:tgtEl>
                                        <p:attrNameLst>
                                          <p:attrName>ppt_w</p:attrName>
                                        </p:attrNameLst>
                                      </p:cBhvr>
                                      <p:tavLst>
                                        <p:tav tm="0">
                                          <p:val>
                                            <p:strVal val="0"/>
                                          </p:val>
                                        </p:tav>
                                        <p:tav tm="100000">
                                          <p:val>
                                            <p:strVal val="#ppt_w"/>
                                          </p:val>
                                        </p:tav>
                                      </p:tavLst>
                                    </p:anim>
                                    <p:anim calcmode="lin" valueType="num">
                                      <p:cBhvr additive="base">
                                        <p:cTn id="16" dur="500"/>
                                        <p:tgtEl>
                                          <p:spTgt spid="1228"/>
                                        </p:tgtEl>
                                        <p:attrNameLst>
                                          <p:attrName>ppt_h</p:attrName>
                                        </p:attrNameLst>
                                      </p:cBhvr>
                                      <p:tavLst>
                                        <p:tav tm="0">
                                          <p:val>
                                            <p:str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233"/>
                                        </p:tgtEl>
                                        <p:attrNameLst>
                                          <p:attrName>style.visibility</p:attrName>
                                        </p:attrNameLst>
                                      </p:cBhvr>
                                      <p:to>
                                        <p:strVal val="visible"/>
                                      </p:to>
                                    </p:set>
                                    <p:animEffect transition="in" filter="barn(inVertical)">
                                      <p:cBhvr>
                                        <p:cTn id="26" dur="500"/>
                                        <p:tgtEl>
                                          <p:spTgt spid="1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3"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0"/>
        <p:cNvGrpSpPr/>
        <p:nvPr/>
      </p:nvGrpSpPr>
      <p:grpSpPr>
        <a:xfrm>
          <a:off x="0" y="0"/>
          <a:ext cx="0" cy="0"/>
          <a:chOff x="0" y="0"/>
          <a:chExt cx="0" cy="0"/>
        </a:xfrm>
      </p:grpSpPr>
      <p:pic>
        <p:nvPicPr>
          <p:cNvPr id="1031" name="Google Shape;1031;p11"/>
          <p:cNvPicPr preferRelativeResize="0"/>
          <p:nvPr/>
        </p:nvPicPr>
        <p:blipFill rotWithShape="1">
          <a:blip r:embed="rId3">
            <a:alphaModFix/>
          </a:blip>
          <a:srcRect l="68030" r="14999" b="54204"/>
          <a:stretch/>
        </p:blipFill>
        <p:spPr>
          <a:xfrm>
            <a:off x="7892249" y="5752729"/>
            <a:ext cx="1523556" cy="1039549"/>
          </a:xfrm>
          <a:prstGeom prst="rect">
            <a:avLst/>
          </a:prstGeom>
          <a:noFill/>
          <a:ln>
            <a:noFill/>
          </a:ln>
        </p:spPr>
      </p:pic>
      <p:pic>
        <p:nvPicPr>
          <p:cNvPr id="1032" name="Google Shape;1032;p11"/>
          <p:cNvPicPr preferRelativeResize="0"/>
          <p:nvPr/>
        </p:nvPicPr>
        <p:blipFill rotWithShape="1">
          <a:blip r:embed="rId4">
            <a:alphaModFix/>
          </a:blip>
          <a:srcRect l="83658" t="36888" b="49777"/>
          <a:stretch/>
        </p:blipFill>
        <p:spPr>
          <a:xfrm>
            <a:off x="114460" y="480442"/>
            <a:ext cx="840545" cy="914400"/>
          </a:xfrm>
          <a:prstGeom prst="rect">
            <a:avLst/>
          </a:prstGeom>
          <a:noFill/>
          <a:ln>
            <a:noFill/>
          </a:ln>
        </p:spPr>
      </p:pic>
      <p:pic>
        <p:nvPicPr>
          <p:cNvPr id="1033" name="Google Shape;1033;p11"/>
          <p:cNvPicPr preferRelativeResize="0"/>
          <p:nvPr/>
        </p:nvPicPr>
        <p:blipFill rotWithShape="1">
          <a:blip r:embed="rId4">
            <a:alphaModFix/>
          </a:blip>
          <a:srcRect l="83658" t="36888" b="49777"/>
          <a:stretch/>
        </p:blipFill>
        <p:spPr>
          <a:xfrm>
            <a:off x="7620026" y="488658"/>
            <a:ext cx="840545" cy="914400"/>
          </a:xfrm>
          <a:prstGeom prst="rect">
            <a:avLst/>
          </a:prstGeom>
          <a:noFill/>
          <a:ln>
            <a:noFill/>
          </a:ln>
        </p:spPr>
      </p:pic>
      <p:pic>
        <p:nvPicPr>
          <p:cNvPr id="1034" name="Google Shape;1034;p11"/>
          <p:cNvPicPr preferRelativeResize="0"/>
          <p:nvPr/>
        </p:nvPicPr>
        <p:blipFill rotWithShape="1">
          <a:blip r:embed="rId3">
            <a:alphaModFix/>
          </a:blip>
          <a:srcRect l="12987" t="26830" r="75844" b="43247"/>
          <a:stretch/>
        </p:blipFill>
        <p:spPr>
          <a:xfrm>
            <a:off x="137405" y="1359308"/>
            <a:ext cx="842554" cy="862149"/>
          </a:xfrm>
          <a:prstGeom prst="rect">
            <a:avLst/>
          </a:prstGeom>
          <a:noFill/>
          <a:ln>
            <a:noFill/>
          </a:ln>
        </p:spPr>
      </p:pic>
      <p:pic>
        <p:nvPicPr>
          <p:cNvPr id="1035" name="Google Shape;1035;p11"/>
          <p:cNvPicPr preferRelativeResize="0"/>
          <p:nvPr/>
        </p:nvPicPr>
        <p:blipFill rotWithShape="1">
          <a:blip r:embed="rId3">
            <a:alphaModFix/>
          </a:blip>
          <a:srcRect l="59741" r="30649" b="68635"/>
          <a:stretch/>
        </p:blipFill>
        <p:spPr>
          <a:xfrm>
            <a:off x="8271504" y="494010"/>
            <a:ext cx="724989" cy="903696"/>
          </a:xfrm>
          <a:prstGeom prst="rect">
            <a:avLst/>
          </a:prstGeom>
          <a:noFill/>
          <a:ln>
            <a:noFill/>
          </a:ln>
        </p:spPr>
      </p:pic>
      <p:pic>
        <p:nvPicPr>
          <p:cNvPr id="1036" name="Google Shape;1036;p11"/>
          <p:cNvPicPr preferRelativeResize="0"/>
          <p:nvPr/>
        </p:nvPicPr>
        <p:blipFill rotWithShape="1">
          <a:blip r:embed="rId4">
            <a:alphaModFix/>
          </a:blip>
          <a:srcRect b="90000"/>
          <a:stretch/>
        </p:blipFill>
        <p:spPr>
          <a:xfrm>
            <a:off x="0" y="-34595"/>
            <a:ext cx="9144000" cy="685800"/>
          </a:xfrm>
          <a:prstGeom prst="rect">
            <a:avLst/>
          </a:prstGeom>
          <a:noFill/>
          <a:ln>
            <a:noFill/>
          </a:ln>
        </p:spPr>
      </p:pic>
      <p:pic>
        <p:nvPicPr>
          <p:cNvPr id="1037" name="Google Shape;1037;p11"/>
          <p:cNvPicPr preferRelativeResize="0"/>
          <p:nvPr/>
        </p:nvPicPr>
        <p:blipFill rotWithShape="1">
          <a:blip r:embed="rId3">
            <a:alphaModFix/>
          </a:blip>
          <a:srcRect l="63117" t="50406" r="27013" b="6978"/>
          <a:stretch/>
        </p:blipFill>
        <p:spPr>
          <a:xfrm>
            <a:off x="485745" y="573987"/>
            <a:ext cx="744583" cy="1227908"/>
          </a:xfrm>
          <a:prstGeom prst="rect">
            <a:avLst/>
          </a:prstGeom>
          <a:noFill/>
          <a:ln>
            <a:noFill/>
          </a:ln>
        </p:spPr>
      </p:pic>
      <p:pic>
        <p:nvPicPr>
          <p:cNvPr id="1038" name="Google Shape;1038;p11"/>
          <p:cNvPicPr preferRelativeResize="0"/>
          <p:nvPr/>
        </p:nvPicPr>
        <p:blipFill rotWithShape="1">
          <a:blip r:embed="rId3">
            <a:alphaModFix/>
          </a:blip>
          <a:srcRect l="59741" r="30649" b="68635"/>
          <a:stretch/>
        </p:blipFill>
        <p:spPr>
          <a:xfrm>
            <a:off x="3921248" y="5489372"/>
            <a:ext cx="724989" cy="903696"/>
          </a:xfrm>
          <a:prstGeom prst="rect">
            <a:avLst/>
          </a:prstGeom>
          <a:noFill/>
          <a:ln>
            <a:noFill/>
          </a:ln>
        </p:spPr>
      </p:pic>
      <p:pic>
        <p:nvPicPr>
          <p:cNvPr id="1039" name="Google Shape;1039;p11"/>
          <p:cNvPicPr preferRelativeResize="0"/>
          <p:nvPr/>
        </p:nvPicPr>
        <p:blipFill rotWithShape="1">
          <a:blip r:embed="rId3">
            <a:alphaModFix/>
          </a:blip>
          <a:srcRect l="12987" t="26830" r="75844" b="43247"/>
          <a:stretch/>
        </p:blipFill>
        <p:spPr>
          <a:xfrm>
            <a:off x="817748" y="398428"/>
            <a:ext cx="842554" cy="862149"/>
          </a:xfrm>
          <a:prstGeom prst="rect">
            <a:avLst/>
          </a:prstGeom>
          <a:noFill/>
          <a:ln>
            <a:noFill/>
          </a:ln>
        </p:spPr>
      </p:pic>
      <p:pic>
        <p:nvPicPr>
          <p:cNvPr id="1040" name="Google Shape;1040;p11"/>
          <p:cNvPicPr preferRelativeResize="0"/>
          <p:nvPr/>
        </p:nvPicPr>
        <p:blipFill rotWithShape="1">
          <a:blip r:embed="rId5">
            <a:alphaModFix/>
          </a:blip>
          <a:srcRect l="83658" t="36888" b="49777"/>
          <a:stretch/>
        </p:blipFill>
        <p:spPr>
          <a:xfrm>
            <a:off x="1400993" y="537476"/>
            <a:ext cx="518618" cy="564187"/>
          </a:xfrm>
          <a:prstGeom prst="rect">
            <a:avLst/>
          </a:prstGeom>
          <a:noFill/>
          <a:ln>
            <a:noFill/>
          </a:ln>
        </p:spPr>
      </p:pic>
      <p:pic>
        <p:nvPicPr>
          <p:cNvPr id="1041" name="Google Shape;1041;p11"/>
          <p:cNvPicPr preferRelativeResize="0"/>
          <p:nvPr/>
        </p:nvPicPr>
        <p:blipFill rotWithShape="1">
          <a:blip r:embed="rId3">
            <a:alphaModFix/>
          </a:blip>
          <a:srcRect l="59741" r="30649" b="68635"/>
          <a:stretch/>
        </p:blipFill>
        <p:spPr>
          <a:xfrm>
            <a:off x="7625544" y="625906"/>
            <a:ext cx="1176742" cy="1466804"/>
          </a:xfrm>
          <a:prstGeom prst="rect">
            <a:avLst/>
          </a:prstGeom>
          <a:noFill/>
          <a:ln>
            <a:noFill/>
          </a:ln>
        </p:spPr>
      </p:pic>
      <p:pic>
        <p:nvPicPr>
          <p:cNvPr id="1042" name="Google Shape;1042;p11"/>
          <p:cNvPicPr preferRelativeResize="0"/>
          <p:nvPr/>
        </p:nvPicPr>
        <p:blipFill rotWithShape="1">
          <a:blip r:embed="rId4">
            <a:alphaModFix/>
          </a:blip>
          <a:srcRect b="90000"/>
          <a:stretch/>
        </p:blipFill>
        <p:spPr>
          <a:xfrm rot="10800000">
            <a:off x="0" y="6136633"/>
            <a:ext cx="9144000" cy="685800"/>
          </a:xfrm>
          <a:prstGeom prst="rect">
            <a:avLst/>
          </a:prstGeom>
          <a:noFill/>
          <a:ln>
            <a:noFill/>
          </a:ln>
        </p:spPr>
      </p:pic>
      <p:graphicFrame>
        <p:nvGraphicFramePr>
          <p:cNvPr id="2" name="Table 1">
            <a:extLst>
              <a:ext uri="{FF2B5EF4-FFF2-40B4-BE49-F238E27FC236}">
                <a16:creationId xmlns:a16="http://schemas.microsoft.com/office/drawing/2014/main" id="{8C85B760-2C34-4AB1-9135-BED32B720252}"/>
              </a:ext>
            </a:extLst>
          </p:cNvPr>
          <p:cNvGraphicFramePr>
            <a:graphicFrameLocks noGrp="1"/>
          </p:cNvGraphicFramePr>
          <p:nvPr>
            <p:extLst>
              <p:ext uri="{D42A27DB-BD31-4B8C-83A1-F6EECF244321}">
                <p14:modId xmlns:p14="http://schemas.microsoft.com/office/powerpoint/2010/main" val="3627854910"/>
              </p:ext>
            </p:extLst>
          </p:nvPr>
        </p:nvGraphicFramePr>
        <p:xfrm>
          <a:off x="769385" y="1794203"/>
          <a:ext cx="7864613" cy="4074796"/>
        </p:xfrm>
        <a:graphic>
          <a:graphicData uri="http://schemas.openxmlformats.org/drawingml/2006/table">
            <a:tbl>
              <a:tblPr firstRow="1" firstCol="1" bandRow="1"/>
              <a:tblGrid>
                <a:gridCol w="2621538">
                  <a:extLst>
                    <a:ext uri="{9D8B030D-6E8A-4147-A177-3AD203B41FA5}">
                      <a16:colId xmlns:a16="http://schemas.microsoft.com/office/drawing/2014/main" val="2751670477"/>
                    </a:ext>
                  </a:extLst>
                </a:gridCol>
                <a:gridCol w="1862812">
                  <a:extLst>
                    <a:ext uri="{9D8B030D-6E8A-4147-A177-3AD203B41FA5}">
                      <a16:colId xmlns:a16="http://schemas.microsoft.com/office/drawing/2014/main" val="1614679331"/>
                    </a:ext>
                  </a:extLst>
                </a:gridCol>
                <a:gridCol w="3380263">
                  <a:extLst>
                    <a:ext uri="{9D8B030D-6E8A-4147-A177-3AD203B41FA5}">
                      <a16:colId xmlns:a16="http://schemas.microsoft.com/office/drawing/2014/main" val="4066222378"/>
                    </a:ext>
                  </a:extLst>
                </a:gridCol>
              </a:tblGrid>
              <a:tr h="330835">
                <a:tc>
                  <a:txBody>
                    <a:bodyPr/>
                    <a:lstStyle/>
                    <a:p>
                      <a:pPr algn="ctr">
                        <a:lnSpc>
                          <a:spcPct val="150000"/>
                        </a:lnSpc>
                        <a:spcAft>
                          <a:spcPts val="0"/>
                        </a:spcAft>
                      </a:pPr>
                      <a:r>
                        <a:rPr lang="en-US" sz="2400"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A</a:t>
                      </a:r>
                      <a:endParaRPr lang="en-US" sz="24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a:lnSpc>
                          <a:spcPct val="150000"/>
                        </a:lnSpc>
                        <a:spcAft>
                          <a:spcPts val="0"/>
                        </a:spcAft>
                      </a:pPr>
                      <a:r>
                        <a:rPr lang="en-US" sz="2400"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a:t>
                      </a:r>
                      <a:endParaRPr lang="en-US" sz="24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kern="10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B</a:t>
                      </a: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6206859"/>
                  </a:ext>
                </a:extLst>
              </a:tr>
              <a:tr h="0">
                <a:tc>
                  <a:txBody>
                    <a:bodyPr/>
                    <a:lstStyle/>
                    <a:p>
                      <a:pPr algn="just">
                        <a:lnSpc>
                          <a:spcPct val="150000"/>
                        </a:lnSpc>
                        <a:spcAft>
                          <a:spcPts val="0"/>
                        </a:spcAft>
                      </a:pPr>
                      <a:r>
                        <a:rPr lang="en-US" sz="2400" b="1" kern="10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Trên cành cây</a:t>
                      </a: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spcAft>
                          <a:spcPts val="0"/>
                        </a:spcAft>
                      </a:pP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em</a:t>
                      </a:r>
                      <a:r>
                        <a:rPr lang="en-US" sz="2400" b="1"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và</a:t>
                      </a:r>
                      <a:r>
                        <a:rPr lang="en-US" sz="2400" b="1"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gia</a:t>
                      </a:r>
                      <a:r>
                        <a:rPr lang="en-US" sz="2400" b="1"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đình</a:t>
                      </a:r>
                      <a:r>
                        <a:rPr lang="en-US" sz="2400" b="1"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đi</a:t>
                      </a:r>
                      <a:r>
                        <a:rPr lang="en-US" sz="2400" b="1"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thăm</a:t>
                      </a:r>
                      <a:r>
                        <a:rPr lang="en-US" sz="2400" b="1"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vườn</a:t>
                      </a:r>
                      <a:r>
                        <a:rPr lang="en-US" sz="2400" b="1"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bách</a:t>
                      </a:r>
                      <a:r>
                        <a:rPr lang="en-US" sz="2400" b="1"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thú</a:t>
                      </a:r>
                      <a:endParaRPr lang="en-US" sz="24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1489867"/>
                  </a:ext>
                </a:extLst>
              </a:tr>
              <a:tr h="0">
                <a:tc>
                  <a:txBody>
                    <a:bodyPr/>
                    <a:lstStyle/>
                    <a:p>
                      <a:pPr algn="just">
                        <a:lnSpc>
                          <a:spcPct val="150000"/>
                        </a:lnSpc>
                        <a:spcAft>
                          <a:spcPts val="0"/>
                        </a:spcAft>
                      </a:pPr>
                      <a:r>
                        <a:rPr lang="en-US" sz="2400" b="1" kern="10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Hôm qua</a:t>
                      </a: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spcAft>
                          <a:spcPts val="0"/>
                        </a:spcAft>
                      </a:pP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chúng</a:t>
                      </a:r>
                      <a:r>
                        <a:rPr lang="en-US" sz="2400" b="1"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ta </a:t>
                      </a: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cần</a:t>
                      </a:r>
                      <a:r>
                        <a:rPr lang="en-US" sz="2400" b="1"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tuân</a:t>
                      </a:r>
                      <a:r>
                        <a:rPr lang="en-US" sz="2400" b="1"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thủ</a:t>
                      </a:r>
                      <a:r>
                        <a:rPr lang="en-US" sz="2400" b="1"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nguyên</a:t>
                      </a:r>
                      <a:r>
                        <a:rPr lang="en-US" sz="2400" b="1"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tắc</a:t>
                      </a:r>
                      <a:r>
                        <a:rPr lang="en-US" sz="2400" b="1"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“5K”</a:t>
                      </a:r>
                      <a:endParaRPr lang="en-US" sz="24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0742295"/>
                  </a:ext>
                </a:extLst>
              </a:tr>
              <a:tr h="0">
                <a:tc>
                  <a:txBody>
                    <a:bodyPr/>
                    <a:lstStyle/>
                    <a:p>
                      <a:pPr algn="just">
                        <a:lnSpc>
                          <a:spcPct val="150000"/>
                        </a:lnSpc>
                        <a:spcAft>
                          <a:spcPts val="0"/>
                        </a:spcAft>
                      </a:pPr>
                      <a:r>
                        <a:rPr lang="en-US" sz="2400" b="1" kern="10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Vì lũ lụt</a:t>
                      </a: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spcAft>
                          <a:spcPts val="0"/>
                        </a:spcAft>
                      </a:pP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nên</a:t>
                      </a:r>
                      <a:r>
                        <a:rPr lang="en-US" sz="2400" b="1"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đồng</a:t>
                      </a:r>
                      <a:r>
                        <a:rPr lang="en-US" sz="2400" b="1"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bào</a:t>
                      </a:r>
                      <a:r>
                        <a:rPr lang="en-US" sz="2400" b="1"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miền</a:t>
                      </a:r>
                      <a:r>
                        <a:rPr lang="en-US" sz="2400" b="1"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Trung</a:t>
                      </a:r>
                      <a:r>
                        <a:rPr lang="en-US" sz="2400" b="1"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bị</a:t>
                      </a:r>
                      <a:r>
                        <a:rPr lang="en-US" sz="2400" b="1"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thiệt</a:t>
                      </a:r>
                      <a:r>
                        <a:rPr lang="en-US" sz="2400" b="1"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hại</a:t>
                      </a:r>
                      <a:r>
                        <a:rPr lang="en-US" sz="2400" b="1"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nặng</a:t>
                      </a:r>
                      <a:r>
                        <a:rPr lang="en-US" sz="2400" b="1"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nề</a:t>
                      </a:r>
                      <a:endParaRPr lang="en-US" sz="24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4270481"/>
                  </a:ext>
                </a:extLst>
              </a:tr>
              <a:tr h="0">
                <a:tc>
                  <a:txBody>
                    <a:bodyPr/>
                    <a:lstStyle/>
                    <a:p>
                      <a:pPr algn="just">
                        <a:lnSpc>
                          <a:spcPct val="150000"/>
                        </a:lnSpc>
                        <a:spcAft>
                          <a:spcPts val="0"/>
                        </a:spcAft>
                      </a:pPr>
                      <a:r>
                        <a:rPr lang="en-US" sz="2400" b="1" kern="10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Để phòng chống Covid</a:t>
                      </a: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spcAft>
                          <a:spcPts val="0"/>
                        </a:spcAft>
                      </a:pP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những</a:t>
                      </a:r>
                      <a:r>
                        <a:rPr lang="en-US" sz="2400" b="1"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chú</a:t>
                      </a:r>
                      <a:r>
                        <a:rPr lang="en-US" sz="2400" b="1"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chim</a:t>
                      </a:r>
                      <a:r>
                        <a:rPr lang="en-US" sz="2400" b="1"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đang</a:t>
                      </a:r>
                      <a:r>
                        <a:rPr lang="en-US" sz="2400" b="1"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hót</a:t>
                      </a:r>
                      <a:r>
                        <a:rPr lang="en-US" sz="2400" b="1"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ríu</a:t>
                      </a:r>
                      <a:r>
                        <a:rPr lang="en-US" sz="2400" b="1"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rít</a:t>
                      </a:r>
                      <a:endParaRPr lang="en-US" sz="24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7963803"/>
                  </a:ext>
                </a:extLst>
              </a:tr>
            </a:tbl>
          </a:graphicData>
        </a:graphic>
      </p:graphicFrame>
      <p:sp>
        <p:nvSpPr>
          <p:cNvPr id="3" name="Rectangle 1">
            <a:extLst>
              <a:ext uri="{FF2B5EF4-FFF2-40B4-BE49-F238E27FC236}">
                <a16:creationId xmlns:a16="http://schemas.microsoft.com/office/drawing/2014/main" id="{49E88AAB-9BF2-4D61-A628-8F309AE5CB1B}"/>
              </a:ext>
            </a:extLst>
          </p:cNvPr>
          <p:cNvSpPr>
            <a:spLocks noChangeArrowheads="1"/>
          </p:cNvSpPr>
          <p:nvPr/>
        </p:nvSpPr>
        <p:spPr bwMode="auto">
          <a:xfrm>
            <a:off x="1476433" y="1110670"/>
            <a:ext cx="53468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3200" b="1" i="0" u="none" strike="noStrike" cap="none" normalizeH="0" baseline="0" dirty="0">
                <a:ln>
                  <a:noFill/>
                </a:ln>
                <a:solidFill>
                  <a:srgbClr val="943634"/>
                </a:solidFill>
                <a:effectLst/>
                <a:latin typeface="Times New Roman" panose="02020603050405020304" pitchFamily="18" charset="0"/>
                <a:ea typeface="SimSun" panose="02010600030101010101" pitchFamily="2" charset="-122"/>
                <a:cs typeface="Times New Roman" panose="02020603050405020304" pitchFamily="18" charset="0"/>
              </a:rPr>
              <a:t>NỐI CỘT A VỚI CỘT B</a:t>
            </a:r>
            <a:endParaRPr kumimoji="0" lang="en-US" altLang="zh-CN" sz="32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625"/>
        <p:cNvGrpSpPr/>
        <p:nvPr/>
      </p:nvGrpSpPr>
      <p:grpSpPr>
        <a:xfrm>
          <a:off x="0" y="0"/>
          <a:ext cx="0" cy="0"/>
          <a:chOff x="0" y="0"/>
          <a:chExt cx="0" cy="0"/>
        </a:xfrm>
      </p:grpSpPr>
      <p:pic>
        <p:nvPicPr>
          <p:cNvPr id="1626" name="Google Shape;1626;p49"/>
          <p:cNvPicPr preferRelativeResize="0"/>
          <p:nvPr/>
        </p:nvPicPr>
        <p:blipFill rotWithShape="1">
          <a:blip r:embed="rId3">
            <a:alphaModFix/>
          </a:blip>
          <a:srcRect/>
          <a:stretch/>
        </p:blipFill>
        <p:spPr>
          <a:xfrm>
            <a:off x="0" y="-15776"/>
            <a:ext cx="9144000" cy="6873776"/>
          </a:xfrm>
          <a:prstGeom prst="rect">
            <a:avLst/>
          </a:prstGeom>
          <a:noFill/>
          <a:ln>
            <a:noFill/>
          </a:ln>
        </p:spPr>
      </p:pic>
      <p:pic>
        <p:nvPicPr>
          <p:cNvPr id="1627" name="Google Shape;1627;p49"/>
          <p:cNvPicPr preferRelativeResize="0"/>
          <p:nvPr/>
        </p:nvPicPr>
        <p:blipFill rotWithShape="1">
          <a:blip r:embed="rId4">
            <a:alphaModFix/>
          </a:blip>
          <a:srcRect l="5680" t="10694" r="14558" b="12834"/>
          <a:stretch/>
        </p:blipFill>
        <p:spPr>
          <a:xfrm>
            <a:off x="4224171" y="1131521"/>
            <a:ext cx="5057639" cy="5040984"/>
          </a:xfrm>
          <a:prstGeom prst="rect">
            <a:avLst/>
          </a:prstGeom>
          <a:noFill/>
          <a:ln>
            <a:noFill/>
          </a:ln>
        </p:spPr>
      </p:pic>
      <p:pic>
        <p:nvPicPr>
          <p:cNvPr id="1628" name="Google Shape;1628;p49"/>
          <p:cNvPicPr preferRelativeResize="0"/>
          <p:nvPr/>
        </p:nvPicPr>
        <p:blipFill rotWithShape="1">
          <a:blip r:embed="rId5">
            <a:alphaModFix/>
          </a:blip>
          <a:srcRect r="86061" b="62667"/>
          <a:stretch/>
        </p:blipFill>
        <p:spPr>
          <a:xfrm>
            <a:off x="0" y="291817"/>
            <a:ext cx="2331720" cy="2385226"/>
          </a:xfrm>
          <a:prstGeom prst="rect">
            <a:avLst/>
          </a:prstGeom>
          <a:noFill/>
          <a:ln>
            <a:noFill/>
          </a:ln>
        </p:spPr>
      </p:pic>
      <p:pic>
        <p:nvPicPr>
          <p:cNvPr id="1629" name="Google Shape;1629;p49"/>
          <p:cNvPicPr preferRelativeResize="0"/>
          <p:nvPr/>
        </p:nvPicPr>
        <p:blipFill rotWithShape="1">
          <a:blip r:embed="rId5">
            <a:alphaModFix/>
          </a:blip>
          <a:srcRect t="49498" r="78939"/>
          <a:stretch/>
        </p:blipFill>
        <p:spPr>
          <a:xfrm rot="-877060">
            <a:off x="-146247" y="2714666"/>
            <a:ext cx="5387411" cy="4934153"/>
          </a:xfrm>
          <a:prstGeom prst="rect">
            <a:avLst/>
          </a:prstGeom>
          <a:noFill/>
          <a:ln>
            <a:noFill/>
          </a:ln>
        </p:spPr>
      </p:pic>
      <p:pic>
        <p:nvPicPr>
          <p:cNvPr id="1630" name="Google Shape;1630;p49"/>
          <p:cNvPicPr preferRelativeResize="0"/>
          <p:nvPr/>
        </p:nvPicPr>
        <p:blipFill rotWithShape="1">
          <a:blip r:embed="rId5">
            <a:alphaModFix/>
          </a:blip>
          <a:srcRect l="68030" r="14999" b="54204"/>
          <a:stretch/>
        </p:blipFill>
        <p:spPr>
          <a:xfrm>
            <a:off x="6720371" y="604679"/>
            <a:ext cx="2481603" cy="2557922"/>
          </a:xfrm>
          <a:prstGeom prst="rect">
            <a:avLst/>
          </a:prstGeom>
          <a:noFill/>
          <a:ln>
            <a:noFill/>
          </a:ln>
        </p:spPr>
      </p:pic>
      <p:pic>
        <p:nvPicPr>
          <p:cNvPr id="1631" name="Google Shape;1631;p49"/>
          <p:cNvPicPr preferRelativeResize="0"/>
          <p:nvPr/>
        </p:nvPicPr>
        <p:blipFill rotWithShape="1">
          <a:blip r:embed="rId6">
            <a:alphaModFix/>
          </a:blip>
          <a:srcRect t="9905" r="71460" b="70286"/>
          <a:stretch/>
        </p:blipFill>
        <p:spPr>
          <a:xfrm>
            <a:off x="2277907" y="439428"/>
            <a:ext cx="1643342" cy="1520868"/>
          </a:xfrm>
          <a:prstGeom prst="rect">
            <a:avLst/>
          </a:prstGeom>
          <a:noFill/>
          <a:ln>
            <a:noFill/>
          </a:ln>
        </p:spPr>
      </p:pic>
      <p:pic>
        <p:nvPicPr>
          <p:cNvPr id="1632" name="Google Shape;1632;p49"/>
          <p:cNvPicPr preferRelativeResize="0"/>
          <p:nvPr/>
        </p:nvPicPr>
        <p:blipFill rotWithShape="1">
          <a:blip r:embed="rId6">
            <a:alphaModFix/>
          </a:blip>
          <a:srcRect l="83658" t="36888" b="49777"/>
          <a:stretch/>
        </p:blipFill>
        <p:spPr>
          <a:xfrm>
            <a:off x="2398732" y="2971800"/>
            <a:ext cx="840545" cy="914400"/>
          </a:xfrm>
          <a:prstGeom prst="rect">
            <a:avLst/>
          </a:prstGeom>
          <a:noFill/>
          <a:ln>
            <a:noFill/>
          </a:ln>
        </p:spPr>
      </p:pic>
      <p:pic>
        <p:nvPicPr>
          <p:cNvPr id="1633" name="Google Shape;1633;p49"/>
          <p:cNvPicPr preferRelativeResize="0"/>
          <p:nvPr/>
        </p:nvPicPr>
        <p:blipFill rotWithShape="1">
          <a:blip r:embed="rId6">
            <a:alphaModFix/>
          </a:blip>
          <a:srcRect l="83658" t="36888" b="49777"/>
          <a:stretch/>
        </p:blipFill>
        <p:spPr>
          <a:xfrm>
            <a:off x="5506635" y="488658"/>
            <a:ext cx="840545" cy="914400"/>
          </a:xfrm>
          <a:prstGeom prst="rect">
            <a:avLst/>
          </a:prstGeom>
          <a:noFill/>
          <a:ln>
            <a:noFill/>
          </a:ln>
        </p:spPr>
      </p:pic>
      <p:pic>
        <p:nvPicPr>
          <p:cNvPr id="1634" name="Google Shape;1634;p49"/>
          <p:cNvPicPr preferRelativeResize="0"/>
          <p:nvPr/>
        </p:nvPicPr>
        <p:blipFill rotWithShape="1">
          <a:blip r:embed="rId5">
            <a:alphaModFix/>
          </a:blip>
          <a:srcRect l="12987" t="26830" r="75844" b="43247"/>
          <a:stretch/>
        </p:blipFill>
        <p:spPr>
          <a:xfrm>
            <a:off x="979716" y="2455871"/>
            <a:ext cx="842554" cy="862149"/>
          </a:xfrm>
          <a:prstGeom prst="rect">
            <a:avLst/>
          </a:prstGeom>
          <a:noFill/>
          <a:ln>
            <a:noFill/>
          </a:ln>
        </p:spPr>
      </p:pic>
      <p:pic>
        <p:nvPicPr>
          <p:cNvPr id="1635" name="Google Shape;1635;p49"/>
          <p:cNvPicPr preferRelativeResize="0"/>
          <p:nvPr/>
        </p:nvPicPr>
        <p:blipFill rotWithShape="1">
          <a:blip r:embed="rId5">
            <a:alphaModFix/>
          </a:blip>
          <a:srcRect l="59741" r="30649" b="68635"/>
          <a:stretch/>
        </p:blipFill>
        <p:spPr>
          <a:xfrm>
            <a:off x="4506686" y="1682751"/>
            <a:ext cx="724989" cy="903696"/>
          </a:xfrm>
          <a:prstGeom prst="rect">
            <a:avLst/>
          </a:prstGeom>
          <a:noFill/>
          <a:ln>
            <a:noFill/>
          </a:ln>
        </p:spPr>
      </p:pic>
      <p:pic>
        <p:nvPicPr>
          <p:cNvPr id="1636" name="Google Shape;1636;p49"/>
          <p:cNvPicPr preferRelativeResize="0"/>
          <p:nvPr/>
        </p:nvPicPr>
        <p:blipFill rotWithShape="1">
          <a:blip r:embed="rId6">
            <a:alphaModFix/>
          </a:blip>
          <a:srcRect b="90000"/>
          <a:stretch/>
        </p:blipFill>
        <p:spPr>
          <a:xfrm>
            <a:off x="0" y="-34595"/>
            <a:ext cx="9144000" cy="685800"/>
          </a:xfrm>
          <a:prstGeom prst="rect">
            <a:avLst/>
          </a:prstGeom>
          <a:noFill/>
          <a:ln>
            <a:noFill/>
          </a:ln>
        </p:spPr>
      </p:pic>
      <p:pic>
        <p:nvPicPr>
          <p:cNvPr id="1637" name="Google Shape;1637;p49"/>
          <p:cNvPicPr preferRelativeResize="0"/>
          <p:nvPr/>
        </p:nvPicPr>
        <p:blipFill rotWithShape="1">
          <a:blip r:embed="rId5">
            <a:alphaModFix/>
          </a:blip>
          <a:srcRect l="63117" t="50406" r="27013" b="6978"/>
          <a:stretch/>
        </p:blipFill>
        <p:spPr>
          <a:xfrm>
            <a:off x="5806676" y="4285410"/>
            <a:ext cx="744583" cy="1227908"/>
          </a:xfrm>
          <a:prstGeom prst="rect">
            <a:avLst/>
          </a:prstGeom>
          <a:noFill/>
          <a:ln>
            <a:noFill/>
          </a:ln>
        </p:spPr>
      </p:pic>
      <p:pic>
        <p:nvPicPr>
          <p:cNvPr id="1638" name="Google Shape;1638;p49"/>
          <p:cNvPicPr preferRelativeResize="0"/>
          <p:nvPr/>
        </p:nvPicPr>
        <p:blipFill rotWithShape="1">
          <a:blip r:embed="rId5">
            <a:alphaModFix/>
          </a:blip>
          <a:srcRect l="59741" r="30649" b="68635"/>
          <a:stretch/>
        </p:blipFill>
        <p:spPr>
          <a:xfrm>
            <a:off x="3921248" y="5489372"/>
            <a:ext cx="724989" cy="903696"/>
          </a:xfrm>
          <a:prstGeom prst="rect">
            <a:avLst/>
          </a:prstGeom>
          <a:noFill/>
          <a:ln>
            <a:noFill/>
          </a:ln>
        </p:spPr>
      </p:pic>
      <p:pic>
        <p:nvPicPr>
          <p:cNvPr id="1639" name="Google Shape;1639;p49"/>
          <p:cNvPicPr preferRelativeResize="0"/>
          <p:nvPr/>
        </p:nvPicPr>
        <p:blipFill rotWithShape="1">
          <a:blip r:embed="rId5">
            <a:alphaModFix/>
          </a:blip>
          <a:srcRect l="12987" t="26830" r="75844" b="43247"/>
          <a:stretch/>
        </p:blipFill>
        <p:spPr>
          <a:xfrm>
            <a:off x="3264084" y="1887650"/>
            <a:ext cx="842554" cy="862149"/>
          </a:xfrm>
          <a:prstGeom prst="rect">
            <a:avLst/>
          </a:prstGeom>
          <a:noFill/>
          <a:ln>
            <a:noFill/>
          </a:ln>
        </p:spPr>
      </p:pic>
      <p:pic>
        <p:nvPicPr>
          <p:cNvPr id="1640" name="Google Shape;1640;p49"/>
          <p:cNvPicPr preferRelativeResize="0"/>
          <p:nvPr/>
        </p:nvPicPr>
        <p:blipFill rotWithShape="1">
          <a:blip r:embed="rId7">
            <a:alphaModFix/>
          </a:blip>
          <a:srcRect l="83658" t="36888" b="49777"/>
          <a:stretch/>
        </p:blipFill>
        <p:spPr>
          <a:xfrm>
            <a:off x="4179112" y="4768477"/>
            <a:ext cx="518618" cy="564187"/>
          </a:xfrm>
          <a:prstGeom prst="rect">
            <a:avLst/>
          </a:prstGeom>
          <a:noFill/>
          <a:ln>
            <a:noFill/>
          </a:ln>
        </p:spPr>
      </p:pic>
      <p:pic>
        <p:nvPicPr>
          <p:cNvPr id="1641" name="Google Shape;1641;p49"/>
          <p:cNvPicPr preferRelativeResize="0"/>
          <p:nvPr/>
        </p:nvPicPr>
        <p:blipFill rotWithShape="1">
          <a:blip r:embed="rId5">
            <a:alphaModFix/>
          </a:blip>
          <a:srcRect l="59741" r="30649" b="68635"/>
          <a:stretch/>
        </p:blipFill>
        <p:spPr>
          <a:xfrm>
            <a:off x="-102626" y="4273286"/>
            <a:ext cx="1176742" cy="1466804"/>
          </a:xfrm>
          <a:prstGeom prst="rect">
            <a:avLst/>
          </a:prstGeom>
          <a:noFill/>
          <a:ln>
            <a:noFill/>
          </a:ln>
        </p:spPr>
      </p:pic>
      <p:pic>
        <p:nvPicPr>
          <p:cNvPr id="1642" name="Google Shape;1642;p49"/>
          <p:cNvPicPr preferRelativeResize="0"/>
          <p:nvPr/>
        </p:nvPicPr>
        <p:blipFill rotWithShape="1">
          <a:blip r:embed="rId6">
            <a:alphaModFix/>
          </a:blip>
          <a:srcRect b="90000"/>
          <a:stretch/>
        </p:blipFill>
        <p:spPr>
          <a:xfrm rot="10800000">
            <a:off x="0" y="6136633"/>
            <a:ext cx="9144000" cy="685800"/>
          </a:xfrm>
          <a:prstGeom prst="rect">
            <a:avLst/>
          </a:prstGeom>
          <a:noFill/>
          <a:ln>
            <a:noFill/>
          </a:ln>
        </p:spPr>
      </p:pic>
      <p:sp>
        <p:nvSpPr>
          <p:cNvPr id="1643" name="Google Shape;1643;p49"/>
          <p:cNvSpPr txBox="1"/>
          <p:nvPr/>
        </p:nvSpPr>
        <p:spPr>
          <a:xfrm rot="-958062">
            <a:off x="4687749" y="2792572"/>
            <a:ext cx="4033594" cy="16311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0" b="1" dirty="0">
                <a:solidFill>
                  <a:srgbClr val="2F5496"/>
                </a:solidFill>
                <a:latin typeface="Times New Roman"/>
                <a:cs typeface="Times New Roman"/>
                <a:sym typeface="Times New Roman"/>
              </a:rPr>
              <a:t>CÙNG THI TÀI</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633"/>
                                        </p:tgtEl>
                                        <p:attrNameLst>
                                          <p:attrName>style.visibility</p:attrName>
                                        </p:attrNameLst>
                                      </p:cBhvr>
                                      <p:to>
                                        <p:strVal val="visible"/>
                                      </p:to>
                                    </p:set>
                                    <p:anim calcmode="lin" valueType="num">
                                      <p:cBhvr additive="base">
                                        <p:cTn id="7" dur="500"/>
                                        <p:tgtEl>
                                          <p:spTgt spid="1633"/>
                                        </p:tgtEl>
                                        <p:attrNameLst>
                                          <p:attrName>ppt_w</p:attrName>
                                        </p:attrNameLst>
                                      </p:cBhvr>
                                      <p:tavLst>
                                        <p:tav tm="0">
                                          <p:val>
                                            <p:strVal val="0"/>
                                          </p:val>
                                        </p:tav>
                                        <p:tav tm="100000">
                                          <p:val>
                                            <p:strVal val="#ppt_w"/>
                                          </p:val>
                                        </p:tav>
                                      </p:tavLst>
                                    </p:anim>
                                    <p:anim calcmode="lin" valueType="num">
                                      <p:cBhvr additive="base">
                                        <p:cTn id="8" dur="500"/>
                                        <p:tgtEl>
                                          <p:spTgt spid="1633"/>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639"/>
                                        </p:tgtEl>
                                        <p:attrNameLst>
                                          <p:attrName>style.visibility</p:attrName>
                                        </p:attrNameLst>
                                      </p:cBhvr>
                                      <p:to>
                                        <p:strVal val="visible"/>
                                      </p:to>
                                    </p:set>
                                    <p:anim calcmode="lin" valueType="num">
                                      <p:cBhvr additive="base">
                                        <p:cTn id="11" dur="500"/>
                                        <p:tgtEl>
                                          <p:spTgt spid="1639"/>
                                        </p:tgtEl>
                                        <p:attrNameLst>
                                          <p:attrName>ppt_w</p:attrName>
                                        </p:attrNameLst>
                                      </p:cBhvr>
                                      <p:tavLst>
                                        <p:tav tm="0">
                                          <p:val>
                                            <p:strVal val="0"/>
                                          </p:val>
                                        </p:tav>
                                        <p:tav tm="100000">
                                          <p:val>
                                            <p:strVal val="#ppt_w"/>
                                          </p:val>
                                        </p:tav>
                                      </p:tavLst>
                                    </p:anim>
                                    <p:anim calcmode="lin" valueType="num">
                                      <p:cBhvr additive="base">
                                        <p:cTn id="12" dur="500"/>
                                        <p:tgtEl>
                                          <p:spTgt spid="1639"/>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634"/>
                                        </p:tgtEl>
                                        <p:attrNameLst>
                                          <p:attrName>style.visibility</p:attrName>
                                        </p:attrNameLst>
                                      </p:cBhvr>
                                      <p:to>
                                        <p:strVal val="visible"/>
                                      </p:to>
                                    </p:set>
                                    <p:anim calcmode="lin" valueType="num">
                                      <p:cBhvr additive="base">
                                        <p:cTn id="15" dur="500"/>
                                        <p:tgtEl>
                                          <p:spTgt spid="1634"/>
                                        </p:tgtEl>
                                        <p:attrNameLst>
                                          <p:attrName>ppt_w</p:attrName>
                                        </p:attrNameLst>
                                      </p:cBhvr>
                                      <p:tavLst>
                                        <p:tav tm="0">
                                          <p:val>
                                            <p:strVal val="0"/>
                                          </p:val>
                                        </p:tav>
                                        <p:tav tm="100000">
                                          <p:val>
                                            <p:strVal val="#ppt_w"/>
                                          </p:val>
                                        </p:tav>
                                      </p:tavLst>
                                    </p:anim>
                                    <p:anim calcmode="lin" valueType="num">
                                      <p:cBhvr additive="base">
                                        <p:cTn id="16" dur="500"/>
                                        <p:tgtEl>
                                          <p:spTgt spid="1634"/>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632"/>
                                        </p:tgtEl>
                                        <p:attrNameLst>
                                          <p:attrName>style.visibility</p:attrName>
                                        </p:attrNameLst>
                                      </p:cBhvr>
                                      <p:to>
                                        <p:strVal val="visible"/>
                                      </p:to>
                                    </p:set>
                                    <p:anim calcmode="lin" valueType="num">
                                      <p:cBhvr additive="base">
                                        <p:cTn id="19" dur="500"/>
                                        <p:tgtEl>
                                          <p:spTgt spid="1632"/>
                                        </p:tgtEl>
                                        <p:attrNameLst>
                                          <p:attrName>ppt_w</p:attrName>
                                        </p:attrNameLst>
                                      </p:cBhvr>
                                      <p:tavLst>
                                        <p:tav tm="0">
                                          <p:val>
                                            <p:strVal val="0"/>
                                          </p:val>
                                        </p:tav>
                                        <p:tav tm="100000">
                                          <p:val>
                                            <p:strVal val="#ppt_w"/>
                                          </p:val>
                                        </p:tav>
                                      </p:tavLst>
                                    </p:anim>
                                    <p:anim calcmode="lin" valueType="num">
                                      <p:cBhvr additive="base">
                                        <p:cTn id="20" dur="500"/>
                                        <p:tgtEl>
                                          <p:spTgt spid="1632"/>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1640"/>
                                        </p:tgtEl>
                                        <p:attrNameLst>
                                          <p:attrName>style.visibility</p:attrName>
                                        </p:attrNameLst>
                                      </p:cBhvr>
                                      <p:to>
                                        <p:strVal val="visible"/>
                                      </p:to>
                                    </p:set>
                                    <p:anim calcmode="lin" valueType="num">
                                      <p:cBhvr additive="base">
                                        <p:cTn id="23" dur="500"/>
                                        <p:tgtEl>
                                          <p:spTgt spid="1640"/>
                                        </p:tgtEl>
                                        <p:attrNameLst>
                                          <p:attrName>ppt_w</p:attrName>
                                        </p:attrNameLst>
                                      </p:cBhvr>
                                      <p:tavLst>
                                        <p:tav tm="0">
                                          <p:val>
                                            <p:strVal val="0"/>
                                          </p:val>
                                        </p:tav>
                                        <p:tav tm="100000">
                                          <p:val>
                                            <p:strVal val="#ppt_w"/>
                                          </p:val>
                                        </p:tav>
                                      </p:tavLst>
                                    </p:anim>
                                    <p:anim calcmode="lin" valueType="num">
                                      <p:cBhvr additive="base">
                                        <p:cTn id="24" dur="500"/>
                                        <p:tgtEl>
                                          <p:spTgt spid="1640"/>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1641"/>
                                        </p:tgtEl>
                                        <p:attrNameLst>
                                          <p:attrName>style.visibility</p:attrName>
                                        </p:attrNameLst>
                                      </p:cBhvr>
                                      <p:to>
                                        <p:strVal val="visible"/>
                                      </p:to>
                                    </p:set>
                                    <p:anim calcmode="lin" valueType="num">
                                      <p:cBhvr additive="base">
                                        <p:cTn id="27" dur="500"/>
                                        <p:tgtEl>
                                          <p:spTgt spid="1641"/>
                                        </p:tgtEl>
                                        <p:attrNameLst>
                                          <p:attrName>ppt_w</p:attrName>
                                        </p:attrNameLst>
                                      </p:cBhvr>
                                      <p:tavLst>
                                        <p:tav tm="0">
                                          <p:val>
                                            <p:strVal val="0"/>
                                          </p:val>
                                        </p:tav>
                                        <p:tav tm="100000">
                                          <p:val>
                                            <p:strVal val="#ppt_w"/>
                                          </p:val>
                                        </p:tav>
                                      </p:tavLst>
                                    </p:anim>
                                    <p:anim calcmode="lin" valueType="num">
                                      <p:cBhvr additive="base">
                                        <p:cTn id="28" dur="500"/>
                                        <p:tgtEl>
                                          <p:spTgt spid="1641"/>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1638"/>
                                        </p:tgtEl>
                                        <p:attrNameLst>
                                          <p:attrName>style.visibility</p:attrName>
                                        </p:attrNameLst>
                                      </p:cBhvr>
                                      <p:to>
                                        <p:strVal val="visible"/>
                                      </p:to>
                                    </p:set>
                                    <p:anim calcmode="lin" valueType="num">
                                      <p:cBhvr additive="base">
                                        <p:cTn id="31" dur="500"/>
                                        <p:tgtEl>
                                          <p:spTgt spid="1638"/>
                                        </p:tgtEl>
                                        <p:attrNameLst>
                                          <p:attrName>ppt_w</p:attrName>
                                        </p:attrNameLst>
                                      </p:cBhvr>
                                      <p:tavLst>
                                        <p:tav tm="0">
                                          <p:val>
                                            <p:strVal val="0"/>
                                          </p:val>
                                        </p:tav>
                                        <p:tav tm="100000">
                                          <p:val>
                                            <p:strVal val="#ppt_w"/>
                                          </p:val>
                                        </p:tav>
                                      </p:tavLst>
                                    </p:anim>
                                    <p:anim calcmode="lin" valueType="num">
                                      <p:cBhvr additive="base">
                                        <p:cTn id="32" dur="500"/>
                                        <p:tgtEl>
                                          <p:spTgt spid="1638"/>
                                        </p:tgtEl>
                                        <p:attrNameLst>
                                          <p:attrName>ppt_h</p:attrName>
                                        </p:attrNameLst>
                                      </p:cBhvr>
                                      <p:tavLst>
                                        <p:tav tm="0">
                                          <p:val>
                                            <p:str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1627"/>
                                        </p:tgtEl>
                                        <p:attrNameLst>
                                          <p:attrName>style.visibility</p:attrName>
                                        </p:attrNameLst>
                                      </p:cBhvr>
                                      <p:to>
                                        <p:strVal val="visible"/>
                                      </p:to>
                                    </p:set>
                                    <p:anim calcmode="lin" valueType="num">
                                      <p:cBhvr additive="base">
                                        <p:cTn id="35" dur="500"/>
                                        <p:tgtEl>
                                          <p:spTgt spid="1627"/>
                                        </p:tgtEl>
                                        <p:attrNameLst>
                                          <p:attrName>ppt_w</p:attrName>
                                        </p:attrNameLst>
                                      </p:cBhvr>
                                      <p:tavLst>
                                        <p:tav tm="0">
                                          <p:val>
                                            <p:strVal val="0"/>
                                          </p:val>
                                        </p:tav>
                                        <p:tav tm="100000">
                                          <p:val>
                                            <p:strVal val="#ppt_w"/>
                                          </p:val>
                                        </p:tav>
                                      </p:tavLst>
                                    </p:anim>
                                    <p:anim calcmode="lin" valueType="num">
                                      <p:cBhvr additive="base">
                                        <p:cTn id="36" dur="500"/>
                                        <p:tgtEl>
                                          <p:spTgt spid="1627"/>
                                        </p:tgtEl>
                                        <p:attrNameLst>
                                          <p:attrName>ppt_h</p:attrName>
                                        </p:attrNameLst>
                                      </p:cBhvr>
                                      <p:tavLst>
                                        <p:tav tm="0">
                                          <p:val>
                                            <p:str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1635"/>
                                        </p:tgtEl>
                                        <p:attrNameLst>
                                          <p:attrName>style.visibility</p:attrName>
                                        </p:attrNameLst>
                                      </p:cBhvr>
                                      <p:to>
                                        <p:strVal val="visible"/>
                                      </p:to>
                                    </p:set>
                                    <p:anim calcmode="lin" valueType="num">
                                      <p:cBhvr additive="base">
                                        <p:cTn id="39" dur="500"/>
                                        <p:tgtEl>
                                          <p:spTgt spid="1635"/>
                                        </p:tgtEl>
                                        <p:attrNameLst>
                                          <p:attrName>ppt_w</p:attrName>
                                        </p:attrNameLst>
                                      </p:cBhvr>
                                      <p:tavLst>
                                        <p:tav tm="0">
                                          <p:val>
                                            <p:strVal val="0"/>
                                          </p:val>
                                        </p:tav>
                                        <p:tav tm="100000">
                                          <p:val>
                                            <p:strVal val="#ppt_w"/>
                                          </p:val>
                                        </p:tav>
                                      </p:tavLst>
                                    </p:anim>
                                    <p:anim calcmode="lin" valueType="num">
                                      <p:cBhvr additive="base">
                                        <p:cTn id="40" dur="500"/>
                                        <p:tgtEl>
                                          <p:spTgt spid="1635"/>
                                        </p:tgtEl>
                                        <p:attrNameLst>
                                          <p:attrName>ppt_h</p:attrName>
                                        </p:attrNameLst>
                                      </p:cBhvr>
                                      <p:tavLst>
                                        <p:tav tm="0">
                                          <p:val>
                                            <p:strVal val="0"/>
                                          </p:val>
                                        </p:tav>
                                        <p:tav tm="100000">
                                          <p:val>
                                            <p:strVal val="#ppt_h"/>
                                          </p:val>
                                        </p:tav>
                                      </p:tavLst>
                                    </p:anim>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1629"/>
                                        </p:tgtEl>
                                        <p:attrNameLst>
                                          <p:attrName>style.visibility</p:attrName>
                                        </p:attrNameLst>
                                      </p:cBhvr>
                                      <p:to>
                                        <p:strVal val="visible"/>
                                      </p:to>
                                    </p:set>
                                    <p:animEffect transition="in" filter="fade">
                                      <p:cBhvr>
                                        <p:cTn id="44" dur="1000"/>
                                        <p:tgtEl>
                                          <p:spTgt spid="1629"/>
                                        </p:tgtEl>
                                      </p:cBhvr>
                                    </p:animEffect>
                                  </p:childTnLst>
                                </p:cTn>
                              </p:par>
                            </p:childTnLst>
                          </p:cTn>
                        </p:par>
                        <p:par>
                          <p:cTn id="45" fill="hold">
                            <p:stCondLst>
                              <p:cond delay="1500"/>
                            </p:stCondLst>
                            <p:childTnLst>
                              <p:par>
                                <p:cTn id="46" presetID="10" presetClass="entr" presetSubtype="0" fill="hold" nodeType="afterEffect">
                                  <p:stCondLst>
                                    <p:cond delay="0"/>
                                  </p:stCondLst>
                                  <p:childTnLst>
                                    <p:set>
                                      <p:cBhvr>
                                        <p:cTn id="47" dur="1" fill="hold">
                                          <p:stCondLst>
                                            <p:cond delay="0"/>
                                          </p:stCondLst>
                                        </p:cTn>
                                        <p:tgtEl>
                                          <p:spTgt spid="1628"/>
                                        </p:tgtEl>
                                        <p:attrNameLst>
                                          <p:attrName>style.visibility</p:attrName>
                                        </p:attrNameLst>
                                      </p:cBhvr>
                                      <p:to>
                                        <p:strVal val="visible"/>
                                      </p:to>
                                    </p:set>
                                    <p:animEffect transition="in" filter="fade">
                                      <p:cBhvr>
                                        <p:cTn id="48" dur="1000"/>
                                        <p:tgtEl>
                                          <p:spTgt spid="1628"/>
                                        </p:tgtEl>
                                      </p:cBhvr>
                                    </p:animEffect>
                                  </p:childTnLst>
                                </p:cTn>
                              </p:par>
                            </p:childTnLst>
                          </p:cTn>
                        </p:par>
                        <p:par>
                          <p:cTn id="49" fill="hold">
                            <p:stCondLst>
                              <p:cond delay="2500"/>
                            </p:stCondLst>
                            <p:childTnLst>
                              <p:par>
                                <p:cTn id="50" presetID="10" presetClass="entr" presetSubtype="0" fill="hold" nodeType="afterEffect">
                                  <p:stCondLst>
                                    <p:cond delay="0"/>
                                  </p:stCondLst>
                                  <p:childTnLst>
                                    <p:set>
                                      <p:cBhvr>
                                        <p:cTn id="51" dur="1" fill="hold">
                                          <p:stCondLst>
                                            <p:cond delay="0"/>
                                          </p:stCondLst>
                                        </p:cTn>
                                        <p:tgtEl>
                                          <p:spTgt spid="1630"/>
                                        </p:tgtEl>
                                        <p:attrNameLst>
                                          <p:attrName>style.visibility</p:attrName>
                                        </p:attrNameLst>
                                      </p:cBhvr>
                                      <p:to>
                                        <p:strVal val="visible"/>
                                      </p:to>
                                    </p:set>
                                    <p:animEffect transition="in" filter="fade">
                                      <p:cBhvr>
                                        <p:cTn id="52" dur="1000"/>
                                        <p:tgtEl>
                                          <p:spTgt spid="1630"/>
                                        </p:tgtEl>
                                      </p:cBhvr>
                                    </p:animEffect>
                                  </p:childTnLst>
                                </p:cTn>
                              </p:par>
                            </p:childTnLst>
                          </p:cTn>
                        </p:par>
                        <p:par>
                          <p:cTn id="53" fill="hold">
                            <p:stCondLst>
                              <p:cond delay="3500"/>
                            </p:stCondLst>
                            <p:childTnLst>
                              <p:par>
                                <p:cTn id="54" presetID="10" presetClass="entr" presetSubtype="0" fill="hold" nodeType="afterEffect">
                                  <p:stCondLst>
                                    <p:cond delay="0"/>
                                  </p:stCondLst>
                                  <p:childTnLst>
                                    <p:set>
                                      <p:cBhvr>
                                        <p:cTn id="55" dur="1" fill="hold">
                                          <p:stCondLst>
                                            <p:cond delay="0"/>
                                          </p:stCondLst>
                                        </p:cTn>
                                        <p:tgtEl>
                                          <p:spTgt spid="1631"/>
                                        </p:tgtEl>
                                        <p:attrNameLst>
                                          <p:attrName>style.visibility</p:attrName>
                                        </p:attrNameLst>
                                      </p:cBhvr>
                                      <p:to>
                                        <p:strVal val="visible"/>
                                      </p:to>
                                    </p:set>
                                    <p:animEffect transition="in" filter="fade">
                                      <p:cBhvr>
                                        <p:cTn id="56" dur="1000"/>
                                        <p:tgtEl>
                                          <p:spTgt spid="16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687"/>
        <p:cNvGrpSpPr/>
        <p:nvPr/>
      </p:nvGrpSpPr>
      <p:grpSpPr>
        <a:xfrm>
          <a:off x="0" y="0"/>
          <a:ext cx="0" cy="0"/>
          <a:chOff x="0" y="0"/>
          <a:chExt cx="0" cy="0"/>
        </a:xfrm>
      </p:grpSpPr>
      <p:pic>
        <p:nvPicPr>
          <p:cNvPr id="1688" name="Google Shape;1688;p52" descr="C:\Users\ADMIN\Desktop\Untitlead (7).png"/>
          <p:cNvPicPr preferRelativeResize="0"/>
          <p:nvPr/>
        </p:nvPicPr>
        <p:blipFill rotWithShape="1">
          <a:blip r:embed="rId3">
            <a:alphaModFix/>
          </a:blip>
          <a:srcRect/>
          <a:stretch/>
        </p:blipFill>
        <p:spPr>
          <a:xfrm>
            <a:off x="422283" y="2971804"/>
            <a:ext cx="1700213" cy="1724025"/>
          </a:xfrm>
          <a:prstGeom prst="rect">
            <a:avLst/>
          </a:prstGeom>
          <a:noFill/>
          <a:ln>
            <a:noFill/>
          </a:ln>
        </p:spPr>
      </p:pic>
      <p:pic>
        <p:nvPicPr>
          <p:cNvPr id="1689" name="Google Shape;1689;p52" descr="C:\Users\ADMIN\Desktop\Untitlead (3).png"/>
          <p:cNvPicPr preferRelativeResize="0"/>
          <p:nvPr/>
        </p:nvPicPr>
        <p:blipFill rotWithShape="1">
          <a:blip r:embed="rId4">
            <a:alphaModFix/>
          </a:blip>
          <a:srcRect/>
          <a:stretch/>
        </p:blipFill>
        <p:spPr>
          <a:xfrm>
            <a:off x="381000" y="658865"/>
            <a:ext cx="1741488" cy="1716087"/>
          </a:xfrm>
          <a:prstGeom prst="rect">
            <a:avLst/>
          </a:prstGeom>
          <a:noFill/>
          <a:ln>
            <a:noFill/>
          </a:ln>
        </p:spPr>
      </p:pic>
      <p:pic>
        <p:nvPicPr>
          <p:cNvPr id="1690" name="Google Shape;1690;p52" descr="C:\Users\ADMIN\Desktop\crushed-ice-frame-white-background-5463669a2 (a2a).jpg"/>
          <p:cNvPicPr preferRelativeResize="0"/>
          <p:nvPr/>
        </p:nvPicPr>
        <p:blipFill rotWithShape="1">
          <a:blip r:embed="rId5">
            <a:alphaModFix/>
          </a:blip>
          <a:srcRect/>
          <a:stretch/>
        </p:blipFill>
        <p:spPr>
          <a:xfrm>
            <a:off x="2122488" y="542275"/>
            <a:ext cx="6477000" cy="2109251"/>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745"/>
              </a:srgbClr>
            </a:outerShdw>
          </a:effectLst>
        </p:spPr>
      </p:pic>
      <p:pic>
        <p:nvPicPr>
          <p:cNvPr id="1691" name="Google Shape;1691;p52" descr="C:\Users\ADMIN\Desktop\crushed-ice-frame-white-background-5463669a2 (a2a).jpg"/>
          <p:cNvPicPr preferRelativeResize="0"/>
          <p:nvPr/>
        </p:nvPicPr>
        <p:blipFill rotWithShape="1">
          <a:blip r:embed="rId5">
            <a:alphaModFix/>
          </a:blip>
          <a:srcRect/>
          <a:stretch/>
        </p:blipFill>
        <p:spPr>
          <a:xfrm>
            <a:off x="2229293" y="3179361"/>
            <a:ext cx="6489699" cy="2057399"/>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745"/>
              </a:srgbClr>
            </a:outerShdw>
          </a:effectLst>
        </p:spPr>
      </p:pic>
      <p:sp>
        <p:nvSpPr>
          <p:cNvPr id="1692" name="Google Shape;1692;p52"/>
          <p:cNvSpPr txBox="1"/>
          <p:nvPr/>
        </p:nvSpPr>
        <p:spPr>
          <a:xfrm>
            <a:off x="2174629" y="1009065"/>
            <a:ext cx="6200775" cy="1391619"/>
          </a:xfrm>
          <a:prstGeom prst="rect">
            <a:avLst/>
          </a:prstGeom>
          <a:noFill/>
          <a:ln>
            <a:noFill/>
          </a:ln>
        </p:spPr>
        <p:txBody>
          <a:bodyPr spcFirstLastPara="1" wrap="square" lIns="98025" tIns="49000" rIns="98025" bIns="49000" anchor="t" anchorCtr="0">
            <a:spAutoFit/>
          </a:bodyPr>
          <a:lstStyle/>
          <a:p>
            <a:pPr lvl="0" algn="ctr"/>
            <a:r>
              <a:rPr lang="en-US" sz="2800" b="1" dirty="0" err="1">
                <a:solidFill>
                  <a:schemeClr val="dk1"/>
                </a:solidFill>
                <a:latin typeface="Times New Roman"/>
                <a:ea typeface="Times New Roman"/>
                <a:cs typeface="Times New Roman"/>
                <a:sym typeface="Times New Roman"/>
              </a:rPr>
              <a:t>Câu</a:t>
            </a:r>
            <a:r>
              <a:rPr lang="en-US" sz="2800" b="1" dirty="0">
                <a:solidFill>
                  <a:schemeClr val="dk1"/>
                </a:solidFill>
                <a:latin typeface="Times New Roman"/>
                <a:ea typeface="Times New Roman"/>
                <a:cs typeface="Times New Roman"/>
                <a:sym typeface="Times New Roman"/>
              </a:rPr>
              <a:t> 1. </a:t>
            </a:r>
            <a:r>
              <a:rPr lang="en-US" sz="2800" b="1" dirty="0" err="1">
                <a:solidFill>
                  <a:schemeClr val="dk1"/>
                </a:solidFill>
                <a:latin typeface="Times New Roman"/>
                <a:ea typeface="Times New Roman"/>
                <a:cs typeface="Times New Roman"/>
                <a:sym typeface="Times New Roman"/>
              </a:rPr>
              <a:t>Xác</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định</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trạng</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ngữ</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trong</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câu</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văn</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sau</a:t>
            </a:r>
            <a:r>
              <a:rPr lang="en-US" sz="2800" b="1" dirty="0">
                <a:solidFill>
                  <a:schemeClr val="dk1"/>
                </a:solidFill>
                <a:latin typeface="Times New Roman"/>
                <a:ea typeface="Times New Roman"/>
                <a:cs typeface="Times New Roman"/>
                <a:sym typeface="Times New Roman"/>
              </a:rPr>
              <a:t>: </a:t>
            </a:r>
            <a:r>
              <a:rPr lang="vi-VN" sz="2800" b="1" dirty="0">
                <a:solidFill>
                  <a:schemeClr val="dk1"/>
                </a:solidFill>
                <a:latin typeface="Times New Roman"/>
                <a:ea typeface="Times New Roman"/>
                <a:cs typeface="Times New Roman"/>
                <a:sym typeface="Times New Roman"/>
              </a:rPr>
              <a:t>Nhờ học giỏi, Nam được cô giáo khen.</a:t>
            </a:r>
            <a:r>
              <a:rPr lang="en-US" sz="2800" b="1" dirty="0">
                <a:solidFill>
                  <a:schemeClr val="dk1"/>
                </a:solidFill>
                <a:latin typeface="Times New Roman"/>
                <a:ea typeface="Times New Roman"/>
                <a:cs typeface="Times New Roman"/>
                <a:sym typeface="Times New Roman"/>
              </a:rPr>
              <a:t>    </a:t>
            </a:r>
            <a:endParaRPr sz="2800" dirty="0">
              <a:solidFill>
                <a:srgbClr val="0000FF"/>
              </a:solidFill>
              <a:latin typeface="Times New Roman"/>
              <a:ea typeface="Times New Roman"/>
              <a:cs typeface="Times New Roman"/>
              <a:sym typeface="Times New Roman"/>
            </a:endParaRPr>
          </a:p>
        </p:txBody>
      </p:sp>
      <p:sp>
        <p:nvSpPr>
          <p:cNvPr id="1693" name="Google Shape;1693;p52"/>
          <p:cNvSpPr txBox="1"/>
          <p:nvPr/>
        </p:nvSpPr>
        <p:spPr>
          <a:xfrm>
            <a:off x="2716890" y="3819916"/>
            <a:ext cx="5575300" cy="776287"/>
          </a:xfrm>
          <a:prstGeom prst="rect">
            <a:avLst/>
          </a:prstGeom>
          <a:noFill/>
          <a:ln>
            <a:noFill/>
          </a:ln>
        </p:spPr>
        <p:txBody>
          <a:bodyPr spcFirstLastPara="1" wrap="square" lIns="98025" tIns="49000" rIns="98025" bIns="49000" anchor="t" anchorCtr="0">
            <a:spAutoFit/>
          </a:bodyPr>
          <a:lstStyle/>
          <a:p>
            <a:pPr marL="0" marR="0" lvl="0" indent="0" algn="ctr" rtl="0">
              <a:spcBef>
                <a:spcPts val="0"/>
              </a:spcBef>
              <a:spcAft>
                <a:spcPts val="0"/>
              </a:spcAft>
              <a:buNone/>
            </a:pPr>
            <a:r>
              <a:rPr lang="en-US" sz="4400" dirty="0" err="1">
                <a:solidFill>
                  <a:srgbClr val="000000"/>
                </a:solidFill>
                <a:latin typeface="Times New Roman"/>
                <a:ea typeface="Times New Roman"/>
                <a:cs typeface="Times New Roman"/>
                <a:sym typeface="Times New Roman"/>
              </a:rPr>
              <a:t>Nhờ</a:t>
            </a:r>
            <a:r>
              <a:rPr lang="en-US" sz="4400" dirty="0">
                <a:solidFill>
                  <a:srgbClr val="000000"/>
                </a:solidFill>
                <a:latin typeface="Times New Roman"/>
                <a:ea typeface="Times New Roman"/>
                <a:cs typeface="Times New Roman"/>
                <a:sym typeface="Times New Roman"/>
              </a:rPr>
              <a:t> </a:t>
            </a:r>
            <a:r>
              <a:rPr lang="en-US" sz="4400" dirty="0" err="1">
                <a:solidFill>
                  <a:srgbClr val="000000"/>
                </a:solidFill>
                <a:latin typeface="Times New Roman"/>
                <a:ea typeface="Times New Roman"/>
                <a:cs typeface="Times New Roman"/>
                <a:sym typeface="Times New Roman"/>
              </a:rPr>
              <a:t>học</a:t>
            </a:r>
            <a:r>
              <a:rPr lang="en-US" sz="4400" dirty="0">
                <a:solidFill>
                  <a:srgbClr val="000000"/>
                </a:solidFill>
                <a:latin typeface="Times New Roman"/>
                <a:ea typeface="Times New Roman"/>
                <a:cs typeface="Times New Roman"/>
                <a:sym typeface="Times New Roman"/>
              </a:rPr>
              <a:t> </a:t>
            </a:r>
            <a:r>
              <a:rPr lang="en-US" sz="4400" dirty="0" err="1">
                <a:solidFill>
                  <a:srgbClr val="000000"/>
                </a:solidFill>
                <a:latin typeface="Times New Roman"/>
                <a:ea typeface="Times New Roman"/>
                <a:cs typeface="Times New Roman"/>
                <a:sym typeface="Times New Roman"/>
              </a:rPr>
              <a:t>giỏi</a:t>
            </a:r>
            <a:endParaRPr sz="4300" dirty="0">
              <a:solidFill>
                <a:srgbClr val="0000FF"/>
              </a:solidFill>
              <a:latin typeface="Times New Roman"/>
              <a:ea typeface="Times New Roman"/>
              <a:cs typeface="Times New Roman"/>
              <a:sym typeface="Times New Roman"/>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90"/>
                                        </p:tgtEl>
                                        <p:attrNameLst>
                                          <p:attrName>style.visibility</p:attrName>
                                        </p:attrNameLst>
                                      </p:cBhvr>
                                      <p:to>
                                        <p:strVal val="visible"/>
                                      </p:to>
                                    </p:set>
                                    <p:animEffect transition="in" filter="fade">
                                      <p:cBhvr>
                                        <p:cTn id="7" dur="1000"/>
                                        <p:tgtEl>
                                          <p:spTgt spid="1690"/>
                                        </p:tgtEl>
                                      </p:cBhvr>
                                    </p:animEffect>
                                  </p:childTnLst>
                                </p:cTn>
                              </p:par>
                              <p:par>
                                <p:cTn id="8" presetID="10" presetClass="entr" presetSubtype="0" fill="hold" nodeType="withEffect">
                                  <p:stCondLst>
                                    <p:cond delay="0"/>
                                  </p:stCondLst>
                                  <p:childTnLst>
                                    <p:set>
                                      <p:cBhvr>
                                        <p:cTn id="9" dur="1" fill="hold">
                                          <p:stCondLst>
                                            <p:cond delay="0"/>
                                          </p:stCondLst>
                                        </p:cTn>
                                        <p:tgtEl>
                                          <p:spTgt spid="1692"/>
                                        </p:tgtEl>
                                        <p:attrNameLst>
                                          <p:attrName>style.visibility</p:attrName>
                                        </p:attrNameLst>
                                      </p:cBhvr>
                                      <p:to>
                                        <p:strVal val="visible"/>
                                      </p:to>
                                    </p:set>
                                    <p:animEffect transition="in" filter="fade">
                                      <p:cBhvr>
                                        <p:cTn id="10" dur="1000"/>
                                        <p:tgtEl>
                                          <p:spTgt spid="169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91"/>
                                        </p:tgtEl>
                                        <p:attrNameLst>
                                          <p:attrName>style.visibility</p:attrName>
                                        </p:attrNameLst>
                                      </p:cBhvr>
                                      <p:to>
                                        <p:strVal val="visible"/>
                                      </p:to>
                                    </p:set>
                                    <p:animEffect transition="in" filter="fade">
                                      <p:cBhvr>
                                        <p:cTn id="15" dur="500"/>
                                        <p:tgtEl>
                                          <p:spTgt spid="1691"/>
                                        </p:tgtEl>
                                      </p:cBhvr>
                                    </p:animEffect>
                                  </p:childTnLst>
                                </p:cTn>
                              </p:par>
                              <p:par>
                                <p:cTn id="16" presetID="10" presetClass="entr" presetSubtype="0" fill="hold" nodeType="withEffect">
                                  <p:stCondLst>
                                    <p:cond delay="0"/>
                                  </p:stCondLst>
                                  <p:childTnLst>
                                    <p:set>
                                      <p:cBhvr>
                                        <p:cTn id="17" dur="1" fill="hold">
                                          <p:stCondLst>
                                            <p:cond delay="0"/>
                                          </p:stCondLst>
                                        </p:cTn>
                                        <p:tgtEl>
                                          <p:spTgt spid="1693"/>
                                        </p:tgtEl>
                                        <p:attrNameLst>
                                          <p:attrName>style.visibility</p:attrName>
                                        </p:attrNameLst>
                                      </p:cBhvr>
                                      <p:to>
                                        <p:strVal val="visible"/>
                                      </p:to>
                                    </p:set>
                                    <p:animEffect transition="in" filter="fade">
                                      <p:cBhvr>
                                        <p:cTn id="18" dur="500"/>
                                        <p:tgtEl>
                                          <p:spTgt spid="16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697"/>
        <p:cNvGrpSpPr/>
        <p:nvPr/>
      </p:nvGrpSpPr>
      <p:grpSpPr>
        <a:xfrm>
          <a:off x="0" y="0"/>
          <a:ext cx="0" cy="0"/>
          <a:chOff x="0" y="0"/>
          <a:chExt cx="0" cy="0"/>
        </a:xfrm>
      </p:grpSpPr>
      <p:pic>
        <p:nvPicPr>
          <p:cNvPr id="1698" name="Google Shape;1698;p53" descr="C:\Users\ADMIN\Desktop\Untitlead (7).png"/>
          <p:cNvPicPr preferRelativeResize="0"/>
          <p:nvPr/>
        </p:nvPicPr>
        <p:blipFill rotWithShape="1">
          <a:blip r:embed="rId3">
            <a:alphaModFix/>
          </a:blip>
          <a:srcRect/>
          <a:stretch/>
        </p:blipFill>
        <p:spPr>
          <a:xfrm>
            <a:off x="422283" y="2971804"/>
            <a:ext cx="1700213" cy="1724025"/>
          </a:xfrm>
          <a:prstGeom prst="rect">
            <a:avLst/>
          </a:prstGeom>
          <a:noFill/>
          <a:ln>
            <a:noFill/>
          </a:ln>
        </p:spPr>
      </p:pic>
      <p:pic>
        <p:nvPicPr>
          <p:cNvPr id="1699" name="Google Shape;1699;p53" descr="C:\Users\ADMIN\Desktop\Untitlead (3).png"/>
          <p:cNvPicPr preferRelativeResize="0"/>
          <p:nvPr/>
        </p:nvPicPr>
        <p:blipFill rotWithShape="1">
          <a:blip r:embed="rId4">
            <a:alphaModFix/>
          </a:blip>
          <a:srcRect/>
          <a:stretch/>
        </p:blipFill>
        <p:spPr>
          <a:xfrm>
            <a:off x="381000" y="658865"/>
            <a:ext cx="1741488" cy="1716087"/>
          </a:xfrm>
          <a:prstGeom prst="rect">
            <a:avLst/>
          </a:prstGeom>
          <a:noFill/>
          <a:ln>
            <a:noFill/>
          </a:ln>
        </p:spPr>
      </p:pic>
      <p:pic>
        <p:nvPicPr>
          <p:cNvPr id="1700" name="Google Shape;1700;p53" descr="C:\Users\ADMIN\Desktop\crushed-ice-frame-white-background-5463669a2 (a2a).jpg"/>
          <p:cNvPicPr preferRelativeResize="0"/>
          <p:nvPr/>
        </p:nvPicPr>
        <p:blipFill rotWithShape="1">
          <a:blip r:embed="rId5">
            <a:alphaModFix/>
          </a:blip>
          <a:srcRect/>
          <a:stretch/>
        </p:blipFill>
        <p:spPr>
          <a:xfrm>
            <a:off x="2209801" y="405424"/>
            <a:ext cx="6477000" cy="2109251"/>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745"/>
              </a:srgbClr>
            </a:outerShdw>
          </a:effectLst>
        </p:spPr>
      </p:pic>
      <p:pic>
        <p:nvPicPr>
          <p:cNvPr id="1701" name="Google Shape;1701;p53" descr="C:\Users\ADMIN\Desktop\crushed-ice-frame-white-background-5463669a2 (a2a).jpg"/>
          <p:cNvPicPr preferRelativeResize="0"/>
          <p:nvPr/>
        </p:nvPicPr>
        <p:blipFill rotWithShape="1">
          <a:blip r:embed="rId5">
            <a:alphaModFix/>
          </a:blip>
          <a:srcRect/>
          <a:stretch/>
        </p:blipFill>
        <p:spPr>
          <a:xfrm>
            <a:off x="2209826" y="2819425"/>
            <a:ext cx="6489699" cy="2057399"/>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745"/>
              </a:srgbClr>
            </a:outerShdw>
          </a:effectLst>
        </p:spPr>
      </p:pic>
      <p:sp>
        <p:nvSpPr>
          <p:cNvPr id="1702" name="Google Shape;1702;p53"/>
          <p:cNvSpPr txBox="1"/>
          <p:nvPr/>
        </p:nvSpPr>
        <p:spPr>
          <a:xfrm>
            <a:off x="2362202" y="979604"/>
            <a:ext cx="5883275" cy="960883"/>
          </a:xfrm>
          <a:prstGeom prst="rect">
            <a:avLst/>
          </a:prstGeom>
          <a:noFill/>
          <a:ln>
            <a:noFill/>
          </a:ln>
        </p:spPr>
        <p:txBody>
          <a:bodyPr spcFirstLastPara="1" wrap="square" lIns="98150" tIns="49075" rIns="98150" bIns="49075" anchor="t" anchorCtr="0">
            <a:spAutoFit/>
          </a:bodyPr>
          <a:lstStyle/>
          <a:p>
            <a:pPr marL="0" marR="0" lvl="0" indent="0" algn="ctr" rtl="0">
              <a:spcBef>
                <a:spcPts val="0"/>
              </a:spcBef>
              <a:spcAft>
                <a:spcPts val="0"/>
              </a:spcAft>
              <a:buNone/>
            </a:pPr>
            <a:r>
              <a:rPr lang="en-US" sz="2800" b="1" dirty="0" err="1">
                <a:solidFill>
                  <a:schemeClr val="dk1"/>
                </a:solidFill>
                <a:latin typeface="Times New Roman"/>
                <a:ea typeface="Times New Roman"/>
                <a:cs typeface="Times New Roman"/>
                <a:sym typeface="Times New Roman"/>
              </a:rPr>
              <a:t>Câu</a:t>
            </a:r>
            <a:r>
              <a:rPr lang="en-US" sz="2800" b="1" dirty="0">
                <a:solidFill>
                  <a:schemeClr val="dk1"/>
                </a:solidFill>
                <a:latin typeface="Times New Roman"/>
                <a:ea typeface="Times New Roman"/>
                <a:cs typeface="Times New Roman"/>
                <a:sym typeface="Times New Roman"/>
              </a:rPr>
              <a:t> 2. </a:t>
            </a:r>
            <a:r>
              <a:rPr lang="en-US" sz="2800" b="1" dirty="0" err="1">
                <a:solidFill>
                  <a:schemeClr val="dk1"/>
                </a:solidFill>
                <a:latin typeface="Times New Roman"/>
                <a:ea typeface="Times New Roman"/>
                <a:cs typeface="Times New Roman"/>
                <a:sym typeface="Times New Roman"/>
              </a:rPr>
              <a:t>Trạng</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ngữ</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thường</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đứng</a:t>
            </a:r>
            <a:r>
              <a:rPr lang="en-US" sz="2800" b="1" dirty="0">
                <a:solidFill>
                  <a:schemeClr val="dk1"/>
                </a:solidFill>
                <a:latin typeface="Times New Roman"/>
                <a:ea typeface="Times New Roman"/>
                <a:cs typeface="Times New Roman"/>
                <a:sym typeface="Times New Roman"/>
              </a:rPr>
              <a:t> ở </a:t>
            </a:r>
            <a:r>
              <a:rPr lang="en-US" sz="2800" b="1" dirty="0" err="1">
                <a:solidFill>
                  <a:schemeClr val="dk1"/>
                </a:solidFill>
                <a:latin typeface="Times New Roman"/>
                <a:ea typeface="Times New Roman"/>
                <a:cs typeface="Times New Roman"/>
                <a:sym typeface="Times New Roman"/>
              </a:rPr>
              <a:t>vị</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trí</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nào</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trong</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câu</a:t>
            </a:r>
            <a:r>
              <a:rPr lang="en-US" sz="2800" b="1" dirty="0">
                <a:solidFill>
                  <a:schemeClr val="dk1"/>
                </a:solidFill>
                <a:latin typeface="Times New Roman"/>
                <a:ea typeface="Times New Roman"/>
                <a:cs typeface="Times New Roman"/>
                <a:sym typeface="Times New Roman"/>
              </a:rPr>
              <a:t>?</a:t>
            </a:r>
            <a:endParaRPr sz="2800" dirty="0">
              <a:solidFill>
                <a:srgbClr val="0000FF"/>
              </a:solidFill>
              <a:latin typeface="Times New Roman"/>
              <a:ea typeface="Times New Roman"/>
              <a:cs typeface="Times New Roman"/>
              <a:sym typeface="Times New Roman"/>
            </a:endParaRPr>
          </a:p>
        </p:txBody>
      </p:sp>
      <p:sp>
        <p:nvSpPr>
          <p:cNvPr id="1703" name="Google Shape;1703;p53"/>
          <p:cNvSpPr txBox="1"/>
          <p:nvPr/>
        </p:nvSpPr>
        <p:spPr>
          <a:xfrm>
            <a:off x="2798789" y="3357571"/>
            <a:ext cx="5280025" cy="468440"/>
          </a:xfrm>
          <a:prstGeom prst="rect">
            <a:avLst/>
          </a:prstGeom>
          <a:noFill/>
          <a:ln>
            <a:noFill/>
          </a:ln>
        </p:spPr>
        <p:txBody>
          <a:bodyPr spcFirstLastPara="1" wrap="square" lIns="98150" tIns="49075" rIns="98150" bIns="49075" anchor="t" anchorCtr="0">
            <a:spAutoFit/>
          </a:bodyPr>
          <a:lstStyle/>
          <a:p>
            <a:pPr marL="0" marR="0" lvl="0" indent="0" algn="ctr" rtl="0">
              <a:spcBef>
                <a:spcPts val="0"/>
              </a:spcBef>
              <a:spcAft>
                <a:spcPts val="0"/>
              </a:spcAft>
              <a:buNone/>
            </a:pPr>
            <a:r>
              <a:rPr lang="en-US" sz="2400" dirty="0" err="1">
                <a:solidFill>
                  <a:srgbClr val="0000FF"/>
                </a:solidFill>
                <a:latin typeface="Times New Roman"/>
                <a:cs typeface="Times New Roman"/>
                <a:sym typeface="Times New Roman"/>
              </a:rPr>
              <a:t>Đầu</a:t>
            </a:r>
            <a:r>
              <a:rPr lang="en-US" sz="2400" dirty="0">
                <a:solidFill>
                  <a:srgbClr val="0000FF"/>
                </a:solidFill>
                <a:latin typeface="Times New Roman"/>
                <a:cs typeface="Times New Roman"/>
                <a:sym typeface="Times New Roman"/>
              </a:rPr>
              <a:t> </a:t>
            </a:r>
            <a:r>
              <a:rPr lang="en-US" sz="2400" dirty="0" err="1">
                <a:solidFill>
                  <a:srgbClr val="0000FF"/>
                </a:solidFill>
                <a:latin typeface="Times New Roman"/>
                <a:cs typeface="Times New Roman"/>
                <a:sym typeface="Times New Roman"/>
              </a:rPr>
              <a:t>câu</a:t>
            </a:r>
            <a:r>
              <a:rPr lang="en-US" sz="2400" dirty="0">
                <a:solidFill>
                  <a:srgbClr val="0000FF"/>
                </a:solidFill>
                <a:latin typeface="Times New Roman"/>
                <a:cs typeface="Times New Roman"/>
                <a:sym typeface="Times New Roman"/>
              </a:rPr>
              <a:t>, </a:t>
            </a:r>
            <a:r>
              <a:rPr lang="en-US" sz="2400" dirty="0" err="1">
                <a:solidFill>
                  <a:srgbClr val="0000FF"/>
                </a:solidFill>
                <a:latin typeface="Times New Roman"/>
                <a:cs typeface="Times New Roman"/>
                <a:sym typeface="Times New Roman"/>
              </a:rPr>
              <a:t>giữa</a:t>
            </a:r>
            <a:r>
              <a:rPr lang="en-US" sz="2400" dirty="0">
                <a:solidFill>
                  <a:srgbClr val="0000FF"/>
                </a:solidFill>
                <a:latin typeface="Times New Roman"/>
                <a:cs typeface="Times New Roman"/>
                <a:sym typeface="Times New Roman"/>
              </a:rPr>
              <a:t> </a:t>
            </a:r>
            <a:r>
              <a:rPr lang="en-US" sz="2400" dirty="0" err="1">
                <a:solidFill>
                  <a:srgbClr val="0000FF"/>
                </a:solidFill>
                <a:latin typeface="Times New Roman"/>
                <a:cs typeface="Times New Roman"/>
                <a:sym typeface="Times New Roman"/>
              </a:rPr>
              <a:t>câu</a:t>
            </a:r>
            <a:r>
              <a:rPr lang="en-US" sz="2400" dirty="0">
                <a:solidFill>
                  <a:srgbClr val="0000FF"/>
                </a:solidFill>
                <a:latin typeface="Times New Roman"/>
                <a:cs typeface="Times New Roman"/>
                <a:sym typeface="Times New Roman"/>
              </a:rPr>
              <a:t>, </a:t>
            </a:r>
            <a:r>
              <a:rPr lang="en-US" sz="2400" dirty="0" err="1">
                <a:solidFill>
                  <a:srgbClr val="0000FF"/>
                </a:solidFill>
                <a:latin typeface="Times New Roman"/>
                <a:cs typeface="Times New Roman"/>
                <a:sym typeface="Times New Roman"/>
              </a:rPr>
              <a:t>cuối</a:t>
            </a:r>
            <a:r>
              <a:rPr lang="en-US" sz="2400" dirty="0">
                <a:solidFill>
                  <a:srgbClr val="0000FF"/>
                </a:solidFill>
                <a:latin typeface="Times New Roman"/>
                <a:cs typeface="Times New Roman"/>
                <a:sym typeface="Times New Roman"/>
              </a:rPr>
              <a:t> </a:t>
            </a:r>
            <a:r>
              <a:rPr lang="en-US" sz="2400" dirty="0" err="1">
                <a:solidFill>
                  <a:srgbClr val="0000FF"/>
                </a:solidFill>
                <a:latin typeface="Times New Roman"/>
                <a:cs typeface="Times New Roman"/>
                <a:sym typeface="Times New Roman"/>
              </a:rPr>
              <a:t>câu</a:t>
            </a:r>
            <a:r>
              <a:rPr lang="en-US" sz="2400" dirty="0">
                <a:solidFill>
                  <a:srgbClr val="0000FF"/>
                </a:solidFill>
                <a:latin typeface="Times New Roman"/>
                <a:cs typeface="Times New Roman"/>
                <a:sym typeface="Times New Roman"/>
              </a:rPr>
              <a:t>.</a:t>
            </a:r>
            <a:endParaRPr dirty="0"/>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00"/>
                                        </p:tgtEl>
                                        <p:attrNameLst>
                                          <p:attrName>style.visibility</p:attrName>
                                        </p:attrNameLst>
                                      </p:cBhvr>
                                      <p:to>
                                        <p:strVal val="visible"/>
                                      </p:to>
                                    </p:set>
                                    <p:animEffect transition="in" filter="fade">
                                      <p:cBhvr>
                                        <p:cTn id="7" dur="1000"/>
                                        <p:tgtEl>
                                          <p:spTgt spid="1700"/>
                                        </p:tgtEl>
                                      </p:cBhvr>
                                    </p:animEffect>
                                  </p:childTnLst>
                                </p:cTn>
                              </p:par>
                              <p:par>
                                <p:cTn id="8" presetID="10" presetClass="entr" presetSubtype="0" fill="hold" nodeType="withEffect">
                                  <p:stCondLst>
                                    <p:cond delay="0"/>
                                  </p:stCondLst>
                                  <p:childTnLst>
                                    <p:set>
                                      <p:cBhvr>
                                        <p:cTn id="9" dur="1" fill="hold">
                                          <p:stCondLst>
                                            <p:cond delay="0"/>
                                          </p:stCondLst>
                                        </p:cTn>
                                        <p:tgtEl>
                                          <p:spTgt spid="1702"/>
                                        </p:tgtEl>
                                        <p:attrNameLst>
                                          <p:attrName>style.visibility</p:attrName>
                                        </p:attrNameLst>
                                      </p:cBhvr>
                                      <p:to>
                                        <p:strVal val="visible"/>
                                      </p:to>
                                    </p:set>
                                    <p:animEffect transition="in" filter="fade">
                                      <p:cBhvr>
                                        <p:cTn id="10" dur="1000"/>
                                        <p:tgtEl>
                                          <p:spTgt spid="170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01"/>
                                        </p:tgtEl>
                                        <p:attrNameLst>
                                          <p:attrName>style.visibility</p:attrName>
                                        </p:attrNameLst>
                                      </p:cBhvr>
                                      <p:to>
                                        <p:strVal val="visible"/>
                                      </p:to>
                                    </p:set>
                                    <p:animEffect transition="in" filter="fade">
                                      <p:cBhvr>
                                        <p:cTn id="15" dur="500"/>
                                        <p:tgtEl>
                                          <p:spTgt spid="1701"/>
                                        </p:tgtEl>
                                      </p:cBhvr>
                                    </p:animEffect>
                                  </p:childTnLst>
                                </p:cTn>
                              </p:par>
                              <p:par>
                                <p:cTn id="16" presetID="10" presetClass="entr" presetSubtype="0" fill="hold" nodeType="withEffect">
                                  <p:stCondLst>
                                    <p:cond delay="0"/>
                                  </p:stCondLst>
                                  <p:childTnLst>
                                    <p:set>
                                      <p:cBhvr>
                                        <p:cTn id="17" dur="1" fill="hold">
                                          <p:stCondLst>
                                            <p:cond delay="0"/>
                                          </p:stCondLst>
                                        </p:cTn>
                                        <p:tgtEl>
                                          <p:spTgt spid="1703"/>
                                        </p:tgtEl>
                                        <p:attrNameLst>
                                          <p:attrName>style.visibility</p:attrName>
                                        </p:attrNameLst>
                                      </p:cBhvr>
                                      <p:to>
                                        <p:strVal val="visible"/>
                                      </p:to>
                                    </p:set>
                                    <p:animEffect transition="in" filter="fade">
                                      <p:cBhvr>
                                        <p:cTn id="18" dur="500"/>
                                        <p:tgtEl>
                                          <p:spTgt spid="17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707"/>
        <p:cNvGrpSpPr/>
        <p:nvPr/>
      </p:nvGrpSpPr>
      <p:grpSpPr>
        <a:xfrm>
          <a:off x="0" y="0"/>
          <a:ext cx="0" cy="0"/>
          <a:chOff x="0" y="0"/>
          <a:chExt cx="0" cy="0"/>
        </a:xfrm>
      </p:grpSpPr>
      <p:pic>
        <p:nvPicPr>
          <p:cNvPr id="1708" name="Google Shape;1708;p54" descr="C:\Users\ADMIN\Desktop\Untitlead (7).png"/>
          <p:cNvPicPr preferRelativeResize="0"/>
          <p:nvPr/>
        </p:nvPicPr>
        <p:blipFill rotWithShape="1">
          <a:blip r:embed="rId3">
            <a:alphaModFix/>
          </a:blip>
          <a:srcRect/>
          <a:stretch/>
        </p:blipFill>
        <p:spPr>
          <a:xfrm>
            <a:off x="422283" y="2971804"/>
            <a:ext cx="1700213" cy="1724025"/>
          </a:xfrm>
          <a:prstGeom prst="rect">
            <a:avLst/>
          </a:prstGeom>
          <a:noFill/>
          <a:ln>
            <a:noFill/>
          </a:ln>
        </p:spPr>
      </p:pic>
      <p:pic>
        <p:nvPicPr>
          <p:cNvPr id="1709" name="Google Shape;1709;p54" descr="C:\Users\ADMIN\Desktop\Untitlead (3).png"/>
          <p:cNvPicPr preferRelativeResize="0"/>
          <p:nvPr/>
        </p:nvPicPr>
        <p:blipFill rotWithShape="1">
          <a:blip r:embed="rId4">
            <a:alphaModFix/>
          </a:blip>
          <a:srcRect/>
          <a:stretch/>
        </p:blipFill>
        <p:spPr>
          <a:xfrm>
            <a:off x="381000" y="658865"/>
            <a:ext cx="1741488" cy="1716087"/>
          </a:xfrm>
          <a:prstGeom prst="rect">
            <a:avLst/>
          </a:prstGeom>
          <a:noFill/>
          <a:ln>
            <a:noFill/>
          </a:ln>
        </p:spPr>
      </p:pic>
      <p:pic>
        <p:nvPicPr>
          <p:cNvPr id="1710" name="Google Shape;1710;p54" descr="C:\Users\ADMIN\Desktop\crushed-ice-frame-white-background-5463669a2 (a2a).jpg"/>
          <p:cNvPicPr preferRelativeResize="0"/>
          <p:nvPr/>
        </p:nvPicPr>
        <p:blipFill rotWithShape="1">
          <a:blip r:embed="rId5">
            <a:alphaModFix/>
          </a:blip>
          <a:srcRect/>
          <a:stretch/>
        </p:blipFill>
        <p:spPr>
          <a:xfrm>
            <a:off x="2209801" y="405414"/>
            <a:ext cx="6477000" cy="2109251"/>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745"/>
              </a:srgbClr>
            </a:outerShdw>
          </a:effectLst>
        </p:spPr>
      </p:pic>
      <p:pic>
        <p:nvPicPr>
          <p:cNvPr id="1711" name="Google Shape;1711;p54" descr="C:\Users\ADMIN\Desktop\crushed-ice-frame-white-background-5463669a2 (a2a).jpg"/>
          <p:cNvPicPr preferRelativeResize="0"/>
          <p:nvPr/>
        </p:nvPicPr>
        <p:blipFill rotWithShape="1">
          <a:blip r:embed="rId5">
            <a:alphaModFix/>
          </a:blip>
          <a:srcRect/>
          <a:stretch/>
        </p:blipFill>
        <p:spPr>
          <a:xfrm>
            <a:off x="2209817" y="2819415"/>
            <a:ext cx="6489699" cy="2057399"/>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745"/>
              </a:srgbClr>
            </a:outerShdw>
          </a:effectLst>
        </p:spPr>
      </p:pic>
      <p:sp>
        <p:nvSpPr>
          <p:cNvPr id="1712" name="Google Shape;1712;p54"/>
          <p:cNvSpPr txBox="1"/>
          <p:nvPr/>
        </p:nvSpPr>
        <p:spPr>
          <a:xfrm>
            <a:off x="1905000" y="838241"/>
            <a:ext cx="6934200" cy="837873"/>
          </a:xfrm>
          <a:prstGeom prst="rect">
            <a:avLst/>
          </a:prstGeom>
          <a:noFill/>
          <a:ln>
            <a:noFill/>
          </a:ln>
        </p:spPr>
        <p:txBody>
          <a:bodyPr spcFirstLastPara="1" wrap="square" lIns="98275" tIns="49125" rIns="98275" bIns="49125" anchor="t" anchorCtr="0">
            <a:spAutoFit/>
          </a:bodyPr>
          <a:lstStyle/>
          <a:p>
            <a:pPr lvl="0" algn="ctr"/>
            <a:r>
              <a:rPr lang="en-US" sz="2400" b="1" dirty="0">
                <a:solidFill>
                  <a:schemeClr val="dk1"/>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Câu</a:t>
            </a:r>
            <a:r>
              <a:rPr lang="en-US" sz="2400" b="1" dirty="0">
                <a:solidFill>
                  <a:schemeClr val="dk1"/>
                </a:solidFill>
                <a:latin typeface="Times New Roman"/>
                <a:ea typeface="Times New Roman"/>
                <a:cs typeface="Times New Roman"/>
                <a:sym typeface="Times New Roman"/>
              </a:rPr>
              <a:t>  3. </a:t>
            </a:r>
            <a:r>
              <a:rPr lang="en-US" sz="2400" b="1" dirty="0" err="1">
                <a:solidFill>
                  <a:schemeClr val="dk1"/>
                </a:solidFill>
                <a:latin typeface="Times New Roman"/>
                <a:ea typeface="Times New Roman"/>
                <a:cs typeface="Times New Roman"/>
                <a:sym typeface="Times New Roman"/>
              </a:rPr>
              <a:t>Thêm</a:t>
            </a:r>
            <a:r>
              <a:rPr lang="en-US" sz="2400" b="1" dirty="0">
                <a:solidFill>
                  <a:schemeClr val="dk1"/>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trạng</a:t>
            </a:r>
            <a:r>
              <a:rPr lang="en-US" sz="2400" b="1" dirty="0">
                <a:solidFill>
                  <a:schemeClr val="dk1"/>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ngữ</a:t>
            </a:r>
            <a:r>
              <a:rPr lang="en-US" sz="2400" b="1" dirty="0">
                <a:solidFill>
                  <a:schemeClr val="dk1"/>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vào</a:t>
            </a:r>
            <a:r>
              <a:rPr lang="en-US" sz="2400" b="1" dirty="0">
                <a:solidFill>
                  <a:schemeClr val="dk1"/>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câu</a:t>
            </a:r>
            <a:r>
              <a:rPr lang="en-US" sz="2400" b="1" dirty="0">
                <a:solidFill>
                  <a:schemeClr val="dk1"/>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văn</a:t>
            </a:r>
            <a:r>
              <a:rPr lang="en-US" sz="2400" b="1" dirty="0">
                <a:solidFill>
                  <a:schemeClr val="dk1"/>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sau</a:t>
            </a:r>
            <a:r>
              <a:rPr lang="en-US" sz="2400" b="1" dirty="0">
                <a:solidFill>
                  <a:schemeClr val="dk1"/>
                </a:solidFill>
                <a:latin typeface="Times New Roman"/>
                <a:ea typeface="Times New Roman"/>
                <a:cs typeface="Times New Roman"/>
                <a:sym typeface="Times New Roman"/>
              </a:rPr>
              <a:t>: </a:t>
            </a:r>
          </a:p>
          <a:p>
            <a:pPr lvl="0" algn="ctr"/>
            <a:r>
              <a:rPr lang="en-US" sz="2400" b="1" dirty="0">
                <a:solidFill>
                  <a:schemeClr val="dk1"/>
                </a:solidFill>
                <a:latin typeface="Times New Roman"/>
                <a:ea typeface="Times New Roman"/>
                <a:cs typeface="Times New Roman"/>
                <a:sym typeface="Times New Roman"/>
              </a:rPr>
              <a:t>S</a:t>
            </a:r>
            <a:r>
              <a:rPr lang="vi-VN" sz="2400" b="1" dirty="0">
                <a:solidFill>
                  <a:schemeClr val="dk1"/>
                </a:solidFill>
                <a:latin typeface="Times New Roman"/>
                <a:ea typeface="Times New Roman"/>
                <a:cs typeface="Times New Roman"/>
                <a:sym typeface="Times New Roman"/>
              </a:rPr>
              <a:t>ân trường lúc nào cũng sạch sẽ.</a:t>
            </a:r>
            <a:endParaRPr sz="2400" dirty="0">
              <a:solidFill>
                <a:srgbClr val="0000FF"/>
              </a:solidFill>
              <a:latin typeface="Times New Roman"/>
              <a:ea typeface="Times New Roman"/>
              <a:cs typeface="Times New Roman"/>
              <a:sym typeface="Times New Roman"/>
            </a:endParaRPr>
          </a:p>
        </p:txBody>
      </p:sp>
      <p:sp>
        <p:nvSpPr>
          <p:cNvPr id="1713" name="Google Shape;1713;p54"/>
          <p:cNvSpPr txBox="1"/>
          <p:nvPr/>
        </p:nvSpPr>
        <p:spPr>
          <a:xfrm>
            <a:off x="3195961" y="3429000"/>
            <a:ext cx="4674356" cy="837873"/>
          </a:xfrm>
          <a:prstGeom prst="rect">
            <a:avLst/>
          </a:prstGeom>
          <a:noFill/>
          <a:ln>
            <a:noFill/>
          </a:ln>
        </p:spPr>
        <p:txBody>
          <a:bodyPr spcFirstLastPara="1" wrap="square" lIns="98275" tIns="49125" rIns="98275" bIns="49125" anchor="t" anchorCtr="0">
            <a:spAutoFit/>
          </a:bodyPr>
          <a:lstStyle/>
          <a:p>
            <a:pPr marL="0" marR="0" lvl="0" indent="0" algn="ctr" rtl="0">
              <a:spcBef>
                <a:spcPts val="0"/>
              </a:spcBef>
              <a:spcAft>
                <a:spcPts val="0"/>
              </a:spcAft>
              <a:buNone/>
            </a:pPr>
            <a:r>
              <a:rPr lang="en-US" sz="2400" dirty="0" err="1">
                <a:solidFill>
                  <a:srgbClr val="0000FF"/>
                </a:solidFill>
                <a:latin typeface="Times New Roman"/>
                <a:cs typeface="Times New Roman"/>
                <a:sym typeface="Times New Roman"/>
              </a:rPr>
              <a:t>Sân</a:t>
            </a:r>
            <a:r>
              <a:rPr lang="en-US" sz="2400" dirty="0">
                <a:solidFill>
                  <a:srgbClr val="0000FF"/>
                </a:solidFill>
                <a:latin typeface="Times New Roman"/>
                <a:cs typeface="Times New Roman"/>
                <a:sym typeface="Times New Roman"/>
              </a:rPr>
              <a:t> </a:t>
            </a:r>
            <a:r>
              <a:rPr lang="en-US" sz="2400" dirty="0" err="1">
                <a:solidFill>
                  <a:srgbClr val="0000FF"/>
                </a:solidFill>
                <a:latin typeface="Times New Roman"/>
                <a:cs typeface="Times New Roman"/>
                <a:sym typeface="Times New Roman"/>
              </a:rPr>
              <a:t>trường</a:t>
            </a:r>
            <a:r>
              <a:rPr lang="en-US" sz="2400" dirty="0">
                <a:solidFill>
                  <a:srgbClr val="0000FF"/>
                </a:solidFill>
                <a:latin typeface="Times New Roman"/>
                <a:cs typeface="Times New Roman"/>
                <a:sym typeface="Times New Roman"/>
              </a:rPr>
              <a:t> </a:t>
            </a:r>
            <a:r>
              <a:rPr lang="en-US" sz="2400" dirty="0" err="1">
                <a:solidFill>
                  <a:srgbClr val="0000FF"/>
                </a:solidFill>
                <a:latin typeface="Times New Roman"/>
                <a:cs typeface="Times New Roman"/>
                <a:sym typeface="Times New Roman"/>
              </a:rPr>
              <a:t>lúc</a:t>
            </a:r>
            <a:r>
              <a:rPr lang="en-US" sz="2400" dirty="0">
                <a:solidFill>
                  <a:srgbClr val="0000FF"/>
                </a:solidFill>
                <a:latin typeface="Times New Roman"/>
                <a:cs typeface="Times New Roman"/>
                <a:sym typeface="Times New Roman"/>
              </a:rPr>
              <a:t> </a:t>
            </a:r>
            <a:r>
              <a:rPr lang="en-US" sz="2400" dirty="0" err="1">
                <a:solidFill>
                  <a:srgbClr val="0000FF"/>
                </a:solidFill>
                <a:latin typeface="Times New Roman"/>
                <a:cs typeface="Times New Roman"/>
                <a:sym typeface="Times New Roman"/>
              </a:rPr>
              <a:t>nào</a:t>
            </a:r>
            <a:r>
              <a:rPr lang="en-US" sz="2400" dirty="0">
                <a:solidFill>
                  <a:srgbClr val="0000FF"/>
                </a:solidFill>
                <a:latin typeface="Times New Roman"/>
                <a:cs typeface="Times New Roman"/>
                <a:sym typeface="Times New Roman"/>
              </a:rPr>
              <a:t> </a:t>
            </a:r>
            <a:r>
              <a:rPr lang="en-US" sz="2400" dirty="0" err="1">
                <a:solidFill>
                  <a:srgbClr val="0000FF"/>
                </a:solidFill>
                <a:latin typeface="Times New Roman"/>
                <a:cs typeface="Times New Roman"/>
                <a:sym typeface="Times New Roman"/>
              </a:rPr>
              <a:t>cũng</a:t>
            </a:r>
            <a:r>
              <a:rPr lang="en-US" sz="2400" dirty="0">
                <a:solidFill>
                  <a:srgbClr val="0000FF"/>
                </a:solidFill>
                <a:latin typeface="Times New Roman"/>
                <a:cs typeface="Times New Roman"/>
                <a:sym typeface="Times New Roman"/>
              </a:rPr>
              <a:t> </a:t>
            </a:r>
            <a:r>
              <a:rPr lang="en-US" sz="2400" dirty="0" err="1">
                <a:solidFill>
                  <a:srgbClr val="0000FF"/>
                </a:solidFill>
                <a:latin typeface="Times New Roman"/>
                <a:cs typeface="Times New Roman"/>
                <a:sym typeface="Times New Roman"/>
              </a:rPr>
              <a:t>sạch</a:t>
            </a:r>
            <a:r>
              <a:rPr lang="en-US" sz="2400" dirty="0">
                <a:solidFill>
                  <a:srgbClr val="0000FF"/>
                </a:solidFill>
                <a:latin typeface="Times New Roman"/>
                <a:cs typeface="Times New Roman"/>
                <a:sym typeface="Times New Roman"/>
              </a:rPr>
              <a:t> </a:t>
            </a:r>
            <a:r>
              <a:rPr lang="en-US" sz="2400" dirty="0" err="1">
                <a:solidFill>
                  <a:srgbClr val="0000FF"/>
                </a:solidFill>
                <a:latin typeface="Times New Roman"/>
                <a:cs typeface="Times New Roman"/>
                <a:sym typeface="Times New Roman"/>
              </a:rPr>
              <a:t>sẽ</a:t>
            </a:r>
            <a:r>
              <a:rPr lang="en-US" sz="2400" dirty="0">
                <a:solidFill>
                  <a:srgbClr val="0000FF"/>
                </a:solidFill>
                <a:latin typeface="Times New Roman"/>
                <a:cs typeface="Times New Roman"/>
                <a:sym typeface="Times New Roman"/>
              </a:rPr>
              <a:t> </a:t>
            </a:r>
            <a:r>
              <a:rPr lang="en-US" sz="2400" dirty="0" err="1">
                <a:solidFill>
                  <a:srgbClr val="0000FF"/>
                </a:solidFill>
                <a:latin typeface="Times New Roman"/>
                <a:cs typeface="Times New Roman"/>
                <a:sym typeface="Times New Roman"/>
              </a:rPr>
              <a:t>nhờ</a:t>
            </a:r>
            <a:r>
              <a:rPr lang="en-US" sz="2400" dirty="0">
                <a:solidFill>
                  <a:srgbClr val="0000FF"/>
                </a:solidFill>
                <a:latin typeface="Times New Roman"/>
                <a:cs typeface="Times New Roman"/>
                <a:sym typeface="Times New Roman"/>
              </a:rPr>
              <a:t> </a:t>
            </a:r>
            <a:r>
              <a:rPr lang="en-US" sz="2400" dirty="0" err="1">
                <a:solidFill>
                  <a:srgbClr val="0000FF"/>
                </a:solidFill>
                <a:latin typeface="Times New Roman"/>
                <a:cs typeface="Times New Roman"/>
                <a:sym typeface="Times New Roman"/>
              </a:rPr>
              <a:t>cô</a:t>
            </a:r>
            <a:r>
              <a:rPr lang="en-US" sz="2400" dirty="0">
                <a:solidFill>
                  <a:srgbClr val="0000FF"/>
                </a:solidFill>
                <a:latin typeface="Times New Roman"/>
                <a:cs typeface="Times New Roman"/>
                <a:sym typeface="Times New Roman"/>
              </a:rPr>
              <a:t> lao </a:t>
            </a:r>
            <a:r>
              <a:rPr lang="en-US" sz="2400" dirty="0" err="1">
                <a:solidFill>
                  <a:srgbClr val="0000FF"/>
                </a:solidFill>
                <a:latin typeface="Times New Roman"/>
                <a:cs typeface="Times New Roman"/>
                <a:sym typeface="Times New Roman"/>
              </a:rPr>
              <a:t>công</a:t>
            </a:r>
            <a:r>
              <a:rPr lang="en-US" sz="2400" dirty="0">
                <a:solidFill>
                  <a:srgbClr val="0000FF"/>
                </a:solidFill>
                <a:latin typeface="Times New Roman"/>
                <a:cs typeface="Times New Roman"/>
                <a:sym typeface="Times New Roman"/>
              </a:rPr>
              <a:t>.</a:t>
            </a:r>
            <a:endParaRPr dirty="0"/>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10"/>
                                        </p:tgtEl>
                                        <p:attrNameLst>
                                          <p:attrName>style.visibility</p:attrName>
                                        </p:attrNameLst>
                                      </p:cBhvr>
                                      <p:to>
                                        <p:strVal val="visible"/>
                                      </p:to>
                                    </p:set>
                                    <p:animEffect transition="in" filter="fade">
                                      <p:cBhvr>
                                        <p:cTn id="7" dur="1000"/>
                                        <p:tgtEl>
                                          <p:spTgt spid="1710"/>
                                        </p:tgtEl>
                                      </p:cBhvr>
                                    </p:animEffect>
                                  </p:childTnLst>
                                </p:cTn>
                              </p:par>
                              <p:par>
                                <p:cTn id="8" presetID="10" presetClass="entr" presetSubtype="0" fill="hold" nodeType="withEffect">
                                  <p:stCondLst>
                                    <p:cond delay="0"/>
                                  </p:stCondLst>
                                  <p:childTnLst>
                                    <p:set>
                                      <p:cBhvr>
                                        <p:cTn id="9" dur="1" fill="hold">
                                          <p:stCondLst>
                                            <p:cond delay="0"/>
                                          </p:stCondLst>
                                        </p:cTn>
                                        <p:tgtEl>
                                          <p:spTgt spid="1712"/>
                                        </p:tgtEl>
                                        <p:attrNameLst>
                                          <p:attrName>style.visibility</p:attrName>
                                        </p:attrNameLst>
                                      </p:cBhvr>
                                      <p:to>
                                        <p:strVal val="visible"/>
                                      </p:to>
                                    </p:set>
                                    <p:animEffect transition="in" filter="fade">
                                      <p:cBhvr>
                                        <p:cTn id="10" dur="1000"/>
                                        <p:tgtEl>
                                          <p:spTgt spid="17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11"/>
                                        </p:tgtEl>
                                        <p:attrNameLst>
                                          <p:attrName>style.visibility</p:attrName>
                                        </p:attrNameLst>
                                      </p:cBhvr>
                                      <p:to>
                                        <p:strVal val="visible"/>
                                      </p:to>
                                    </p:set>
                                    <p:animEffect transition="in" filter="fade">
                                      <p:cBhvr>
                                        <p:cTn id="15" dur="500"/>
                                        <p:tgtEl>
                                          <p:spTgt spid="1711"/>
                                        </p:tgtEl>
                                      </p:cBhvr>
                                    </p:animEffect>
                                  </p:childTnLst>
                                </p:cTn>
                              </p:par>
                              <p:par>
                                <p:cTn id="16" presetID="10" presetClass="entr" presetSubtype="0" fill="hold" nodeType="withEffect">
                                  <p:stCondLst>
                                    <p:cond delay="0"/>
                                  </p:stCondLst>
                                  <p:childTnLst>
                                    <p:set>
                                      <p:cBhvr>
                                        <p:cTn id="17" dur="1" fill="hold">
                                          <p:stCondLst>
                                            <p:cond delay="0"/>
                                          </p:stCondLst>
                                        </p:cTn>
                                        <p:tgtEl>
                                          <p:spTgt spid="1713"/>
                                        </p:tgtEl>
                                        <p:attrNameLst>
                                          <p:attrName>style.visibility</p:attrName>
                                        </p:attrNameLst>
                                      </p:cBhvr>
                                      <p:to>
                                        <p:strVal val="visible"/>
                                      </p:to>
                                    </p:set>
                                    <p:animEffect transition="in" filter="fade">
                                      <p:cBhvr>
                                        <p:cTn id="18" dur="500"/>
                                        <p:tgtEl>
                                          <p:spTgt spid="17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717"/>
        <p:cNvGrpSpPr/>
        <p:nvPr/>
      </p:nvGrpSpPr>
      <p:grpSpPr>
        <a:xfrm>
          <a:off x="0" y="0"/>
          <a:ext cx="0" cy="0"/>
          <a:chOff x="0" y="0"/>
          <a:chExt cx="0" cy="0"/>
        </a:xfrm>
      </p:grpSpPr>
      <p:pic>
        <p:nvPicPr>
          <p:cNvPr id="1718" name="Google Shape;1718;p55" descr="C:\Users\ADMIN\Desktop\Untitlead (7).png"/>
          <p:cNvPicPr preferRelativeResize="0"/>
          <p:nvPr/>
        </p:nvPicPr>
        <p:blipFill rotWithShape="1">
          <a:blip r:embed="rId3">
            <a:alphaModFix/>
          </a:blip>
          <a:srcRect/>
          <a:stretch/>
        </p:blipFill>
        <p:spPr>
          <a:xfrm>
            <a:off x="422283" y="2971804"/>
            <a:ext cx="1700213" cy="1724025"/>
          </a:xfrm>
          <a:prstGeom prst="rect">
            <a:avLst/>
          </a:prstGeom>
          <a:noFill/>
          <a:ln>
            <a:noFill/>
          </a:ln>
        </p:spPr>
      </p:pic>
      <p:pic>
        <p:nvPicPr>
          <p:cNvPr id="1719" name="Google Shape;1719;p55" descr="C:\Users\ADMIN\Desktop\Untitlead (3).png"/>
          <p:cNvPicPr preferRelativeResize="0"/>
          <p:nvPr/>
        </p:nvPicPr>
        <p:blipFill rotWithShape="1">
          <a:blip r:embed="rId4">
            <a:alphaModFix/>
          </a:blip>
          <a:srcRect/>
          <a:stretch/>
        </p:blipFill>
        <p:spPr>
          <a:xfrm>
            <a:off x="381000" y="658865"/>
            <a:ext cx="1741488" cy="1716087"/>
          </a:xfrm>
          <a:prstGeom prst="rect">
            <a:avLst/>
          </a:prstGeom>
          <a:noFill/>
          <a:ln>
            <a:noFill/>
          </a:ln>
        </p:spPr>
      </p:pic>
      <p:pic>
        <p:nvPicPr>
          <p:cNvPr id="1720" name="Google Shape;1720;p55" descr="C:\Users\ADMIN\Desktop\crushed-ice-frame-white-background-5463669a2 (a2a).jpg"/>
          <p:cNvPicPr preferRelativeResize="0"/>
          <p:nvPr/>
        </p:nvPicPr>
        <p:blipFill rotWithShape="1">
          <a:blip r:embed="rId5">
            <a:alphaModFix/>
          </a:blip>
          <a:srcRect/>
          <a:stretch/>
        </p:blipFill>
        <p:spPr>
          <a:xfrm>
            <a:off x="2209801" y="405403"/>
            <a:ext cx="6477000" cy="2109251"/>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745"/>
              </a:srgbClr>
            </a:outerShdw>
          </a:effectLst>
        </p:spPr>
      </p:pic>
      <p:pic>
        <p:nvPicPr>
          <p:cNvPr id="1721" name="Google Shape;1721;p55" descr="C:\Users\ADMIN\Desktop\crushed-ice-frame-white-background-5463669a2 (a2a).jpg"/>
          <p:cNvPicPr preferRelativeResize="0"/>
          <p:nvPr/>
        </p:nvPicPr>
        <p:blipFill rotWithShape="1">
          <a:blip r:embed="rId5">
            <a:alphaModFix/>
          </a:blip>
          <a:srcRect/>
          <a:stretch/>
        </p:blipFill>
        <p:spPr>
          <a:xfrm>
            <a:off x="2209805" y="2819404"/>
            <a:ext cx="6489699" cy="2057399"/>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745"/>
              </a:srgbClr>
            </a:outerShdw>
          </a:effectLst>
        </p:spPr>
      </p:pic>
      <p:sp>
        <p:nvSpPr>
          <p:cNvPr id="1722" name="Google Shape;1722;p55"/>
          <p:cNvSpPr txBox="1"/>
          <p:nvPr/>
        </p:nvSpPr>
        <p:spPr>
          <a:xfrm>
            <a:off x="2880766" y="851490"/>
            <a:ext cx="5147775" cy="1761405"/>
          </a:xfrm>
          <a:prstGeom prst="rect">
            <a:avLst/>
          </a:prstGeom>
          <a:noFill/>
          <a:ln>
            <a:noFill/>
          </a:ln>
        </p:spPr>
        <p:txBody>
          <a:bodyPr spcFirstLastPara="1" wrap="square" lIns="98425" tIns="49225" rIns="98425" bIns="49225" anchor="t" anchorCtr="0">
            <a:spAutoFit/>
          </a:bodyPr>
          <a:lstStyle/>
          <a:p>
            <a:pPr lvl="0" algn="ctr"/>
            <a:r>
              <a:rPr lang="en-US" sz="2000" b="1" dirty="0" err="1">
                <a:solidFill>
                  <a:schemeClr val="dk1"/>
                </a:solidFill>
                <a:latin typeface="Times New Roman"/>
                <a:ea typeface="Times New Roman"/>
                <a:cs typeface="Times New Roman"/>
                <a:sym typeface="Times New Roman"/>
              </a:rPr>
              <a:t>Câu</a:t>
            </a:r>
            <a:r>
              <a:rPr lang="en-US" sz="2000" b="1" dirty="0">
                <a:solidFill>
                  <a:schemeClr val="dk1"/>
                </a:solidFill>
                <a:latin typeface="Times New Roman"/>
                <a:ea typeface="Times New Roman"/>
                <a:cs typeface="Times New Roman"/>
                <a:sym typeface="Times New Roman"/>
              </a:rPr>
              <a:t> 5. </a:t>
            </a:r>
            <a:r>
              <a:rPr lang="en-US" sz="2000" b="1" dirty="0" err="1">
                <a:solidFill>
                  <a:schemeClr val="dk1"/>
                </a:solidFill>
                <a:latin typeface="Times New Roman"/>
                <a:ea typeface="Times New Roman"/>
                <a:cs typeface="Times New Roman"/>
                <a:sym typeface="Times New Roman"/>
              </a:rPr>
              <a:t>Chỉ</a:t>
            </a:r>
            <a:r>
              <a:rPr lang="en-US" sz="2000" b="1" dirty="0">
                <a:solidFill>
                  <a:schemeClr val="dk1"/>
                </a:solidFill>
                <a:latin typeface="Times New Roman"/>
                <a:ea typeface="Times New Roman"/>
                <a:cs typeface="Times New Roman"/>
                <a:sym typeface="Times New Roman"/>
              </a:rPr>
              <a:t> ra </a:t>
            </a:r>
            <a:r>
              <a:rPr lang="en-US" sz="2000" b="1" dirty="0" err="1">
                <a:solidFill>
                  <a:schemeClr val="dk1"/>
                </a:solidFill>
                <a:latin typeface="Times New Roman"/>
                <a:ea typeface="Times New Roman"/>
                <a:cs typeface="Times New Roman"/>
                <a:sym typeface="Times New Roman"/>
              </a:rPr>
              <a:t>trạng</a:t>
            </a:r>
            <a:r>
              <a:rPr lang="en-US" sz="2000" b="1" dirty="0">
                <a:solidFill>
                  <a:schemeClr val="dk1"/>
                </a:solidFill>
                <a:latin typeface="Times New Roman"/>
                <a:ea typeface="Times New Roman"/>
                <a:cs typeface="Times New Roman"/>
                <a:sym typeface="Times New Roman"/>
              </a:rPr>
              <a:t> </a:t>
            </a:r>
            <a:r>
              <a:rPr lang="en-US" sz="2000" b="1" dirty="0" err="1">
                <a:solidFill>
                  <a:schemeClr val="dk1"/>
                </a:solidFill>
                <a:latin typeface="Times New Roman"/>
                <a:ea typeface="Times New Roman"/>
                <a:cs typeface="Times New Roman"/>
                <a:sym typeface="Times New Roman"/>
              </a:rPr>
              <a:t>ngữ</a:t>
            </a:r>
            <a:r>
              <a:rPr lang="en-US" sz="2000" b="1" dirty="0">
                <a:solidFill>
                  <a:schemeClr val="dk1"/>
                </a:solidFill>
                <a:latin typeface="Times New Roman"/>
                <a:ea typeface="Times New Roman"/>
                <a:cs typeface="Times New Roman"/>
                <a:sym typeface="Times New Roman"/>
              </a:rPr>
              <a:t> </a:t>
            </a:r>
            <a:r>
              <a:rPr lang="en-US" sz="2000" b="1" dirty="0" err="1">
                <a:solidFill>
                  <a:schemeClr val="dk1"/>
                </a:solidFill>
                <a:latin typeface="Times New Roman"/>
                <a:ea typeface="Times New Roman"/>
                <a:cs typeface="Times New Roman"/>
                <a:sym typeface="Times New Roman"/>
              </a:rPr>
              <a:t>trong</a:t>
            </a:r>
            <a:r>
              <a:rPr lang="en-US" sz="2000" b="1" dirty="0">
                <a:solidFill>
                  <a:schemeClr val="dk1"/>
                </a:solidFill>
                <a:latin typeface="Times New Roman"/>
                <a:ea typeface="Times New Roman"/>
                <a:cs typeface="Times New Roman"/>
                <a:sym typeface="Times New Roman"/>
              </a:rPr>
              <a:t> </a:t>
            </a:r>
            <a:r>
              <a:rPr lang="en-US" sz="2000" b="1" dirty="0" err="1">
                <a:solidFill>
                  <a:schemeClr val="dk1"/>
                </a:solidFill>
                <a:latin typeface="Times New Roman"/>
                <a:ea typeface="Times New Roman"/>
                <a:cs typeface="Times New Roman"/>
                <a:sym typeface="Times New Roman"/>
              </a:rPr>
              <a:t>câu</a:t>
            </a:r>
            <a:r>
              <a:rPr lang="en-US" sz="2000" b="1" dirty="0">
                <a:solidFill>
                  <a:schemeClr val="dk1"/>
                </a:solidFill>
                <a:latin typeface="Times New Roman"/>
                <a:ea typeface="Times New Roman"/>
                <a:cs typeface="Times New Roman"/>
                <a:sym typeface="Times New Roman"/>
              </a:rPr>
              <a:t> </a:t>
            </a:r>
            <a:r>
              <a:rPr lang="en-US" sz="2000" b="1" dirty="0" err="1">
                <a:solidFill>
                  <a:schemeClr val="dk1"/>
                </a:solidFill>
                <a:latin typeface="Times New Roman"/>
                <a:ea typeface="Times New Roman"/>
                <a:cs typeface="Times New Roman"/>
                <a:sym typeface="Times New Roman"/>
              </a:rPr>
              <a:t>văn</a:t>
            </a:r>
            <a:r>
              <a:rPr lang="en-US" sz="2000" b="1" dirty="0">
                <a:solidFill>
                  <a:schemeClr val="dk1"/>
                </a:solidFill>
                <a:latin typeface="Times New Roman"/>
                <a:ea typeface="Times New Roman"/>
                <a:cs typeface="Times New Roman"/>
                <a:sym typeface="Times New Roman"/>
              </a:rPr>
              <a:t> </a:t>
            </a:r>
            <a:r>
              <a:rPr lang="en-US" sz="2000" b="1" dirty="0" err="1">
                <a:solidFill>
                  <a:schemeClr val="dk1"/>
                </a:solidFill>
                <a:latin typeface="Times New Roman"/>
                <a:ea typeface="Times New Roman"/>
                <a:cs typeface="Times New Roman"/>
                <a:sym typeface="Times New Roman"/>
              </a:rPr>
              <a:t>sau</a:t>
            </a:r>
            <a:r>
              <a:rPr lang="en-US" sz="2000" b="1" dirty="0">
                <a:solidFill>
                  <a:schemeClr val="dk1"/>
                </a:solidFill>
                <a:latin typeface="Times New Roman"/>
                <a:ea typeface="Times New Roman"/>
                <a:cs typeface="Times New Roman"/>
                <a:sym typeface="Times New Roman"/>
              </a:rPr>
              <a:t>: </a:t>
            </a:r>
            <a:r>
              <a:rPr lang="vi-VN" sz="2000" b="1" dirty="0">
                <a:solidFill>
                  <a:schemeClr val="dk1"/>
                </a:solidFill>
                <a:latin typeface="Times New Roman"/>
                <a:ea typeface="Times New Roman"/>
                <a:cs typeface="Times New Roman"/>
                <a:sym typeface="Times New Roman"/>
              </a:rPr>
              <a:t>Ngày qua, trong sương thu ẩm ướt vào mưa rây bụi mùa đông, những chùm hoa khép miệng</a:t>
            </a:r>
            <a:r>
              <a:rPr lang="en-US" sz="2000" b="1" dirty="0">
                <a:solidFill>
                  <a:schemeClr val="dk1"/>
                </a:solidFill>
                <a:latin typeface="Times New Roman"/>
                <a:ea typeface="Times New Roman"/>
                <a:cs typeface="Times New Roman"/>
                <a:sym typeface="Times New Roman"/>
              </a:rPr>
              <a:t> </a:t>
            </a:r>
            <a:r>
              <a:rPr lang="en-US" sz="2000" b="1" dirty="0" err="1">
                <a:solidFill>
                  <a:schemeClr val="dk1"/>
                </a:solidFill>
                <a:latin typeface="Times New Roman"/>
                <a:ea typeface="Times New Roman"/>
                <a:cs typeface="Times New Roman"/>
                <a:sym typeface="Times New Roman"/>
              </a:rPr>
              <a:t>bắt</a:t>
            </a:r>
            <a:r>
              <a:rPr lang="en-US" sz="2000" b="1" dirty="0">
                <a:solidFill>
                  <a:schemeClr val="dk1"/>
                </a:solidFill>
                <a:latin typeface="Times New Roman"/>
                <a:ea typeface="Times New Roman"/>
                <a:cs typeface="Times New Roman"/>
                <a:sym typeface="Times New Roman"/>
              </a:rPr>
              <a:t> </a:t>
            </a:r>
            <a:r>
              <a:rPr lang="en-US" sz="2000" b="1" dirty="0" err="1">
                <a:solidFill>
                  <a:schemeClr val="dk1"/>
                </a:solidFill>
                <a:latin typeface="Times New Roman"/>
                <a:ea typeface="Times New Roman"/>
                <a:cs typeface="Times New Roman"/>
                <a:sym typeface="Times New Roman"/>
              </a:rPr>
              <a:t>đầu</a:t>
            </a:r>
            <a:r>
              <a:rPr lang="en-US" sz="2000" b="1" dirty="0">
                <a:solidFill>
                  <a:schemeClr val="dk1"/>
                </a:solidFill>
                <a:latin typeface="Times New Roman"/>
                <a:ea typeface="Times New Roman"/>
                <a:cs typeface="Times New Roman"/>
                <a:sym typeface="Times New Roman"/>
              </a:rPr>
              <a:t> </a:t>
            </a:r>
            <a:r>
              <a:rPr lang="en-US" sz="2000" b="1" dirty="0" err="1">
                <a:solidFill>
                  <a:schemeClr val="dk1"/>
                </a:solidFill>
                <a:latin typeface="Times New Roman"/>
                <a:ea typeface="Times New Roman"/>
                <a:cs typeface="Times New Roman"/>
                <a:sym typeface="Times New Roman"/>
              </a:rPr>
              <a:t>kết</a:t>
            </a:r>
            <a:r>
              <a:rPr lang="en-US" sz="2000" b="1" dirty="0">
                <a:solidFill>
                  <a:schemeClr val="dk1"/>
                </a:solidFill>
                <a:latin typeface="Times New Roman"/>
                <a:ea typeface="Times New Roman"/>
                <a:cs typeface="Times New Roman"/>
                <a:sym typeface="Times New Roman"/>
              </a:rPr>
              <a:t> </a:t>
            </a:r>
            <a:r>
              <a:rPr lang="en-US" sz="2000" b="1" dirty="0" err="1">
                <a:solidFill>
                  <a:schemeClr val="dk1"/>
                </a:solidFill>
                <a:latin typeface="Times New Roman"/>
                <a:ea typeface="Times New Roman"/>
                <a:cs typeface="Times New Roman"/>
                <a:sym typeface="Times New Roman"/>
              </a:rPr>
              <a:t>trái</a:t>
            </a:r>
            <a:r>
              <a:rPr lang="en-US" sz="2000" b="1" dirty="0">
                <a:solidFill>
                  <a:schemeClr val="dk1"/>
                </a:solidFill>
                <a:latin typeface="Times New Roman"/>
                <a:ea typeface="Times New Roman"/>
                <a:cs typeface="Times New Roman"/>
                <a:sym typeface="Times New Roman"/>
              </a:rPr>
              <a:t>.</a:t>
            </a:r>
            <a:endParaRPr lang="vi-VN" sz="2000" b="1" dirty="0">
              <a:solidFill>
                <a:schemeClr val="dk1"/>
              </a:solidFill>
              <a:latin typeface="Times New Roman"/>
              <a:ea typeface="Times New Roman"/>
              <a:cs typeface="Times New Roman"/>
              <a:sym typeface="Times New Roman"/>
            </a:endParaRPr>
          </a:p>
          <a:p>
            <a:pPr lvl="0" algn="ctr"/>
            <a:endParaRPr lang="vi-VN" sz="2800" b="1" dirty="0">
              <a:solidFill>
                <a:schemeClr val="dk1"/>
              </a:solidFill>
              <a:latin typeface="Times New Roman"/>
              <a:ea typeface="Times New Roman"/>
              <a:cs typeface="Times New Roman"/>
              <a:sym typeface="Times New Roman"/>
            </a:endParaRPr>
          </a:p>
        </p:txBody>
      </p:sp>
      <p:sp>
        <p:nvSpPr>
          <p:cNvPr id="1723" name="Google Shape;1723;p55"/>
          <p:cNvSpPr txBox="1"/>
          <p:nvPr/>
        </p:nvSpPr>
        <p:spPr>
          <a:xfrm>
            <a:off x="2779713" y="3429065"/>
            <a:ext cx="5337175" cy="838075"/>
          </a:xfrm>
          <a:prstGeom prst="rect">
            <a:avLst/>
          </a:prstGeom>
          <a:noFill/>
          <a:ln>
            <a:noFill/>
          </a:ln>
        </p:spPr>
        <p:txBody>
          <a:bodyPr spcFirstLastPara="1" wrap="square" lIns="98425" tIns="49225" rIns="98425" bIns="49225" anchor="t" anchorCtr="0">
            <a:spAutoFit/>
          </a:bodyPr>
          <a:lstStyle/>
          <a:p>
            <a:pPr marL="0" marR="0" lvl="0" indent="0" algn="ctr" rtl="0">
              <a:spcBef>
                <a:spcPts val="0"/>
              </a:spcBef>
              <a:spcAft>
                <a:spcPts val="0"/>
              </a:spcAft>
              <a:buNone/>
            </a:pPr>
            <a:r>
              <a:rPr lang="en-US" sz="2400" dirty="0" err="1">
                <a:solidFill>
                  <a:schemeClr val="dk1"/>
                </a:solidFill>
                <a:latin typeface="Times New Roman"/>
                <a:ea typeface="Times New Roman"/>
                <a:cs typeface="Times New Roman"/>
                <a:sym typeface="Times New Roman"/>
              </a:rPr>
              <a:t>Ngày</a:t>
            </a:r>
            <a:r>
              <a:rPr lang="en-US" sz="2400" dirty="0">
                <a:solidFill>
                  <a:schemeClr val="dk1"/>
                </a:solidFill>
                <a:latin typeface="Times New Roman"/>
                <a:ea typeface="Times New Roman"/>
                <a:cs typeface="Times New Roman"/>
                <a:sym typeface="Times New Roman"/>
              </a:rPr>
              <a:t> qua, </a:t>
            </a:r>
            <a:r>
              <a:rPr lang="en-US" sz="2400" dirty="0" err="1">
                <a:solidFill>
                  <a:schemeClr val="dk1"/>
                </a:solidFill>
                <a:latin typeface="Times New Roman"/>
                <a:ea typeface="Times New Roman"/>
                <a:cs typeface="Times New Roman"/>
                <a:sym typeface="Times New Roman"/>
              </a:rPr>
              <a:t>trong</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sương</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thu</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ẩm</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ướt</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vào</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mưa</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rây</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bụi</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mùa</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đông</a:t>
            </a:r>
            <a:r>
              <a:rPr lang="en-US" sz="2400" dirty="0">
                <a:solidFill>
                  <a:schemeClr val="dk1"/>
                </a:solidFill>
                <a:latin typeface="Times New Roman"/>
                <a:ea typeface="Times New Roman"/>
                <a:cs typeface="Times New Roman"/>
                <a:sym typeface="Times New Roman"/>
              </a:rPr>
              <a:t>.</a:t>
            </a:r>
            <a:endParaRPr sz="2400" dirty="0">
              <a:solidFill>
                <a:srgbClr val="0000FF"/>
              </a:solidFill>
              <a:latin typeface="Times New Roman"/>
              <a:ea typeface="Times New Roman"/>
              <a:cs typeface="Times New Roman"/>
              <a:sym typeface="Times New Roman"/>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20"/>
                                        </p:tgtEl>
                                        <p:attrNameLst>
                                          <p:attrName>style.visibility</p:attrName>
                                        </p:attrNameLst>
                                      </p:cBhvr>
                                      <p:to>
                                        <p:strVal val="visible"/>
                                      </p:to>
                                    </p:set>
                                    <p:animEffect transition="in" filter="fade">
                                      <p:cBhvr>
                                        <p:cTn id="7" dur="1000"/>
                                        <p:tgtEl>
                                          <p:spTgt spid="1720"/>
                                        </p:tgtEl>
                                      </p:cBhvr>
                                    </p:animEffect>
                                  </p:childTnLst>
                                </p:cTn>
                              </p:par>
                              <p:par>
                                <p:cTn id="8" presetID="10" presetClass="entr" presetSubtype="0" fill="hold" nodeType="withEffect">
                                  <p:stCondLst>
                                    <p:cond delay="0"/>
                                  </p:stCondLst>
                                  <p:childTnLst>
                                    <p:set>
                                      <p:cBhvr>
                                        <p:cTn id="9" dur="1" fill="hold">
                                          <p:stCondLst>
                                            <p:cond delay="0"/>
                                          </p:stCondLst>
                                        </p:cTn>
                                        <p:tgtEl>
                                          <p:spTgt spid="1722"/>
                                        </p:tgtEl>
                                        <p:attrNameLst>
                                          <p:attrName>style.visibility</p:attrName>
                                        </p:attrNameLst>
                                      </p:cBhvr>
                                      <p:to>
                                        <p:strVal val="visible"/>
                                      </p:to>
                                    </p:set>
                                    <p:animEffect transition="in" filter="fade">
                                      <p:cBhvr>
                                        <p:cTn id="10" dur="1000"/>
                                        <p:tgtEl>
                                          <p:spTgt spid="17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21"/>
                                        </p:tgtEl>
                                        <p:attrNameLst>
                                          <p:attrName>style.visibility</p:attrName>
                                        </p:attrNameLst>
                                      </p:cBhvr>
                                      <p:to>
                                        <p:strVal val="visible"/>
                                      </p:to>
                                    </p:set>
                                    <p:animEffect transition="in" filter="fade">
                                      <p:cBhvr>
                                        <p:cTn id="15" dur="500"/>
                                        <p:tgtEl>
                                          <p:spTgt spid="1721"/>
                                        </p:tgtEl>
                                      </p:cBhvr>
                                    </p:animEffect>
                                  </p:childTnLst>
                                </p:cTn>
                              </p:par>
                              <p:par>
                                <p:cTn id="16" presetID="10" presetClass="entr" presetSubtype="0" fill="hold" nodeType="withEffect">
                                  <p:stCondLst>
                                    <p:cond delay="0"/>
                                  </p:stCondLst>
                                  <p:childTnLst>
                                    <p:set>
                                      <p:cBhvr>
                                        <p:cTn id="17" dur="1" fill="hold">
                                          <p:stCondLst>
                                            <p:cond delay="0"/>
                                          </p:stCondLst>
                                        </p:cTn>
                                        <p:tgtEl>
                                          <p:spTgt spid="1723"/>
                                        </p:tgtEl>
                                        <p:attrNameLst>
                                          <p:attrName>style.visibility</p:attrName>
                                        </p:attrNameLst>
                                      </p:cBhvr>
                                      <p:to>
                                        <p:strVal val="visible"/>
                                      </p:to>
                                    </p:set>
                                    <p:animEffect transition="in" filter="fade">
                                      <p:cBhvr>
                                        <p:cTn id="18" dur="500"/>
                                        <p:tgtEl>
                                          <p:spTgt spid="1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717"/>
        <p:cNvGrpSpPr/>
        <p:nvPr/>
      </p:nvGrpSpPr>
      <p:grpSpPr>
        <a:xfrm>
          <a:off x="0" y="0"/>
          <a:ext cx="0" cy="0"/>
          <a:chOff x="0" y="0"/>
          <a:chExt cx="0" cy="0"/>
        </a:xfrm>
      </p:grpSpPr>
      <p:pic>
        <p:nvPicPr>
          <p:cNvPr id="1718" name="Google Shape;1718;p55" descr="C:\Users\ADMIN\Desktop\Untitlead (7).png"/>
          <p:cNvPicPr preferRelativeResize="0"/>
          <p:nvPr/>
        </p:nvPicPr>
        <p:blipFill rotWithShape="1">
          <a:blip r:embed="rId3">
            <a:alphaModFix/>
          </a:blip>
          <a:srcRect/>
          <a:stretch/>
        </p:blipFill>
        <p:spPr>
          <a:xfrm>
            <a:off x="422283" y="2971804"/>
            <a:ext cx="1700213" cy="1724025"/>
          </a:xfrm>
          <a:prstGeom prst="rect">
            <a:avLst/>
          </a:prstGeom>
          <a:noFill/>
          <a:ln>
            <a:noFill/>
          </a:ln>
        </p:spPr>
      </p:pic>
      <p:pic>
        <p:nvPicPr>
          <p:cNvPr id="1719" name="Google Shape;1719;p55" descr="C:\Users\ADMIN\Desktop\Untitlead (3).png"/>
          <p:cNvPicPr preferRelativeResize="0"/>
          <p:nvPr/>
        </p:nvPicPr>
        <p:blipFill rotWithShape="1">
          <a:blip r:embed="rId4">
            <a:alphaModFix/>
          </a:blip>
          <a:srcRect/>
          <a:stretch/>
        </p:blipFill>
        <p:spPr>
          <a:xfrm>
            <a:off x="381000" y="658865"/>
            <a:ext cx="1741488" cy="1716087"/>
          </a:xfrm>
          <a:prstGeom prst="rect">
            <a:avLst/>
          </a:prstGeom>
          <a:noFill/>
          <a:ln>
            <a:noFill/>
          </a:ln>
        </p:spPr>
      </p:pic>
      <p:pic>
        <p:nvPicPr>
          <p:cNvPr id="1720" name="Google Shape;1720;p55" descr="C:\Users\ADMIN\Desktop\crushed-ice-frame-white-background-5463669a2 (a2a).jpg"/>
          <p:cNvPicPr preferRelativeResize="0"/>
          <p:nvPr/>
        </p:nvPicPr>
        <p:blipFill rotWithShape="1">
          <a:blip r:embed="rId5">
            <a:alphaModFix/>
          </a:blip>
          <a:srcRect/>
          <a:stretch/>
        </p:blipFill>
        <p:spPr>
          <a:xfrm>
            <a:off x="2209801" y="405403"/>
            <a:ext cx="6477000" cy="2109251"/>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745"/>
              </a:srgbClr>
            </a:outerShdw>
          </a:effectLst>
        </p:spPr>
      </p:pic>
      <p:pic>
        <p:nvPicPr>
          <p:cNvPr id="1721" name="Google Shape;1721;p55" descr="C:\Users\ADMIN\Desktop\crushed-ice-frame-white-background-5463669a2 (a2a).jpg"/>
          <p:cNvPicPr preferRelativeResize="0"/>
          <p:nvPr/>
        </p:nvPicPr>
        <p:blipFill rotWithShape="1">
          <a:blip r:embed="rId5">
            <a:alphaModFix/>
          </a:blip>
          <a:srcRect/>
          <a:stretch/>
        </p:blipFill>
        <p:spPr>
          <a:xfrm>
            <a:off x="2209805" y="2819404"/>
            <a:ext cx="6489699" cy="2057399"/>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745"/>
              </a:srgbClr>
            </a:outerShdw>
          </a:effectLst>
        </p:spPr>
      </p:pic>
      <p:sp>
        <p:nvSpPr>
          <p:cNvPr id="1722" name="Google Shape;1722;p55"/>
          <p:cNvSpPr txBox="1"/>
          <p:nvPr/>
        </p:nvSpPr>
        <p:spPr>
          <a:xfrm>
            <a:off x="2880766" y="851490"/>
            <a:ext cx="5147775" cy="838075"/>
          </a:xfrm>
          <a:prstGeom prst="rect">
            <a:avLst/>
          </a:prstGeom>
          <a:noFill/>
          <a:ln>
            <a:noFill/>
          </a:ln>
        </p:spPr>
        <p:txBody>
          <a:bodyPr spcFirstLastPara="1" wrap="square" lIns="98425" tIns="49225" rIns="98425" bIns="49225" anchor="t" anchorCtr="0">
            <a:spAutoFit/>
          </a:bodyPr>
          <a:lstStyle/>
          <a:p>
            <a:pPr lvl="0" algn="ctr"/>
            <a:r>
              <a:rPr lang="en-US" sz="2000" b="1" dirty="0" err="1">
                <a:solidFill>
                  <a:schemeClr val="dk1"/>
                </a:solidFill>
                <a:latin typeface="Times New Roman"/>
                <a:ea typeface="Times New Roman"/>
                <a:cs typeface="Times New Roman"/>
                <a:sym typeface="Times New Roman"/>
              </a:rPr>
              <a:t>Câu</a:t>
            </a:r>
            <a:r>
              <a:rPr lang="en-US" sz="2000" b="1" dirty="0">
                <a:solidFill>
                  <a:schemeClr val="dk1"/>
                </a:solidFill>
                <a:latin typeface="Times New Roman"/>
                <a:ea typeface="Times New Roman"/>
                <a:cs typeface="Times New Roman"/>
                <a:sym typeface="Times New Roman"/>
              </a:rPr>
              <a:t> 6. Trang </a:t>
            </a:r>
            <a:r>
              <a:rPr lang="en-US" sz="2000" b="1" dirty="0" err="1">
                <a:solidFill>
                  <a:schemeClr val="dk1"/>
                </a:solidFill>
                <a:latin typeface="Times New Roman"/>
                <a:ea typeface="Times New Roman"/>
                <a:cs typeface="Times New Roman"/>
                <a:sym typeface="Times New Roman"/>
              </a:rPr>
              <a:t>ngữ</a:t>
            </a:r>
            <a:r>
              <a:rPr lang="en-US" sz="2000" b="1" dirty="0">
                <a:solidFill>
                  <a:schemeClr val="dk1"/>
                </a:solidFill>
                <a:latin typeface="Times New Roman"/>
                <a:ea typeface="Times New Roman"/>
                <a:cs typeface="Times New Roman"/>
                <a:sym typeface="Times New Roman"/>
              </a:rPr>
              <a:t> </a:t>
            </a:r>
            <a:r>
              <a:rPr lang="en-US" sz="2000" b="1" dirty="0" err="1">
                <a:solidFill>
                  <a:schemeClr val="dk1"/>
                </a:solidFill>
                <a:latin typeface="Times New Roman"/>
                <a:ea typeface="Times New Roman"/>
                <a:cs typeface="Times New Roman"/>
                <a:sym typeface="Times New Roman"/>
              </a:rPr>
              <a:t>là</a:t>
            </a:r>
            <a:r>
              <a:rPr lang="en-US" sz="2000" b="1" dirty="0">
                <a:solidFill>
                  <a:schemeClr val="dk1"/>
                </a:solidFill>
                <a:latin typeface="Times New Roman"/>
                <a:ea typeface="Times New Roman"/>
                <a:cs typeface="Times New Roman"/>
                <a:sym typeface="Times New Roman"/>
              </a:rPr>
              <a:t> </a:t>
            </a:r>
            <a:r>
              <a:rPr lang="en-US" sz="2000" b="1" dirty="0" err="1">
                <a:solidFill>
                  <a:schemeClr val="dk1"/>
                </a:solidFill>
                <a:latin typeface="Times New Roman"/>
                <a:ea typeface="Times New Roman"/>
                <a:cs typeface="Times New Roman"/>
                <a:sym typeface="Times New Roman"/>
              </a:rPr>
              <a:t>thành</a:t>
            </a:r>
            <a:r>
              <a:rPr lang="en-US" sz="2000" b="1" dirty="0">
                <a:solidFill>
                  <a:schemeClr val="dk1"/>
                </a:solidFill>
                <a:latin typeface="Times New Roman"/>
                <a:ea typeface="Times New Roman"/>
                <a:cs typeface="Times New Roman"/>
                <a:sym typeface="Times New Roman"/>
              </a:rPr>
              <a:t> </a:t>
            </a:r>
            <a:r>
              <a:rPr lang="en-US" sz="2000" b="1" dirty="0" err="1">
                <a:solidFill>
                  <a:schemeClr val="dk1"/>
                </a:solidFill>
                <a:latin typeface="Times New Roman"/>
                <a:ea typeface="Times New Roman"/>
                <a:cs typeface="Times New Roman"/>
                <a:sym typeface="Times New Roman"/>
              </a:rPr>
              <a:t>phần</a:t>
            </a:r>
            <a:r>
              <a:rPr lang="en-US" sz="2000" b="1" dirty="0">
                <a:solidFill>
                  <a:schemeClr val="dk1"/>
                </a:solidFill>
                <a:latin typeface="Times New Roman"/>
                <a:ea typeface="Times New Roman"/>
                <a:cs typeface="Times New Roman"/>
                <a:sym typeface="Times New Roman"/>
              </a:rPr>
              <a:t> </a:t>
            </a:r>
            <a:r>
              <a:rPr lang="en-US" sz="2000" b="1" dirty="0" err="1">
                <a:solidFill>
                  <a:schemeClr val="dk1"/>
                </a:solidFill>
                <a:latin typeface="Times New Roman"/>
                <a:ea typeface="Times New Roman"/>
                <a:cs typeface="Times New Roman"/>
                <a:sym typeface="Times New Roman"/>
              </a:rPr>
              <a:t>gì</a:t>
            </a:r>
            <a:r>
              <a:rPr lang="en-US" sz="2000" b="1" dirty="0">
                <a:solidFill>
                  <a:schemeClr val="dk1"/>
                </a:solidFill>
                <a:latin typeface="Times New Roman"/>
                <a:ea typeface="Times New Roman"/>
                <a:cs typeface="Times New Roman"/>
                <a:sym typeface="Times New Roman"/>
              </a:rPr>
              <a:t> </a:t>
            </a:r>
            <a:r>
              <a:rPr lang="en-US" sz="2000" b="1" dirty="0" err="1">
                <a:solidFill>
                  <a:schemeClr val="dk1"/>
                </a:solidFill>
                <a:latin typeface="Times New Roman"/>
                <a:ea typeface="Times New Roman"/>
                <a:cs typeface="Times New Roman"/>
                <a:sym typeface="Times New Roman"/>
              </a:rPr>
              <a:t>của</a:t>
            </a:r>
            <a:r>
              <a:rPr lang="en-US" sz="2000" b="1" dirty="0">
                <a:solidFill>
                  <a:schemeClr val="dk1"/>
                </a:solidFill>
                <a:latin typeface="Times New Roman"/>
                <a:ea typeface="Times New Roman"/>
                <a:cs typeface="Times New Roman"/>
                <a:sym typeface="Times New Roman"/>
              </a:rPr>
              <a:t> </a:t>
            </a:r>
            <a:r>
              <a:rPr lang="en-US" sz="2000" b="1" dirty="0" err="1">
                <a:solidFill>
                  <a:schemeClr val="dk1"/>
                </a:solidFill>
                <a:latin typeface="Times New Roman"/>
                <a:ea typeface="Times New Roman"/>
                <a:cs typeface="Times New Roman"/>
                <a:sym typeface="Times New Roman"/>
              </a:rPr>
              <a:t>câu</a:t>
            </a:r>
            <a:r>
              <a:rPr lang="en-US" sz="2000" b="1" dirty="0">
                <a:solidFill>
                  <a:schemeClr val="dk1"/>
                </a:solidFill>
                <a:latin typeface="Times New Roman"/>
                <a:ea typeface="Times New Roman"/>
                <a:cs typeface="Times New Roman"/>
                <a:sym typeface="Times New Roman"/>
              </a:rPr>
              <a:t>?</a:t>
            </a:r>
            <a:endParaRPr lang="vi-VN" sz="2000" b="1" dirty="0">
              <a:solidFill>
                <a:schemeClr val="dk1"/>
              </a:solidFill>
              <a:latin typeface="Times New Roman"/>
              <a:ea typeface="Times New Roman"/>
              <a:cs typeface="Times New Roman"/>
              <a:sym typeface="Times New Roman"/>
            </a:endParaRPr>
          </a:p>
          <a:p>
            <a:pPr lvl="0" algn="ctr"/>
            <a:endParaRPr lang="vi-VN" sz="2800" b="1" dirty="0">
              <a:solidFill>
                <a:schemeClr val="dk1"/>
              </a:solidFill>
              <a:latin typeface="Times New Roman"/>
              <a:ea typeface="Times New Roman"/>
              <a:cs typeface="Times New Roman"/>
              <a:sym typeface="Times New Roman"/>
            </a:endParaRPr>
          </a:p>
        </p:txBody>
      </p:sp>
      <p:sp>
        <p:nvSpPr>
          <p:cNvPr id="1723" name="Google Shape;1723;p55"/>
          <p:cNvSpPr txBox="1"/>
          <p:nvPr/>
        </p:nvSpPr>
        <p:spPr>
          <a:xfrm>
            <a:off x="2779713" y="3429065"/>
            <a:ext cx="5337175" cy="468743"/>
          </a:xfrm>
          <a:prstGeom prst="rect">
            <a:avLst/>
          </a:prstGeom>
          <a:noFill/>
          <a:ln>
            <a:noFill/>
          </a:ln>
        </p:spPr>
        <p:txBody>
          <a:bodyPr spcFirstLastPara="1" wrap="square" lIns="98425" tIns="49225" rIns="98425" bIns="49225" anchor="t" anchorCtr="0">
            <a:spAutoFit/>
          </a:bodyPr>
          <a:lstStyle/>
          <a:p>
            <a:pPr marL="0" marR="0" lvl="0" indent="0" algn="ctr" rtl="0">
              <a:spcBef>
                <a:spcPts val="0"/>
              </a:spcBef>
              <a:spcAft>
                <a:spcPts val="0"/>
              </a:spcAft>
              <a:buNone/>
            </a:pPr>
            <a:r>
              <a:rPr lang="en-US" sz="2400" dirty="0" err="1">
                <a:solidFill>
                  <a:schemeClr val="dk1"/>
                </a:solidFill>
                <a:latin typeface="Times New Roman"/>
                <a:ea typeface="Times New Roman"/>
                <a:cs typeface="Times New Roman"/>
                <a:sym typeface="Times New Roman"/>
              </a:rPr>
              <a:t>Thành</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phần</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phụ</a:t>
            </a:r>
            <a:r>
              <a:rPr lang="en-US" sz="2400" dirty="0">
                <a:solidFill>
                  <a:schemeClr val="dk1"/>
                </a:solidFill>
                <a:latin typeface="Times New Roman"/>
                <a:ea typeface="Times New Roman"/>
                <a:cs typeface="Times New Roman"/>
                <a:sym typeface="Times New Roman"/>
              </a:rPr>
              <a:t>.</a:t>
            </a:r>
            <a:endParaRPr sz="2400" dirty="0">
              <a:solidFill>
                <a:srgbClr val="0000FF"/>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644851186"/>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20"/>
                                        </p:tgtEl>
                                        <p:attrNameLst>
                                          <p:attrName>style.visibility</p:attrName>
                                        </p:attrNameLst>
                                      </p:cBhvr>
                                      <p:to>
                                        <p:strVal val="visible"/>
                                      </p:to>
                                    </p:set>
                                    <p:animEffect transition="in" filter="fade">
                                      <p:cBhvr>
                                        <p:cTn id="7" dur="1000"/>
                                        <p:tgtEl>
                                          <p:spTgt spid="1720"/>
                                        </p:tgtEl>
                                      </p:cBhvr>
                                    </p:animEffect>
                                  </p:childTnLst>
                                </p:cTn>
                              </p:par>
                              <p:par>
                                <p:cTn id="8" presetID="10" presetClass="entr" presetSubtype="0" fill="hold" nodeType="withEffect">
                                  <p:stCondLst>
                                    <p:cond delay="0"/>
                                  </p:stCondLst>
                                  <p:childTnLst>
                                    <p:set>
                                      <p:cBhvr>
                                        <p:cTn id="9" dur="1" fill="hold">
                                          <p:stCondLst>
                                            <p:cond delay="0"/>
                                          </p:stCondLst>
                                        </p:cTn>
                                        <p:tgtEl>
                                          <p:spTgt spid="1722"/>
                                        </p:tgtEl>
                                        <p:attrNameLst>
                                          <p:attrName>style.visibility</p:attrName>
                                        </p:attrNameLst>
                                      </p:cBhvr>
                                      <p:to>
                                        <p:strVal val="visible"/>
                                      </p:to>
                                    </p:set>
                                    <p:animEffect transition="in" filter="fade">
                                      <p:cBhvr>
                                        <p:cTn id="10" dur="1000"/>
                                        <p:tgtEl>
                                          <p:spTgt spid="17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21"/>
                                        </p:tgtEl>
                                        <p:attrNameLst>
                                          <p:attrName>style.visibility</p:attrName>
                                        </p:attrNameLst>
                                      </p:cBhvr>
                                      <p:to>
                                        <p:strVal val="visible"/>
                                      </p:to>
                                    </p:set>
                                    <p:animEffect transition="in" filter="fade">
                                      <p:cBhvr>
                                        <p:cTn id="15" dur="500"/>
                                        <p:tgtEl>
                                          <p:spTgt spid="1721"/>
                                        </p:tgtEl>
                                      </p:cBhvr>
                                    </p:animEffect>
                                  </p:childTnLst>
                                </p:cTn>
                              </p:par>
                              <p:par>
                                <p:cTn id="16" presetID="10" presetClass="entr" presetSubtype="0" fill="hold" nodeType="withEffect">
                                  <p:stCondLst>
                                    <p:cond delay="0"/>
                                  </p:stCondLst>
                                  <p:childTnLst>
                                    <p:set>
                                      <p:cBhvr>
                                        <p:cTn id="17" dur="1" fill="hold">
                                          <p:stCondLst>
                                            <p:cond delay="0"/>
                                          </p:stCondLst>
                                        </p:cTn>
                                        <p:tgtEl>
                                          <p:spTgt spid="1723"/>
                                        </p:tgtEl>
                                        <p:attrNameLst>
                                          <p:attrName>style.visibility</p:attrName>
                                        </p:attrNameLst>
                                      </p:cBhvr>
                                      <p:to>
                                        <p:strVal val="visible"/>
                                      </p:to>
                                    </p:set>
                                    <p:animEffect transition="in" filter="fade">
                                      <p:cBhvr>
                                        <p:cTn id="18" dur="500"/>
                                        <p:tgtEl>
                                          <p:spTgt spid="1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717"/>
        <p:cNvGrpSpPr/>
        <p:nvPr/>
      </p:nvGrpSpPr>
      <p:grpSpPr>
        <a:xfrm>
          <a:off x="0" y="0"/>
          <a:ext cx="0" cy="0"/>
          <a:chOff x="0" y="0"/>
          <a:chExt cx="0" cy="0"/>
        </a:xfrm>
      </p:grpSpPr>
      <p:pic>
        <p:nvPicPr>
          <p:cNvPr id="1718" name="Google Shape;1718;p55" descr="C:\Users\ADMIN\Desktop\Untitlead (7).png"/>
          <p:cNvPicPr preferRelativeResize="0"/>
          <p:nvPr/>
        </p:nvPicPr>
        <p:blipFill rotWithShape="1">
          <a:blip r:embed="rId3">
            <a:alphaModFix/>
          </a:blip>
          <a:srcRect/>
          <a:stretch/>
        </p:blipFill>
        <p:spPr>
          <a:xfrm>
            <a:off x="422283" y="2971804"/>
            <a:ext cx="1700213" cy="1724025"/>
          </a:xfrm>
          <a:prstGeom prst="rect">
            <a:avLst/>
          </a:prstGeom>
          <a:noFill/>
          <a:ln>
            <a:noFill/>
          </a:ln>
        </p:spPr>
      </p:pic>
      <p:pic>
        <p:nvPicPr>
          <p:cNvPr id="1719" name="Google Shape;1719;p55" descr="C:\Users\ADMIN\Desktop\Untitlead (3).png"/>
          <p:cNvPicPr preferRelativeResize="0"/>
          <p:nvPr/>
        </p:nvPicPr>
        <p:blipFill rotWithShape="1">
          <a:blip r:embed="rId4">
            <a:alphaModFix/>
          </a:blip>
          <a:srcRect/>
          <a:stretch/>
        </p:blipFill>
        <p:spPr>
          <a:xfrm>
            <a:off x="381000" y="658865"/>
            <a:ext cx="1741488" cy="1716087"/>
          </a:xfrm>
          <a:prstGeom prst="rect">
            <a:avLst/>
          </a:prstGeom>
          <a:noFill/>
          <a:ln>
            <a:noFill/>
          </a:ln>
        </p:spPr>
      </p:pic>
      <p:pic>
        <p:nvPicPr>
          <p:cNvPr id="1720" name="Google Shape;1720;p55" descr="C:\Users\ADMIN\Desktop\crushed-ice-frame-white-background-5463669a2 (a2a).jpg"/>
          <p:cNvPicPr preferRelativeResize="0"/>
          <p:nvPr/>
        </p:nvPicPr>
        <p:blipFill rotWithShape="1">
          <a:blip r:embed="rId5">
            <a:alphaModFix/>
          </a:blip>
          <a:srcRect/>
          <a:stretch/>
        </p:blipFill>
        <p:spPr>
          <a:xfrm>
            <a:off x="2209801" y="405403"/>
            <a:ext cx="6477000" cy="2109251"/>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745"/>
              </a:srgbClr>
            </a:outerShdw>
          </a:effectLst>
        </p:spPr>
      </p:pic>
      <p:pic>
        <p:nvPicPr>
          <p:cNvPr id="1721" name="Google Shape;1721;p55" descr="C:\Users\ADMIN\Desktop\crushed-ice-frame-white-background-5463669a2 (a2a).jpg"/>
          <p:cNvPicPr preferRelativeResize="0"/>
          <p:nvPr/>
        </p:nvPicPr>
        <p:blipFill rotWithShape="1">
          <a:blip r:embed="rId5">
            <a:alphaModFix/>
          </a:blip>
          <a:srcRect/>
          <a:stretch/>
        </p:blipFill>
        <p:spPr>
          <a:xfrm>
            <a:off x="2209805" y="2819404"/>
            <a:ext cx="6489699" cy="2057399"/>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745"/>
              </a:srgbClr>
            </a:outerShdw>
          </a:effectLst>
        </p:spPr>
      </p:pic>
      <p:sp>
        <p:nvSpPr>
          <p:cNvPr id="1722" name="Google Shape;1722;p55"/>
          <p:cNvSpPr txBox="1"/>
          <p:nvPr/>
        </p:nvSpPr>
        <p:spPr>
          <a:xfrm>
            <a:off x="2880766" y="851490"/>
            <a:ext cx="5147775" cy="838075"/>
          </a:xfrm>
          <a:prstGeom prst="rect">
            <a:avLst/>
          </a:prstGeom>
          <a:noFill/>
          <a:ln>
            <a:noFill/>
          </a:ln>
        </p:spPr>
        <p:txBody>
          <a:bodyPr spcFirstLastPara="1" wrap="square" lIns="98425" tIns="49225" rIns="98425" bIns="49225" anchor="t" anchorCtr="0">
            <a:spAutoFit/>
          </a:bodyPr>
          <a:lstStyle/>
          <a:p>
            <a:pPr lvl="0" algn="ctr"/>
            <a:r>
              <a:rPr lang="en-US" sz="2000" b="1" dirty="0" err="1">
                <a:solidFill>
                  <a:schemeClr val="dk1"/>
                </a:solidFill>
                <a:latin typeface="Times New Roman"/>
                <a:ea typeface="Times New Roman"/>
                <a:cs typeface="Times New Roman"/>
                <a:sym typeface="Times New Roman"/>
              </a:rPr>
              <a:t>Câu</a:t>
            </a:r>
            <a:r>
              <a:rPr lang="en-US" sz="2000" b="1" dirty="0">
                <a:solidFill>
                  <a:schemeClr val="dk1"/>
                </a:solidFill>
                <a:latin typeface="Times New Roman"/>
                <a:ea typeface="Times New Roman"/>
                <a:cs typeface="Times New Roman"/>
                <a:sym typeface="Times New Roman"/>
              </a:rPr>
              <a:t> 7. </a:t>
            </a:r>
            <a:r>
              <a:rPr lang="en-US" sz="2000" b="1" dirty="0" err="1">
                <a:solidFill>
                  <a:schemeClr val="dk1"/>
                </a:solidFill>
                <a:latin typeface="Times New Roman"/>
                <a:ea typeface="Times New Roman"/>
                <a:cs typeface="Times New Roman"/>
                <a:sym typeface="Times New Roman"/>
              </a:rPr>
              <a:t>Chức</a:t>
            </a:r>
            <a:r>
              <a:rPr lang="en-US" sz="2000" b="1" dirty="0">
                <a:solidFill>
                  <a:schemeClr val="dk1"/>
                </a:solidFill>
                <a:latin typeface="Times New Roman"/>
                <a:ea typeface="Times New Roman"/>
                <a:cs typeface="Times New Roman"/>
                <a:sym typeface="Times New Roman"/>
              </a:rPr>
              <a:t> </a:t>
            </a:r>
            <a:r>
              <a:rPr lang="en-US" sz="2000" b="1" dirty="0" err="1">
                <a:solidFill>
                  <a:schemeClr val="dk1"/>
                </a:solidFill>
                <a:latin typeface="Times New Roman"/>
                <a:ea typeface="Times New Roman"/>
                <a:cs typeface="Times New Roman"/>
                <a:sym typeface="Times New Roman"/>
              </a:rPr>
              <a:t>năng</a:t>
            </a:r>
            <a:r>
              <a:rPr lang="en-US" sz="2000" b="1" dirty="0">
                <a:solidFill>
                  <a:schemeClr val="dk1"/>
                </a:solidFill>
                <a:latin typeface="Times New Roman"/>
                <a:ea typeface="Times New Roman"/>
                <a:cs typeface="Times New Roman"/>
                <a:sym typeface="Times New Roman"/>
              </a:rPr>
              <a:t> </a:t>
            </a:r>
            <a:r>
              <a:rPr lang="en-US" sz="2000" b="1" dirty="0" err="1">
                <a:solidFill>
                  <a:schemeClr val="dk1"/>
                </a:solidFill>
                <a:latin typeface="Times New Roman"/>
                <a:ea typeface="Times New Roman"/>
                <a:cs typeface="Times New Roman"/>
                <a:sym typeface="Times New Roman"/>
              </a:rPr>
              <a:t>của</a:t>
            </a:r>
            <a:r>
              <a:rPr lang="en-US" sz="2000" b="1" dirty="0">
                <a:solidFill>
                  <a:schemeClr val="dk1"/>
                </a:solidFill>
                <a:latin typeface="Times New Roman"/>
                <a:ea typeface="Times New Roman"/>
                <a:cs typeface="Times New Roman"/>
                <a:sym typeface="Times New Roman"/>
              </a:rPr>
              <a:t> </a:t>
            </a:r>
            <a:r>
              <a:rPr lang="en-US" sz="2000" b="1" dirty="0" err="1">
                <a:solidFill>
                  <a:schemeClr val="dk1"/>
                </a:solidFill>
                <a:latin typeface="Times New Roman"/>
                <a:ea typeface="Times New Roman"/>
                <a:cs typeface="Times New Roman"/>
                <a:sym typeface="Times New Roman"/>
              </a:rPr>
              <a:t>trạng</a:t>
            </a:r>
            <a:r>
              <a:rPr lang="en-US" sz="2000" b="1" dirty="0">
                <a:solidFill>
                  <a:schemeClr val="dk1"/>
                </a:solidFill>
                <a:latin typeface="Times New Roman"/>
                <a:ea typeface="Times New Roman"/>
                <a:cs typeface="Times New Roman"/>
                <a:sym typeface="Times New Roman"/>
              </a:rPr>
              <a:t> </a:t>
            </a:r>
            <a:r>
              <a:rPr lang="en-US" sz="2000" b="1" dirty="0" err="1">
                <a:solidFill>
                  <a:schemeClr val="dk1"/>
                </a:solidFill>
                <a:latin typeface="Times New Roman"/>
                <a:ea typeface="Times New Roman"/>
                <a:cs typeface="Times New Roman"/>
                <a:sym typeface="Times New Roman"/>
              </a:rPr>
              <a:t>ngữ</a:t>
            </a:r>
            <a:r>
              <a:rPr lang="en-US" sz="2000" b="1" dirty="0">
                <a:solidFill>
                  <a:schemeClr val="dk1"/>
                </a:solidFill>
                <a:latin typeface="Times New Roman"/>
                <a:ea typeface="Times New Roman"/>
                <a:cs typeface="Times New Roman"/>
                <a:sym typeface="Times New Roman"/>
              </a:rPr>
              <a:t> </a:t>
            </a:r>
            <a:r>
              <a:rPr lang="en-US" sz="2000" b="1" dirty="0" err="1">
                <a:solidFill>
                  <a:schemeClr val="dk1"/>
                </a:solidFill>
                <a:latin typeface="Times New Roman"/>
                <a:ea typeface="Times New Roman"/>
                <a:cs typeface="Times New Roman"/>
                <a:sym typeface="Times New Roman"/>
              </a:rPr>
              <a:t>là</a:t>
            </a:r>
            <a:r>
              <a:rPr lang="en-US" sz="2000" b="1" dirty="0">
                <a:solidFill>
                  <a:schemeClr val="dk1"/>
                </a:solidFill>
                <a:latin typeface="Times New Roman"/>
                <a:ea typeface="Times New Roman"/>
                <a:cs typeface="Times New Roman"/>
                <a:sym typeface="Times New Roman"/>
              </a:rPr>
              <a:t> </a:t>
            </a:r>
            <a:r>
              <a:rPr lang="en-US" sz="2000" b="1" dirty="0" err="1">
                <a:solidFill>
                  <a:schemeClr val="dk1"/>
                </a:solidFill>
                <a:latin typeface="Times New Roman"/>
                <a:ea typeface="Times New Roman"/>
                <a:cs typeface="Times New Roman"/>
                <a:sym typeface="Times New Roman"/>
              </a:rPr>
              <a:t>gì</a:t>
            </a:r>
            <a:r>
              <a:rPr lang="en-US" sz="2000" b="1" dirty="0">
                <a:solidFill>
                  <a:schemeClr val="dk1"/>
                </a:solidFill>
                <a:latin typeface="Times New Roman"/>
                <a:ea typeface="Times New Roman"/>
                <a:cs typeface="Times New Roman"/>
                <a:sym typeface="Times New Roman"/>
              </a:rPr>
              <a:t>?</a:t>
            </a:r>
            <a:endParaRPr lang="vi-VN" sz="2000" b="1" dirty="0">
              <a:solidFill>
                <a:schemeClr val="dk1"/>
              </a:solidFill>
              <a:latin typeface="Times New Roman"/>
              <a:ea typeface="Times New Roman"/>
              <a:cs typeface="Times New Roman"/>
              <a:sym typeface="Times New Roman"/>
            </a:endParaRPr>
          </a:p>
          <a:p>
            <a:pPr lvl="0" algn="ctr"/>
            <a:endParaRPr lang="vi-VN" sz="2800" b="1" dirty="0">
              <a:solidFill>
                <a:schemeClr val="dk1"/>
              </a:solidFill>
              <a:latin typeface="Times New Roman"/>
              <a:ea typeface="Times New Roman"/>
              <a:cs typeface="Times New Roman"/>
              <a:sym typeface="Times New Roman"/>
            </a:endParaRPr>
          </a:p>
        </p:txBody>
      </p:sp>
      <p:sp>
        <p:nvSpPr>
          <p:cNvPr id="1723" name="Google Shape;1723;p55"/>
          <p:cNvSpPr txBox="1"/>
          <p:nvPr/>
        </p:nvSpPr>
        <p:spPr>
          <a:xfrm>
            <a:off x="2779713" y="3429065"/>
            <a:ext cx="5337175" cy="838075"/>
          </a:xfrm>
          <a:prstGeom prst="rect">
            <a:avLst/>
          </a:prstGeom>
          <a:noFill/>
          <a:ln>
            <a:noFill/>
          </a:ln>
        </p:spPr>
        <p:txBody>
          <a:bodyPr spcFirstLastPara="1" wrap="square" lIns="98425" tIns="49225" rIns="98425" bIns="49225" anchor="t" anchorCtr="0">
            <a:spAutoFit/>
          </a:bodyPr>
          <a:lstStyle/>
          <a:p>
            <a:pPr marL="0" marR="0" lvl="0" indent="0" algn="ctr" rtl="0">
              <a:spcBef>
                <a:spcPts val="0"/>
              </a:spcBef>
              <a:spcAft>
                <a:spcPts val="0"/>
              </a:spcAft>
              <a:buNone/>
            </a:pPr>
            <a:r>
              <a:rPr lang="en-US" sz="2400" dirty="0" err="1">
                <a:solidFill>
                  <a:schemeClr val="dk1"/>
                </a:solidFill>
                <a:latin typeface="Times New Roman"/>
                <a:ea typeface="Times New Roman"/>
                <a:cs typeface="Times New Roman"/>
                <a:sym typeface="Times New Roman"/>
              </a:rPr>
              <a:t>Bổ</a:t>
            </a:r>
            <a:r>
              <a:rPr lang="en-US" sz="2400" dirty="0">
                <a:solidFill>
                  <a:schemeClr val="dk1"/>
                </a:solidFill>
                <a:latin typeface="Times New Roman"/>
                <a:ea typeface="Times New Roman"/>
                <a:cs typeface="Times New Roman"/>
                <a:sym typeface="Times New Roman"/>
              </a:rPr>
              <a:t> sung ý </a:t>
            </a:r>
            <a:r>
              <a:rPr lang="en-US" sz="2400" dirty="0" err="1">
                <a:solidFill>
                  <a:schemeClr val="dk1"/>
                </a:solidFill>
                <a:latin typeface="Times New Roman"/>
                <a:ea typeface="Times New Roman"/>
                <a:cs typeface="Times New Roman"/>
                <a:sym typeface="Times New Roman"/>
              </a:rPr>
              <a:t>nghĩa</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cho</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câu</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và</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liên</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kết</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các</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câu</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văn</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trong</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đoạn</a:t>
            </a:r>
            <a:r>
              <a:rPr lang="en-US" sz="2400" dirty="0">
                <a:solidFill>
                  <a:schemeClr val="dk1"/>
                </a:solidFill>
                <a:latin typeface="Times New Roman"/>
                <a:ea typeface="Times New Roman"/>
                <a:cs typeface="Times New Roman"/>
                <a:sym typeface="Times New Roman"/>
              </a:rPr>
              <a:t>.</a:t>
            </a:r>
            <a:endParaRPr sz="2400" dirty="0">
              <a:solidFill>
                <a:srgbClr val="0000FF"/>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508635368"/>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20"/>
                                        </p:tgtEl>
                                        <p:attrNameLst>
                                          <p:attrName>style.visibility</p:attrName>
                                        </p:attrNameLst>
                                      </p:cBhvr>
                                      <p:to>
                                        <p:strVal val="visible"/>
                                      </p:to>
                                    </p:set>
                                    <p:animEffect transition="in" filter="fade">
                                      <p:cBhvr>
                                        <p:cTn id="7" dur="1000"/>
                                        <p:tgtEl>
                                          <p:spTgt spid="1720"/>
                                        </p:tgtEl>
                                      </p:cBhvr>
                                    </p:animEffect>
                                  </p:childTnLst>
                                </p:cTn>
                              </p:par>
                              <p:par>
                                <p:cTn id="8" presetID="10" presetClass="entr" presetSubtype="0" fill="hold" nodeType="withEffect">
                                  <p:stCondLst>
                                    <p:cond delay="0"/>
                                  </p:stCondLst>
                                  <p:childTnLst>
                                    <p:set>
                                      <p:cBhvr>
                                        <p:cTn id="9" dur="1" fill="hold">
                                          <p:stCondLst>
                                            <p:cond delay="0"/>
                                          </p:stCondLst>
                                        </p:cTn>
                                        <p:tgtEl>
                                          <p:spTgt spid="1722"/>
                                        </p:tgtEl>
                                        <p:attrNameLst>
                                          <p:attrName>style.visibility</p:attrName>
                                        </p:attrNameLst>
                                      </p:cBhvr>
                                      <p:to>
                                        <p:strVal val="visible"/>
                                      </p:to>
                                    </p:set>
                                    <p:animEffect transition="in" filter="fade">
                                      <p:cBhvr>
                                        <p:cTn id="10" dur="1000"/>
                                        <p:tgtEl>
                                          <p:spTgt spid="17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21"/>
                                        </p:tgtEl>
                                        <p:attrNameLst>
                                          <p:attrName>style.visibility</p:attrName>
                                        </p:attrNameLst>
                                      </p:cBhvr>
                                      <p:to>
                                        <p:strVal val="visible"/>
                                      </p:to>
                                    </p:set>
                                    <p:animEffect transition="in" filter="fade">
                                      <p:cBhvr>
                                        <p:cTn id="15" dur="500"/>
                                        <p:tgtEl>
                                          <p:spTgt spid="1721"/>
                                        </p:tgtEl>
                                      </p:cBhvr>
                                    </p:animEffect>
                                  </p:childTnLst>
                                </p:cTn>
                              </p:par>
                              <p:par>
                                <p:cTn id="16" presetID="10" presetClass="entr" presetSubtype="0" fill="hold" nodeType="withEffect">
                                  <p:stCondLst>
                                    <p:cond delay="0"/>
                                  </p:stCondLst>
                                  <p:childTnLst>
                                    <p:set>
                                      <p:cBhvr>
                                        <p:cTn id="17" dur="1" fill="hold">
                                          <p:stCondLst>
                                            <p:cond delay="0"/>
                                          </p:stCondLst>
                                        </p:cTn>
                                        <p:tgtEl>
                                          <p:spTgt spid="1723"/>
                                        </p:tgtEl>
                                        <p:attrNameLst>
                                          <p:attrName>style.visibility</p:attrName>
                                        </p:attrNameLst>
                                      </p:cBhvr>
                                      <p:to>
                                        <p:strVal val="visible"/>
                                      </p:to>
                                    </p:set>
                                    <p:animEffect transition="in" filter="fade">
                                      <p:cBhvr>
                                        <p:cTn id="18" dur="500"/>
                                        <p:tgtEl>
                                          <p:spTgt spid="1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717"/>
        <p:cNvGrpSpPr/>
        <p:nvPr/>
      </p:nvGrpSpPr>
      <p:grpSpPr>
        <a:xfrm>
          <a:off x="0" y="0"/>
          <a:ext cx="0" cy="0"/>
          <a:chOff x="0" y="0"/>
          <a:chExt cx="0" cy="0"/>
        </a:xfrm>
      </p:grpSpPr>
      <p:pic>
        <p:nvPicPr>
          <p:cNvPr id="1718" name="Google Shape;1718;p55" descr="C:\Users\ADMIN\Desktop\Untitlead (7).png"/>
          <p:cNvPicPr preferRelativeResize="0"/>
          <p:nvPr/>
        </p:nvPicPr>
        <p:blipFill rotWithShape="1">
          <a:blip r:embed="rId3">
            <a:alphaModFix/>
          </a:blip>
          <a:srcRect/>
          <a:stretch/>
        </p:blipFill>
        <p:spPr>
          <a:xfrm>
            <a:off x="422283" y="2971804"/>
            <a:ext cx="1700213" cy="1724025"/>
          </a:xfrm>
          <a:prstGeom prst="rect">
            <a:avLst/>
          </a:prstGeom>
          <a:noFill/>
          <a:ln>
            <a:noFill/>
          </a:ln>
        </p:spPr>
      </p:pic>
      <p:pic>
        <p:nvPicPr>
          <p:cNvPr id="1719" name="Google Shape;1719;p55" descr="C:\Users\ADMIN\Desktop\Untitlead (3).png"/>
          <p:cNvPicPr preferRelativeResize="0"/>
          <p:nvPr/>
        </p:nvPicPr>
        <p:blipFill rotWithShape="1">
          <a:blip r:embed="rId4">
            <a:alphaModFix/>
          </a:blip>
          <a:srcRect/>
          <a:stretch/>
        </p:blipFill>
        <p:spPr>
          <a:xfrm>
            <a:off x="381000" y="658865"/>
            <a:ext cx="1741488" cy="1716087"/>
          </a:xfrm>
          <a:prstGeom prst="rect">
            <a:avLst/>
          </a:prstGeom>
          <a:noFill/>
          <a:ln>
            <a:noFill/>
          </a:ln>
        </p:spPr>
      </p:pic>
      <p:pic>
        <p:nvPicPr>
          <p:cNvPr id="1720" name="Google Shape;1720;p55" descr="C:\Users\ADMIN\Desktop\crushed-ice-frame-white-background-5463669a2 (a2a).jpg"/>
          <p:cNvPicPr preferRelativeResize="0"/>
          <p:nvPr/>
        </p:nvPicPr>
        <p:blipFill rotWithShape="1">
          <a:blip r:embed="rId5">
            <a:alphaModFix/>
          </a:blip>
          <a:srcRect/>
          <a:stretch/>
        </p:blipFill>
        <p:spPr>
          <a:xfrm>
            <a:off x="2209801" y="405403"/>
            <a:ext cx="6477000" cy="2109251"/>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745"/>
              </a:srgbClr>
            </a:outerShdw>
          </a:effectLst>
        </p:spPr>
      </p:pic>
      <p:pic>
        <p:nvPicPr>
          <p:cNvPr id="1721" name="Google Shape;1721;p55" descr="C:\Users\ADMIN\Desktop\crushed-ice-frame-white-background-5463669a2 (a2a).jpg"/>
          <p:cNvPicPr preferRelativeResize="0"/>
          <p:nvPr/>
        </p:nvPicPr>
        <p:blipFill rotWithShape="1">
          <a:blip r:embed="rId5">
            <a:alphaModFix/>
          </a:blip>
          <a:srcRect/>
          <a:stretch/>
        </p:blipFill>
        <p:spPr>
          <a:xfrm>
            <a:off x="2209805" y="2819404"/>
            <a:ext cx="6489699" cy="2057399"/>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745"/>
              </a:srgbClr>
            </a:outerShdw>
          </a:effectLst>
        </p:spPr>
      </p:pic>
      <p:sp>
        <p:nvSpPr>
          <p:cNvPr id="1722" name="Google Shape;1722;p55"/>
          <p:cNvSpPr txBox="1"/>
          <p:nvPr/>
        </p:nvSpPr>
        <p:spPr>
          <a:xfrm>
            <a:off x="2880766" y="851490"/>
            <a:ext cx="5147775" cy="838075"/>
          </a:xfrm>
          <a:prstGeom prst="rect">
            <a:avLst/>
          </a:prstGeom>
          <a:noFill/>
          <a:ln>
            <a:noFill/>
          </a:ln>
        </p:spPr>
        <p:txBody>
          <a:bodyPr spcFirstLastPara="1" wrap="square" lIns="98425" tIns="49225" rIns="98425" bIns="49225" anchor="t" anchorCtr="0">
            <a:spAutoFit/>
          </a:bodyPr>
          <a:lstStyle/>
          <a:p>
            <a:pPr lvl="0" algn="ctr"/>
            <a:r>
              <a:rPr lang="en-US" sz="2000" b="1" dirty="0" err="1">
                <a:solidFill>
                  <a:schemeClr val="dk1"/>
                </a:solidFill>
                <a:latin typeface="Times New Roman"/>
                <a:ea typeface="Times New Roman"/>
                <a:cs typeface="Times New Roman"/>
                <a:sym typeface="Times New Roman"/>
              </a:rPr>
              <a:t>Câu</a:t>
            </a:r>
            <a:r>
              <a:rPr lang="en-US" sz="2000" b="1" dirty="0">
                <a:solidFill>
                  <a:schemeClr val="dk1"/>
                </a:solidFill>
                <a:latin typeface="Times New Roman"/>
                <a:ea typeface="Times New Roman"/>
                <a:cs typeface="Times New Roman"/>
                <a:sym typeface="Times New Roman"/>
              </a:rPr>
              <a:t> 8. </a:t>
            </a:r>
            <a:r>
              <a:rPr lang="en-US" sz="2000" b="1" dirty="0" err="1">
                <a:solidFill>
                  <a:schemeClr val="dk1"/>
                </a:solidFill>
                <a:latin typeface="Times New Roman"/>
                <a:ea typeface="Times New Roman"/>
                <a:cs typeface="Times New Roman"/>
                <a:sym typeface="Times New Roman"/>
              </a:rPr>
              <a:t>Kể</a:t>
            </a:r>
            <a:r>
              <a:rPr lang="en-US" sz="2000" b="1" dirty="0">
                <a:solidFill>
                  <a:schemeClr val="dk1"/>
                </a:solidFill>
                <a:latin typeface="Times New Roman"/>
                <a:ea typeface="Times New Roman"/>
                <a:cs typeface="Times New Roman"/>
                <a:sym typeface="Times New Roman"/>
              </a:rPr>
              <a:t> </a:t>
            </a:r>
            <a:r>
              <a:rPr lang="en-US" sz="2000" b="1" dirty="0" err="1">
                <a:solidFill>
                  <a:schemeClr val="dk1"/>
                </a:solidFill>
                <a:latin typeface="Times New Roman"/>
                <a:ea typeface="Times New Roman"/>
                <a:cs typeface="Times New Roman"/>
                <a:sym typeface="Times New Roman"/>
              </a:rPr>
              <a:t>tên</a:t>
            </a:r>
            <a:r>
              <a:rPr lang="en-US" sz="2000" b="1" dirty="0">
                <a:solidFill>
                  <a:schemeClr val="dk1"/>
                </a:solidFill>
                <a:latin typeface="Times New Roman"/>
                <a:ea typeface="Times New Roman"/>
                <a:cs typeface="Times New Roman"/>
                <a:sym typeface="Times New Roman"/>
              </a:rPr>
              <a:t> </a:t>
            </a:r>
            <a:r>
              <a:rPr lang="en-US" sz="2000" b="1" dirty="0" err="1">
                <a:solidFill>
                  <a:schemeClr val="dk1"/>
                </a:solidFill>
                <a:latin typeface="Times New Roman"/>
                <a:ea typeface="Times New Roman"/>
                <a:cs typeface="Times New Roman"/>
                <a:sym typeface="Times New Roman"/>
              </a:rPr>
              <a:t>các</a:t>
            </a:r>
            <a:r>
              <a:rPr lang="en-US" sz="2000" b="1" dirty="0">
                <a:solidFill>
                  <a:schemeClr val="dk1"/>
                </a:solidFill>
                <a:latin typeface="Times New Roman"/>
                <a:ea typeface="Times New Roman"/>
                <a:cs typeface="Times New Roman"/>
                <a:sym typeface="Times New Roman"/>
              </a:rPr>
              <a:t> </a:t>
            </a:r>
            <a:r>
              <a:rPr lang="en-US" sz="2000" b="1" dirty="0" err="1">
                <a:solidFill>
                  <a:schemeClr val="dk1"/>
                </a:solidFill>
                <a:latin typeface="Times New Roman"/>
                <a:ea typeface="Times New Roman"/>
                <a:cs typeface="Times New Roman"/>
                <a:sym typeface="Times New Roman"/>
              </a:rPr>
              <a:t>loại</a:t>
            </a:r>
            <a:r>
              <a:rPr lang="en-US" sz="2000" b="1" dirty="0">
                <a:solidFill>
                  <a:schemeClr val="dk1"/>
                </a:solidFill>
                <a:latin typeface="Times New Roman"/>
                <a:ea typeface="Times New Roman"/>
                <a:cs typeface="Times New Roman"/>
                <a:sym typeface="Times New Roman"/>
              </a:rPr>
              <a:t> </a:t>
            </a:r>
            <a:r>
              <a:rPr lang="en-US" sz="2000" b="1" dirty="0" err="1">
                <a:solidFill>
                  <a:schemeClr val="dk1"/>
                </a:solidFill>
                <a:latin typeface="Times New Roman"/>
                <a:ea typeface="Times New Roman"/>
                <a:cs typeface="Times New Roman"/>
                <a:sym typeface="Times New Roman"/>
              </a:rPr>
              <a:t>trạng</a:t>
            </a:r>
            <a:r>
              <a:rPr lang="en-US" sz="2000" b="1" dirty="0">
                <a:solidFill>
                  <a:schemeClr val="dk1"/>
                </a:solidFill>
                <a:latin typeface="Times New Roman"/>
                <a:ea typeface="Times New Roman"/>
                <a:cs typeface="Times New Roman"/>
                <a:sym typeface="Times New Roman"/>
              </a:rPr>
              <a:t> </a:t>
            </a:r>
            <a:r>
              <a:rPr lang="en-US" sz="2000" b="1" dirty="0" err="1">
                <a:solidFill>
                  <a:schemeClr val="dk1"/>
                </a:solidFill>
                <a:latin typeface="Times New Roman"/>
                <a:ea typeface="Times New Roman"/>
                <a:cs typeface="Times New Roman"/>
                <a:sym typeface="Times New Roman"/>
              </a:rPr>
              <a:t>ngữ</a:t>
            </a:r>
            <a:r>
              <a:rPr lang="en-US" sz="2000" b="1" dirty="0">
                <a:solidFill>
                  <a:schemeClr val="dk1"/>
                </a:solidFill>
                <a:latin typeface="Times New Roman"/>
                <a:ea typeface="Times New Roman"/>
                <a:cs typeface="Times New Roman"/>
                <a:sym typeface="Times New Roman"/>
              </a:rPr>
              <a:t> </a:t>
            </a:r>
            <a:r>
              <a:rPr lang="en-US" sz="2000" b="1" dirty="0" err="1">
                <a:solidFill>
                  <a:schemeClr val="dk1"/>
                </a:solidFill>
                <a:latin typeface="Times New Roman"/>
                <a:ea typeface="Times New Roman"/>
                <a:cs typeface="Times New Roman"/>
                <a:sym typeface="Times New Roman"/>
              </a:rPr>
              <a:t>mà</a:t>
            </a:r>
            <a:r>
              <a:rPr lang="en-US" sz="2000" b="1" dirty="0">
                <a:solidFill>
                  <a:schemeClr val="dk1"/>
                </a:solidFill>
                <a:latin typeface="Times New Roman"/>
                <a:ea typeface="Times New Roman"/>
                <a:cs typeface="Times New Roman"/>
                <a:sym typeface="Times New Roman"/>
              </a:rPr>
              <a:t> </a:t>
            </a:r>
            <a:r>
              <a:rPr lang="en-US" sz="2000" b="1" dirty="0" err="1">
                <a:solidFill>
                  <a:schemeClr val="dk1"/>
                </a:solidFill>
                <a:latin typeface="Times New Roman"/>
                <a:ea typeface="Times New Roman"/>
                <a:cs typeface="Times New Roman"/>
                <a:sym typeface="Times New Roman"/>
              </a:rPr>
              <a:t>em</a:t>
            </a:r>
            <a:r>
              <a:rPr lang="en-US" sz="2000" b="1" dirty="0">
                <a:solidFill>
                  <a:schemeClr val="dk1"/>
                </a:solidFill>
                <a:latin typeface="Times New Roman"/>
                <a:ea typeface="Times New Roman"/>
                <a:cs typeface="Times New Roman"/>
                <a:sym typeface="Times New Roman"/>
              </a:rPr>
              <a:t> </a:t>
            </a:r>
            <a:r>
              <a:rPr lang="en-US" sz="2000" b="1" dirty="0" err="1">
                <a:solidFill>
                  <a:schemeClr val="dk1"/>
                </a:solidFill>
                <a:latin typeface="Times New Roman"/>
                <a:ea typeface="Times New Roman"/>
                <a:cs typeface="Times New Roman"/>
                <a:sym typeface="Times New Roman"/>
              </a:rPr>
              <a:t>biết</a:t>
            </a:r>
            <a:r>
              <a:rPr lang="en-US" sz="2000" b="1" dirty="0">
                <a:solidFill>
                  <a:schemeClr val="dk1"/>
                </a:solidFill>
                <a:latin typeface="Times New Roman"/>
                <a:ea typeface="Times New Roman"/>
                <a:cs typeface="Times New Roman"/>
                <a:sym typeface="Times New Roman"/>
              </a:rPr>
              <a:t>?</a:t>
            </a:r>
            <a:endParaRPr lang="vi-VN" sz="2000" b="1" dirty="0">
              <a:solidFill>
                <a:schemeClr val="dk1"/>
              </a:solidFill>
              <a:latin typeface="Times New Roman"/>
              <a:ea typeface="Times New Roman"/>
              <a:cs typeface="Times New Roman"/>
              <a:sym typeface="Times New Roman"/>
            </a:endParaRPr>
          </a:p>
          <a:p>
            <a:pPr lvl="0" algn="ctr"/>
            <a:endParaRPr lang="vi-VN" sz="2800" b="1" dirty="0">
              <a:solidFill>
                <a:schemeClr val="dk1"/>
              </a:solidFill>
              <a:latin typeface="Times New Roman"/>
              <a:ea typeface="Times New Roman"/>
              <a:cs typeface="Times New Roman"/>
              <a:sym typeface="Times New Roman"/>
            </a:endParaRPr>
          </a:p>
        </p:txBody>
      </p:sp>
      <p:sp>
        <p:nvSpPr>
          <p:cNvPr id="1723" name="Google Shape;1723;p55"/>
          <p:cNvSpPr txBox="1"/>
          <p:nvPr/>
        </p:nvSpPr>
        <p:spPr>
          <a:xfrm>
            <a:off x="2779713" y="3429065"/>
            <a:ext cx="5337175" cy="838075"/>
          </a:xfrm>
          <a:prstGeom prst="rect">
            <a:avLst/>
          </a:prstGeom>
          <a:noFill/>
          <a:ln>
            <a:noFill/>
          </a:ln>
        </p:spPr>
        <p:txBody>
          <a:bodyPr spcFirstLastPara="1" wrap="square" lIns="98425" tIns="49225" rIns="98425" bIns="49225" anchor="t" anchorCtr="0">
            <a:spAutoFit/>
          </a:bodyPr>
          <a:lstStyle/>
          <a:p>
            <a:pPr marL="0" marR="0" lvl="0" indent="0" algn="ctr" rtl="0">
              <a:spcBef>
                <a:spcPts val="0"/>
              </a:spcBef>
              <a:spcAft>
                <a:spcPts val="0"/>
              </a:spcAft>
              <a:buNone/>
            </a:pPr>
            <a:r>
              <a:rPr lang="en-US" sz="2400" dirty="0" err="1">
                <a:solidFill>
                  <a:schemeClr val="dk1"/>
                </a:solidFill>
                <a:latin typeface="Times New Roman"/>
                <a:ea typeface="Times New Roman"/>
                <a:cs typeface="Times New Roman"/>
                <a:sym typeface="Times New Roman"/>
              </a:rPr>
              <a:t>Trạng</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ngữ</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chỉ</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thời</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gian</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mục</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đích</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nguyên</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nhân</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điều</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kiện</a:t>
            </a:r>
            <a:r>
              <a:rPr lang="en-US" sz="2400" dirty="0">
                <a:solidFill>
                  <a:schemeClr val="dk1"/>
                </a:solidFill>
                <a:latin typeface="Times New Roman"/>
                <a:ea typeface="Times New Roman"/>
                <a:cs typeface="Times New Roman"/>
                <a:sym typeface="Times New Roman"/>
              </a:rPr>
              <a:t>…..</a:t>
            </a:r>
            <a:endParaRPr sz="2400" dirty="0">
              <a:solidFill>
                <a:srgbClr val="0000FF"/>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890686309"/>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20"/>
                                        </p:tgtEl>
                                        <p:attrNameLst>
                                          <p:attrName>style.visibility</p:attrName>
                                        </p:attrNameLst>
                                      </p:cBhvr>
                                      <p:to>
                                        <p:strVal val="visible"/>
                                      </p:to>
                                    </p:set>
                                    <p:animEffect transition="in" filter="fade">
                                      <p:cBhvr>
                                        <p:cTn id="7" dur="1000"/>
                                        <p:tgtEl>
                                          <p:spTgt spid="1720"/>
                                        </p:tgtEl>
                                      </p:cBhvr>
                                    </p:animEffect>
                                  </p:childTnLst>
                                </p:cTn>
                              </p:par>
                              <p:par>
                                <p:cTn id="8" presetID="10" presetClass="entr" presetSubtype="0" fill="hold" nodeType="withEffect">
                                  <p:stCondLst>
                                    <p:cond delay="0"/>
                                  </p:stCondLst>
                                  <p:childTnLst>
                                    <p:set>
                                      <p:cBhvr>
                                        <p:cTn id="9" dur="1" fill="hold">
                                          <p:stCondLst>
                                            <p:cond delay="0"/>
                                          </p:stCondLst>
                                        </p:cTn>
                                        <p:tgtEl>
                                          <p:spTgt spid="1722"/>
                                        </p:tgtEl>
                                        <p:attrNameLst>
                                          <p:attrName>style.visibility</p:attrName>
                                        </p:attrNameLst>
                                      </p:cBhvr>
                                      <p:to>
                                        <p:strVal val="visible"/>
                                      </p:to>
                                    </p:set>
                                    <p:animEffect transition="in" filter="fade">
                                      <p:cBhvr>
                                        <p:cTn id="10" dur="1000"/>
                                        <p:tgtEl>
                                          <p:spTgt spid="17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21"/>
                                        </p:tgtEl>
                                        <p:attrNameLst>
                                          <p:attrName>style.visibility</p:attrName>
                                        </p:attrNameLst>
                                      </p:cBhvr>
                                      <p:to>
                                        <p:strVal val="visible"/>
                                      </p:to>
                                    </p:set>
                                    <p:animEffect transition="in" filter="fade">
                                      <p:cBhvr>
                                        <p:cTn id="15" dur="500"/>
                                        <p:tgtEl>
                                          <p:spTgt spid="1721"/>
                                        </p:tgtEl>
                                      </p:cBhvr>
                                    </p:animEffect>
                                  </p:childTnLst>
                                </p:cTn>
                              </p:par>
                              <p:par>
                                <p:cTn id="16" presetID="10" presetClass="entr" presetSubtype="0" fill="hold" nodeType="withEffect">
                                  <p:stCondLst>
                                    <p:cond delay="0"/>
                                  </p:stCondLst>
                                  <p:childTnLst>
                                    <p:set>
                                      <p:cBhvr>
                                        <p:cTn id="17" dur="1" fill="hold">
                                          <p:stCondLst>
                                            <p:cond delay="0"/>
                                          </p:stCondLst>
                                        </p:cTn>
                                        <p:tgtEl>
                                          <p:spTgt spid="1723"/>
                                        </p:tgtEl>
                                        <p:attrNameLst>
                                          <p:attrName>style.visibility</p:attrName>
                                        </p:attrNameLst>
                                      </p:cBhvr>
                                      <p:to>
                                        <p:strVal val="visible"/>
                                      </p:to>
                                    </p:set>
                                    <p:animEffect transition="in" filter="fade">
                                      <p:cBhvr>
                                        <p:cTn id="18" dur="500"/>
                                        <p:tgtEl>
                                          <p:spTgt spid="1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728"/>
        <p:cNvGrpSpPr/>
        <p:nvPr/>
      </p:nvGrpSpPr>
      <p:grpSpPr>
        <a:xfrm>
          <a:off x="0" y="0"/>
          <a:ext cx="0" cy="0"/>
          <a:chOff x="0" y="0"/>
          <a:chExt cx="0" cy="0"/>
        </a:xfrm>
      </p:grpSpPr>
      <p:pic>
        <p:nvPicPr>
          <p:cNvPr id="1729" name="Google Shape;1729;p56"/>
          <p:cNvPicPr preferRelativeResize="0"/>
          <p:nvPr/>
        </p:nvPicPr>
        <p:blipFill rotWithShape="1">
          <a:blip r:embed="rId3">
            <a:alphaModFix/>
          </a:blip>
          <a:srcRect/>
          <a:stretch/>
        </p:blipFill>
        <p:spPr>
          <a:xfrm>
            <a:off x="0" y="-15776"/>
            <a:ext cx="9144000" cy="6873776"/>
          </a:xfrm>
          <a:prstGeom prst="rect">
            <a:avLst/>
          </a:prstGeom>
          <a:noFill/>
          <a:ln>
            <a:noFill/>
          </a:ln>
        </p:spPr>
      </p:pic>
      <p:pic>
        <p:nvPicPr>
          <p:cNvPr id="1730" name="Google Shape;1730;p56"/>
          <p:cNvPicPr preferRelativeResize="0"/>
          <p:nvPr/>
        </p:nvPicPr>
        <p:blipFill rotWithShape="1">
          <a:blip r:embed="rId4">
            <a:alphaModFix/>
          </a:blip>
          <a:srcRect l="5680" t="10694" r="14558" b="12834"/>
          <a:stretch/>
        </p:blipFill>
        <p:spPr>
          <a:xfrm>
            <a:off x="4224171" y="1131521"/>
            <a:ext cx="5057639" cy="5040984"/>
          </a:xfrm>
          <a:prstGeom prst="rect">
            <a:avLst/>
          </a:prstGeom>
          <a:noFill/>
          <a:ln>
            <a:noFill/>
          </a:ln>
        </p:spPr>
      </p:pic>
      <p:pic>
        <p:nvPicPr>
          <p:cNvPr id="1731" name="Google Shape;1731;p56"/>
          <p:cNvPicPr preferRelativeResize="0"/>
          <p:nvPr/>
        </p:nvPicPr>
        <p:blipFill rotWithShape="1">
          <a:blip r:embed="rId5">
            <a:alphaModFix/>
          </a:blip>
          <a:srcRect r="86061" b="62667"/>
          <a:stretch/>
        </p:blipFill>
        <p:spPr>
          <a:xfrm>
            <a:off x="0" y="291817"/>
            <a:ext cx="2331720" cy="2385226"/>
          </a:xfrm>
          <a:prstGeom prst="rect">
            <a:avLst/>
          </a:prstGeom>
          <a:noFill/>
          <a:ln>
            <a:noFill/>
          </a:ln>
        </p:spPr>
      </p:pic>
      <p:pic>
        <p:nvPicPr>
          <p:cNvPr id="1732" name="Google Shape;1732;p56"/>
          <p:cNvPicPr preferRelativeResize="0"/>
          <p:nvPr/>
        </p:nvPicPr>
        <p:blipFill rotWithShape="1">
          <a:blip r:embed="rId5">
            <a:alphaModFix/>
          </a:blip>
          <a:srcRect t="49498" r="78939"/>
          <a:stretch/>
        </p:blipFill>
        <p:spPr>
          <a:xfrm rot="-877060">
            <a:off x="-146247" y="2714666"/>
            <a:ext cx="5387411" cy="4934153"/>
          </a:xfrm>
          <a:prstGeom prst="rect">
            <a:avLst/>
          </a:prstGeom>
          <a:noFill/>
          <a:ln>
            <a:noFill/>
          </a:ln>
        </p:spPr>
      </p:pic>
      <p:pic>
        <p:nvPicPr>
          <p:cNvPr id="1733" name="Google Shape;1733;p56"/>
          <p:cNvPicPr preferRelativeResize="0"/>
          <p:nvPr/>
        </p:nvPicPr>
        <p:blipFill rotWithShape="1">
          <a:blip r:embed="rId5">
            <a:alphaModFix/>
          </a:blip>
          <a:srcRect l="68030" r="14999" b="54204"/>
          <a:stretch/>
        </p:blipFill>
        <p:spPr>
          <a:xfrm>
            <a:off x="6720371" y="604679"/>
            <a:ext cx="2481603" cy="2557922"/>
          </a:xfrm>
          <a:prstGeom prst="rect">
            <a:avLst/>
          </a:prstGeom>
          <a:noFill/>
          <a:ln>
            <a:noFill/>
          </a:ln>
        </p:spPr>
      </p:pic>
      <p:pic>
        <p:nvPicPr>
          <p:cNvPr id="1734" name="Google Shape;1734;p56"/>
          <p:cNvPicPr preferRelativeResize="0"/>
          <p:nvPr/>
        </p:nvPicPr>
        <p:blipFill rotWithShape="1">
          <a:blip r:embed="rId6">
            <a:alphaModFix/>
          </a:blip>
          <a:srcRect t="9905" r="71460" b="70286"/>
          <a:stretch/>
        </p:blipFill>
        <p:spPr>
          <a:xfrm>
            <a:off x="2277907" y="439428"/>
            <a:ext cx="1643342" cy="1520868"/>
          </a:xfrm>
          <a:prstGeom prst="rect">
            <a:avLst/>
          </a:prstGeom>
          <a:noFill/>
          <a:ln>
            <a:noFill/>
          </a:ln>
        </p:spPr>
      </p:pic>
      <p:pic>
        <p:nvPicPr>
          <p:cNvPr id="1735" name="Google Shape;1735;p56"/>
          <p:cNvPicPr preferRelativeResize="0"/>
          <p:nvPr/>
        </p:nvPicPr>
        <p:blipFill rotWithShape="1">
          <a:blip r:embed="rId6">
            <a:alphaModFix/>
          </a:blip>
          <a:srcRect l="83658" t="36888" b="49777"/>
          <a:stretch/>
        </p:blipFill>
        <p:spPr>
          <a:xfrm>
            <a:off x="2398732" y="2971800"/>
            <a:ext cx="840545" cy="914400"/>
          </a:xfrm>
          <a:prstGeom prst="rect">
            <a:avLst/>
          </a:prstGeom>
          <a:noFill/>
          <a:ln>
            <a:noFill/>
          </a:ln>
        </p:spPr>
      </p:pic>
      <p:pic>
        <p:nvPicPr>
          <p:cNvPr id="1736" name="Google Shape;1736;p56"/>
          <p:cNvPicPr preferRelativeResize="0"/>
          <p:nvPr/>
        </p:nvPicPr>
        <p:blipFill rotWithShape="1">
          <a:blip r:embed="rId6">
            <a:alphaModFix/>
          </a:blip>
          <a:srcRect l="83658" t="36888" b="49777"/>
          <a:stretch/>
        </p:blipFill>
        <p:spPr>
          <a:xfrm>
            <a:off x="5506635" y="488658"/>
            <a:ext cx="840545" cy="914400"/>
          </a:xfrm>
          <a:prstGeom prst="rect">
            <a:avLst/>
          </a:prstGeom>
          <a:noFill/>
          <a:ln>
            <a:noFill/>
          </a:ln>
        </p:spPr>
      </p:pic>
      <p:pic>
        <p:nvPicPr>
          <p:cNvPr id="1737" name="Google Shape;1737;p56"/>
          <p:cNvPicPr preferRelativeResize="0"/>
          <p:nvPr/>
        </p:nvPicPr>
        <p:blipFill rotWithShape="1">
          <a:blip r:embed="rId5">
            <a:alphaModFix/>
          </a:blip>
          <a:srcRect l="12987" t="26830" r="75844" b="43247"/>
          <a:stretch/>
        </p:blipFill>
        <p:spPr>
          <a:xfrm>
            <a:off x="979716" y="2455871"/>
            <a:ext cx="842554" cy="862149"/>
          </a:xfrm>
          <a:prstGeom prst="rect">
            <a:avLst/>
          </a:prstGeom>
          <a:noFill/>
          <a:ln>
            <a:noFill/>
          </a:ln>
        </p:spPr>
      </p:pic>
      <p:pic>
        <p:nvPicPr>
          <p:cNvPr id="1738" name="Google Shape;1738;p56"/>
          <p:cNvPicPr preferRelativeResize="0"/>
          <p:nvPr/>
        </p:nvPicPr>
        <p:blipFill rotWithShape="1">
          <a:blip r:embed="rId5">
            <a:alphaModFix/>
          </a:blip>
          <a:srcRect l="59741" r="30649" b="68635"/>
          <a:stretch/>
        </p:blipFill>
        <p:spPr>
          <a:xfrm>
            <a:off x="4506686" y="1682751"/>
            <a:ext cx="724989" cy="903696"/>
          </a:xfrm>
          <a:prstGeom prst="rect">
            <a:avLst/>
          </a:prstGeom>
          <a:noFill/>
          <a:ln>
            <a:noFill/>
          </a:ln>
        </p:spPr>
      </p:pic>
      <p:pic>
        <p:nvPicPr>
          <p:cNvPr id="1739" name="Google Shape;1739;p56"/>
          <p:cNvPicPr preferRelativeResize="0"/>
          <p:nvPr/>
        </p:nvPicPr>
        <p:blipFill rotWithShape="1">
          <a:blip r:embed="rId6">
            <a:alphaModFix/>
          </a:blip>
          <a:srcRect b="90000"/>
          <a:stretch/>
        </p:blipFill>
        <p:spPr>
          <a:xfrm>
            <a:off x="0" y="-34595"/>
            <a:ext cx="9144000" cy="685800"/>
          </a:xfrm>
          <a:prstGeom prst="rect">
            <a:avLst/>
          </a:prstGeom>
          <a:noFill/>
          <a:ln>
            <a:noFill/>
          </a:ln>
        </p:spPr>
      </p:pic>
      <p:pic>
        <p:nvPicPr>
          <p:cNvPr id="1740" name="Google Shape;1740;p56"/>
          <p:cNvPicPr preferRelativeResize="0"/>
          <p:nvPr/>
        </p:nvPicPr>
        <p:blipFill rotWithShape="1">
          <a:blip r:embed="rId5">
            <a:alphaModFix/>
          </a:blip>
          <a:srcRect l="63117" t="50406" r="27013" b="6978"/>
          <a:stretch/>
        </p:blipFill>
        <p:spPr>
          <a:xfrm>
            <a:off x="5806676" y="4285410"/>
            <a:ext cx="744583" cy="1227908"/>
          </a:xfrm>
          <a:prstGeom prst="rect">
            <a:avLst/>
          </a:prstGeom>
          <a:noFill/>
          <a:ln>
            <a:noFill/>
          </a:ln>
        </p:spPr>
      </p:pic>
      <p:pic>
        <p:nvPicPr>
          <p:cNvPr id="1741" name="Google Shape;1741;p56"/>
          <p:cNvPicPr preferRelativeResize="0"/>
          <p:nvPr/>
        </p:nvPicPr>
        <p:blipFill rotWithShape="1">
          <a:blip r:embed="rId5">
            <a:alphaModFix/>
          </a:blip>
          <a:srcRect l="59741" r="30649" b="68635"/>
          <a:stretch/>
        </p:blipFill>
        <p:spPr>
          <a:xfrm>
            <a:off x="3921248" y="5489372"/>
            <a:ext cx="724989" cy="903696"/>
          </a:xfrm>
          <a:prstGeom prst="rect">
            <a:avLst/>
          </a:prstGeom>
          <a:noFill/>
          <a:ln>
            <a:noFill/>
          </a:ln>
        </p:spPr>
      </p:pic>
      <p:pic>
        <p:nvPicPr>
          <p:cNvPr id="1742" name="Google Shape;1742;p56"/>
          <p:cNvPicPr preferRelativeResize="0"/>
          <p:nvPr/>
        </p:nvPicPr>
        <p:blipFill rotWithShape="1">
          <a:blip r:embed="rId5">
            <a:alphaModFix/>
          </a:blip>
          <a:srcRect l="12987" t="26830" r="75844" b="43247"/>
          <a:stretch/>
        </p:blipFill>
        <p:spPr>
          <a:xfrm>
            <a:off x="3264084" y="1887650"/>
            <a:ext cx="842554" cy="862149"/>
          </a:xfrm>
          <a:prstGeom prst="rect">
            <a:avLst/>
          </a:prstGeom>
          <a:noFill/>
          <a:ln>
            <a:noFill/>
          </a:ln>
        </p:spPr>
      </p:pic>
      <p:pic>
        <p:nvPicPr>
          <p:cNvPr id="1743" name="Google Shape;1743;p56"/>
          <p:cNvPicPr preferRelativeResize="0"/>
          <p:nvPr/>
        </p:nvPicPr>
        <p:blipFill rotWithShape="1">
          <a:blip r:embed="rId7">
            <a:alphaModFix/>
          </a:blip>
          <a:srcRect l="83658" t="36888" b="49777"/>
          <a:stretch/>
        </p:blipFill>
        <p:spPr>
          <a:xfrm>
            <a:off x="4179112" y="4768477"/>
            <a:ext cx="518618" cy="564187"/>
          </a:xfrm>
          <a:prstGeom prst="rect">
            <a:avLst/>
          </a:prstGeom>
          <a:noFill/>
          <a:ln>
            <a:noFill/>
          </a:ln>
        </p:spPr>
      </p:pic>
      <p:pic>
        <p:nvPicPr>
          <p:cNvPr id="1744" name="Google Shape;1744;p56"/>
          <p:cNvPicPr preferRelativeResize="0"/>
          <p:nvPr/>
        </p:nvPicPr>
        <p:blipFill rotWithShape="1">
          <a:blip r:embed="rId5">
            <a:alphaModFix/>
          </a:blip>
          <a:srcRect l="59741" r="30649" b="68635"/>
          <a:stretch/>
        </p:blipFill>
        <p:spPr>
          <a:xfrm>
            <a:off x="-102626" y="4273286"/>
            <a:ext cx="1176742" cy="1466804"/>
          </a:xfrm>
          <a:prstGeom prst="rect">
            <a:avLst/>
          </a:prstGeom>
          <a:noFill/>
          <a:ln>
            <a:noFill/>
          </a:ln>
        </p:spPr>
      </p:pic>
      <p:pic>
        <p:nvPicPr>
          <p:cNvPr id="1745" name="Google Shape;1745;p56"/>
          <p:cNvPicPr preferRelativeResize="0"/>
          <p:nvPr/>
        </p:nvPicPr>
        <p:blipFill rotWithShape="1">
          <a:blip r:embed="rId6">
            <a:alphaModFix/>
          </a:blip>
          <a:srcRect b="90000"/>
          <a:stretch/>
        </p:blipFill>
        <p:spPr>
          <a:xfrm rot="10800000">
            <a:off x="0" y="6136633"/>
            <a:ext cx="9144000" cy="685800"/>
          </a:xfrm>
          <a:prstGeom prst="rect">
            <a:avLst/>
          </a:prstGeom>
          <a:noFill/>
          <a:ln>
            <a:noFill/>
          </a:ln>
        </p:spPr>
      </p:pic>
      <p:sp>
        <p:nvSpPr>
          <p:cNvPr id="1746" name="Google Shape;1746;p56"/>
          <p:cNvSpPr txBox="1"/>
          <p:nvPr/>
        </p:nvSpPr>
        <p:spPr>
          <a:xfrm rot="-958062">
            <a:off x="4687749" y="3177272"/>
            <a:ext cx="4033594" cy="86177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0" b="1">
                <a:solidFill>
                  <a:srgbClr val="2F5496"/>
                </a:solidFill>
                <a:latin typeface="Times New Roman"/>
                <a:ea typeface="Times New Roman"/>
                <a:cs typeface="Times New Roman"/>
                <a:sym typeface="Times New Roman"/>
              </a:rPr>
              <a:t>VẬN DỤNG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736"/>
                                        </p:tgtEl>
                                        <p:attrNameLst>
                                          <p:attrName>style.visibility</p:attrName>
                                        </p:attrNameLst>
                                      </p:cBhvr>
                                      <p:to>
                                        <p:strVal val="visible"/>
                                      </p:to>
                                    </p:set>
                                    <p:anim calcmode="lin" valueType="num">
                                      <p:cBhvr additive="base">
                                        <p:cTn id="7" dur="500"/>
                                        <p:tgtEl>
                                          <p:spTgt spid="1736"/>
                                        </p:tgtEl>
                                        <p:attrNameLst>
                                          <p:attrName>ppt_w</p:attrName>
                                        </p:attrNameLst>
                                      </p:cBhvr>
                                      <p:tavLst>
                                        <p:tav tm="0">
                                          <p:val>
                                            <p:strVal val="0"/>
                                          </p:val>
                                        </p:tav>
                                        <p:tav tm="100000">
                                          <p:val>
                                            <p:strVal val="#ppt_w"/>
                                          </p:val>
                                        </p:tav>
                                      </p:tavLst>
                                    </p:anim>
                                    <p:anim calcmode="lin" valueType="num">
                                      <p:cBhvr additive="base">
                                        <p:cTn id="8" dur="500"/>
                                        <p:tgtEl>
                                          <p:spTgt spid="1736"/>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742"/>
                                        </p:tgtEl>
                                        <p:attrNameLst>
                                          <p:attrName>style.visibility</p:attrName>
                                        </p:attrNameLst>
                                      </p:cBhvr>
                                      <p:to>
                                        <p:strVal val="visible"/>
                                      </p:to>
                                    </p:set>
                                    <p:anim calcmode="lin" valueType="num">
                                      <p:cBhvr additive="base">
                                        <p:cTn id="11" dur="500"/>
                                        <p:tgtEl>
                                          <p:spTgt spid="1742"/>
                                        </p:tgtEl>
                                        <p:attrNameLst>
                                          <p:attrName>ppt_w</p:attrName>
                                        </p:attrNameLst>
                                      </p:cBhvr>
                                      <p:tavLst>
                                        <p:tav tm="0">
                                          <p:val>
                                            <p:strVal val="0"/>
                                          </p:val>
                                        </p:tav>
                                        <p:tav tm="100000">
                                          <p:val>
                                            <p:strVal val="#ppt_w"/>
                                          </p:val>
                                        </p:tav>
                                      </p:tavLst>
                                    </p:anim>
                                    <p:anim calcmode="lin" valueType="num">
                                      <p:cBhvr additive="base">
                                        <p:cTn id="12" dur="500"/>
                                        <p:tgtEl>
                                          <p:spTgt spid="1742"/>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737"/>
                                        </p:tgtEl>
                                        <p:attrNameLst>
                                          <p:attrName>style.visibility</p:attrName>
                                        </p:attrNameLst>
                                      </p:cBhvr>
                                      <p:to>
                                        <p:strVal val="visible"/>
                                      </p:to>
                                    </p:set>
                                    <p:anim calcmode="lin" valueType="num">
                                      <p:cBhvr additive="base">
                                        <p:cTn id="15" dur="500"/>
                                        <p:tgtEl>
                                          <p:spTgt spid="1737"/>
                                        </p:tgtEl>
                                        <p:attrNameLst>
                                          <p:attrName>ppt_w</p:attrName>
                                        </p:attrNameLst>
                                      </p:cBhvr>
                                      <p:tavLst>
                                        <p:tav tm="0">
                                          <p:val>
                                            <p:strVal val="0"/>
                                          </p:val>
                                        </p:tav>
                                        <p:tav tm="100000">
                                          <p:val>
                                            <p:strVal val="#ppt_w"/>
                                          </p:val>
                                        </p:tav>
                                      </p:tavLst>
                                    </p:anim>
                                    <p:anim calcmode="lin" valueType="num">
                                      <p:cBhvr additive="base">
                                        <p:cTn id="16" dur="500"/>
                                        <p:tgtEl>
                                          <p:spTgt spid="1737"/>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735"/>
                                        </p:tgtEl>
                                        <p:attrNameLst>
                                          <p:attrName>style.visibility</p:attrName>
                                        </p:attrNameLst>
                                      </p:cBhvr>
                                      <p:to>
                                        <p:strVal val="visible"/>
                                      </p:to>
                                    </p:set>
                                    <p:anim calcmode="lin" valueType="num">
                                      <p:cBhvr additive="base">
                                        <p:cTn id="19" dur="500"/>
                                        <p:tgtEl>
                                          <p:spTgt spid="1735"/>
                                        </p:tgtEl>
                                        <p:attrNameLst>
                                          <p:attrName>ppt_w</p:attrName>
                                        </p:attrNameLst>
                                      </p:cBhvr>
                                      <p:tavLst>
                                        <p:tav tm="0">
                                          <p:val>
                                            <p:strVal val="0"/>
                                          </p:val>
                                        </p:tav>
                                        <p:tav tm="100000">
                                          <p:val>
                                            <p:strVal val="#ppt_w"/>
                                          </p:val>
                                        </p:tav>
                                      </p:tavLst>
                                    </p:anim>
                                    <p:anim calcmode="lin" valueType="num">
                                      <p:cBhvr additive="base">
                                        <p:cTn id="20" dur="500"/>
                                        <p:tgtEl>
                                          <p:spTgt spid="1735"/>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1743"/>
                                        </p:tgtEl>
                                        <p:attrNameLst>
                                          <p:attrName>style.visibility</p:attrName>
                                        </p:attrNameLst>
                                      </p:cBhvr>
                                      <p:to>
                                        <p:strVal val="visible"/>
                                      </p:to>
                                    </p:set>
                                    <p:anim calcmode="lin" valueType="num">
                                      <p:cBhvr additive="base">
                                        <p:cTn id="23" dur="500"/>
                                        <p:tgtEl>
                                          <p:spTgt spid="1743"/>
                                        </p:tgtEl>
                                        <p:attrNameLst>
                                          <p:attrName>ppt_w</p:attrName>
                                        </p:attrNameLst>
                                      </p:cBhvr>
                                      <p:tavLst>
                                        <p:tav tm="0">
                                          <p:val>
                                            <p:strVal val="0"/>
                                          </p:val>
                                        </p:tav>
                                        <p:tav tm="100000">
                                          <p:val>
                                            <p:strVal val="#ppt_w"/>
                                          </p:val>
                                        </p:tav>
                                      </p:tavLst>
                                    </p:anim>
                                    <p:anim calcmode="lin" valueType="num">
                                      <p:cBhvr additive="base">
                                        <p:cTn id="24" dur="500"/>
                                        <p:tgtEl>
                                          <p:spTgt spid="1743"/>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1744"/>
                                        </p:tgtEl>
                                        <p:attrNameLst>
                                          <p:attrName>style.visibility</p:attrName>
                                        </p:attrNameLst>
                                      </p:cBhvr>
                                      <p:to>
                                        <p:strVal val="visible"/>
                                      </p:to>
                                    </p:set>
                                    <p:anim calcmode="lin" valueType="num">
                                      <p:cBhvr additive="base">
                                        <p:cTn id="27" dur="500"/>
                                        <p:tgtEl>
                                          <p:spTgt spid="1744"/>
                                        </p:tgtEl>
                                        <p:attrNameLst>
                                          <p:attrName>ppt_w</p:attrName>
                                        </p:attrNameLst>
                                      </p:cBhvr>
                                      <p:tavLst>
                                        <p:tav tm="0">
                                          <p:val>
                                            <p:strVal val="0"/>
                                          </p:val>
                                        </p:tav>
                                        <p:tav tm="100000">
                                          <p:val>
                                            <p:strVal val="#ppt_w"/>
                                          </p:val>
                                        </p:tav>
                                      </p:tavLst>
                                    </p:anim>
                                    <p:anim calcmode="lin" valueType="num">
                                      <p:cBhvr additive="base">
                                        <p:cTn id="28" dur="500"/>
                                        <p:tgtEl>
                                          <p:spTgt spid="1744"/>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1741"/>
                                        </p:tgtEl>
                                        <p:attrNameLst>
                                          <p:attrName>style.visibility</p:attrName>
                                        </p:attrNameLst>
                                      </p:cBhvr>
                                      <p:to>
                                        <p:strVal val="visible"/>
                                      </p:to>
                                    </p:set>
                                    <p:anim calcmode="lin" valueType="num">
                                      <p:cBhvr additive="base">
                                        <p:cTn id="31" dur="500"/>
                                        <p:tgtEl>
                                          <p:spTgt spid="1741"/>
                                        </p:tgtEl>
                                        <p:attrNameLst>
                                          <p:attrName>ppt_w</p:attrName>
                                        </p:attrNameLst>
                                      </p:cBhvr>
                                      <p:tavLst>
                                        <p:tav tm="0">
                                          <p:val>
                                            <p:strVal val="0"/>
                                          </p:val>
                                        </p:tav>
                                        <p:tav tm="100000">
                                          <p:val>
                                            <p:strVal val="#ppt_w"/>
                                          </p:val>
                                        </p:tav>
                                      </p:tavLst>
                                    </p:anim>
                                    <p:anim calcmode="lin" valueType="num">
                                      <p:cBhvr additive="base">
                                        <p:cTn id="32" dur="500"/>
                                        <p:tgtEl>
                                          <p:spTgt spid="1741"/>
                                        </p:tgtEl>
                                        <p:attrNameLst>
                                          <p:attrName>ppt_h</p:attrName>
                                        </p:attrNameLst>
                                      </p:cBhvr>
                                      <p:tavLst>
                                        <p:tav tm="0">
                                          <p:val>
                                            <p:str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1730"/>
                                        </p:tgtEl>
                                        <p:attrNameLst>
                                          <p:attrName>style.visibility</p:attrName>
                                        </p:attrNameLst>
                                      </p:cBhvr>
                                      <p:to>
                                        <p:strVal val="visible"/>
                                      </p:to>
                                    </p:set>
                                    <p:anim calcmode="lin" valueType="num">
                                      <p:cBhvr additive="base">
                                        <p:cTn id="35" dur="500"/>
                                        <p:tgtEl>
                                          <p:spTgt spid="1730"/>
                                        </p:tgtEl>
                                        <p:attrNameLst>
                                          <p:attrName>ppt_w</p:attrName>
                                        </p:attrNameLst>
                                      </p:cBhvr>
                                      <p:tavLst>
                                        <p:tav tm="0">
                                          <p:val>
                                            <p:strVal val="0"/>
                                          </p:val>
                                        </p:tav>
                                        <p:tav tm="100000">
                                          <p:val>
                                            <p:strVal val="#ppt_w"/>
                                          </p:val>
                                        </p:tav>
                                      </p:tavLst>
                                    </p:anim>
                                    <p:anim calcmode="lin" valueType="num">
                                      <p:cBhvr additive="base">
                                        <p:cTn id="36" dur="500"/>
                                        <p:tgtEl>
                                          <p:spTgt spid="1730"/>
                                        </p:tgtEl>
                                        <p:attrNameLst>
                                          <p:attrName>ppt_h</p:attrName>
                                        </p:attrNameLst>
                                      </p:cBhvr>
                                      <p:tavLst>
                                        <p:tav tm="0">
                                          <p:val>
                                            <p:str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1738"/>
                                        </p:tgtEl>
                                        <p:attrNameLst>
                                          <p:attrName>style.visibility</p:attrName>
                                        </p:attrNameLst>
                                      </p:cBhvr>
                                      <p:to>
                                        <p:strVal val="visible"/>
                                      </p:to>
                                    </p:set>
                                    <p:anim calcmode="lin" valueType="num">
                                      <p:cBhvr additive="base">
                                        <p:cTn id="39" dur="500"/>
                                        <p:tgtEl>
                                          <p:spTgt spid="1738"/>
                                        </p:tgtEl>
                                        <p:attrNameLst>
                                          <p:attrName>ppt_w</p:attrName>
                                        </p:attrNameLst>
                                      </p:cBhvr>
                                      <p:tavLst>
                                        <p:tav tm="0">
                                          <p:val>
                                            <p:strVal val="0"/>
                                          </p:val>
                                        </p:tav>
                                        <p:tav tm="100000">
                                          <p:val>
                                            <p:strVal val="#ppt_w"/>
                                          </p:val>
                                        </p:tav>
                                      </p:tavLst>
                                    </p:anim>
                                    <p:anim calcmode="lin" valueType="num">
                                      <p:cBhvr additive="base">
                                        <p:cTn id="40" dur="500"/>
                                        <p:tgtEl>
                                          <p:spTgt spid="1738"/>
                                        </p:tgtEl>
                                        <p:attrNameLst>
                                          <p:attrName>ppt_h</p:attrName>
                                        </p:attrNameLst>
                                      </p:cBhvr>
                                      <p:tavLst>
                                        <p:tav tm="0">
                                          <p:val>
                                            <p:strVal val="0"/>
                                          </p:val>
                                        </p:tav>
                                        <p:tav tm="100000">
                                          <p:val>
                                            <p:strVal val="#ppt_h"/>
                                          </p:val>
                                        </p:tav>
                                      </p:tavLst>
                                    </p:anim>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1732"/>
                                        </p:tgtEl>
                                        <p:attrNameLst>
                                          <p:attrName>style.visibility</p:attrName>
                                        </p:attrNameLst>
                                      </p:cBhvr>
                                      <p:to>
                                        <p:strVal val="visible"/>
                                      </p:to>
                                    </p:set>
                                    <p:animEffect transition="in" filter="fade">
                                      <p:cBhvr>
                                        <p:cTn id="44" dur="1000"/>
                                        <p:tgtEl>
                                          <p:spTgt spid="1732"/>
                                        </p:tgtEl>
                                      </p:cBhvr>
                                    </p:animEffect>
                                  </p:childTnLst>
                                </p:cTn>
                              </p:par>
                            </p:childTnLst>
                          </p:cTn>
                        </p:par>
                        <p:par>
                          <p:cTn id="45" fill="hold">
                            <p:stCondLst>
                              <p:cond delay="1500"/>
                            </p:stCondLst>
                            <p:childTnLst>
                              <p:par>
                                <p:cTn id="46" presetID="10" presetClass="entr" presetSubtype="0" fill="hold" nodeType="afterEffect">
                                  <p:stCondLst>
                                    <p:cond delay="0"/>
                                  </p:stCondLst>
                                  <p:childTnLst>
                                    <p:set>
                                      <p:cBhvr>
                                        <p:cTn id="47" dur="1" fill="hold">
                                          <p:stCondLst>
                                            <p:cond delay="0"/>
                                          </p:stCondLst>
                                        </p:cTn>
                                        <p:tgtEl>
                                          <p:spTgt spid="1731"/>
                                        </p:tgtEl>
                                        <p:attrNameLst>
                                          <p:attrName>style.visibility</p:attrName>
                                        </p:attrNameLst>
                                      </p:cBhvr>
                                      <p:to>
                                        <p:strVal val="visible"/>
                                      </p:to>
                                    </p:set>
                                    <p:animEffect transition="in" filter="fade">
                                      <p:cBhvr>
                                        <p:cTn id="48" dur="1000"/>
                                        <p:tgtEl>
                                          <p:spTgt spid="1731"/>
                                        </p:tgtEl>
                                      </p:cBhvr>
                                    </p:animEffect>
                                  </p:childTnLst>
                                </p:cTn>
                              </p:par>
                            </p:childTnLst>
                          </p:cTn>
                        </p:par>
                        <p:par>
                          <p:cTn id="49" fill="hold">
                            <p:stCondLst>
                              <p:cond delay="2500"/>
                            </p:stCondLst>
                            <p:childTnLst>
                              <p:par>
                                <p:cTn id="50" presetID="10" presetClass="entr" presetSubtype="0" fill="hold" nodeType="afterEffect">
                                  <p:stCondLst>
                                    <p:cond delay="0"/>
                                  </p:stCondLst>
                                  <p:childTnLst>
                                    <p:set>
                                      <p:cBhvr>
                                        <p:cTn id="51" dur="1" fill="hold">
                                          <p:stCondLst>
                                            <p:cond delay="0"/>
                                          </p:stCondLst>
                                        </p:cTn>
                                        <p:tgtEl>
                                          <p:spTgt spid="1733"/>
                                        </p:tgtEl>
                                        <p:attrNameLst>
                                          <p:attrName>style.visibility</p:attrName>
                                        </p:attrNameLst>
                                      </p:cBhvr>
                                      <p:to>
                                        <p:strVal val="visible"/>
                                      </p:to>
                                    </p:set>
                                    <p:animEffect transition="in" filter="fade">
                                      <p:cBhvr>
                                        <p:cTn id="52" dur="1000"/>
                                        <p:tgtEl>
                                          <p:spTgt spid="1733"/>
                                        </p:tgtEl>
                                      </p:cBhvr>
                                    </p:animEffect>
                                  </p:childTnLst>
                                </p:cTn>
                              </p:par>
                            </p:childTnLst>
                          </p:cTn>
                        </p:par>
                        <p:par>
                          <p:cTn id="53" fill="hold">
                            <p:stCondLst>
                              <p:cond delay="3500"/>
                            </p:stCondLst>
                            <p:childTnLst>
                              <p:par>
                                <p:cTn id="54" presetID="10" presetClass="entr" presetSubtype="0" fill="hold" nodeType="afterEffect">
                                  <p:stCondLst>
                                    <p:cond delay="0"/>
                                  </p:stCondLst>
                                  <p:childTnLst>
                                    <p:set>
                                      <p:cBhvr>
                                        <p:cTn id="55" dur="1" fill="hold">
                                          <p:stCondLst>
                                            <p:cond delay="0"/>
                                          </p:stCondLst>
                                        </p:cTn>
                                        <p:tgtEl>
                                          <p:spTgt spid="1734"/>
                                        </p:tgtEl>
                                        <p:attrNameLst>
                                          <p:attrName>style.visibility</p:attrName>
                                        </p:attrNameLst>
                                      </p:cBhvr>
                                      <p:to>
                                        <p:strVal val="visible"/>
                                      </p:to>
                                    </p:set>
                                    <p:animEffect transition="in" filter="fade">
                                      <p:cBhvr>
                                        <p:cTn id="56" dur="1000"/>
                                        <p:tgtEl>
                                          <p:spTgt spid="17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751"/>
        <p:cNvGrpSpPr/>
        <p:nvPr/>
      </p:nvGrpSpPr>
      <p:grpSpPr>
        <a:xfrm>
          <a:off x="0" y="0"/>
          <a:ext cx="0" cy="0"/>
          <a:chOff x="0" y="0"/>
          <a:chExt cx="0" cy="0"/>
        </a:xfrm>
      </p:grpSpPr>
      <p:pic>
        <p:nvPicPr>
          <p:cNvPr id="1752" name="Google Shape;1752;p57"/>
          <p:cNvPicPr preferRelativeResize="0"/>
          <p:nvPr/>
        </p:nvPicPr>
        <p:blipFill rotWithShape="1">
          <a:blip r:embed="rId3">
            <a:alphaModFix/>
          </a:blip>
          <a:srcRect/>
          <a:stretch/>
        </p:blipFill>
        <p:spPr>
          <a:xfrm>
            <a:off x="0" y="-15776"/>
            <a:ext cx="9144000" cy="6873776"/>
          </a:xfrm>
          <a:prstGeom prst="rect">
            <a:avLst/>
          </a:prstGeom>
          <a:noFill/>
          <a:ln>
            <a:noFill/>
          </a:ln>
        </p:spPr>
      </p:pic>
      <p:pic>
        <p:nvPicPr>
          <p:cNvPr id="1753" name="Google Shape;1753;p57"/>
          <p:cNvPicPr preferRelativeResize="0"/>
          <p:nvPr/>
        </p:nvPicPr>
        <p:blipFill rotWithShape="1">
          <a:blip r:embed="rId4">
            <a:alphaModFix/>
          </a:blip>
          <a:srcRect b="90000"/>
          <a:stretch/>
        </p:blipFill>
        <p:spPr>
          <a:xfrm>
            <a:off x="0" y="-34595"/>
            <a:ext cx="9144000" cy="685800"/>
          </a:xfrm>
          <a:prstGeom prst="rect">
            <a:avLst/>
          </a:prstGeom>
          <a:noFill/>
          <a:ln>
            <a:noFill/>
          </a:ln>
        </p:spPr>
      </p:pic>
      <p:pic>
        <p:nvPicPr>
          <p:cNvPr id="1754" name="Google Shape;1754;p57"/>
          <p:cNvPicPr preferRelativeResize="0"/>
          <p:nvPr/>
        </p:nvPicPr>
        <p:blipFill rotWithShape="1">
          <a:blip r:embed="rId4">
            <a:alphaModFix/>
          </a:blip>
          <a:srcRect b="90000"/>
          <a:stretch/>
        </p:blipFill>
        <p:spPr>
          <a:xfrm rot="10800000">
            <a:off x="0" y="6136633"/>
            <a:ext cx="9144000" cy="685800"/>
          </a:xfrm>
          <a:prstGeom prst="rect">
            <a:avLst/>
          </a:prstGeom>
          <a:noFill/>
          <a:ln>
            <a:noFill/>
          </a:ln>
        </p:spPr>
      </p:pic>
      <p:pic>
        <p:nvPicPr>
          <p:cNvPr id="1755" name="Google Shape;1755;p57"/>
          <p:cNvPicPr preferRelativeResize="0"/>
          <p:nvPr/>
        </p:nvPicPr>
        <p:blipFill rotWithShape="1">
          <a:blip r:embed="rId4">
            <a:alphaModFix/>
          </a:blip>
          <a:srcRect l="83658" t="36888" b="49777"/>
          <a:stretch/>
        </p:blipFill>
        <p:spPr>
          <a:xfrm>
            <a:off x="7000789" y="2458153"/>
            <a:ext cx="840545" cy="914400"/>
          </a:xfrm>
          <a:prstGeom prst="rect">
            <a:avLst/>
          </a:prstGeom>
          <a:noFill/>
          <a:ln>
            <a:noFill/>
          </a:ln>
        </p:spPr>
      </p:pic>
      <p:pic>
        <p:nvPicPr>
          <p:cNvPr id="1756" name="Google Shape;1756;p57"/>
          <p:cNvPicPr preferRelativeResize="0"/>
          <p:nvPr/>
        </p:nvPicPr>
        <p:blipFill rotWithShape="1">
          <a:blip r:embed="rId5">
            <a:alphaModFix/>
          </a:blip>
          <a:srcRect/>
          <a:stretch/>
        </p:blipFill>
        <p:spPr>
          <a:xfrm>
            <a:off x="1078858" y="537440"/>
            <a:ext cx="1641491" cy="1524132"/>
          </a:xfrm>
          <a:prstGeom prst="rect">
            <a:avLst/>
          </a:prstGeom>
          <a:noFill/>
          <a:ln>
            <a:noFill/>
          </a:ln>
        </p:spPr>
      </p:pic>
      <p:pic>
        <p:nvPicPr>
          <p:cNvPr id="1757" name="Google Shape;1757;p57"/>
          <p:cNvPicPr preferRelativeResize="0"/>
          <p:nvPr/>
        </p:nvPicPr>
        <p:blipFill rotWithShape="1">
          <a:blip r:embed="rId6">
            <a:alphaModFix/>
          </a:blip>
          <a:srcRect/>
          <a:stretch/>
        </p:blipFill>
        <p:spPr>
          <a:xfrm>
            <a:off x="3269363" y="1401239"/>
            <a:ext cx="603557" cy="658425"/>
          </a:xfrm>
          <a:prstGeom prst="rect">
            <a:avLst/>
          </a:prstGeom>
          <a:noFill/>
          <a:ln>
            <a:noFill/>
          </a:ln>
        </p:spPr>
      </p:pic>
      <p:pic>
        <p:nvPicPr>
          <p:cNvPr id="1758" name="Google Shape;1758;p57"/>
          <p:cNvPicPr preferRelativeResize="0"/>
          <p:nvPr/>
        </p:nvPicPr>
        <p:blipFill rotWithShape="1">
          <a:blip r:embed="rId7">
            <a:alphaModFix/>
          </a:blip>
          <a:srcRect/>
          <a:stretch/>
        </p:blipFill>
        <p:spPr>
          <a:xfrm>
            <a:off x="5335255" y="1297598"/>
            <a:ext cx="845894" cy="865707"/>
          </a:xfrm>
          <a:prstGeom prst="rect">
            <a:avLst/>
          </a:prstGeom>
          <a:noFill/>
          <a:ln>
            <a:noFill/>
          </a:ln>
        </p:spPr>
      </p:pic>
      <p:pic>
        <p:nvPicPr>
          <p:cNvPr id="1759" name="Google Shape;1759;p57"/>
          <p:cNvPicPr preferRelativeResize="0"/>
          <p:nvPr/>
        </p:nvPicPr>
        <p:blipFill rotWithShape="1">
          <a:blip r:embed="rId8">
            <a:alphaModFix/>
          </a:blip>
          <a:srcRect/>
          <a:stretch/>
        </p:blipFill>
        <p:spPr>
          <a:xfrm>
            <a:off x="6719770" y="603369"/>
            <a:ext cx="2482811" cy="2560542"/>
          </a:xfrm>
          <a:prstGeom prst="rect">
            <a:avLst/>
          </a:prstGeom>
          <a:noFill/>
          <a:ln>
            <a:noFill/>
          </a:ln>
        </p:spPr>
      </p:pic>
      <p:pic>
        <p:nvPicPr>
          <p:cNvPr id="1760" name="Google Shape;1760;p57"/>
          <p:cNvPicPr preferRelativeResize="0"/>
          <p:nvPr/>
        </p:nvPicPr>
        <p:blipFill rotWithShape="1">
          <a:blip r:embed="rId9">
            <a:alphaModFix/>
          </a:blip>
          <a:srcRect/>
          <a:stretch/>
        </p:blipFill>
        <p:spPr>
          <a:xfrm>
            <a:off x="6459743" y="4607526"/>
            <a:ext cx="521253" cy="566977"/>
          </a:xfrm>
          <a:prstGeom prst="rect">
            <a:avLst/>
          </a:prstGeom>
          <a:noFill/>
          <a:ln>
            <a:noFill/>
          </a:ln>
        </p:spPr>
      </p:pic>
      <p:pic>
        <p:nvPicPr>
          <p:cNvPr id="1761" name="Google Shape;1761;p57"/>
          <p:cNvPicPr preferRelativeResize="0"/>
          <p:nvPr/>
        </p:nvPicPr>
        <p:blipFill rotWithShape="1">
          <a:blip r:embed="rId10">
            <a:alphaModFix/>
          </a:blip>
          <a:srcRect/>
          <a:stretch/>
        </p:blipFill>
        <p:spPr>
          <a:xfrm>
            <a:off x="2997997" y="4254836"/>
            <a:ext cx="1175106" cy="1469263"/>
          </a:xfrm>
          <a:prstGeom prst="rect">
            <a:avLst/>
          </a:prstGeom>
          <a:noFill/>
          <a:ln>
            <a:noFill/>
          </a:ln>
        </p:spPr>
      </p:pic>
      <p:pic>
        <p:nvPicPr>
          <p:cNvPr id="1762" name="Google Shape;1762;p57"/>
          <p:cNvPicPr preferRelativeResize="0"/>
          <p:nvPr/>
        </p:nvPicPr>
        <p:blipFill rotWithShape="1">
          <a:blip r:embed="rId11">
            <a:alphaModFix/>
          </a:blip>
          <a:srcRect/>
          <a:stretch/>
        </p:blipFill>
        <p:spPr>
          <a:xfrm>
            <a:off x="1810593" y="2195314"/>
            <a:ext cx="841321" cy="865707"/>
          </a:xfrm>
          <a:prstGeom prst="rect">
            <a:avLst/>
          </a:prstGeom>
          <a:noFill/>
          <a:ln>
            <a:noFill/>
          </a:ln>
        </p:spPr>
      </p:pic>
      <p:pic>
        <p:nvPicPr>
          <p:cNvPr id="1763" name="Google Shape;1763;p57"/>
          <p:cNvPicPr preferRelativeResize="0"/>
          <p:nvPr/>
        </p:nvPicPr>
        <p:blipFill rotWithShape="1">
          <a:blip r:embed="rId12">
            <a:alphaModFix/>
          </a:blip>
          <a:srcRect/>
          <a:stretch/>
        </p:blipFill>
        <p:spPr>
          <a:xfrm>
            <a:off x="7731036" y="3614425"/>
            <a:ext cx="763590" cy="951058"/>
          </a:xfrm>
          <a:prstGeom prst="rect">
            <a:avLst/>
          </a:prstGeom>
          <a:noFill/>
          <a:ln>
            <a:noFill/>
          </a:ln>
        </p:spPr>
      </p:pic>
      <p:pic>
        <p:nvPicPr>
          <p:cNvPr id="1764" name="Google Shape;1764;p57"/>
          <p:cNvPicPr preferRelativeResize="0"/>
          <p:nvPr/>
        </p:nvPicPr>
        <p:blipFill rotWithShape="1">
          <a:blip r:embed="rId13">
            <a:alphaModFix/>
          </a:blip>
          <a:srcRect/>
          <a:stretch/>
        </p:blipFill>
        <p:spPr>
          <a:xfrm>
            <a:off x="82203" y="2608772"/>
            <a:ext cx="2469094" cy="4761389"/>
          </a:xfrm>
          <a:prstGeom prst="rect">
            <a:avLst/>
          </a:prstGeom>
          <a:noFill/>
          <a:ln>
            <a:noFill/>
          </a:ln>
        </p:spPr>
      </p:pic>
      <p:sp>
        <p:nvSpPr>
          <p:cNvPr id="1765" name="Google Shape;1765;p57"/>
          <p:cNvSpPr/>
          <p:nvPr/>
        </p:nvSpPr>
        <p:spPr>
          <a:xfrm>
            <a:off x="2438400" y="2588032"/>
            <a:ext cx="5181600" cy="1199682"/>
          </a:xfrm>
          <a:prstGeom prst="rect">
            <a:avLst/>
          </a:prstGeom>
          <a:noFill/>
          <a:ln>
            <a:noFill/>
          </a:ln>
        </p:spPr>
        <p:txBody>
          <a:bodyPr spcFirstLastPara="1" wrap="square" lIns="90775" tIns="45400" rIns="90775" bIns="45400" anchor="t" anchorCtr="0">
            <a:spAutoFit/>
          </a:bodyPr>
          <a:lstStyle/>
          <a:p>
            <a:pPr lvl="0" algn="just">
              <a:buClr>
                <a:srgbClr val="00B050"/>
              </a:buClr>
              <a:buSzPts val="2400"/>
            </a:pPr>
            <a:r>
              <a:rPr lang="en-US" sz="2400" b="1" i="0" u="none" strike="noStrike" cap="none" dirty="0">
                <a:solidFill>
                  <a:srgbClr val="00B050"/>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Viết</a:t>
            </a:r>
            <a:r>
              <a:rPr lang="en-US" sz="2400" b="1" dirty="0">
                <a:solidFill>
                  <a:schemeClr val="dk1"/>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đoạn</a:t>
            </a:r>
            <a:r>
              <a:rPr lang="en-US" sz="2400" b="1" dirty="0">
                <a:solidFill>
                  <a:schemeClr val="dk1"/>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văn</a:t>
            </a:r>
            <a:r>
              <a:rPr lang="en-US" sz="2400" b="1" dirty="0">
                <a:solidFill>
                  <a:schemeClr val="dk1"/>
                </a:solidFill>
                <a:latin typeface="Times New Roman"/>
                <a:ea typeface="Times New Roman"/>
                <a:cs typeface="Times New Roman"/>
                <a:sym typeface="Times New Roman"/>
              </a:rPr>
              <a:t>  (5-7 </a:t>
            </a:r>
            <a:r>
              <a:rPr lang="en-US" sz="2400" b="1" dirty="0" err="1">
                <a:solidFill>
                  <a:schemeClr val="dk1"/>
                </a:solidFill>
                <a:latin typeface="Times New Roman"/>
                <a:ea typeface="Times New Roman"/>
                <a:cs typeface="Times New Roman"/>
                <a:sym typeface="Times New Roman"/>
              </a:rPr>
              <a:t>câu</a:t>
            </a:r>
            <a:r>
              <a:rPr lang="en-US" sz="2400" b="1" dirty="0">
                <a:solidFill>
                  <a:schemeClr val="dk1"/>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tả</a:t>
            </a:r>
            <a:r>
              <a:rPr lang="en-US" sz="2400" b="1" dirty="0">
                <a:solidFill>
                  <a:schemeClr val="dk1"/>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cảnh</a:t>
            </a:r>
            <a:r>
              <a:rPr lang="en-US" sz="2400" b="1" dirty="0">
                <a:solidFill>
                  <a:schemeClr val="dk1"/>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thiên</a:t>
            </a:r>
            <a:r>
              <a:rPr lang="en-US" sz="2400" b="1" dirty="0">
                <a:solidFill>
                  <a:schemeClr val="dk1"/>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nhiên</a:t>
            </a:r>
            <a:r>
              <a:rPr lang="en-US" sz="2400" b="1" dirty="0">
                <a:solidFill>
                  <a:schemeClr val="dk1"/>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mùa</a:t>
            </a:r>
            <a:r>
              <a:rPr lang="en-US" sz="2400" b="1" dirty="0">
                <a:solidFill>
                  <a:schemeClr val="dk1"/>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xuân</a:t>
            </a:r>
            <a:r>
              <a:rPr lang="en-US" sz="2400" b="1" dirty="0">
                <a:solidFill>
                  <a:schemeClr val="dk1"/>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trong</a:t>
            </a:r>
            <a:r>
              <a:rPr lang="en-US" sz="2400" b="1" dirty="0">
                <a:solidFill>
                  <a:schemeClr val="dk1"/>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đoạn</a:t>
            </a:r>
            <a:r>
              <a:rPr lang="en-US" sz="2400" b="1" dirty="0">
                <a:solidFill>
                  <a:schemeClr val="dk1"/>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văn</a:t>
            </a:r>
            <a:r>
              <a:rPr lang="en-US" sz="2400" b="1" dirty="0">
                <a:solidFill>
                  <a:schemeClr val="dk1"/>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có</a:t>
            </a:r>
            <a:r>
              <a:rPr lang="en-US" sz="2400" b="1" dirty="0">
                <a:solidFill>
                  <a:schemeClr val="dk1"/>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sử</a:t>
            </a:r>
            <a:r>
              <a:rPr lang="en-US" sz="2400" b="1" dirty="0">
                <a:solidFill>
                  <a:schemeClr val="dk1"/>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dụng</a:t>
            </a:r>
            <a:r>
              <a:rPr lang="en-US" sz="2400" b="1" dirty="0">
                <a:solidFill>
                  <a:schemeClr val="dk1"/>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trạng</a:t>
            </a:r>
            <a:r>
              <a:rPr lang="en-US" sz="2400" b="1" dirty="0">
                <a:solidFill>
                  <a:schemeClr val="dk1"/>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ngữ</a:t>
            </a:r>
            <a:r>
              <a:rPr lang="en-US" sz="2400" b="1" dirty="0">
                <a:solidFill>
                  <a:schemeClr val="dk1"/>
                </a:solidFill>
                <a:latin typeface="Times New Roman"/>
                <a:ea typeface="Times New Roman"/>
                <a:cs typeface="Times New Roman"/>
                <a:sym typeface="Times New Roman"/>
              </a:rPr>
              <a:t>.</a:t>
            </a:r>
            <a:endParaRPr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64"/>
                                        </p:tgtEl>
                                        <p:attrNameLst>
                                          <p:attrName>style.visibility</p:attrName>
                                        </p:attrNameLst>
                                      </p:cBhvr>
                                      <p:to>
                                        <p:strVal val="visible"/>
                                      </p:to>
                                    </p:set>
                                    <p:animEffect transition="in" filter="fade">
                                      <p:cBhvr>
                                        <p:cTn id="7" dur="1000"/>
                                        <p:tgtEl>
                                          <p:spTgt spid="1764"/>
                                        </p:tgtEl>
                                      </p:cBhvr>
                                    </p:animEffect>
                                  </p:childTnLst>
                                </p:cTn>
                              </p:par>
                              <p:par>
                                <p:cTn id="8" presetID="10" presetClass="entr" presetSubtype="0" fill="hold" nodeType="withEffect">
                                  <p:stCondLst>
                                    <p:cond delay="0"/>
                                  </p:stCondLst>
                                  <p:childTnLst>
                                    <p:set>
                                      <p:cBhvr>
                                        <p:cTn id="9" dur="1" fill="hold">
                                          <p:stCondLst>
                                            <p:cond delay="0"/>
                                          </p:stCondLst>
                                        </p:cTn>
                                        <p:tgtEl>
                                          <p:spTgt spid="1756"/>
                                        </p:tgtEl>
                                        <p:attrNameLst>
                                          <p:attrName>style.visibility</p:attrName>
                                        </p:attrNameLst>
                                      </p:cBhvr>
                                      <p:to>
                                        <p:strVal val="visible"/>
                                      </p:to>
                                    </p:set>
                                    <p:animEffect transition="in" filter="fade">
                                      <p:cBhvr>
                                        <p:cTn id="10" dur="1000"/>
                                        <p:tgtEl>
                                          <p:spTgt spid="1756"/>
                                        </p:tgtEl>
                                      </p:cBhvr>
                                    </p:animEffect>
                                  </p:childTnLst>
                                </p:cTn>
                              </p:par>
                              <p:par>
                                <p:cTn id="11" presetID="10" presetClass="entr" presetSubtype="0" fill="hold" nodeType="withEffect">
                                  <p:stCondLst>
                                    <p:cond delay="0"/>
                                  </p:stCondLst>
                                  <p:childTnLst>
                                    <p:set>
                                      <p:cBhvr>
                                        <p:cTn id="12" dur="1" fill="hold">
                                          <p:stCondLst>
                                            <p:cond delay="0"/>
                                          </p:stCondLst>
                                        </p:cTn>
                                        <p:tgtEl>
                                          <p:spTgt spid="1759"/>
                                        </p:tgtEl>
                                        <p:attrNameLst>
                                          <p:attrName>style.visibility</p:attrName>
                                        </p:attrNameLst>
                                      </p:cBhvr>
                                      <p:to>
                                        <p:strVal val="visible"/>
                                      </p:to>
                                    </p:set>
                                    <p:animEffect transition="in" filter="fade">
                                      <p:cBhvr>
                                        <p:cTn id="13" dur="1000"/>
                                        <p:tgtEl>
                                          <p:spTgt spid="17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0"/>
        <p:cNvGrpSpPr/>
        <p:nvPr/>
      </p:nvGrpSpPr>
      <p:grpSpPr>
        <a:xfrm>
          <a:off x="0" y="0"/>
          <a:ext cx="0" cy="0"/>
          <a:chOff x="0" y="0"/>
          <a:chExt cx="0" cy="0"/>
        </a:xfrm>
      </p:grpSpPr>
      <p:pic>
        <p:nvPicPr>
          <p:cNvPr id="1031" name="Google Shape;1031;p11"/>
          <p:cNvPicPr preferRelativeResize="0"/>
          <p:nvPr/>
        </p:nvPicPr>
        <p:blipFill rotWithShape="1">
          <a:blip r:embed="rId3">
            <a:alphaModFix/>
          </a:blip>
          <a:srcRect l="68030" r="14999" b="54204"/>
          <a:stretch/>
        </p:blipFill>
        <p:spPr>
          <a:xfrm>
            <a:off x="7892249" y="5752729"/>
            <a:ext cx="1523556" cy="1039549"/>
          </a:xfrm>
          <a:prstGeom prst="rect">
            <a:avLst/>
          </a:prstGeom>
          <a:noFill/>
          <a:ln>
            <a:noFill/>
          </a:ln>
        </p:spPr>
      </p:pic>
      <p:pic>
        <p:nvPicPr>
          <p:cNvPr id="1032" name="Google Shape;1032;p11"/>
          <p:cNvPicPr preferRelativeResize="0"/>
          <p:nvPr/>
        </p:nvPicPr>
        <p:blipFill rotWithShape="1">
          <a:blip r:embed="rId4">
            <a:alphaModFix/>
          </a:blip>
          <a:srcRect l="83658" t="36888" b="49777"/>
          <a:stretch/>
        </p:blipFill>
        <p:spPr>
          <a:xfrm>
            <a:off x="114460" y="480442"/>
            <a:ext cx="840545" cy="914400"/>
          </a:xfrm>
          <a:prstGeom prst="rect">
            <a:avLst/>
          </a:prstGeom>
          <a:noFill/>
          <a:ln>
            <a:noFill/>
          </a:ln>
        </p:spPr>
      </p:pic>
      <p:pic>
        <p:nvPicPr>
          <p:cNvPr id="1033" name="Google Shape;1033;p11"/>
          <p:cNvPicPr preferRelativeResize="0"/>
          <p:nvPr/>
        </p:nvPicPr>
        <p:blipFill rotWithShape="1">
          <a:blip r:embed="rId4">
            <a:alphaModFix/>
          </a:blip>
          <a:srcRect l="83658" t="36888" b="49777"/>
          <a:stretch/>
        </p:blipFill>
        <p:spPr>
          <a:xfrm>
            <a:off x="7620026" y="488658"/>
            <a:ext cx="840545" cy="914400"/>
          </a:xfrm>
          <a:prstGeom prst="rect">
            <a:avLst/>
          </a:prstGeom>
          <a:noFill/>
          <a:ln>
            <a:noFill/>
          </a:ln>
        </p:spPr>
      </p:pic>
      <p:pic>
        <p:nvPicPr>
          <p:cNvPr id="1034" name="Google Shape;1034;p11"/>
          <p:cNvPicPr preferRelativeResize="0"/>
          <p:nvPr/>
        </p:nvPicPr>
        <p:blipFill rotWithShape="1">
          <a:blip r:embed="rId3">
            <a:alphaModFix/>
          </a:blip>
          <a:srcRect l="12987" t="26830" r="75844" b="43247"/>
          <a:stretch/>
        </p:blipFill>
        <p:spPr>
          <a:xfrm>
            <a:off x="137405" y="1359308"/>
            <a:ext cx="842554" cy="862149"/>
          </a:xfrm>
          <a:prstGeom prst="rect">
            <a:avLst/>
          </a:prstGeom>
          <a:noFill/>
          <a:ln>
            <a:noFill/>
          </a:ln>
        </p:spPr>
      </p:pic>
      <p:pic>
        <p:nvPicPr>
          <p:cNvPr id="1035" name="Google Shape;1035;p11"/>
          <p:cNvPicPr preferRelativeResize="0"/>
          <p:nvPr/>
        </p:nvPicPr>
        <p:blipFill rotWithShape="1">
          <a:blip r:embed="rId3">
            <a:alphaModFix/>
          </a:blip>
          <a:srcRect l="59741" r="30649" b="68635"/>
          <a:stretch/>
        </p:blipFill>
        <p:spPr>
          <a:xfrm>
            <a:off x="8271504" y="494010"/>
            <a:ext cx="724989" cy="903696"/>
          </a:xfrm>
          <a:prstGeom prst="rect">
            <a:avLst/>
          </a:prstGeom>
          <a:noFill/>
          <a:ln>
            <a:noFill/>
          </a:ln>
        </p:spPr>
      </p:pic>
      <p:pic>
        <p:nvPicPr>
          <p:cNvPr id="1036" name="Google Shape;1036;p11"/>
          <p:cNvPicPr preferRelativeResize="0"/>
          <p:nvPr/>
        </p:nvPicPr>
        <p:blipFill rotWithShape="1">
          <a:blip r:embed="rId4">
            <a:alphaModFix/>
          </a:blip>
          <a:srcRect b="90000"/>
          <a:stretch/>
        </p:blipFill>
        <p:spPr>
          <a:xfrm>
            <a:off x="0" y="-34595"/>
            <a:ext cx="9144000" cy="685800"/>
          </a:xfrm>
          <a:prstGeom prst="rect">
            <a:avLst/>
          </a:prstGeom>
          <a:noFill/>
          <a:ln>
            <a:noFill/>
          </a:ln>
        </p:spPr>
      </p:pic>
      <p:pic>
        <p:nvPicPr>
          <p:cNvPr id="1037" name="Google Shape;1037;p11"/>
          <p:cNvPicPr preferRelativeResize="0"/>
          <p:nvPr/>
        </p:nvPicPr>
        <p:blipFill rotWithShape="1">
          <a:blip r:embed="rId3">
            <a:alphaModFix/>
          </a:blip>
          <a:srcRect l="63117" t="50406" r="27013" b="6978"/>
          <a:stretch/>
        </p:blipFill>
        <p:spPr>
          <a:xfrm>
            <a:off x="485745" y="573987"/>
            <a:ext cx="744583" cy="1227908"/>
          </a:xfrm>
          <a:prstGeom prst="rect">
            <a:avLst/>
          </a:prstGeom>
          <a:noFill/>
          <a:ln>
            <a:noFill/>
          </a:ln>
        </p:spPr>
      </p:pic>
      <p:pic>
        <p:nvPicPr>
          <p:cNvPr id="1038" name="Google Shape;1038;p11"/>
          <p:cNvPicPr preferRelativeResize="0"/>
          <p:nvPr/>
        </p:nvPicPr>
        <p:blipFill rotWithShape="1">
          <a:blip r:embed="rId3">
            <a:alphaModFix/>
          </a:blip>
          <a:srcRect l="59741" r="30649" b="68635"/>
          <a:stretch/>
        </p:blipFill>
        <p:spPr>
          <a:xfrm>
            <a:off x="3921248" y="5489372"/>
            <a:ext cx="724989" cy="903696"/>
          </a:xfrm>
          <a:prstGeom prst="rect">
            <a:avLst/>
          </a:prstGeom>
          <a:noFill/>
          <a:ln>
            <a:noFill/>
          </a:ln>
        </p:spPr>
      </p:pic>
      <p:pic>
        <p:nvPicPr>
          <p:cNvPr id="1039" name="Google Shape;1039;p11"/>
          <p:cNvPicPr preferRelativeResize="0"/>
          <p:nvPr/>
        </p:nvPicPr>
        <p:blipFill rotWithShape="1">
          <a:blip r:embed="rId3">
            <a:alphaModFix/>
          </a:blip>
          <a:srcRect l="12987" t="26830" r="75844" b="43247"/>
          <a:stretch/>
        </p:blipFill>
        <p:spPr>
          <a:xfrm>
            <a:off x="817748" y="398428"/>
            <a:ext cx="842554" cy="862149"/>
          </a:xfrm>
          <a:prstGeom prst="rect">
            <a:avLst/>
          </a:prstGeom>
          <a:noFill/>
          <a:ln>
            <a:noFill/>
          </a:ln>
        </p:spPr>
      </p:pic>
      <p:pic>
        <p:nvPicPr>
          <p:cNvPr id="1040" name="Google Shape;1040;p11"/>
          <p:cNvPicPr preferRelativeResize="0"/>
          <p:nvPr/>
        </p:nvPicPr>
        <p:blipFill rotWithShape="1">
          <a:blip r:embed="rId5">
            <a:alphaModFix/>
          </a:blip>
          <a:srcRect l="83658" t="36888" b="49777"/>
          <a:stretch/>
        </p:blipFill>
        <p:spPr>
          <a:xfrm>
            <a:off x="1400993" y="537476"/>
            <a:ext cx="518618" cy="564187"/>
          </a:xfrm>
          <a:prstGeom prst="rect">
            <a:avLst/>
          </a:prstGeom>
          <a:noFill/>
          <a:ln>
            <a:noFill/>
          </a:ln>
        </p:spPr>
      </p:pic>
      <p:pic>
        <p:nvPicPr>
          <p:cNvPr id="1041" name="Google Shape;1041;p11"/>
          <p:cNvPicPr preferRelativeResize="0"/>
          <p:nvPr/>
        </p:nvPicPr>
        <p:blipFill rotWithShape="1">
          <a:blip r:embed="rId3">
            <a:alphaModFix/>
          </a:blip>
          <a:srcRect l="59741" r="30649" b="68635"/>
          <a:stretch/>
        </p:blipFill>
        <p:spPr>
          <a:xfrm>
            <a:off x="7625544" y="625906"/>
            <a:ext cx="1176742" cy="1466804"/>
          </a:xfrm>
          <a:prstGeom prst="rect">
            <a:avLst/>
          </a:prstGeom>
          <a:noFill/>
          <a:ln>
            <a:noFill/>
          </a:ln>
        </p:spPr>
      </p:pic>
      <p:pic>
        <p:nvPicPr>
          <p:cNvPr id="1042" name="Google Shape;1042;p11"/>
          <p:cNvPicPr preferRelativeResize="0"/>
          <p:nvPr/>
        </p:nvPicPr>
        <p:blipFill rotWithShape="1">
          <a:blip r:embed="rId4">
            <a:alphaModFix/>
          </a:blip>
          <a:srcRect b="90000"/>
          <a:stretch/>
        </p:blipFill>
        <p:spPr>
          <a:xfrm rot="10800000">
            <a:off x="0" y="6136633"/>
            <a:ext cx="9144000" cy="685800"/>
          </a:xfrm>
          <a:prstGeom prst="rect">
            <a:avLst/>
          </a:prstGeom>
          <a:noFill/>
          <a:ln>
            <a:noFill/>
          </a:ln>
        </p:spPr>
      </p:pic>
      <p:graphicFrame>
        <p:nvGraphicFramePr>
          <p:cNvPr id="2" name="Table 1">
            <a:extLst>
              <a:ext uri="{FF2B5EF4-FFF2-40B4-BE49-F238E27FC236}">
                <a16:creationId xmlns:a16="http://schemas.microsoft.com/office/drawing/2014/main" id="{8C85B760-2C34-4AB1-9135-BED32B720252}"/>
              </a:ext>
            </a:extLst>
          </p:cNvPr>
          <p:cNvGraphicFramePr>
            <a:graphicFrameLocks noGrp="1"/>
          </p:cNvGraphicFramePr>
          <p:nvPr/>
        </p:nvGraphicFramePr>
        <p:xfrm>
          <a:off x="769385" y="1794203"/>
          <a:ext cx="7864613" cy="4074796"/>
        </p:xfrm>
        <a:graphic>
          <a:graphicData uri="http://schemas.openxmlformats.org/drawingml/2006/table">
            <a:tbl>
              <a:tblPr firstRow="1" firstCol="1" bandRow="1"/>
              <a:tblGrid>
                <a:gridCol w="2621538">
                  <a:extLst>
                    <a:ext uri="{9D8B030D-6E8A-4147-A177-3AD203B41FA5}">
                      <a16:colId xmlns:a16="http://schemas.microsoft.com/office/drawing/2014/main" val="2751670477"/>
                    </a:ext>
                  </a:extLst>
                </a:gridCol>
                <a:gridCol w="1862812">
                  <a:extLst>
                    <a:ext uri="{9D8B030D-6E8A-4147-A177-3AD203B41FA5}">
                      <a16:colId xmlns:a16="http://schemas.microsoft.com/office/drawing/2014/main" val="1614679331"/>
                    </a:ext>
                  </a:extLst>
                </a:gridCol>
                <a:gridCol w="3380263">
                  <a:extLst>
                    <a:ext uri="{9D8B030D-6E8A-4147-A177-3AD203B41FA5}">
                      <a16:colId xmlns:a16="http://schemas.microsoft.com/office/drawing/2014/main" val="4066222378"/>
                    </a:ext>
                  </a:extLst>
                </a:gridCol>
              </a:tblGrid>
              <a:tr h="330835">
                <a:tc>
                  <a:txBody>
                    <a:bodyPr/>
                    <a:lstStyle/>
                    <a:p>
                      <a:pPr algn="ctr">
                        <a:lnSpc>
                          <a:spcPct val="150000"/>
                        </a:lnSpc>
                        <a:spcAft>
                          <a:spcPts val="0"/>
                        </a:spcAft>
                      </a:pPr>
                      <a:r>
                        <a:rPr lang="en-US" sz="2400"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A</a:t>
                      </a:r>
                      <a:endParaRPr lang="en-US" sz="24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a:lnSpc>
                          <a:spcPct val="150000"/>
                        </a:lnSpc>
                        <a:spcAft>
                          <a:spcPts val="0"/>
                        </a:spcAft>
                      </a:pPr>
                      <a:r>
                        <a:rPr lang="en-US" sz="2400"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a:t>
                      </a:r>
                      <a:endParaRPr lang="en-US" sz="24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kern="10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B</a:t>
                      </a: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6206859"/>
                  </a:ext>
                </a:extLst>
              </a:tr>
              <a:tr h="0">
                <a:tc>
                  <a:txBody>
                    <a:bodyPr/>
                    <a:lstStyle/>
                    <a:p>
                      <a:pPr algn="just">
                        <a:lnSpc>
                          <a:spcPct val="150000"/>
                        </a:lnSpc>
                        <a:spcAft>
                          <a:spcPts val="0"/>
                        </a:spcAft>
                      </a:pPr>
                      <a:r>
                        <a:rPr lang="en-US" sz="2400" b="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Trên</a:t>
                      </a:r>
                      <a:r>
                        <a:rPr lang="en-US" sz="2400" b="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cành</a:t>
                      </a:r>
                      <a:r>
                        <a:rPr lang="en-US" sz="2400" b="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cây</a:t>
                      </a:r>
                      <a:endParaRPr lang="en-US" sz="24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spcAft>
                          <a:spcPts val="0"/>
                        </a:spcAft>
                      </a:pP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em</a:t>
                      </a:r>
                      <a:r>
                        <a:rPr lang="en-US" sz="2400" b="1"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và</a:t>
                      </a:r>
                      <a:r>
                        <a:rPr lang="en-US" sz="2400" b="1"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gia</a:t>
                      </a:r>
                      <a:r>
                        <a:rPr lang="en-US" sz="2400" b="1"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đình</a:t>
                      </a:r>
                      <a:r>
                        <a:rPr lang="en-US" sz="2400" b="1"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đi</a:t>
                      </a:r>
                      <a:r>
                        <a:rPr lang="en-US" sz="2400" b="1"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thăm</a:t>
                      </a:r>
                      <a:r>
                        <a:rPr lang="en-US" sz="2400" b="1"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vườn</a:t>
                      </a:r>
                      <a:r>
                        <a:rPr lang="en-US" sz="2400" b="1"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bách</a:t>
                      </a:r>
                      <a:r>
                        <a:rPr lang="en-US" sz="2400" b="1"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thú</a:t>
                      </a:r>
                      <a:endParaRPr lang="en-US" sz="24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1489867"/>
                  </a:ext>
                </a:extLst>
              </a:tr>
              <a:tr h="0">
                <a:tc>
                  <a:txBody>
                    <a:bodyPr/>
                    <a:lstStyle/>
                    <a:p>
                      <a:pPr algn="just">
                        <a:lnSpc>
                          <a:spcPct val="150000"/>
                        </a:lnSpc>
                        <a:spcAft>
                          <a:spcPts val="0"/>
                        </a:spcAft>
                      </a:pPr>
                      <a:r>
                        <a:rPr lang="en-US" sz="2400" b="1" kern="10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Hôm qua</a:t>
                      </a: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spcAft>
                          <a:spcPts val="0"/>
                        </a:spcAft>
                      </a:pP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chúng</a:t>
                      </a:r>
                      <a:r>
                        <a:rPr lang="en-US" sz="2400" b="1"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ta </a:t>
                      </a: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cần</a:t>
                      </a:r>
                      <a:r>
                        <a:rPr lang="en-US" sz="2400" b="1"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tuân</a:t>
                      </a:r>
                      <a:r>
                        <a:rPr lang="en-US" sz="2400" b="1"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thủ</a:t>
                      </a:r>
                      <a:r>
                        <a:rPr lang="en-US" sz="2400" b="1"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nguyên</a:t>
                      </a:r>
                      <a:r>
                        <a:rPr lang="en-US" sz="2400" b="1"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tắc</a:t>
                      </a:r>
                      <a:r>
                        <a:rPr lang="en-US" sz="2400" b="1"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“5K”</a:t>
                      </a:r>
                      <a:endParaRPr lang="en-US" sz="24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0742295"/>
                  </a:ext>
                </a:extLst>
              </a:tr>
              <a:tr h="0">
                <a:tc>
                  <a:txBody>
                    <a:bodyPr/>
                    <a:lstStyle/>
                    <a:p>
                      <a:pPr algn="just">
                        <a:lnSpc>
                          <a:spcPct val="150000"/>
                        </a:lnSpc>
                        <a:spcAft>
                          <a:spcPts val="0"/>
                        </a:spcAft>
                      </a:pPr>
                      <a:r>
                        <a:rPr lang="en-US" sz="2400" b="1" kern="10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Vì lũ lụt</a:t>
                      </a: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spcAft>
                          <a:spcPts val="0"/>
                        </a:spcAft>
                      </a:pP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nên</a:t>
                      </a:r>
                      <a:r>
                        <a:rPr lang="en-US" sz="2400" b="1"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đồng</a:t>
                      </a:r>
                      <a:r>
                        <a:rPr lang="en-US" sz="2400" b="1"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bào</a:t>
                      </a:r>
                      <a:r>
                        <a:rPr lang="en-US" sz="2400" b="1"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miền</a:t>
                      </a:r>
                      <a:r>
                        <a:rPr lang="en-US" sz="2400" b="1"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Trung</a:t>
                      </a:r>
                      <a:r>
                        <a:rPr lang="en-US" sz="2400" b="1"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bị</a:t>
                      </a:r>
                      <a:r>
                        <a:rPr lang="en-US" sz="2400" b="1"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thiệt</a:t>
                      </a:r>
                      <a:r>
                        <a:rPr lang="en-US" sz="2400" b="1"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hại</a:t>
                      </a:r>
                      <a:r>
                        <a:rPr lang="en-US" sz="2400" b="1"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nặng</a:t>
                      </a:r>
                      <a:r>
                        <a:rPr lang="en-US" sz="2400" b="1"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nề</a:t>
                      </a:r>
                      <a:endParaRPr lang="en-US" sz="24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4270481"/>
                  </a:ext>
                </a:extLst>
              </a:tr>
              <a:tr h="0">
                <a:tc>
                  <a:txBody>
                    <a:bodyPr/>
                    <a:lstStyle/>
                    <a:p>
                      <a:pPr algn="just">
                        <a:lnSpc>
                          <a:spcPct val="150000"/>
                        </a:lnSpc>
                        <a:spcAft>
                          <a:spcPts val="0"/>
                        </a:spcAft>
                      </a:pPr>
                      <a:r>
                        <a:rPr lang="en-US" sz="2400" b="1" kern="10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Để phòng chống Covid</a:t>
                      </a: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spcAft>
                          <a:spcPts val="0"/>
                        </a:spcAft>
                      </a:pP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những</a:t>
                      </a:r>
                      <a:r>
                        <a:rPr lang="en-US" sz="2400" b="1"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chú</a:t>
                      </a:r>
                      <a:r>
                        <a:rPr lang="en-US" sz="2400" b="1"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chim</a:t>
                      </a:r>
                      <a:r>
                        <a:rPr lang="en-US" sz="2400" b="1"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đang</a:t>
                      </a:r>
                      <a:r>
                        <a:rPr lang="en-US" sz="2400" b="1"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hót</a:t>
                      </a:r>
                      <a:r>
                        <a:rPr lang="en-US" sz="2400" b="1"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ríu</a:t>
                      </a:r>
                      <a:r>
                        <a:rPr lang="en-US" sz="2400" b="1"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rít</a:t>
                      </a:r>
                      <a:endParaRPr lang="en-US" sz="24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7963803"/>
                  </a:ext>
                </a:extLst>
              </a:tr>
            </a:tbl>
          </a:graphicData>
        </a:graphic>
      </p:graphicFrame>
      <p:sp>
        <p:nvSpPr>
          <p:cNvPr id="3" name="Rectangle 1">
            <a:extLst>
              <a:ext uri="{FF2B5EF4-FFF2-40B4-BE49-F238E27FC236}">
                <a16:creationId xmlns:a16="http://schemas.microsoft.com/office/drawing/2014/main" id="{49E88AAB-9BF2-4D61-A628-8F309AE5CB1B}"/>
              </a:ext>
            </a:extLst>
          </p:cNvPr>
          <p:cNvSpPr>
            <a:spLocks noChangeArrowheads="1"/>
          </p:cNvSpPr>
          <p:nvPr/>
        </p:nvSpPr>
        <p:spPr bwMode="auto">
          <a:xfrm>
            <a:off x="1476433" y="1110670"/>
            <a:ext cx="53468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3200" b="1" i="0" u="none" strike="noStrike" cap="none" normalizeH="0" baseline="0" dirty="0">
                <a:ln>
                  <a:noFill/>
                </a:ln>
                <a:solidFill>
                  <a:srgbClr val="943634"/>
                </a:solidFill>
                <a:effectLst/>
                <a:latin typeface="Times New Roman" panose="02020603050405020304" pitchFamily="18" charset="0"/>
                <a:ea typeface="SimSun" panose="02010600030101010101" pitchFamily="2" charset="-122"/>
                <a:cs typeface="Times New Roman" panose="02020603050405020304" pitchFamily="18" charset="0"/>
              </a:rPr>
              <a:t>NỐI CỘT A VỚI CỘT B</a:t>
            </a:r>
            <a:endParaRPr kumimoji="0" lang="en-US" altLang="zh-CN" sz="3200" b="0" i="0" u="none" strike="noStrike" cap="none" normalizeH="0" baseline="0" dirty="0">
              <a:ln>
                <a:noFill/>
              </a:ln>
              <a:solidFill>
                <a:schemeClr val="tx1"/>
              </a:solidFill>
              <a:effectLst/>
              <a:latin typeface="Arial" panose="020B0604020202020204" pitchFamily="34" charset="0"/>
            </a:endParaRPr>
          </a:p>
        </p:txBody>
      </p:sp>
      <p:cxnSp>
        <p:nvCxnSpPr>
          <p:cNvPr id="5" name="Straight Arrow Connector 4">
            <a:extLst>
              <a:ext uri="{FF2B5EF4-FFF2-40B4-BE49-F238E27FC236}">
                <a16:creationId xmlns:a16="http://schemas.microsoft.com/office/drawing/2014/main" id="{63337C23-81DD-46FF-9418-1CC5903E8CA6}"/>
              </a:ext>
            </a:extLst>
          </p:cNvPr>
          <p:cNvCxnSpPr>
            <a:cxnSpLocks/>
          </p:cNvCxnSpPr>
          <p:nvPr/>
        </p:nvCxnSpPr>
        <p:spPr>
          <a:xfrm>
            <a:off x="3400414" y="2661277"/>
            <a:ext cx="1766656" cy="2560461"/>
          </a:xfrm>
          <a:prstGeom prst="straightConnector1">
            <a:avLst/>
          </a:prstGeom>
          <a:ln w="57150">
            <a:prstDash val="sysDash"/>
            <a:tailEnd type="triangle"/>
          </a:ln>
        </p:spPr>
        <p:style>
          <a:lnRef idx="1">
            <a:schemeClr val="accent2"/>
          </a:lnRef>
          <a:fillRef idx="0">
            <a:schemeClr val="accent2"/>
          </a:fillRef>
          <a:effectRef idx="0">
            <a:schemeClr val="accent2"/>
          </a:effectRef>
          <a:fontRef idx="minor">
            <a:schemeClr val="tx1"/>
          </a:fontRef>
        </p:style>
      </p:cxnSp>
      <p:cxnSp>
        <p:nvCxnSpPr>
          <p:cNvPr id="19" name="Straight Arrow Connector 18">
            <a:extLst>
              <a:ext uri="{FF2B5EF4-FFF2-40B4-BE49-F238E27FC236}">
                <a16:creationId xmlns:a16="http://schemas.microsoft.com/office/drawing/2014/main" id="{89FA2DE0-DA59-4482-ABE8-8BF6168FFFA5}"/>
              </a:ext>
            </a:extLst>
          </p:cNvPr>
          <p:cNvCxnSpPr>
            <a:cxnSpLocks/>
          </p:cNvCxnSpPr>
          <p:nvPr/>
        </p:nvCxnSpPr>
        <p:spPr>
          <a:xfrm flipV="1">
            <a:off x="3232126" y="2661277"/>
            <a:ext cx="2050296" cy="624873"/>
          </a:xfrm>
          <a:prstGeom prst="straightConnector1">
            <a:avLst/>
          </a:prstGeom>
          <a:ln w="57150">
            <a:prstDash val="sysDash"/>
            <a:tailEnd type="triangle"/>
          </a:ln>
        </p:spPr>
        <p:style>
          <a:lnRef idx="1">
            <a:schemeClr val="accent2"/>
          </a:lnRef>
          <a:fillRef idx="0">
            <a:schemeClr val="accent2"/>
          </a:fillRef>
          <a:effectRef idx="0">
            <a:schemeClr val="accent2"/>
          </a:effectRef>
          <a:fontRef idx="minor">
            <a:schemeClr val="tx1"/>
          </a:fontRef>
        </p:style>
      </p:cxnSp>
      <p:cxnSp>
        <p:nvCxnSpPr>
          <p:cNvPr id="21" name="Straight Arrow Connector 20">
            <a:extLst>
              <a:ext uri="{FF2B5EF4-FFF2-40B4-BE49-F238E27FC236}">
                <a16:creationId xmlns:a16="http://schemas.microsoft.com/office/drawing/2014/main" id="{7ED119CD-8438-4D7E-8E74-3D8AD406C29D}"/>
              </a:ext>
            </a:extLst>
          </p:cNvPr>
          <p:cNvCxnSpPr>
            <a:cxnSpLocks/>
          </p:cNvCxnSpPr>
          <p:nvPr/>
        </p:nvCxnSpPr>
        <p:spPr>
          <a:xfrm flipV="1">
            <a:off x="3400414" y="3980564"/>
            <a:ext cx="2050296" cy="624873"/>
          </a:xfrm>
          <a:prstGeom prst="straightConnector1">
            <a:avLst/>
          </a:prstGeom>
          <a:ln w="57150">
            <a:prstDash val="sysDash"/>
            <a:tailEnd type="triangle"/>
          </a:ln>
        </p:spPr>
        <p:style>
          <a:lnRef idx="1">
            <a:schemeClr val="accent2"/>
          </a:lnRef>
          <a:fillRef idx="0">
            <a:schemeClr val="accent2"/>
          </a:fillRef>
          <a:effectRef idx="0">
            <a:schemeClr val="accent2"/>
          </a:effectRef>
          <a:fontRef idx="minor">
            <a:schemeClr val="tx1"/>
          </a:fontRef>
        </p:style>
      </p:cxnSp>
      <p:cxnSp>
        <p:nvCxnSpPr>
          <p:cNvPr id="22" name="Straight Arrow Connector 21">
            <a:extLst>
              <a:ext uri="{FF2B5EF4-FFF2-40B4-BE49-F238E27FC236}">
                <a16:creationId xmlns:a16="http://schemas.microsoft.com/office/drawing/2014/main" id="{D9C1B6C3-BC1E-4A1D-A18C-33DE18DB662C}"/>
              </a:ext>
            </a:extLst>
          </p:cNvPr>
          <p:cNvCxnSpPr>
            <a:cxnSpLocks/>
          </p:cNvCxnSpPr>
          <p:nvPr/>
        </p:nvCxnSpPr>
        <p:spPr>
          <a:xfrm flipV="1">
            <a:off x="3507678" y="3281864"/>
            <a:ext cx="1659392" cy="2212289"/>
          </a:xfrm>
          <a:prstGeom prst="straightConnector1">
            <a:avLst/>
          </a:prstGeom>
          <a:ln w="57150">
            <a:prstDash val="sysDash"/>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778504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770"/>
        <p:cNvGrpSpPr/>
        <p:nvPr/>
      </p:nvGrpSpPr>
      <p:grpSpPr>
        <a:xfrm>
          <a:off x="0" y="0"/>
          <a:ext cx="0" cy="0"/>
          <a:chOff x="0" y="0"/>
          <a:chExt cx="0" cy="0"/>
        </a:xfrm>
      </p:grpSpPr>
      <p:pic>
        <p:nvPicPr>
          <p:cNvPr id="1771" name="Google Shape;1771;p58"/>
          <p:cNvPicPr preferRelativeResize="0"/>
          <p:nvPr/>
        </p:nvPicPr>
        <p:blipFill rotWithShape="1">
          <a:blip r:embed="rId3">
            <a:alphaModFix/>
          </a:blip>
          <a:srcRect/>
          <a:stretch/>
        </p:blipFill>
        <p:spPr>
          <a:xfrm>
            <a:off x="0" y="-15776"/>
            <a:ext cx="9144000" cy="6873776"/>
          </a:xfrm>
          <a:prstGeom prst="rect">
            <a:avLst/>
          </a:prstGeom>
          <a:noFill/>
          <a:ln>
            <a:noFill/>
          </a:ln>
        </p:spPr>
      </p:pic>
      <p:pic>
        <p:nvPicPr>
          <p:cNvPr id="1772" name="Google Shape;1772;p58"/>
          <p:cNvPicPr preferRelativeResize="0"/>
          <p:nvPr/>
        </p:nvPicPr>
        <p:blipFill rotWithShape="1">
          <a:blip r:embed="rId4">
            <a:alphaModFix/>
          </a:blip>
          <a:srcRect b="90000"/>
          <a:stretch/>
        </p:blipFill>
        <p:spPr>
          <a:xfrm>
            <a:off x="0" y="-34595"/>
            <a:ext cx="9144000" cy="685800"/>
          </a:xfrm>
          <a:prstGeom prst="rect">
            <a:avLst/>
          </a:prstGeom>
          <a:noFill/>
          <a:ln>
            <a:noFill/>
          </a:ln>
        </p:spPr>
      </p:pic>
      <p:pic>
        <p:nvPicPr>
          <p:cNvPr id="1773" name="Google Shape;1773;p58"/>
          <p:cNvPicPr preferRelativeResize="0"/>
          <p:nvPr/>
        </p:nvPicPr>
        <p:blipFill rotWithShape="1">
          <a:blip r:embed="rId4">
            <a:alphaModFix/>
          </a:blip>
          <a:srcRect b="90000"/>
          <a:stretch/>
        </p:blipFill>
        <p:spPr>
          <a:xfrm rot="10800000">
            <a:off x="0" y="6136633"/>
            <a:ext cx="9144000" cy="685800"/>
          </a:xfrm>
          <a:prstGeom prst="rect">
            <a:avLst/>
          </a:prstGeom>
          <a:noFill/>
          <a:ln>
            <a:noFill/>
          </a:ln>
        </p:spPr>
      </p:pic>
      <p:pic>
        <p:nvPicPr>
          <p:cNvPr id="1774" name="Google Shape;1774;p58"/>
          <p:cNvPicPr preferRelativeResize="0"/>
          <p:nvPr/>
        </p:nvPicPr>
        <p:blipFill rotWithShape="1">
          <a:blip r:embed="rId4">
            <a:alphaModFix/>
          </a:blip>
          <a:srcRect l="83658" t="36888" b="49777"/>
          <a:stretch/>
        </p:blipFill>
        <p:spPr>
          <a:xfrm>
            <a:off x="7000789" y="2458153"/>
            <a:ext cx="840545" cy="914400"/>
          </a:xfrm>
          <a:prstGeom prst="rect">
            <a:avLst/>
          </a:prstGeom>
          <a:noFill/>
          <a:ln>
            <a:noFill/>
          </a:ln>
        </p:spPr>
      </p:pic>
      <p:pic>
        <p:nvPicPr>
          <p:cNvPr id="1775" name="Google Shape;1775;p58"/>
          <p:cNvPicPr preferRelativeResize="0"/>
          <p:nvPr/>
        </p:nvPicPr>
        <p:blipFill rotWithShape="1">
          <a:blip r:embed="rId5">
            <a:alphaModFix/>
          </a:blip>
          <a:srcRect/>
          <a:stretch/>
        </p:blipFill>
        <p:spPr>
          <a:xfrm>
            <a:off x="1078858" y="537440"/>
            <a:ext cx="1641491" cy="1524132"/>
          </a:xfrm>
          <a:prstGeom prst="rect">
            <a:avLst/>
          </a:prstGeom>
          <a:noFill/>
          <a:ln>
            <a:noFill/>
          </a:ln>
        </p:spPr>
      </p:pic>
      <p:pic>
        <p:nvPicPr>
          <p:cNvPr id="1776" name="Google Shape;1776;p58"/>
          <p:cNvPicPr preferRelativeResize="0"/>
          <p:nvPr/>
        </p:nvPicPr>
        <p:blipFill rotWithShape="1">
          <a:blip r:embed="rId6">
            <a:alphaModFix/>
          </a:blip>
          <a:srcRect/>
          <a:stretch/>
        </p:blipFill>
        <p:spPr>
          <a:xfrm>
            <a:off x="3269363" y="1401239"/>
            <a:ext cx="603557" cy="658425"/>
          </a:xfrm>
          <a:prstGeom prst="rect">
            <a:avLst/>
          </a:prstGeom>
          <a:noFill/>
          <a:ln>
            <a:noFill/>
          </a:ln>
        </p:spPr>
      </p:pic>
      <p:pic>
        <p:nvPicPr>
          <p:cNvPr id="1777" name="Google Shape;1777;p58"/>
          <p:cNvPicPr preferRelativeResize="0"/>
          <p:nvPr/>
        </p:nvPicPr>
        <p:blipFill rotWithShape="1">
          <a:blip r:embed="rId7">
            <a:alphaModFix/>
          </a:blip>
          <a:srcRect/>
          <a:stretch/>
        </p:blipFill>
        <p:spPr>
          <a:xfrm>
            <a:off x="5335255" y="1297598"/>
            <a:ext cx="845894" cy="865707"/>
          </a:xfrm>
          <a:prstGeom prst="rect">
            <a:avLst/>
          </a:prstGeom>
          <a:noFill/>
          <a:ln>
            <a:noFill/>
          </a:ln>
        </p:spPr>
      </p:pic>
      <p:pic>
        <p:nvPicPr>
          <p:cNvPr id="1778" name="Google Shape;1778;p58"/>
          <p:cNvPicPr preferRelativeResize="0"/>
          <p:nvPr/>
        </p:nvPicPr>
        <p:blipFill rotWithShape="1">
          <a:blip r:embed="rId8">
            <a:alphaModFix/>
          </a:blip>
          <a:srcRect/>
          <a:stretch/>
        </p:blipFill>
        <p:spPr>
          <a:xfrm>
            <a:off x="6719770" y="603369"/>
            <a:ext cx="2482811" cy="2560542"/>
          </a:xfrm>
          <a:prstGeom prst="rect">
            <a:avLst/>
          </a:prstGeom>
          <a:noFill/>
          <a:ln>
            <a:noFill/>
          </a:ln>
        </p:spPr>
      </p:pic>
      <p:pic>
        <p:nvPicPr>
          <p:cNvPr id="1779" name="Google Shape;1779;p58"/>
          <p:cNvPicPr preferRelativeResize="0"/>
          <p:nvPr/>
        </p:nvPicPr>
        <p:blipFill rotWithShape="1">
          <a:blip r:embed="rId9">
            <a:alphaModFix/>
          </a:blip>
          <a:srcRect/>
          <a:stretch/>
        </p:blipFill>
        <p:spPr>
          <a:xfrm>
            <a:off x="6459743" y="4607526"/>
            <a:ext cx="521253" cy="566977"/>
          </a:xfrm>
          <a:prstGeom prst="rect">
            <a:avLst/>
          </a:prstGeom>
          <a:noFill/>
          <a:ln>
            <a:noFill/>
          </a:ln>
        </p:spPr>
      </p:pic>
      <p:pic>
        <p:nvPicPr>
          <p:cNvPr id="1780" name="Google Shape;1780;p58"/>
          <p:cNvPicPr preferRelativeResize="0"/>
          <p:nvPr/>
        </p:nvPicPr>
        <p:blipFill rotWithShape="1">
          <a:blip r:embed="rId10">
            <a:alphaModFix/>
          </a:blip>
          <a:srcRect/>
          <a:stretch/>
        </p:blipFill>
        <p:spPr>
          <a:xfrm>
            <a:off x="2997997" y="4254836"/>
            <a:ext cx="1175106" cy="1469263"/>
          </a:xfrm>
          <a:prstGeom prst="rect">
            <a:avLst/>
          </a:prstGeom>
          <a:noFill/>
          <a:ln>
            <a:noFill/>
          </a:ln>
        </p:spPr>
      </p:pic>
      <p:pic>
        <p:nvPicPr>
          <p:cNvPr id="1781" name="Google Shape;1781;p58"/>
          <p:cNvPicPr preferRelativeResize="0"/>
          <p:nvPr/>
        </p:nvPicPr>
        <p:blipFill rotWithShape="1">
          <a:blip r:embed="rId11">
            <a:alphaModFix/>
          </a:blip>
          <a:srcRect/>
          <a:stretch/>
        </p:blipFill>
        <p:spPr>
          <a:xfrm>
            <a:off x="1810593" y="2195314"/>
            <a:ext cx="841321" cy="865707"/>
          </a:xfrm>
          <a:prstGeom prst="rect">
            <a:avLst/>
          </a:prstGeom>
          <a:noFill/>
          <a:ln>
            <a:noFill/>
          </a:ln>
        </p:spPr>
      </p:pic>
      <p:pic>
        <p:nvPicPr>
          <p:cNvPr id="1782" name="Google Shape;1782;p58"/>
          <p:cNvPicPr preferRelativeResize="0"/>
          <p:nvPr/>
        </p:nvPicPr>
        <p:blipFill rotWithShape="1">
          <a:blip r:embed="rId12">
            <a:alphaModFix/>
          </a:blip>
          <a:srcRect/>
          <a:stretch/>
        </p:blipFill>
        <p:spPr>
          <a:xfrm>
            <a:off x="7731036" y="3614425"/>
            <a:ext cx="763590" cy="951058"/>
          </a:xfrm>
          <a:prstGeom prst="rect">
            <a:avLst/>
          </a:prstGeom>
          <a:noFill/>
          <a:ln>
            <a:noFill/>
          </a:ln>
        </p:spPr>
      </p:pic>
      <p:pic>
        <p:nvPicPr>
          <p:cNvPr id="1783" name="Google Shape;1783;p58"/>
          <p:cNvPicPr preferRelativeResize="0"/>
          <p:nvPr/>
        </p:nvPicPr>
        <p:blipFill rotWithShape="1">
          <a:blip r:embed="rId13">
            <a:alphaModFix/>
          </a:blip>
          <a:srcRect/>
          <a:stretch/>
        </p:blipFill>
        <p:spPr>
          <a:xfrm>
            <a:off x="82203" y="2608772"/>
            <a:ext cx="2469094" cy="4761389"/>
          </a:xfrm>
          <a:prstGeom prst="rect">
            <a:avLst/>
          </a:prstGeom>
          <a:noFill/>
          <a:ln>
            <a:noFill/>
          </a:ln>
        </p:spPr>
      </p:pic>
      <p:sp>
        <p:nvSpPr>
          <p:cNvPr id="1784" name="Google Shape;1784;p58"/>
          <p:cNvSpPr/>
          <p:nvPr/>
        </p:nvSpPr>
        <p:spPr>
          <a:xfrm>
            <a:off x="2551297" y="2203134"/>
            <a:ext cx="6059304" cy="2888443"/>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US" sz="2800" dirty="0">
                <a:solidFill>
                  <a:srgbClr val="000000"/>
                </a:solidFill>
                <a:latin typeface="Times New Roman"/>
                <a:ea typeface="Times New Roman"/>
                <a:cs typeface="Times New Roman"/>
                <a:sym typeface="Times New Roman"/>
              </a:rPr>
              <a:t>* </a:t>
            </a:r>
            <a:r>
              <a:rPr lang="en-US" sz="2800" dirty="0" err="1">
                <a:solidFill>
                  <a:srgbClr val="000000"/>
                </a:solidFill>
                <a:latin typeface="Times New Roman"/>
                <a:ea typeface="Times New Roman"/>
                <a:cs typeface="Times New Roman"/>
                <a:sym typeface="Times New Roman"/>
              </a:rPr>
              <a:t>Về</a:t>
            </a:r>
            <a:r>
              <a:rPr lang="en-US" sz="2800" dirty="0">
                <a:solidFill>
                  <a:srgbClr val="000000"/>
                </a:solidFill>
                <a:latin typeface="Times New Roman"/>
                <a:ea typeface="Times New Roman"/>
                <a:cs typeface="Times New Roman"/>
                <a:sym typeface="Times New Roman"/>
              </a:rPr>
              <a:t> </a:t>
            </a:r>
            <a:r>
              <a:rPr lang="en-US" sz="2800" dirty="0" err="1">
                <a:solidFill>
                  <a:srgbClr val="000000"/>
                </a:solidFill>
                <a:latin typeface="Times New Roman"/>
                <a:ea typeface="Times New Roman"/>
                <a:cs typeface="Times New Roman"/>
                <a:sym typeface="Times New Roman"/>
              </a:rPr>
              <a:t>hình</a:t>
            </a:r>
            <a:r>
              <a:rPr lang="en-US" sz="2800" dirty="0">
                <a:solidFill>
                  <a:srgbClr val="000000"/>
                </a:solidFill>
                <a:latin typeface="Times New Roman"/>
                <a:ea typeface="Times New Roman"/>
                <a:cs typeface="Times New Roman"/>
                <a:sym typeface="Times New Roman"/>
              </a:rPr>
              <a:t> </a:t>
            </a:r>
            <a:r>
              <a:rPr lang="en-US" sz="2800" dirty="0" err="1">
                <a:solidFill>
                  <a:srgbClr val="000000"/>
                </a:solidFill>
                <a:latin typeface="Times New Roman"/>
                <a:ea typeface="Times New Roman"/>
                <a:cs typeface="Times New Roman"/>
                <a:sym typeface="Times New Roman"/>
              </a:rPr>
              <a:t>th</a:t>
            </a:r>
            <a:r>
              <a:rPr lang="en-US" sz="2800" dirty="0" err="1">
                <a:latin typeface="Times New Roman"/>
                <a:ea typeface="Times New Roman"/>
                <a:cs typeface="Times New Roman"/>
                <a:sym typeface="Times New Roman"/>
              </a:rPr>
              <a:t>ức</a:t>
            </a:r>
            <a:endParaRPr lang="en-US" sz="2800" dirty="0">
              <a:latin typeface="Times New Roman"/>
              <a:ea typeface="Times New Roman"/>
              <a:cs typeface="Times New Roman"/>
              <a:sym typeface="Times New Roman"/>
            </a:endParaRPr>
          </a:p>
          <a:p>
            <a:pPr marL="457200" marR="0" lvl="0" indent="-457200" algn="l" rtl="0">
              <a:lnSpc>
                <a:spcPct val="115000"/>
              </a:lnSpc>
              <a:spcBef>
                <a:spcPts val="0"/>
              </a:spcBef>
              <a:spcAft>
                <a:spcPts val="0"/>
              </a:spcAft>
              <a:buFontTx/>
              <a:buChar char="-"/>
            </a:pPr>
            <a:r>
              <a:rPr lang="en-US" sz="2800" dirty="0" err="1">
                <a:solidFill>
                  <a:srgbClr val="000000"/>
                </a:solidFill>
                <a:latin typeface="Times New Roman"/>
                <a:ea typeface="Times New Roman"/>
                <a:cs typeface="Times New Roman"/>
                <a:sym typeface="Times New Roman"/>
              </a:rPr>
              <a:t>Đảm</a:t>
            </a:r>
            <a:r>
              <a:rPr lang="en-US" sz="2800" dirty="0">
                <a:solidFill>
                  <a:srgbClr val="000000"/>
                </a:solidFill>
                <a:latin typeface="Times New Roman"/>
                <a:ea typeface="Times New Roman"/>
                <a:cs typeface="Times New Roman"/>
                <a:sym typeface="Times New Roman"/>
              </a:rPr>
              <a:t> </a:t>
            </a:r>
            <a:r>
              <a:rPr lang="en-US" sz="2800" dirty="0" err="1">
                <a:solidFill>
                  <a:srgbClr val="000000"/>
                </a:solidFill>
                <a:latin typeface="Times New Roman"/>
                <a:ea typeface="Times New Roman"/>
                <a:cs typeface="Times New Roman"/>
                <a:sym typeface="Times New Roman"/>
              </a:rPr>
              <a:t>bảo</a:t>
            </a:r>
            <a:r>
              <a:rPr lang="en-US" sz="2800" dirty="0">
                <a:solidFill>
                  <a:srgbClr val="000000"/>
                </a:solidFill>
                <a:latin typeface="Times New Roman"/>
                <a:ea typeface="Times New Roman"/>
                <a:cs typeface="Times New Roman"/>
                <a:sym typeface="Times New Roman"/>
              </a:rPr>
              <a:t> dung l</a:t>
            </a:r>
            <a:r>
              <a:rPr lang="vi-VN" sz="2800" dirty="0">
                <a:solidFill>
                  <a:srgbClr val="000000"/>
                </a:solidFill>
                <a:latin typeface="Times New Roman"/>
                <a:ea typeface="Times New Roman"/>
                <a:cs typeface="Times New Roman"/>
                <a:sym typeface="Times New Roman"/>
              </a:rPr>
              <a:t>ư</a:t>
            </a:r>
            <a:r>
              <a:rPr lang="en-US" sz="2800" dirty="0" err="1">
                <a:latin typeface="Times New Roman"/>
                <a:ea typeface="Times New Roman"/>
                <a:cs typeface="Times New Roman"/>
                <a:sym typeface="Times New Roman"/>
              </a:rPr>
              <a:t>ợng</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đoạn</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văn</a:t>
            </a:r>
            <a:r>
              <a:rPr lang="en-US" sz="2800" dirty="0">
                <a:latin typeface="Times New Roman"/>
                <a:ea typeface="Times New Roman"/>
                <a:cs typeface="Times New Roman"/>
                <a:sym typeface="Times New Roman"/>
              </a:rPr>
              <a:t>.</a:t>
            </a:r>
          </a:p>
          <a:p>
            <a:pPr marL="457200" marR="0" lvl="0" indent="-457200" algn="l" rtl="0">
              <a:lnSpc>
                <a:spcPct val="115000"/>
              </a:lnSpc>
              <a:spcBef>
                <a:spcPts val="0"/>
              </a:spcBef>
              <a:spcAft>
                <a:spcPts val="0"/>
              </a:spcAft>
              <a:buFontTx/>
              <a:buChar char="-"/>
            </a:pPr>
            <a:r>
              <a:rPr lang="en-US" sz="2800" dirty="0" err="1">
                <a:solidFill>
                  <a:srgbClr val="000000"/>
                </a:solidFill>
                <a:latin typeface="Times New Roman"/>
                <a:ea typeface="Times New Roman"/>
                <a:cs typeface="Times New Roman"/>
                <a:sym typeface="Times New Roman"/>
              </a:rPr>
              <a:t>Đặt</a:t>
            </a:r>
            <a:r>
              <a:rPr lang="en-US" sz="2800" dirty="0">
                <a:solidFill>
                  <a:srgbClr val="000000"/>
                </a:solidFill>
                <a:latin typeface="Times New Roman"/>
                <a:ea typeface="Times New Roman"/>
                <a:cs typeface="Times New Roman"/>
                <a:sym typeface="Times New Roman"/>
              </a:rPr>
              <a:t> </a:t>
            </a:r>
            <a:r>
              <a:rPr lang="en-US" sz="2800" dirty="0" err="1">
                <a:solidFill>
                  <a:srgbClr val="000000"/>
                </a:solidFill>
                <a:latin typeface="Times New Roman"/>
                <a:ea typeface="Times New Roman"/>
                <a:cs typeface="Times New Roman"/>
                <a:sym typeface="Times New Roman"/>
              </a:rPr>
              <a:t>câu</a:t>
            </a:r>
            <a:r>
              <a:rPr lang="en-US" sz="2800" dirty="0">
                <a:solidFill>
                  <a:srgbClr val="000000"/>
                </a:solidFill>
                <a:latin typeface="Times New Roman"/>
                <a:ea typeface="Times New Roman"/>
                <a:cs typeface="Times New Roman"/>
                <a:sym typeface="Times New Roman"/>
              </a:rPr>
              <a:t> </a:t>
            </a:r>
            <a:r>
              <a:rPr lang="en-US" sz="2800" dirty="0" err="1">
                <a:solidFill>
                  <a:srgbClr val="000000"/>
                </a:solidFill>
                <a:latin typeface="Times New Roman"/>
                <a:ea typeface="Times New Roman"/>
                <a:cs typeface="Times New Roman"/>
                <a:sym typeface="Times New Roman"/>
              </a:rPr>
              <a:t>đúng</a:t>
            </a:r>
            <a:r>
              <a:rPr lang="en-US" sz="2800" dirty="0">
                <a:solidFill>
                  <a:srgbClr val="000000"/>
                </a:solidFill>
                <a:latin typeface="Times New Roman"/>
                <a:ea typeface="Times New Roman"/>
                <a:cs typeface="Times New Roman"/>
                <a:sym typeface="Times New Roman"/>
              </a:rPr>
              <a:t> </a:t>
            </a:r>
            <a:r>
              <a:rPr lang="en-US" sz="2800" dirty="0" err="1">
                <a:solidFill>
                  <a:srgbClr val="000000"/>
                </a:solidFill>
                <a:latin typeface="Times New Roman"/>
                <a:ea typeface="Times New Roman"/>
                <a:cs typeface="Times New Roman"/>
                <a:sym typeface="Times New Roman"/>
              </a:rPr>
              <a:t>câu</a:t>
            </a:r>
            <a:r>
              <a:rPr lang="en-US" sz="2800" dirty="0">
                <a:solidFill>
                  <a:srgbClr val="000000"/>
                </a:solidFill>
                <a:latin typeface="Times New Roman"/>
                <a:ea typeface="Times New Roman"/>
                <a:cs typeface="Times New Roman"/>
                <a:sym typeface="Times New Roman"/>
              </a:rPr>
              <a:t> </a:t>
            </a:r>
            <a:r>
              <a:rPr lang="en-US" sz="2800" dirty="0" err="1">
                <a:solidFill>
                  <a:srgbClr val="000000"/>
                </a:solidFill>
                <a:latin typeface="Times New Roman"/>
                <a:ea typeface="Times New Roman"/>
                <a:cs typeface="Times New Roman"/>
                <a:sym typeface="Times New Roman"/>
              </a:rPr>
              <a:t>trúc</a:t>
            </a:r>
            <a:r>
              <a:rPr lang="en-US" sz="2800" dirty="0">
                <a:solidFill>
                  <a:srgbClr val="000000"/>
                </a:solidFill>
                <a:latin typeface="Times New Roman"/>
                <a:ea typeface="Times New Roman"/>
                <a:cs typeface="Times New Roman"/>
                <a:sym typeface="Times New Roman"/>
              </a:rPr>
              <a:t> </a:t>
            </a:r>
            <a:r>
              <a:rPr lang="en-US" sz="2800" dirty="0" err="1">
                <a:solidFill>
                  <a:srgbClr val="000000"/>
                </a:solidFill>
                <a:latin typeface="Times New Roman"/>
                <a:ea typeface="Times New Roman"/>
                <a:cs typeface="Times New Roman"/>
                <a:sym typeface="Times New Roman"/>
              </a:rPr>
              <a:t>ng</a:t>
            </a:r>
            <a:r>
              <a:rPr lang="en-US" sz="2800" dirty="0" err="1">
                <a:latin typeface="Times New Roman"/>
                <a:ea typeface="Times New Roman"/>
                <a:cs typeface="Times New Roman"/>
                <a:sym typeface="Times New Roman"/>
              </a:rPr>
              <a:t>ữ</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pháp</a:t>
            </a:r>
            <a:r>
              <a:rPr lang="en-US" sz="2800" dirty="0">
                <a:latin typeface="Times New Roman"/>
                <a:ea typeface="Times New Roman"/>
                <a:cs typeface="Times New Roman"/>
                <a:sym typeface="Times New Roman"/>
              </a:rPr>
              <a:t>.</a:t>
            </a:r>
          </a:p>
          <a:p>
            <a:pPr marL="457200" marR="0" lvl="0" indent="-457200" algn="l" rtl="0">
              <a:lnSpc>
                <a:spcPct val="115000"/>
              </a:lnSpc>
              <a:spcBef>
                <a:spcPts val="0"/>
              </a:spcBef>
              <a:spcAft>
                <a:spcPts val="0"/>
              </a:spcAft>
              <a:buFontTx/>
              <a:buChar char="-"/>
            </a:pPr>
            <a:r>
              <a:rPr lang="en-US" sz="2800" dirty="0" err="1">
                <a:solidFill>
                  <a:srgbClr val="000000"/>
                </a:solidFill>
                <a:latin typeface="Times New Roman"/>
                <a:ea typeface="Times New Roman"/>
                <a:cs typeface="Times New Roman"/>
                <a:sym typeface="Times New Roman"/>
              </a:rPr>
              <a:t>Trình</a:t>
            </a:r>
            <a:r>
              <a:rPr lang="en-US" sz="2800" dirty="0">
                <a:solidFill>
                  <a:srgbClr val="000000"/>
                </a:solidFill>
                <a:latin typeface="Times New Roman"/>
                <a:ea typeface="Times New Roman"/>
                <a:cs typeface="Times New Roman"/>
                <a:sym typeface="Times New Roman"/>
              </a:rPr>
              <a:t> </a:t>
            </a:r>
            <a:r>
              <a:rPr lang="en-US" sz="2800" dirty="0" err="1">
                <a:solidFill>
                  <a:srgbClr val="000000"/>
                </a:solidFill>
                <a:latin typeface="Times New Roman"/>
                <a:ea typeface="Times New Roman"/>
                <a:cs typeface="Times New Roman"/>
                <a:sym typeface="Times New Roman"/>
              </a:rPr>
              <a:t>bày</a:t>
            </a:r>
            <a:r>
              <a:rPr lang="en-US" sz="2800" dirty="0">
                <a:solidFill>
                  <a:srgbClr val="000000"/>
                </a:solidFill>
                <a:latin typeface="Times New Roman"/>
                <a:ea typeface="Times New Roman"/>
                <a:cs typeface="Times New Roman"/>
                <a:sym typeface="Times New Roman"/>
              </a:rPr>
              <a:t> </a:t>
            </a:r>
            <a:r>
              <a:rPr lang="en-US" sz="2800" dirty="0" err="1">
                <a:solidFill>
                  <a:srgbClr val="000000"/>
                </a:solidFill>
                <a:latin typeface="Times New Roman"/>
                <a:ea typeface="Times New Roman"/>
                <a:cs typeface="Times New Roman"/>
                <a:sym typeface="Times New Roman"/>
              </a:rPr>
              <a:t>sạch</a:t>
            </a:r>
            <a:r>
              <a:rPr lang="en-US" sz="2800" dirty="0">
                <a:solidFill>
                  <a:srgbClr val="000000"/>
                </a:solidFill>
                <a:latin typeface="Times New Roman"/>
                <a:ea typeface="Times New Roman"/>
                <a:cs typeface="Times New Roman"/>
                <a:sym typeface="Times New Roman"/>
              </a:rPr>
              <a:t> </a:t>
            </a:r>
            <a:r>
              <a:rPr lang="en-US" sz="2800" dirty="0" err="1">
                <a:solidFill>
                  <a:srgbClr val="000000"/>
                </a:solidFill>
                <a:latin typeface="Times New Roman"/>
                <a:ea typeface="Times New Roman"/>
                <a:cs typeface="Times New Roman"/>
                <a:sym typeface="Times New Roman"/>
              </a:rPr>
              <a:t>đẹp</a:t>
            </a:r>
            <a:r>
              <a:rPr lang="en-US" sz="2800" dirty="0">
                <a:solidFill>
                  <a:srgbClr val="000000"/>
                </a:solidFill>
                <a:latin typeface="Times New Roman"/>
                <a:ea typeface="Times New Roman"/>
                <a:cs typeface="Times New Roman"/>
                <a:sym typeface="Times New Roman"/>
              </a:rPr>
              <a:t>.</a:t>
            </a:r>
          </a:p>
          <a:p>
            <a:pPr marL="457200" marR="0" lvl="0" indent="-457200" algn="l" rtl="0">
              <a:lnSpc>
                <a:spcPct val="115000"/>
              </a:lnSpc>
              <a:spcBef>
                <a:spcPts val="0"/>
              </a:spcBef>
              <a:spcAft>
                <a:spcPts val="0"/>
              </a:spcAft>
              <a:buFontTx/>
              <a:buChar char="-"/>
            </a:pPr>
            <a:r>
              <a:rPr lang="en-US" sz="2800" dirty="0" err="1">
                <a:latin typeface="Times New Roman"/>
                <a:ea typeface="Times New Roman"/>
                <a:cs typeface="Times New Roman"/>
                <a:sym typeface="Times New Roman"/>
              </a:rPr>
              <a:t>Sử</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dụng</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ít</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nhất</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một</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trạng</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ngữ</a:t>
            </a:r>
            <a:r>
              <a:rPr lang="en-US" sz="2800" dirty="0">
                <a:latin typeface="Times New Roman"/>
                <a:ea typeface="Times New Roman"/>
                <a:cs typeface="Times New Roman"/>
                <a:sym typeface="Times New Roman"/>
              </a:rPr>
              <a:t>.</a:t>
            </a:r>
            <a:endParaRPr sz="2800" dirty="0">
              <a:solidFill>
                <a:srgbClr val="000000"/>
              </a:solidFill>
              <a:latin typeface="Times New Roman"/>
              <a:ea typeface="Times New Roman"/>
              <a:cs typeface="Times New Roman"/>
              <a:sym typeface="Times New Roman"/>
            </a:endParaRPr>
          </a:p>
          <a:p>
            <a:pPr marL="0" marR="0" lvl="0" indent="0" algn="l" rtl="0">
              <a:lnSpc>
                <a:spcPct val="115000"/>
              </a:lnSpc>
              <a:spcBef>
                <a:spcPts val="0"/>
              </a:spcBef>
              <a:spcAft>
                <a:spcPts val="0"/>
              </a:spcAft>
              <a:buNone/>
            </a:pPr>
            <a:r>
              <a:rPr lang="en-US" sz="1800" dirty="0">
                <a:solidFill>
                  <a:srgbClr val="000000"/>
                </a:solidFill>
                <a:latin typeface="Times New Roman"/>
                <a:ea typeface="Times New Roman"/>
                <a:cs typeface="Times New Roman"/>
                <a:sym typeface="Times New Roman"/>
              </a:rPr>
              <a:t> </a:t>
            </a:r>
            <a:endParaRPr sz="1600" dirty="0">
              <a:solidFill>
                <a:srgbClr val="000000"/>
              </a:solidFill>
              <a:latin typeface="Times New Roman"/>
              <a:ea typeface="Times New Roman"/>
              <a:cs typeface="Times New Roman"/>
              <a:sym typeface="Times New Roman"/>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83"/>
                                        </p:tgtEl>
                                        <p:attrNameLst>
                                          <p:attrName>style.visibility</p:attrName>
                                        </p:attrNameLst>
                                      </p:cBhvr>
                                      <p:to>
                                        <p:strVal val="visible"/>
                                      </p:to>
                                    </p:set>
                                    <p:animEffect transition="in" filter="fade">
                                      <p:cBhvr>
                                        <p:cTn id="7" dur="1000"/>
                                        <p:tgtEl>
                                          <p:spTgt spid="1783"/>
                                        </p:tgtEl>
                                      </p:cBhvr>
                                    </p:animEffect>
                                  </p:childTnLst>
                                </p:cTn>
                              </p:par>
                              <p:par>
                                <p:cTn id="8" presetID="10" presetClass="entr" presetSubtype="0" fill="hold" nodeType="withEffect">
                                  <p:stCondLst>
                                    <p:cond delay="0"/>
                                  </p:stCondLst>
                                  <p:childTnLst>
                                    <p:set>
                                      <p:cBhvr>
                                        <p:cTn id="9" dur="1" fill="hold">
                                          <p:stCondLst>
                                            <p:cond delay="0"/>
                                          </p:stCondLst>
                                        </p:cTn>
                                        <p:tgtEl>
                                          <p:spTgt spid="1775"/>
                                        </p:tgtEl>
                                        <p:attrNameLst>
                                          <p:attrName>style.visibility</p:attrName>
                                        </p:attrNameLst>
                                      </p:cBhvr>
                                      <p:to>
                                        <p:strVal val="visible"/>
                                      </p:to>
                                    </p:set>
                                    <p:animEffect transition="in" filter="fade">
                                      <p:cBhvr>
                                        <p:cTn id="10" dur="1000"/>
                                        <p:tgtEl>
                                          <p:spTgt spid="1775"/>
                                        </p:tgtEl>
                                      </p:cBhvr>
                                    </p:animEffect>
                                  </p:childTnLst>
                                </p:cTn>
                              </p:par>
                              <p:par>
                                <p:cTn id="11" presetID="10" presetClass="entr" presetSubtype="0" fill="hold" nodeType="withEffect">
                                  <p:stCondLst>
                                    <p:cond delay="0"/>
                                  </p:stCondLst>
                                  <p:childTnLst>
                                    <p:set>
                                      <p:cBhvr>
                                        <p:cTn id="12" dur="1" fill="hold">
                                          <p:stCondLst>
                                            <p:cond delay="0"/>
                                          </p:stCondLst>
                                        </p:cTn>
                                        <p:tgtEl>
                                          <p:spTgt spid="1778"/>
                                        </p:tgtEl>
                                        <p:attrNameLst>
                                          <p:attrName>style.visibility</p:attrName>
                                        </p:attrNameLst>
                                      </p:cBhvr>
                                      <p:to>
                                        <p:strVal val="visible"/>
                                      </p:to>
                                    </p:set>
                                    <p:animEffect transition="in" filter="fade">
                                      <p:cBhvr>
                                        <p:cTn id="13" dur="1000"/>
                                        <p:tgtEl>
                                          <p:spTgt spid="17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770"/>
        <p:cNvGrpSpPr/>
        <p:nvPr/>
      </p:nvGrpSpPr>
      <p:grpSpPr>
        <a:xfrm>
          <a:off x="0" y="0"/>
          <a:ext cx="0" cy="0"/>
          <a:chOff x="0" y="0"/>
          <a:chExt cx="0" cy="0"/>
        </a:xfrm>
      </p:grpSpPr>
      <p:pic>
        <p:nvPicPr>
          <p:cNvPr id="1771" name="Google Shape;1771;p58"/>
          <p:cNvPicPr preferRelativeResize="0"/>
          <p:nvPr/>
        </p:nvPicPr>
        <p:blipFill rotWithShape="1">
          <a:blip r:embed="rId3">
            <a:alphaModFix/>
          </a:blip>
          <a:srcRect/>
          <a:stretch/>
        </p:blipFill>
        <p:spPr>
          <a:xfrm>
            <a:off x="0" y="-15776"/>
            <a:ext cx="9144000" cy="6873776"/>
          </a:xfrm>
          <a:prstGeom prst="rect">
            <a:avLst/>
          </a:prstGeom>
          <a:noFill/>
          <a:ln>
            <a:noFill/>
          </a:ln>
        </p:spPr>
      </p:pic>
      <p:pic>
        <p:nvPicPr>
          <p:cNvPr id="1772" name="Google Shape;1772;p58"/>
          <p:cNvPicPr preferRelativeResize="0"/>
          <p:nvPr/>
        </p:nvPicPr>
        <p:blipFill rotWithShape="1">
          <a:blip r:embed="rId4">
            <a:alphaModFix/>
          </a:blip>
          <a:srcRect b="90000"/>
          <a:stretch/>
        </p:blipFill>
        <p:spPr>
          <a:xfrm>
            <a:off x="0" y="-34595"/>
            <a:ext cx="9144000" cy="685800"/>
          </a:xfrm>
          <a:prstGeom prst="rect">
            <a:avLst/>
          </a:prstGeom>
          <a:noFill/>
          <a:ln>
            <a:noFill/>
          </a:ln>
        </p:spPr>
      </p:pic>
      <p:pic>
        <p:nvPicPr>
          <p:cNvPr id="1773" name="Google Shape;1773;p58"/>
          <p:cNvPicPr preferRelativeResize="0"/>
          <p:nvPr/>
        </p:nvPicPr>
        <p:blipFill rotWithShape="1">
          <a:blip r:embed="rId4">
            <a:alphaModFix/>
          </a:blip>
          <a:srcRect b="90000"/>
          <a:stretch/>
        </p:blipFill>
        <p:spPr>
          <a:xfrm rot="10800000">
            <a:off x="0" y="6136633"/>
            <a:ext cx="9144000" cy="685800"/>
          </a:xfrm>
          <a:prstGeom prst="rect">
            <a:avLst/>
          </a:prstGeom>
          <a:noFill/>
          <a:ln>
            <a:noFill/>
          </a:ln>
        </p:spPr>
      </p:pic>
      <p:pic>
        <p:nvPicPr>
          <p:cNvPr id="1774" name="Google Shape;1774;p58"/>
          <p:cNvPicPr preferRelativeResize="0"/>
          <p:nvPr/>
        </p:nvPicPr>
        <p:blipFill rotWithShape="1">
          <a:blip r:embed="rId4">
            <a:alphaModFix/>
          </a:blip>
          <a:srcRect l="83658" t="36888" b="49777"/>
          <a:stretch/>
        </p:blipFill>
        <p:spPr>
          <a:xfrm>
            <a:off x="7000789" y="2458153"/>
            <a:ext cx="840545" cy="914400"/>
          </a:xfrm>
          <a:prstGeom prst="rect">
            <a:avLst/>
          </a:prstGeom>
          <a:noFill/>
          <a:ln>
            <a:noFill/>
          </a:ln>
        </p:spPr>
      </p:pic>
      <p:pic>
        <p:nvPicPr>
          <p:cNvPr id="1775" name="Google Shape;1775;p58"/>
          <p:cNvPicPr preferRelativeResize="0"/>
          <p:nvPr/>
        </p:nvPicPr>
        <p:blipFill rotWithShape="1">
          <a:blip r:embed="rId5">
            <a:alphaModFix/>
          </a:blip>
          <a:srcRect/>
          <a:stretch/>
        </p:blipFill>
        <p:spPr>
          <a:xfrm>
            <a:off x="1078858" y="537440"/>
            <a:ext cx="1641491" cy="1524132"/>
          </a:xfrm>
          <a:prstGeom prst="rect">
            <a:avLst/>
          </a:prstGeom>
          <a:noFill/>
          <a:ln>
            <a:noFill/>
          </a:ln>
        </p:spPr>
      </p:pic>
      <p:pic>
        <p:nvPicPr>
          <p:cNvPr id="1776" name="Google Shape;1776;p58"/>
          <p:cNvPicPr preferRelativeResize="0"/>
          <p:nvPr/>
        </p:nvPicPr>
        <p:blipFill rotWithShape="1">
          <a:blip r:embed="rId6">
            <a:alphaModFix/>
          </a:blip>
          <a:srcRect/>
          <a:stretch/>
        </p:blipFill>
        <p:spPr>
          <a:xfrm>
            <a:off x="3269363" y="1401239"/>
            <a:ext cx="603557" cy="658425"/>
          </a:xfrm>
          <a:prstGeom prst="rect">
            <a:avLst/>
          </a:prstGeom>
          <a:noFill/>
          <a:ln>
            <a:noFill/>
          </a:ln>
        </p:spPr>
      </p:pic>
      <p:pic>
        <p:nvPicPr>
          <p:cNvPr id="1777" name="Google Shape;1777;p58"/>
          <p:cNvPicPr preferRelativeResize="0"/>
          <p:nvPr/>
        </p:nvPicPr>
        <p:blipFill rotWithShape="1">
          <a:blip r:embed="rId7">
            <a:alphaModFix/>
          </a:blip>
          <a:srcRect/>
          <a:stretch/>
        </p:blipFill>
        <p:spPr>
          <a:xfrm>
            <a:off x="5335255" y="1297598"/>
            <a:ext cx="845894" cy="865707"/>
          </a:xfrm>
          <a:prstGeom prst="rect">
            <a:avLst/>
          </a:prstGeom>
          <a:noFill/>
          <a:ln>
            <a:noFill/>
          </a:ln>
        </p:spPr>
      </p:pic>
      <p:pic>
        <p:nvPicPr>
          <p:cNvPr id="1778" name="Google Shape;1778;p58"/>
          <p:cNvPicPr preferRelativeResize="0"/>
          <p:nvPr/>
        </p:nvPicPr>
        <p:blipFill rotWithShape="1">
          <a:blip r:embed="rId8">
            <a:alphaModFix/>
          </a:blip>
          <a:srcRect/>
          <a:stretch/>
        </p:blipFill>
        <p:spPr>
          <a:xfrm>
            <a:off x="6719770" y="603369"/>
            <a:ext cx="2482811" cy="2560542"/>
          </a:xfrm>
          <a:prstGeom prst="rect">
            <a:avLst/>
          </a:prstGeom>
          <a:noFill/>
          <a:ln>
            <a:noFill/>
          </a:ln>
        </p:spPr>
      </p:pic>
      <p:pic>
        <p:nvPicPr>
          <p:cNvPr id="1779" name="Google Shape;1779;p58"/>
          <p:cNvPicPr preferRelativeResize="0"/>
          <p:nvPr/>
        </p:nvPicPr>
        <p:blipFill rotWithShape="1">
          <a:blip r:embed="rId9">
            <a:alphaModFix/>
          </a:blip>
          <a:srcRect/>
          <a:stretch/>
        </p:blipFill>
        <p:spPr>
          <a:xfrm>
            <a:off x="6459743" y="4607526"/>
            <a:ext cx="521253" cy="566977"/>
          </a:xfrm>
          <a:prstGeom prst="rect">
            <a:avLst/>
          </a:prstGeom>
          <a:noFill/>
          <a:ln>
            <a:noFill/>
          </a:ln>
        </p:spPr>
      </p:pic>
      <p:pic>
        <p:nvPicPr>
          <p:cNvPr id="1780" name="Google Shape;1780;p58"/>
          <p:cNvPicPr preferRelativeResize="0"/>
          <p:nvPr/>
        </p:nvPicPr>
        <p:blipFill rotWithShape="1">
          <a:blip r:embed="rId10">
            <a:alphaModFix/>
          </a:blip>
          <a:srcRect/>
          <a:stretch/>
        </p:blipFill>
        <p:spPr>
          <a:xfrm>
            <a:off x="2997997" y="4254836"/>
            <a:ext cx="1175106" cy="1469263"/>
          </a:xfrm>
          <a:prstGeom prst="rect">
            <a:avLst/>
          </a:prstGeom>
          <a:noFill/>
          <a:ln>
            <a:noFill/>
          </a:ln>
        </p:spPr>
      </p:pic>
      <p:pic>
        <p:nvPicPr>
          <p:cNvPr id="1781" name="Google Shape;1781;p58"/>
          <p:cNvPicPr preferRelativeResize="0"/>
          <p:nvPr/>
        </p:nvPicPr>
        <p:blipFill rotWithShape="1">
          <a:blip r:embed="rId11">
            <a:alphaModFix/>
          </a:blip>
          <a:srcRect/>
          <a:stretch/>
        </p:blipFill>
        <p:spPr>
          <a:xfrm>
            <a:off x="1810593" y="2195314"/>
            <a:ext cx="841321" cy="865707"/>
          </a:xfrm>
          <a:prstGeom prst="rect">
            <a:avLst/>
          </a:prstGeom>
          <a:noFill/>
          <a:ln>
            <a:noFill/>
          </a:ln>
        </p:spPr>
      </p:pic>
      <p:pic>
        <p:nvPicPr>
          <p:cNvPr id="1782" name="Google Shape;1782;p58"/>
          <p:cNvPicPr preferRelativeResize="0"/>
          <p:nvPr/>
        </p:nvPicPr>
        <p:blipFill rotWithShape="1">
          <a:blip r:embed="rId12">
            <a:alphaModFix/>
          </a:blip>
          <a:srcRect/>
          <a:stretch/>
        </p:blipFill>
        <p:spPr>
          <a:xfrm>
            <a:off x="7731036" y="3614425"/>
            <a:ext cx="763590" cy="951058"/>
          </a:xfrm>
          <a:prstGeom prst="rect">
            <a:avLst/>
          </a:prstGeom>
          <a:noFill/>
          <a:ln>
            <a:noFill/>
          </a:ln>
        </p:spPr>
      </p:pic>
      <p:pic>
        <p:nvPicPr>
          <p:cNvPr id="1783" name="Google Shape;1783;p58"/>
          <p:cNvPicPr preferRelativeResize="0"/>
          <p:nvPr/>
        </p:nvPicPr>
        <p:blipFill rotWithShape="1">
          <a:blip r:embed="rId13">
            <a:alphaModFix/>
          </a:blip>
          <a:srcRect/>
          <a:stretch/>
        </p:blipFill>
        <p:spPr>
          <a:xfrm>
            <a:off x="82203" y="2608772"/>
            <a:ext cx="2469094" cy="4761389"/>
          </a:xfrm>
          <a:prstGeom prst="rect">
            <a:avLst/>
          </a:prstGeom>
          <a:noFill/>
          <a:ln>
            <a:noFill/>
          </a:ln>
        </p:spPr>
      </p:pic>
      <p:sp>
        <p:nvSpPr>
          <p:cNvPr id="1784" name="Google Shape;1784;p58"/>
          <p:cNvSpPr/>
          <p:nvPr/>
        </p:nvSpPr>
        <p:spPr>
          <a:xfrm>
            <a:off x="2551297" y="2203134"/>
            <a:ext cx="6059304" cy="2888443"/>
          </a:xfrm>
          <a:prstGeom prst="rect">
            <a:avLst/>
          </a:prstGeom>
          <a:noFill/>
          <a:ln>
            <a:noFill/>
          </a:ln>
        </p:spPr>
        <p:txBody>
          <a:bodyPr spcFirstLastPara="1" wrap="square" lIns="91425" tIns="45700" rIns="91425" bIns="45700" anchor="t" anchorCtr="0">
            <a:spAutoFit/>
          </a:bodyPr>
          <a:lstStyle/>
          <a:p>
            <a:pPr lvl="0">
              <a:lnSpc>
                <a:spcPct val="115000"/>
              </a:lnSpc>
            </a:pPr>
            <a:r>
              <a:rPr lang="en-US" sz="2800" dirty="0">
                <a:solidFill>
                  <a:srgbClr val="000000"/>
                </a:solidFill>
                <a:latin typeface="Times New Roman"/>
                <a:ea typeface="Times New Roman"/>
                <a:cs typeface="Times New Roman"/>
                <a:sym typeface="Times New Roman"/>
              </a:rPr>
              <a:t>* </a:t>
            </a:r>
            <a:r>
              <a:rPr lang="en-US" sz="2800" dirty="0" err="1">
                <a:solidFill>
                  <a:srgbClr val="000000"/>
                </a:solidFill>
                <a:latin typeface="Times New Roman"/>
                <a:ea typeface="Times New Roman"/>
                <a:cs typeface="Times New Roman"/>
                <a:sym typeface="Times New Roman"/>
              </a:rPr>
              <a:t>Về</a:t>
            </a:r>
            <a:r>
              <a:rPr lang="en-US" sz="2800" dirty="0">
                <a:solidFill>
                  <a:srgbClr val="000000"/>
                </a:solidFill>
                <a:latin typeface="Times New Roman"/>
                <a:ea typeface="Times New Roman"/>
                <a:cs typeface="Times New Roman"/>
                <a:sym typeface="Times New Roman"/>
              </a:rPr>
              <a:t> </a:t>
            </a:r>
            <a:r>
              <a:rPr lang="en-US" sz="2800" dirty="0" err="1">
                <a:solidFill>
                  <a:srgbClr val="000000"/>
                </a:solidFill>
                <a:latin typeface="Times New Roman"/>
                <a:ea typeface="Times New Roman"/>
                <a:cs typeface="Times New Roman"/>
                <a:sym typeface="Times New Roman"/>
              </a:rPr>
              <a:t>nội</a:t>
            </a:r>
            <a:r>
              <a:rPr lang="en-US" sz="2800" dirty="0">
                <a:latin typeface="Times New Roman"/>
                <a:ea typeface="Times New Roman"/>
                <a:cs typeface="Times New Roman"/>
                <a:sym typeface="Times New Roman"/>
              </a:rPr>
              <a:t> dung: </a:t>
            </a:r>
            <a:r>
              <a:rPr lang="en-US" sz="2800" dirty="0" err="1">
                <a:latin typeface="Times New Roman"/>
                <a:ea typeface="Times New Roman"/>
                <a:cs typeface="Times New Roman"/>
                <a:sym typeface="Times New Roman"/>
              </a:rPr>
              <a:t>tả</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cảnh</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thiên</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nhiên</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mùa</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xuân</a:t>
            </a:r>
            <a:r>
              <a:rPr lang="en-US" sz="2800" dirty="0">
                <a:latin typeface="Times New Roman"/>
                <a:ea typeface="Times New Roman"/>
                <a:cs typeface="Times New Roman"/>
                <a:sym typeface="Times New Roman"/>
              </a:rPr>
              <a:t>.</a:t>
            </a:r>
          </a:p>
          <a:p>
            <a:pPr marL="457200" marR="0" lvl="0" indent="-457200" algn="l" rtl="0">
              <a:lnSpc>
                <a:spcPct val="115000"/>
              </a:lnSpc>
              <a:spcBef>
                <a:spcPts val="0"/>
              </a:spcBef>
              <a:spcAft>
                <a:spcPts val="0"/>
              </a:spcAft>
              <a:buFontTx/>
              <a:buChar char="-"/>
            </a:pPr>
            <a:r>
              <a:rPr lang="en-US" sz="2800" dirty="0" err="1">
                <a:solidFill>
                  <a:srgbClr val="000000"/>
                </a:solidFill>
                <a:latin typeface="Times New Roman"/>
                <a:ea typeface="Times New Roman"/>
                <a:cs typeface="Times New Roman"/>
                <a:sym typeface="Times New Roman"/>
              </a:rPr>
              <a:t>Gi</a:t>
            </a:r>
            <a:r>
              <a:rPr lang="en-US" sz="2800" dirty="0" err="1">
                <a:latin typeface="Times New Roman"/>
                <a:ea typeface="Times New Roman"/>
                <a:cs typeface="Times New Roman"/>
                <a:sym typeface="Times New Roman"/>
              </a:rPr>
              <a:t>ới</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thiệu</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khung</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cảnh</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mùa</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xuân</a:t>
            </a:r>
            <a:r>
              <a:rPr lang="en-US" sz="2800" dirty="0">
                <a:latin typeface="Times New Roman"/>
                <a:ea typeface="Times New Roman"/>
                <a:cs typeface="Times New Roman"/>
                <a:sym typeface="Times New Roman"/>
              </a:rPr>
              <a:t>.</a:t>
            </a:r>
          </a:p>
          <a:p>
            <a:pPr marL="457200" marR="0" lvl="0" indent="-457200" algn="l" rtl="0">
              <a:lnSpc>
                <a:spcPct val="115000"/>
              </a:lnSpc>
              <a:spcBef>
                <a:spcPts val="0"/>
              </a:spcBef>
              <a:spcAft>
                <a:spcPts val="0"/>
              </a:spcAft>
              <a:buFontTx/>
              <a:buChar char="-"/>
            </a:pPr>
            <a:r>
              <a:rPr lang="en-US" sz="2800" dirty="0" err="1">
                <a:solidFill>
                  <a:srgbClr val="000000"/>
                </a:solidFill>
                <a:latin typeface="Times New Roman"/>
                <a:ea typeface="Times New Roman"/>
                <a:cs typeface="Times New Roman"/>
                <a:sym typeface="Times New Roman"/>
              </a:rPr>
              <a:t>Miêu</a:t>
            </a:r>
            <a:r>
              <a:rPr lang="en-US" sz="2800" dirty="0">
                <a:solidFill>
                  <a:srgbClr val="000000"/>
                </a:solidFill>
                <a:latin typeface="Times New Roman"/>
                <a:ea typeface="Times New Roman"/>
                <a:cs typeface="Times New Roman"/>
                <a:sym typeface="Times New Roman"/>
              </a:rPr>
              <a:t> </a:t>
            </a:r>
            <a:r>
              <a:rPr lang="en-US" sz="2800" dirty="0" err="1">
                <a:solidFill>
                  <a:srgbClr val="000000"/>
                </a:solidFill>
                <a:latin typeface="Times New Roman"/>
                <a:ea typeface="Times New Roman"/>
                <a:cs typeface="Times New Roman"/>
                <a:sym typeface="Times New Roman"/>
              </a:rPr>
              <a:t>tả</a:t>
            </a:r>
            <a:r>
              <a:rPr lang="en-US" sz="2800" dirty="0">
                <a:solidFill>
                  <a:srgbClr val="000000"/>
                </a:solidFill>
                <a:latin typeface="Times New Roman"/>
                <a:ea typeface="Times New Roman"/>
                <a:cs typeface="Times New Roman"/>
                <a:sym typeface="Times New Roman"/>
              </a:rPr>
              <a:t> </a:t>
            </a:r>
            <a:r>
              <a:rPr lang="en-US" sz="2800" dirty="0" err="1">
                <a:solidFill>
                  <a:srgbClr val="000000"/>
                </a:solidFill>
                <a:latin typeface="Times New Roman"/>
                <a:ea typeface="Times New Roman"/>
                <a:cs typeface="Times New Roman"/>
                <a:sym typeface="Times New Roman"/>
              </a:rPr>
              <a:t>nét</a:t>
            </a:r>
            <a:r>
              <a:rPr lang="en-US" sz="2800" dirty="0">
                <a:solidFill>
                  <a:srgbClr val="000000"/>
                </a:solidFill>
                <a:latin typeface="Times New Roman"/>
                <a:ea typeface="Times New Roman"/>
                <a:cs typeface="Times New Roman"/>
                <a:sym typeface="Times New Roman"/>
              </a:rPr>
              <a:t> </a:t>
            </a:r>
            <a:r>
              <a:rPr lang="en-US" sz="2800" dirty="0" err="1">
                <a:solidFill>
                  <a:srgbClr val="000000"/>
                </a:solidFill>
                <a:latin typeface="Times New Roman"/>
                <a:ea typeface="Times New Roman"/>
                <a:cs typeface="Times New Roman"/>
                <a:sym typeface="Times New Roman"/>
              </a:rPr>
              <a:t>nổi</a:t>
            </a:r>
            <a:r>
              <a:rPr lang="en-US" sz="2800" dirty="0">
                <a:solidFill>
                  <a:srgbClr val="000000"/>
                </a:solidFill>
                <a:latin typeface="Times New Roman"/>
                <a:ea typeface="Times New Roman"/>
                <a:cs typeface="Times New Roman"/>
                <a:sym typeface="Times New Roman"/>
              </a:rPr>
              <a:t> </a:t>
            </a:r>
            <a:r>
              <a:rPr lang="en-US" sz="2800" dirty="0" err="1">
                <a:solidFill>
                  <a:srgbClr val="000000"/>
                </a:solidFill>
                <a:latin typeface="Times New Roman"/>
                <a:ea typeface="Times New Roman"/>
                <a:cs typeface="Times New Roman"/>
                <a:sym typeface="Times New Roman"/>
              </a:rPr>
              <a:t>bật</a:t>
            </a:r>
            <a:r>
              <a:rPr lang="en-US" sz="2800" dirty="0">
                <a:solidFill>
                  <a:srgbClr val="000000"/>
                </a:solidFill>
                <a:latin typeface="Times New Roman"/>
                <a:ea typeface="Times New Roman"/>
                <a:cs typeface="Times New Roman"/>
                <a:sym typeface="Times New Roman"/>
              </a:rPr>
              <a:t> </a:t>
            </a:r>
            <a:r>
              <a:rPr lang="en-US" sz="2800" dirty="0" err="1">
                <a:solidFill>
                  <a:srgbClr val="000000"/>
                </a:solidFill>
                <a:latin typeface="Times New Roman"/>
                <a:ea typeface="Times New Roman"/>
                <a:cs typeface="Times New Roman"/>
                <a:sym typeface="Times New Roman"/>
              </a:rPr>
              <a:t>của</a:t>
            </a:r>
            <a:r>
              <a:rPr lang="en-US" sz="2800" dirty="0">
                <a:solidFill>
                  <a:srgbClr val="000000"/>
                </a:solidFill>
                <a:latin typeface="Times New Roman"/>
                <a:ea typeface="Times New Roman"/>
                <a:cs typeface="Times New Roman"/>
                <a:sym typeface="Times New Roman"/>
              </a:rPr>
              <a:t> </a:t>
            </a:r>
            <a:r>
              <a:rPr lang="en-US" sz="2800" dirty="0" err="1">
                <a:solidFill>
                  <a:srgbClr val="000000"/>
                </a:solidFill>
                <a:latin typeface="Times New Roman"/>
                <a:ea typeface="Times New Roman"/>
                <a:cs typeface="Times New Roman"/>
                <a:sym typeface="Times New Roman"/>
              </a:rPr>
              <a:t>thiên</a:t>
            </a:r>
            <a:r>
              <a:rPr lang="en-US" sz="2800" dirty="0">
                <a:solidFill>
                  <a:srgbClr val="000000"/>
                </a:solidFill>
                <a:latin typeface="Times New Roman"/>
                <a:ea typeface="Times New Roman"/>
                <a:cs typeface="Times New Roman"/>
                <a:sym typeface="Times New Roman"/>
              </a:rPr>
              <a:t> </a:t>
            </a:r>
            <a:r>
              <a:rPr lang="en-US" sz="2800" dirty="0" err="1">
                <a:solidFill>
                  <a:srgbClr val="000000"/>
                </a:solidFill>
                <a:latin typeface="Times New Roman"/>
                <a:ea typeface="Times New Roman"/>
                <a:cs typeface="Times New Roman"/>
                <a:sym typeface="Times New Roman"/>
              </a:rPr>
              <a:t>nhiên</a:t>
            </a:r>
            <a:r>
              <a:rPr lang="en-US" sz="2800" dirty="0">
                <a:solidFill>
                  <a:srgbClr val="000000"/>
                </a:solidFill>
                <a:latin typeface="Times New Roman"/>
                <a:ea typeface="Times New Roman"/>
                <a:cs typeface="Times New Roman"/>
                <a:sym typeface="Times New Roman"/>
              </a:rPr>
              <a:t>.</a:t>
            </a:r>
            <a:endParaRPr lang="en-US" sz="2800" dirty="0">
              <a:latin typeface="Times New Roman"/>
              <a:ea typeface="Times New Roman"/>
              <a:cs typeface="Times New Roman"/>
              <a:sym typeface="Times New Roman"/>
            </a:endParaRPr>
          </a:p>
          <a:p>
            <a:pPr marL="457200" marR="0" lvl="0" indent="-457200" algn="l" rtl="0">
              <a:lnSpc>
                <a:spcPct val="115000"/>
              </a:lnSpc>
              <a:spcBef>
                <a:spcPts val="0"/>
              </a:spcBef>
              <a:spcAft>
                <a:spcPts val="0"/>
              </a:spcAft>
              <a:buFontTx/>
              <a:buChar char="-"/>
            </a:pPr>
            <a:r>
              <a:rPr lang="en-US" sz="2800" dirty="0" err="1">
                <a:solidFill>
                  <a:srgbClr val="000000"/>
                </a:solidFill>
                <a:latin typeface="Times New Roman"/>
                <a:ea typeface="Times New Roman"/>
                <a:cs typeface="Times New Roman"/>
                <a:sym typeface="Times New Roman"/>
              </a:rPr>
              <a:t>Cảm</a:t>
            </a:r>
            <a:r>
              <a:rPr lang="en-US" sz="2800" dirty="0">
                <a:solidFill>
                  <a:srgbClr val="000000"/>
                </a:solidFill>
                <a:latin typeface="Times New Roman"/>
                <a:ea typeface="Times New Roman"/>
                <a:cs typeface="Times New Roman"/>
                <a:sym typeface="Times New Roman"/>
              </a:rPr>
              <a:t> </a:t>
            </a:r>
            <a:r>
              <a:rPr lang="en-US" sz="2800" dirty="0" err="1">
                <a:solidFill>
                  <a:srgbClr val="000000"/>
                </a:solidFill>
                <a:latin typeface="Times New Roman"/>
                <a:ea typeface="Times New Roman"/>
                <a:cs typeface="Times New Roman"/>
                <a:sym typeface="Times New Roman"/>
              </a:rPr>
              <a:t>xúc</a:t>
            </a:r>
            <a:r>
              <a:rPr lang="en-US" sz="2800" dirty="0">
                <a:solidFill>
                  <a:srgbClr val="000000"/>
                </a:solidFill>
                <a:latin typeface="Times New Roman"/>
                <a:ea typeface="Times New Roman"/>
                <a:cs typeface="Times New Roman"/>
                <a:sym typeface="Times New Roman"/>
              </a:rPr>
              <a:t> tr</a:t>
            </a:r>
            <a:r>
              <a:rPr lang="vi-VN" sz="2800" dirty="0">
                <a:solidFill>
                  <a:srgbClr val="000000"/>
                </a:solidFill>
                <a:latin typeface="Times New Roman"/>
                <a:ea typeface="Times New Roman"/>
                <a:cs typeface="Times New Roman"/>
                <a:sym typeface="Times New Roman"/>
              </a:rPr>
              <a:t>ư</a:t>
            </a:r>
            <a:r>
              <a:rPr lang="en-US" sz="2800" dirty="0" err="1">
                <a:solidFill>
                  <a:srgbClr val="000000"/>
                </a:solidFill>
                <a:latin typeface="Times New Roman"/>
                <a:ea typeface="Times New Roman"/>
                <a:cs typeface="Times New Roman"/>
                <a:sym typeface="Times New Roman"/>
              </a:rPr>
              <a:t>ớc</a:t>
            </a:r>
            <a:r>
              <a:rPr lang="en-US" sz="2800" dirty="0">
                <a:solidFill>
                  <a:srgbClr val="000000"/>
                </a:solidFill>
                <a:latin typeface="Times New Roman"/>
                <a:ea typeface="Times New Roman"/>
                <a:cs typeface="Times New Roman"/>
                <a:sym typeface="Times New Roman"/>
              </a:rPr>
              <a:t> </a:t>
            </a:r>
            <a:r>
              <a:rPr lang="en-US" sz="2800" dirty="0" err="1">
                <a:solidFill>
                  <a:srgbClr val="000000"/>
                </a:solidFill>
                <a:latin typeface="Times New Roman"/>
                <a:ea typeface="Times New Roman"/>
                <a:cs typeface="Times New Roman"/>
                <a:sym typeface="Times New Roman"/>
              </a:rPr>
              <a:t>khung</a:t>
            </a:r>
            <a:r>
              <a:rPr lang="en-US" sz="2800" dirty="0">
                <a:solidFill>
                  <a:srgbClr val="000000"/>
                </a:solidFill>
                <a:latin typeface="Times New Roman"/>
                <a:ea typeface="Times New Roman"/>
                <a:cs typeface="Times New Roman"/>
                <a:sym typeface="Times New Roman"/>
              </a:rPr>
              <a:t> </a:t>
            </a:r>
            <a:r>
              <a:rPr lang="en-US" sz="2800" dirty="0" err="1">
                <a:solidFill>
                  <a:srgbClr val="000000"/>
                </a:solidFill>
                <a:latin typeface="Times New Roman"/>
                <a:ea typeface="Times New Roman"/>
                <a:cs typeface="Times New Roman"/>
                <a:sym typeface="Times New Roman"/>
              </a:rPr>
              <a:t>cảnh</a:t>
            </a:r>
            <a:r>
              <a:rPr lang="en-US" sz="2800" dirty="0">
                <a:solidFill>
                  <a:srgbClr val="000000"/>
                </a:solidFill>
                <a:latin typeface="Times New Roman"/>
                <a:ea typeface="Times New Roman"/>
                <a:cs typeface="Times New Roman"/>
                <a:sym typeface="Times New Roman"/>
              </a:rPr>
              <a:t> </a:t>
            </a:r>
            <a:r>
              <a:rPr lang="en-US" sz="2800" dirty="0" err="1">
                <a:solidFill>
                  <a:srgbClr val="000000"/>
                </a:solidFill>
                <a:latin typeface="Times New Roman"/>
                <a:ea typeface="Times New Roman"/>
                <a:cs typeface="Times New Roman"/>
                <a:sym typeface="Times New Roman"/>
              </a:rPr>
              <a:t>ấy</a:t>
            </a:r>
            <a:r>
              <a:rPr lang="en-US" sz="2800" dirty="0">
                <a:solidFill>
                  <a:srgbClr val="000000"/>
                </a:solidFill>
                <a:latin typeface="Times New Roman"/>
                <a:ea typeface="Times New Roman"/>
                <a:cs typeface="Times New Roman"/>
                <a:sym typeface="Times New Roman"/>
              </a:rPr>
              <a:t>.</a:t>
            </a:r>
            <a:endParaRPr sz="2800" dirty="0">
              <a:solidFill>
                <a:srgbClr val="000000"/>
              </a:solidFill>
              <a:latin typeface="Times New Roman"/>
              <a:ea typeface="Times New Roman"/>
              <a:cs typeface="Times New Roman"/>
              <a:sym typeface="Times New Roman"/>
            </a:endParaRPr>
          </a:p>
          <a:p>
            <a:pPr marL="0" marR="0" lvl="0" indent="0" algn="l" rtl="0">
              <a:lnSpc>
                <a:spcPct val="115000"/>
              </a:lnSpc>
              <a:spcBef>
                <a:spcPts val="0"/>
              </a:spcBef>
              <a:spcAft>
                <a:spcPts val="0"/>
              </a:spcAft>
              <a:buNone/>
            </a:pPr>
            <a:r>
              <a:rPr lang="en-US" sz="1800" dirty="0">
                <a:solidFill>
                  <a:srgbClr val="000000"/>
                </a:solidFill>
                <a:latin typeface="Times New Roman"/>
                <a:ea typeface="Times New Roman"/>
                <a:cs typeface="Times New Roman"/>
                <a:sym typeface="Times New Roman"/>
              </a:rPr>
              <a:t> </a:t>
            </a:r>
            <a:endParaRPr sz="1600" dirty="0">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40040288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83"/>
                                        </p:tgtEl>
                                        <p:attrNameLst>
                                          <p:attrName>style.visibility</p:attrName>
                                        </p:attrNameLst>
                                      </p:cBhvr>
                                      <p:to>
                                        <p:strVal val="visible"/>
                                      </p:to>
                                    </p:set>
                                    <p:animEffect transition="in" filter="fade">
                                      <p:cBhvr>
                                        <p:cTn id="7" dur="1000"/>
                                        <p:tgtEl>
                                          <p:spTgt spid="1783"/>
                                        </p:tgtEl>
                                      </p:cBhvr>
                                    </p:animEffect>
                                  </p:childTnLst>
                                </p:cTn>
                              </p:par>
                              <p:par>
                                <p:cTn id="8" presetID="10" presetClass="entr" presetSubtype="0" fill="hold" nodeType="withEffect">
                                  <p:stCondLst>
                                    <p:cond delay="0"/>
                                  </p:stCondLst>
                                  <p:childTnLst>
                                    <p:set>
                                      <p:cBhvr>
                                        <p:cTn id="9" dur="1" fill="hold">
                                          <p:stCondLst>
                                            <p:cond delay="0"/>
                                          </p:stCondLst>
                                        </p:cTn>
                                        <p:tgtEl>
                                          <p:spTgt spid="1775"/>
                                        </p:tgtEl>
                                        <p:attrNameLst>
                                          <p:attrName>style.visibility</p:attrName>
                                        </p:attrNameLst>
                                      </p:cBhvr>
                                      <p:to>
                                        <p:strVal val="visible"/>
                                      </p:to>
                                    </p:set>
                                    <p:animEffect transition="in" filter="fade">
                                      <p:cBhvr>
                                        <p:cTn id="10" dur="1000"/>
                                        <p:tgtEl>
                                          <p:spTgt spid="1775"/>
                                        </p:tgtEl>
                                      </p:cBhvr>
                                    </p:animEffect>
                                  </p:childTnLst>
                                </p:cTn>
                              </p:par>
                              <p:par>
                                <p:cTn id="11" presetID="10" presetClass="entr" presetSubtype="0" fill="hold" nodeType="withEffect">
                                  <p:stCondLst>
                                    <p:cond delay="0"/>
                                  </p:stCondLst>
                                  <p:childTnLst>
                                    <p:set>
                                      <p:cBhvr>
                                        <p:cTn id="12" dur="1" fill="hold">
                                          <p:stCondLst>
                                            <p:cond delay="0"/>
                                          </p:stCondLst>
                                        </p:cTn>
                                        <p:tgtEl>
                                          <p:spTgt spid="1778"/>
                                        </p:tgtEl>
                                        <p:attrNameLst>
                                          <p:attrName>style.visibility</p:attrName>
                                        </p:attrNameLst>
                                      </p:cBhvr>
                                      <p:to>
                                        <p:strVal val="visible"/>
                                      </p:to>
                                    </p:set>
                                    <p:animEffect transition="in" filter="fade">
                                      <p:cBhvr>
                                        <p:cTn id="13" dur="1000"/>
                                        <p:tgtEl>
                                          <p:spTgt spid="17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770"/>
        <p:cNvGrpSpPr/>
        <p:nvPr/>
      </p:nvGrpSpPr>
      <p:grpSpPr>
        <a:xfrm>
          <a:off x="0" y="0"/>
          <a:ext cx="0" cy="0"/>
          <a:chOff x="0" y="0"/>
          <a:chExt cx="0" cy="0"/>
        </a:xfrm>
      </p:grpSpPr>
      <p:pic>
        <p:nvPicPr>
          <p:cNvPr id="1772" name="Google Shape;1772;p58"/>
          <p:cNvPicPr preferRelativeResize="0"/>
          <p:nvPr/>
        </p:nvPicPr>
        <p:blipFill rotWithShape="1">
          <a:blip r:embed="rId3">
            <a:alphaModFix/>
          </a:blip>
          <a:srcRect b="90000"/>
          <a:stretch/>
        </p:blipFill>
        <p:spPr>
          <a:xfrm>
            <a:off x="0" y="-34595"/>
            <a:ext cx="9144000" cy="685800"/>
          </a:xfrm>
          <a:prstGeom prst="rect">
            <a:avLst/>
          </a:prstGeom>
          <a:noFill/>
          <a:ln>
            <a:noFill/>
          </a:ln>
        </p:spPr>
      </p:pic>
      <p:pic>
        <p:nvPicPr>
          <p:cNvPr id="1773" name="Google Shape;1773;p58"/>
          <p:cNvPicPr preferRelativeResize="0"/>
          <p:nvPr/>
        </p:nvPicPr>
        <p:blipFill rotWithShape="1">
          <a:blip r:embed="rId3">
            <a:alphaModFix/>
          </a:blip>
          <a:srcRect b="90000"/>
          <a:stretch/>
        </p:blipFill>
        <p:spPr>
          <a:xfrm rot="10800000">
            <a:off x="0" y="6136633"/>
            <a:ext cx="9144000" cy="685800"/>
          </a:xfrm>
          <a:prstGeom prst="rect">
            <a:avLst/>
          </a:prstGeom>
          <a:noFill/>
          <a:ln>
            <a:noFill/>
          </a:ln>
        </p:spPr>
      </p:pic>
      <p:pic>
        <p:nvPicPr>
          <p:cNvPr id="1774" name="Google Shape;1774;p58"/>
          <p:cNvPicPr preferRelativeResize="0"/>
          <p:nvPr/>
        </p:nvPicPr>
        <p:blipFill rotWithShape="1">
          <a:blip r:embed="rId3">
            <a:alphaModFix/>
          </a:blip>
          <a:srcRect l="83658" t="36888" b="49777"/>
          <a:stretch/>
        </p:blipFill>
        <p:spPr>
          <a:xfrm>
            <a:off x="7827464" y="207159"/>
            <a:ext cx="840545" cy="914400"/>
          </a:xfrm>
          <a:prstGeom prst="rect">
            <a:avLst/>
          </a:prstGeom>
          <a:noFill/>
          <a:ln>
            <a:noFill/>
          </a:ln>
        </p:spPr>
      </p:pic>
      <p:pic>
        <p:nvPicPr>
          <p:cNvPr id="1775" name="Google Shape;1775;p58"/>
          <p:cNvPicPr preferRelativeResize="0"/>
          <p:nvPr/>
        </p:nvPicPr>
        <p:blipFill rotWithShape="1">
          <a:blip r:embed="rId4">
            <a:alphaModFix/>
          </a:blip>
          <a:srcRect/>
          <a:stretch/>
        </p:blipFill>
        <p:spPr>
          <a:xfrm>
            <a:off x="199969" y="-253712"/>
            <a:ext cx="1641491" cy="1524132"/>
          </a:xfrm>
          <a:prstGeom prst="rect">
            <a:avLst/>
          </a:prstGeom>
          <a:noFill/>
          <a:ln>
            <a:noFill/>
          </a:ln>
        </p:spPr>
      </p:pic>
      <p:pic>
        <p:nvPicPr>
          <p:cNvPr id="1776" name="Google Shape;1776;p58"/>
          <p:cNvPicPr preferRelativeResize="0"/>
          <p:nvPr/>
        </p:nvPicPr>
        <p:blipFill rotWithShape="1">
          <a:blip r:embed="rId5">
            <a:alphaModFix/>
          </a:blip>
          <a:srcRect/>
          <a:stretch/>
        </p:blipFill>
        <p:spPr>
          <a:xfrm>
            <a:off x="1739650" y="241952"/>
            <a:ext cx="603557" cy="658425"/>
          </a:xfrm>
          <a:prstGeom prst="rect">
            <a:avLst/>
          </a:prstGeom>
          <a:noFill/>
          <a:ln>
            <a:noFill/>
          </a:ln>
        </p:spPr>
      </p:pic>
      <p:pic>
        <p:nvPicPr>
          <p:cNvPr id="1777" name="Google Shape;1777;p58"/>
          <p:cNvPicPr preferRelativeResize="0"/>
          <p:nvPr/>
        </p:nvPicPr>
        <p:blipFill rotWithShape="1">
          <a:blip r:embed="rId6">
            <a:alphaModFix/>
          </a:blip>
          <a:srcRect/>
          <a:stretch/>
        </p:blipFill>
        <p:spPr>
          <a:xfrm>
            <a:off x="8098137" y="134405"/>
            <a:ext cx="845894" cy="865707"/>
          </a:xfrm>
          <a:prstGeom prst="rect">
            <a:avLst/>
          </a:prstGeom>
          <a:noFill/>
          <a:ln>
            <a:noFill/>
          </a:ln>
        </p:spPr>
      </p:pic>
      <p:pic>
        <p:nvPicPr>
          <p:cNvPr id="1778" name="Google Shape;1778;p58"/>
          <p:cNvPicPr preferRelativeResize="0"/>
          <p:nvPr/>
        </p:nvPicPr>
        <p:blipFill rotWithShape="1">
          <a:blip r:embed="rId7">
            <a:alphaModFix/>
          </a:blip>
          <a:srcRect/>
          <a:stretch/>
        </p:blipFill>
        <p:spPr>
          <a:xfrm>
            <a:off x="8071254" y="134405"/>
            <a:ext cx="1361247" cy="1250858"/>
          </a:xfrm>
          <a:prstGeom prst="rect">
            <a:avLst/>
          </a:prstGeom>
          <a:noFill/>
          <a:ln>
            <a:noFill/>
          </a:ln>
        </p:spPr>
      </p:pic>
      <p:pic>
        <p:nvPicPr>
          <p:cNvPr id="1779" name="Google Shape;1779;p58"/>
          <p:cNvPicPr preferRelativeResize="0"/>
          <p:nvPr/>
        </p:nvPicPr>
        <p:blipFill rotWithShape="1">
          <a:blip r:embed="rId8">
            <a:alphaModFix/>
          </a:blip>
          <a:srcRect/>
          <a:stretch/>
        </p:blipFill>
        <p:spPr>
          <a:xfrm>
            <a:off x="6459743" y="4607526"/>
            <a:ext cx="521253" cy="566977"/>
          </a:xfrm>
          <a:prstGeom prst="rect">
            <a:avLst/>
          </a:prstGeom>
          <a:noFill/>
          <a:ln>
            <a:noFill/>
          </a:ln>
        </p:spPr>
      </p:pic>
      <p:pic>
        <p:nvPicPr>
          <p:cNvPr id="1780" name="Google Shape;1780;p58"/>
          <p:cNvPicPr preferRelativeResize="0"/>
          <p:nvPr/>
        </p:nvPicPr>
        <p:blipFill rotWithShape="1">
          <a:blip r:embed="rId9">
            <a:alphaModFix/>
          </a:blip>
          <a:srcRect/>
          <a:stretch/>
        </p:blipFill>
        <p:spPr>
          <a:xfrm>
            <a:off x="8098137" y="4923497"/>
            <a:ext cx="1175106" cy="1469263"/>
          </a:xfrm>
          <a:prstGeom prst="rect">
            <a:avLst/>
          </a:prstGeom>
          <a:noFill/>
          <a:ln>
            <a:noFill/>
          </a:ln>
        </p:spPr>
      </p:pic>
      <p:pic>
        <p:nvPicPr>
          <p:cNvPr id="1781" name="Google Shape;1781;p58"/>
          <p:cNvPicPr preferRelativeResize="0"/>
          <p:nvPr/>
        </p:nvPicPr>
        <p:blipFill rotWithShape="1">
          <a:blip r:embed="rId10">
            <a:alphaModFix/>
          </a:blip>
          <a:srcRect/>
          <a:stretch/>
        </p:blipFill>
        <p:spPr>
          <a:xfrm>
            <a:off x="-124739" y="241952"/>
            <a:ext cx="841321" cy="865707"/>
          </a:xfrm>
          <a:prstGeom prst="rect">
            <a:avLst/>
          </a:prstGeom>
          <a:noFill/>
          <a:ln>
            <a:noFill/>
          </a:ln>
        </p:spPr>
      </p:pic>
      <p:pic>
        <p:nvPicPr>
          <p:cNvPr id="1782" name="Google Shape;1782;p58"/>
          <p:cNvPicPr preferRelativeResize="0"/>
          <p:nvPr/>
        </p:nvPicPr>
        <p:blipFill rotWithShape="1">
          <a:blip r:embed="rId11">
            <a:alphaModFix/>
          </a:blip>
          <a:srcRect/>
          <a:stretch/>
        </p:blipFill>
        <p:spPr>
          <a:xfrm>
            <a:off x="71359" y="1161920"/>
            <a:ext cx="763590" cy="951058"/>
          </a:xfrm>
          <a:prstGeom prst="rect">
            <a:avLst/>
          </a:prstGeom>
          <a:noFill/>
          <a:ln>
            <a:noFill/>
          </a:ln>
        </p:spPr>
      </p:pic>
      <p:pic>
        <p:nvPicPr>
          <p:cNvPr id="1783" name="Google Shape;1783;p58"/>
          <p:cNvPicPr preferRelativeResize="0"/>
          <p:nvPr/>
        </p:nvPicPr>
        <p:blipFill rotWithShape="1">
          <a:blip r:embed="rId12">
            <a:alphaModFix/>
          </a:blip>
          <a:srcRect/>
          <a:stretch/>
        </p:blipFill>
        <p:spPr>
          <a:xfrm>
            <a:off x="104824" y="4765312"/>
            <a:ext cx="1009093" cy="2092688"/>
          </a:xfrm>
          <a:prstGeom prst="rect">
            <a:avLst/>
          </a:prstGeom>
          <a:noFill/>
          <a:ln>
            <a:noFill/>
          </a:ln>
        </p:spPr>
      </p:pic>
      <p:sp>
        <p:nvSpPr>
          <p:cNvPr id="1784" name="Google Shape;1784;p58"/>
          <p:cNvSpPr/>
          <p:nvPr/>
        </p:nvSpPr>
        <p:spPr>
          <a:xfrm>
            <a:off x="801483" y="759744"/>
            <a:ext cx="7703325" cy="5543016"/>
          </a:xfrm>
          <a:prstGeom prst="rect">
            <a:avLst/>
          </a:prstGeom>
          <a:noFill/>
          <a:ln>
            <a:noFill/>
          </a:ln>
        </p:spPr>
        <p:txBody>
          <a:bodyPr spcFirstLastPara="1" wrap="square" lIns="91425" tIns="45700" rIns="91425" bIns="45700" anchor="t" anchorCtr="0">
            <a:spAutoFit/>
          </a:bodyPr>
          <a:lstStyle/>
          <a:p>
            <a:pPr lvl="0" algn="just">
              <a:lnSpc>
                <a:spcPct val="115000"/>
              </a:lnSpc>
            </a:pPr>
            <a:r>
              <a:rPr lang="vi-VN" sz="2800" dirty="0">
                <a:latin typeface="Times New Roman"/>
                <a:ea typeface="Times New Roman"/>
                <a:cs typeface="Times New Roman"/>
                <a:sym typeface="Times New Roman"/>
              </a:rPr>
              <a:t>Một năm… hai năm… ba năm… đã lâu lắm rồi tôi mới trở về quê hương vào một ngày cuối năm. Mùa xuân</a:t>
            </a:r>
            <a:r>
              <a:rPr lang="en-US" sz="2800" dirty="0">
                <a:latin typeface="Times New Roman"/>
                <a:ea typeface="Times New Roman"/>
                <a:cs typeface="Times New Roman"/>
                <a:sym typeface="Times New Roman"/>
              </a:rPr>
              <a:t>,</a:t>
            </a:r>
            <a:r>
              <a:rPr lang="vi-VN" sz="2800" dirty="0">
                <a:latin typeface="Times New Roman"/>
                <a:ea typeface="Times New Roman"/>
                <a:cs typeface="Times New Roman"/>
                <a:sym typeface="Times New Roman"/>
              </a:rPr>
              <a:t> </a:t>
            </a:r>
            <a:r>
              <a:rPr lang="en-US" sz="2800" dirty="0">
                <a:latin typeface="Times New Roman"/>
                <a:ea typeface="Times New Roman"/>
                <a:cs typeface="Times New Roman"/>
                <a:sym typeface="Times New Roman"/>
              </a:rPr>
              <a:t>b</a:t>
            </a:r>
            <a:r>
              <a:rPr lang="vi-VN" sz="2800" dirty="0">
                <a:latin typeface="Times New Roman"/>
                <a:ea typeface="Times New Roman"/>
                <a:cs typeface="Times New Roman"/>
                <a:sym typeface="Times New Roman"/>
              </a:rPr>
              <a:t>ầu trời quê tôi như bớt đi những sắc mây u ám, ló rạng những tia nắng vàng ấm áp. </a:t>
            </a:r>
            <a:r>
              <a:rPr lang="en-US" sz="2800" dirty="0" err="1">
                <a:latin typeface="Times New Roman"/>
                <a:ea typeface="Times New Roman"/>
                <a:cs typeface="Times New Roman"/>
                <a:sym typeface="Times New Roman"/>
              </a:rPr>
              <a:t>Trên</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cành</a:t>
            </a:r>
            <a:r>
              <a:rPr lang="en-US" sz="2800" dirty="0">
                <a:latin typeface="Times New Roman"/>
                <a:ea typeface="Times New Roman"/>
                <a:cs typeface="Times New Roman"/>
                <a:sym typeface="Times New Roman"/>
              </a:rPr>
              <a:t>, n</a:t>
            </a:r>
            <a:r>
              <a:rPr lang="vi-VN" sz="2800" dirty="0">
                <a:latin typeface="Times New Roman"/>
                <a:ea typeface="Times New Roman"/>
                <a:cs typeface="Times New Roman"/>
                <a:sym typeface="Times New Roman"/>
              </a:rPr>
              <a:t>hững </a:t>
            </a:r>
            <a:r>
              <a:rPr lang="en-US" sz="2800" dirty="0" err="1">
                <a:latin typeface="Times New Roman"/>
                <a:ea typeface="Times New Roman"/>
                <a:cs typeface="Times New Roman"/>
                <a:sym typeface="Times New Roman"/>
              </a:rPr>
              <a:t>ch</a:t>
            </a:r>
            <a:r>
              <a:rPr lang="vi-VN" sz="2800" dirty="0">
                <a:latin typeface="Times New Roman"/>
                <a:ea typeface="Times New Roman"/>
                <a:cs typeface="Times New Roman"/>
                <a:sym typeface="Times New Roman"/>
              </a:rPr>
              <a:t>ồi non đang dần hé nở trên cành cây cao sau một giấc ngủ đông dài. Cánh hoa xuân khẽ rung rinh trong làn gió nhẹ, khoe sắc hương đón chào mùa mới sang. Những chú chim non uống những giọt sương đêm còn sót lại trên cành lá rồi líu lo cất tiếng hót vang xa. Quê hương ơi! Xuân đã về trong náo nức của muôn loài.</a:t>
            </a:r>
            <a:endParaRPr sz="1600" dirty="0">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9567167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83"/>
                                        </p:tgtEl>
                                        <p:attrNameLst>
                                          <p:attrName>style.visibility</p:attrName>
                                        </p:attrNameLst>
                                      </p:cBhvr>
                                      <p:to>
                                        <p:strVal val="visible"/>
                                      </p:to>
                                    </p:set>
                                    <p:animEffect transition="in" filter="fade">
                                      <p:cBhvr>
                                        <p:cTn id="7" dur="1000"/>
                                        <p:tgtEl>
                                          <p:spTgt spid="1783"/>
                                        </p:tgtEl>
                                      </p:cBhvr>
                                    </p:animEffect>
                                  </p:childTnLst>
                                </p:cTn>
                              </p:par>
                              <p:par>
                                <p:cTn id="8" presetID="10" presetClass="entr" presetSubtype="0" fill="hold" nodeType="withEffect">
                                  <p:stCondLst>
                                    <p:cond delay="0"/>
                                  </p:stCondLst>
                                  <p:childTnLst>
                                    <p:set>
                                      <p:cBhvr>
                                        <p:cTn id="9" dur="1" fill="hold">
                                          <p:stCondLst>
                                            <p:cond delay="0"/>
                                          </p:stCondLst>
                                        </p:cTn>
                                        <p:tgtEl>
                                          <p:spTgt spid="1775"/>
                                        </p:tgtEl>
                                        <p:attrNameLst>
                                          <p:attrName>style.visibility</p:attrName>
                                        </p:attrNameLst>
                                      </p:cBhvr>
                                      <p:to>
                                        <p:strVal val="visible"/>
                                      </p:to>
                                    </p:set>
                                    <p:animEffect transition="in" filter="fade">
                                      <p:cBhvr>
                                        <p:cTn id="10" dur="1000"/>
                                        <p:tgtEl>
                                          <p:spTgt spid="1775"/>
                                        </p:tgtEl>
                                      </p:cBhvr>
                                    </p:animEffect>
                                  </p:childTnLst>
                                </p:cTn>
                              </p:par>
                              <p:par>
                                <p:cTn id="11" presetID="10" presetClass="entr" presetSubtype="0" fill="hold" nodeType="withEffect">
                                  <p:stCondLst>
                                    <p:cond delay="0"/>
                                  </p:stCondLst>
                                  <p:childTnLst>
                                    <p:set>
                                      <p:cBhvr>
                                        <p:cTn id="12" dur="1" fill="hold">
                                          <p:stCondLst>
                                            <p:cond delay="0"/>
                                          </p:stCondLst>
                                        </p:cTn>
                                        <p:tgtEl>
                                          <p:spTgt spid="1778"/>
                                        </p:tgtEl>
                                        <p:attrNameLst>
                                          <p:attrName>style.visibility</p:attrName>
                                        </p:attrNameLst>
                                      </p:cBhvr>
                                      <p:to>
                                        <p:strVal val="visible"/>
                                      </p:to>
                                    </p:set>
                                    <p:animEffect transition="in" filter="fade">
                                      <p:cBhvr>
                                        <p:cTn id="13" dur="1000"/>
                                        <p:tgtEl>
                                          <p:spTgt spid="17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pic>
        <p:nvPicPr>
          <p:cNvPr id="1834" name="Google Shape;1834;p61"/>
          <p:cNvPicPr preferRelativeResize="0"/>
          <p:nvPr/>
        </p:nvPicPr>
        <p:blipFill rotWithShape="1">
          <a:blip r:embed="rId3">
            <a:alphaModFix/>
          </a:blip>
          <a:srcRect/>
          <a:stretch/>
        </p:blipFill>
        <p:spPr>
          <a:xfrm>
            <a:off x="-412940" y="-278708"/>
            <a:ext cx="5213540" cy="2984702"/>
          </a:xfrm>
          <a:prstGeom prst="rect">
            <a:avLst/>
          </a:prstGeom>
          <a:noFill/>
          <a:ln>
            <a:noFill/>
          </a:ln>
          <a:effectLst>
            <a:outerShdw blurRad="50800" dist="38100" dir="10800000" algn="r" rotWithShape="0">
              <a:srgbClr val="000000">
                <a:alpha val="40000"/>
              </a:srgbClr>
            </a:outerShdw>
          </a:effectLst>
        </p:spPr>
      </p:pic>
      <p:pic>
        <p:nvPicPr>
          <p:cNvPr id="1835" name="Google Shape;1835;p61"/>
          <p:cNvPicPr preferRelativeResize="0"/>
          <p:nvPr/>
        </p:nvPicPr>
        <p:blipFill rotWithShape="1">
          <a:blip r:embed="rId4">
            <a:alphaModFix/>
          </a:blip>
          <a:srcRect/>
          <a:stretch/>
        </p:blipFill>
        <p:spPr>
          <a:xfrm>
            <a:off x="3439380" y="4952873"/>
            <a:ext cx="845894" cy="865707"/>
          </a:xfrm>
          <a:prstGeom prst="rect">
            <a:avLst/>
          </a:prstGeom>
          <a:noFill/>
          <a:ln>
            <a:noFill/>
          </a:ln>
        </p:spPr>
      </p:pic>
      <p:pic>
        <p:nvPicPr>
          <p:cNvPr id="1836" name="Google Shape;1836;p61"/>
          <p:cNvPicPr preferRelativeResize="0"/>
          <p:nvPr/>
        </p:nvPicPr>
        <p:blipFill rotWithShape="1">
          <a:blip r:embed="rId5">
            <a:alphaModFix/>
          </a:blip>
          <a:srcRect/>
          <a:stretch/>
        </p:blipFill>
        <p:spPr>
          <a:xfrm>
            <a:off x="222012" y="3097522"/>
            <a:ext cx="1175106" cy="1469263"/>
          </a:xfrm>
          <a:prstGeom prst="rect">
            <a:avLst/>
          </a:prstGeom>
          <a:noFill/>
          <a:ln>
            <a:noFill/>
          </a:ln>
        </p:spPr>
      </p:pic>
      <p:pic>
        <p:nvPicPr>
          <p:cNvPr id="1837" name="Google Shape;1837;p61"/>
          <p:cNvPicPr preferRelativeResize="0"/>
          <p:nvPr/>
        </p:nvPicPr>
        <p:blipFill rotWithShape="1">
          <a:blip r:embed="rId6">
            <a:alphaModFix/>
          </a:blip>
          <a:srcRect t="9905" r="71460" b="70286"/>
          <a:stretch/>
        </p:blipFill>
        <p:spPr>
          <a:xfrm>
            <a:off x="5990124" y="-481374"/>
            <a:ext cx="3153876" cy="2918827"/>
          </a:xfrm>
          <a:prstGeom prst="rect">
            <a:avLst/>
          </a:prstGeom>
          <a:noFill/>
          <a:ln>
            <a:noFill/>
          </a:ln>
        </p:spPr>
      </p:pic>
      <p:pic>
        <p:nvPicPr>
          <p:cNvPr id="1838" name="Google Shape;1838;p61"/>
          <p:cNvPicPr preferRelativeResize="0"/>
          <p:nvPr/>
        </p:nvPicPr>
        <p:blipFill rotWithShape="1">
          <a:blip r:embed="rId5">
            <a:alphaModFix/>
          </a:blip>
          <a:srcRect/>
          <a:stretch/>
        </p:blipFill>
        <p:spPr>
          <a:xfrm>
            <a:off x="4109002" y="-1098"/>
            <a:ext cx="1175106" cy="1469263"/>
          </a:xfrm>
          <a:prstGeom prst="rect">
            <a:avLst/>
          </a:prstGeom>
          <a:noFill/>
          <a:ln>
            <a:noFill/>
          </a:ln>
        </p:spPr>
      </p:pic>
      <p:sp>
        <p:nvSpPr>
          <p:cNvPr id="1839" name="Google Shape;1839;p61"/>
          <p:cNvSpPr/>
          <p:nvPr/>
        </p:nvSpPr>
        <p:spPr>
          <a:xfrm>
            <a:off x="139942" y="847282"/>
            <a:ext cx="369043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i="1">
                <a:solidFill>
                  <a:srgbClr val="2F5496"/>
                </a:solidFill>
                <a:latin typeface="Times New Roman"/>
                <a:ea typeface="Times New Roman"/>
                <a:cs typeface="Times New Roman"/>
                <a:sym typeface="Times New Roman"/>
              </a:rPr>
              <a:t>HƯỚNG DẪN TỰ HỌC</a:t>
            </a:r>
            <a:endParaRPr/>
          </a:p>
        </p:txBody>
      </p:sp>
      <p:sp>
        <p:nvSpPr>
          <p:cNvPr id="1840" name="Google Shape;1840;p61"/>
          <p:cNvSpPr/>
          <p:nvPr/>
        </p:nvSpPr>
        <p:spPr>
          <a:xfrm>
            <a:off x="837888" y="1981200"/>
            <a:ext cx="2711884" cy="3207126"/>
          </a:xfrm>
          <a:prstGeom prst="teardrop">
            <a:avLst>
              <a:gd name="adj" fmla="val 100000"/>
            </a:avLst>
          </a:prstGeom>
          <a:solidFill>
            <a:srgbClr val="9FD6D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i="1" dirty="0" err="1">
                <a:solidFill>
                  <a:srgbClr val="000000"/>
                </a:solidFill>
                <a:latin typeface="Times New Roman"/>
                <a:ea typeface="Times New Roman"/>
                <a:cs typeface="Times New Roman"/>
                <a:sym typeface="Times New Roman"/>
              </a:rPr>
              <a:t>Học</a:t>
            </a:r>
            <a:r>
              <a:rPr lang="en-US" sz="2800" i="1" dirty="0">
                <a:solidFill>
                  <a:srgbClr val="000000"/>
                </a:solidFill>
                <a:latin typeface="Times New Roman"/>
                <a:ea typeface="Times New Roman"/>
                <a:cs typeface="Times New Roman"/>
                <a:sym typeface="Times New Roman"/>
              </a:rPr>
              <a:t> </a:t>
            </a:r>
            <a:r>
              <a:rPr lang="en-US" sz="2800" i="1" dirty="0" err="1">
                <a:solidFill>
                  <a:srgbClr val="000000"/>
                </a:solidFill>
                <a:latin typeface="Times New Roman"/>
                <a:ea typeface="Times New Roman"/>
                <a:cs typeface="Times New Roman"/>
                <a:sym typeface="Times New Roman"/>
              </a:rPr>
              <a:t>bài</a:t>
            </a:r>
            <a:r>
              <a:rPr lang="en-US" sz="2800" i="1" dirty="0">
                <a:solidFill>
                  <a:srgbClr val="000000"/>
                </a:solidFill>
                <a:latin typeface="Times New Roman"/>
                <a:ea typeface="Times New Roman"/>
                <a:cs typeface="Times New Roman"/>
                <a:sym typeface="Times New Roman"/>
              </a:rPr>
              <a:t>, </a:t>
            </a:r>
            <a:r>
              <a:rPr lang="en-US" sz="2800" i="1" dirty="0" err="1">
                <a:solidFill>
                  <a:srgbClr val="000000"/>
                </a:solidFill>
                <a:latin typeface="Times New Roman"/>
                <a:ea typeface="Times New Roman"/>
                <a:cs typeface="Times New Roman"/>
                <a:sym typeface="Times New Roman"/>
              </a:rPr>
              <a:t>khái</a:t>
            </a:r>
            <a:r>
              <a:rPr lang="en-US" sz="2800" i="1" dirty="0">
                <a:solidFill>
                  <a:srgbClr val="000000"/>
                </a:solidFill>
                <a:latin typeface="Times New Roman"/>
                <a:ea typeface="Times New Roman"/>
                <a:cs typeface="Times New Roman"/>
                <a:sym typeface="Times New Roman"/>
              </a:rPr>
              <a:t> </a:t>
            </a:r>
            <a:r>
              <a:rPr lang="en-US" sz="2800" i="1" dirty="0" err="1">
                <a:solidFill>
                  <a:srgbClr val="000000"/>
                </a:solidFill>
                <a:latin typeface="Times New Roman"/>
                <a:ea typeface="Times New Roman"/>
                <a:cs typeface="Times New Roman"/>
                <a:sym typeface="Times New Roman"/>
              </a:rPr>
              <a:t>quát</a:t>
            </a:r>
            <a:r>
              <a:rPr lang="en-US" sz="2800" i="1" dirty="0">
                <a:solidFill>
                  <a:srgbClr val="000000"/>
                </a:solidFill>
                <a:latin typeface="Times New Roman"/>
                <a:ea typeface="Times New Roman"/>
                <a:cs typeface="Times New Roman"/>
                <a:sym typeface="Times New Roman"/>
              </a:rPr>
              <a:t> </a:t>
            </a:r>
            <a:r>
              <a:rPr lang="en-US" sz="2800" i="1" dirty="0" err="1">
                <a:solidFill>
                  <a:srgbClr val="000000"/>
                </a:solidFill>
                <a:latin typeface="Times New Roman"/>
                <a:ea typeface="Times New Roman"/>
                <a:cs typeface="Times New Roman"/>
                <a:sym typeface="Times New Roman"/>
              </a:rPr>
              <a:t>bài</a:t>
            </a:r>
            <a:r>
              <a:rPr lang="en-US" sz="2800" i="1" dirty="0">
                <a:solidFill>
                  <a:srgbClr val="000000"/>
                </a:solidFill>
                <a:latin typeface="Times New Roman"/>
                <a:ea typeface="Times New Roman"/>
                <a:cs typeface="Times New Roman"/>
                <a:sym typeface="Times New Roman"/>
              </a:rPr>
              <a:t> </a:t>
            </a:r>
            <a:r>
              <a:rPr lang="en-US" sz="2800" i="1" dirty="0" err="1">
                <a:solidFill>
                  <a:srgbClr val="000000"/>
                </a:solidFill>
                <a:latin typeface="Times New Roman"/>
                <a:ea typeface="Times New Roman"/>
                <a:cs typeface="Times New Roman"/>
                <a:sym typeface="Times New Roman"/>
              </a:rPr>
              <a:t>học</a:t>
            </a:r>
            <a:r>
              <a:rPr lang="en-US" sz="2800" i="1" dirty="0">
                <a:solidFill>
                  <a:srgbClr val="000000"/>
                </a:solidFill>
                <a:latin typeface="Times New Roman"/>
                <a:ea typeface="Times New Roman"/>
                <a:cs typeface="Times New Roman"/>
                <a:sym typeface="Times New Roman"/>
              </a:rPr>
              <a:t> </a:t>
            </a:r>
            <a:r>
              <a:rPr lang="en-US" sz="2800" i="1" dirty="0" err="1">
                <a:solidFill>
                  <a:srgbClr val="000000"/>
                </a:solidFill>
                <a:latin typeface="Times New Roman"/>
                <a:ea typeface="Times New Roman"/>
                <a:cs typeface="Times New Roman"/>
                <a:sym typeface="Times New Roman"/>
              </a:rPr>
              <a:t>bằng</a:t>
            </a:r>
            <a:r>
              <a:rPr lang="en-US" sz="2800" i="1" dirty="0">
                <a:solidFill>
                  <a:srgbClr val="000000"/>
                </a:solidFill>
                <a:latin typeface="Times New Roman"/>
                <a:ea typeface="Times New Roman"/>
                <a:cs typeface="Times New Roman"/>
                <a:sym typeface="Times New Roman"/>
              </a:rPr>
              <a:t> SĐTD</a:t>
            </a:r>
            <a:endParaRPr dirty="0"/>
          </a:p>
        </p:txBody>
      </p:sp>
      <p:sp>
        <p:nvSpPr>
          <p:cNvPr id="1841" name="Google Shape;1841;p61"/>
          <p:cNvSpPr/>
          <p:nvPr/>
        </p:nvSpPr>
        <p:spPr>
          <a:xfrm rot="9834670">
            <a:off x="4198181" y="1943794"/>
            <a:ext cx="2711884" cy="3207126"/>
          </a:xfrm>
          <a:prstGeom prst="teardrop">
            <a:avLst>
              <a:gd name="adj" fmla="val 100000"/>
            </a:avLst>
          </a:prstGeom>
          <a:solidFill>
            <a:srgbClr val="CAE6D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Times New Roman"/>
              <a:ea typeface="Times New Roman"/>
              <a:cs typeface="Times New Roman"/>
              <a:sym typeface="Times New Roman"/>
            </a:endParaRPr>
          </a:p>
        </p:txBody>
      </p:sp>
      <p:sp>
        <p:nvSpPr>
          <p:cNvPr id="1842" name="Google Shape;1842;p61"/>
          <p:cNvSpPr/>
          <p:nvPr/>
        </p:nvSpPr>
        <p:spPr>
          <a:xfrm>
            <a:off x="5065776" y="2705994"/>
            <a:ext cx="1444752" cy="146367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Times New Roman"/>
              <a:ea typeface="Times New Roman"/>
              <a:cs typeface="Times New Roman"/>
              <a:sym typeface="Times New Roman"/>
            </a:endParaRPr>
          </a:p>
        </p:txBody>
      </p:sp>
      <p:sp>
        <p:nvSpPr>
          <p:cNvPr id="1843" name="Google Shape;1843;p61"/>
          <p:cNvSpPr/>
          <p:nvPr/>
        </p:nvSpPr>
        <p:spPr>
          <a:xfrm>
            <a:off x="4587616" y="2791968"/>
            <a:ext cx="1922912" cy="146367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i="1" dirty="0" err="1">
                <a:solidFill>
                  <a:srgbClr val="000000"/>
                </a:solidFill>
                <a:latin typeface="Times New Roman"/>
                <a:ea typeface="Times New Roman"/>
                <a:cs typeface="Times New Roman"/>
                <a:sym typeface="Times New Roman"/>
              </a:rPr>
              <a:t>Soạn</a:t>
            </a:r>
            <a:r>
              <a:rPr lang="en-US" sz="2800" i="1" dirty="0">
                <a:solidFill>
                  <a:srgbClr val="000000"/>
                </a:solidFill>
                <a:latin typeface="Times New Roman"/>
                <a:ea typeface="Times New Roman"/>
                <a:cs typeface="Times New Roman"/>
                <a:sym typeface="Times New Roman"/>
              </a:rPr>
              <a:t> </a:t>
            </a:r>
            <a:r>
              <a:rPr lang="en-US" sz="2800" i="1" dirty="0" err="1">
                <a:solidFill>
                  <a:srgbClr val="000000"/>
                </a:solidFill>
                <a:latin typeface="Times New Roman"/>
                <a:ea typeface="Times New Roman"/>
                <a:cs typeface="Times New Roman"/>
                <a:sym typeface="Times New Roman"/>
              </a:rPr>
              <a:t>bài</a:t>
            </a:r>
            <a:r>
              <a:rPr lang="en-US" sz="2800" i="1" dirty="0">
                <a:solidFill>
                  <a:srgbClr val="000000"/>
                </a:solidFill>
                <a:latin typeface="Times New Roman"/>
                <a:ea typeface="Times New Roman"/>
                <a:cs typeface="Times New Roman"/>
                <a:sym typeface="Times New Roman"/>
              </a:rPr>
              <a:t>: Hai </a:t>
            </a:r>
            <a:r>
              <a:rPr lang="en-US" sz="2800" i="1" dirty="0" err="1">
                <a:solidFill>
                  <a:srgbClr val="000000"/>
                </a:solidFill>
                <a:latin typeface="Times New Roman"/>
                <a:ea typeface="Times New Roman"/>
                <a:cs typeface="Times New Roman"/>
                <a:sym typeface="Times New Roman"/>
              </a:rPr>
              <a:t>loại</a:t>
            </a:r>
            <a:r>
              <a:rPr lang="en-US" sz="2800" i="1" dirty="0">
                <a:solidFill>
                  <a:srgbClr val="000000"/>
                </a:solidFill>
                <a:latin typeface="Times New Roman"/>
                <a:ea typeface="Times New Roman"/>
                <a:cs typeface="Times New Roman"/>
                <a:sym typeface="Times New Roman"/>
              </a:rPr>
              <a:t> </a:t>
            </a:r>
            <a:r>
              <a:rPr lang="en-US" sz="2800" i="1" dirty="0" err="1">
                <a:solidFill>
                  <a:srgbClr val="000000"/>
                </a:solidFill>
                <a:latin typeface="Times New Roman"/>
                <a:ea typeface="Times New Roman"/>
                <a:cs typeface="Times New Roman"/>
                <a:sym typeface="Times New Roman"/>
              </a:rPr>
              <a:t>khác</a:t>
            </a:r>
            <a:r>
              <a:rPr lang="en-US" sz="2800" i="1" dirty="0">
                <a:solidFill>
                  <a:srgbClr val="000000"/>
                </a:solidFill>
                <a:latin typeface="Times New Roman"/>
                <a:ea typeface="Times New Roman"/>
                <a:cs typeface="Times New Roman"/>
                <a:sym typeface="Times New Roman"/>
              </a:rPr>
              <a:t> </a:t>
            </a:r>
            <a:r>
              <a:rPr lang="en-US" sz="2800" i="1" dirty="0" err="1">
                <a:solidFill>
                  <a:srgbClr val="000000"/>
                </a:solidFill>
                <a:latin typeface="Times New Roman"/>
                <a:ea typeface="Times New Roman"/>
                <a:cs typeface="Times New Roman"/>
                <a:sym typeface="Times New Roman"/>
              </a:rPr>
              <a:t>biệt</a:t>
            </a:r>
            <a:endParaRPr sz="2800" i="1" dirty="0">
              <a:solidFill>
                <a:srgbClr val="000000"/>
              </a:solidFill>
              <a:latin typeface="Times New Roman"/>
              <a:ea typeface="Times New Roman"/>
              <a:cs typeface="Times New Roman"/>
              <a:sym typeface="Times New Roman"/>
            </a:endParaRPr>
          </a:p>
        </p:txBody>
      </p:sp>
      <p:pic>
        <p:nvPicPr>
          <p:cNvPr id="1844" name="Google Shape;1844;p61"/>
          <p:cNvPicPr preferRelativeResize="0"/>
          <p:nvPr/>
        </p:nvPicPr>
        <p:blipFill rotWithShape="1">
          <a:blip r:embed="rId6">
            <a:alphaModFix/>
          </a:blip>
          <a:srcRect t="9905" r="71460" b="70286"/>
          <a:stretch/>
        </p:blipFill>
        <p:spPr>
          <a:xfrm>
            <a:off x="6858000" y="803919"/>
            <a:ext cx="3153876" cy="2918827"/>
          </a:xfrm>
          <a:prstGeom prst="rect">
            <a:avLst/>
          </a:prstGeom>
          <a:noFill/>
          <a:ln>
            <a:noFill/>
          </a:ln>
        </p:spPr>
      </p:pic>
      <p:pic>
        <p:nvPicPr>
          <p:cNvPr id="1845" name="Google Shape;1845;p61"/>
          <p:cNvPicPr preferRelativeResize="0"/>
          <p:nvPr/>
        </p:nvPicPr>
        <p:blipFill rotWithShape="1">
          <a:blip r:embed="rId6">
            <a:alphaModFix/>
          </a:blip>
          <a:srcRect t="9905" r="71460" b="70286"/>
          <a:stretch/>
        </p:blipFill>
        <p:spPr>
          <a:xfrm>
            <a:off x="6400800" y="2859744"/>
            <a:ext cx="3153876" cy="2918827"/>
          </a:xfrm>
          <a:prstGeom prst="rect">
            <a:avLst/>
          </a:prstGeom>
          <a:noFill/>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834"/>
                                        </p:tgtEl>
                                        <p:attrNameLst>
                                          <p:attrName>style.visibility</p:attrName>
                                        </p:attrNameLst>
                                      </p:cBhvr>
                                      <p:to>
                                        <p:strVal val="visible"/>
                                      </p:to>
                                    </p:set>
                                    <p:anim calcmode="lin" valueType="num">
                                      <p:cBhvr additive="base">
                                        <p:cTn id="7" dur="500"/>
                                        <p:tgtEl>
                                          <p:spTgt spid="1834"/>
                                        </p:tgtEl>
                                        <p:attrNameLst>
                                          <p:attrName>ppt_w</p:attrName>
                                        </p:attrNameLst>
                                      </p:cBhvr>
                                      <p:tavLst>
                                        <p:tav tm="0">
                                          <p:val>
                                            <p:strVal val="0"/>
                                          </p:val>
                                        </p:tav>
                                        <p:tav tm="100000">
                                          <p:val>
                                            <p:strVal val="#ppt_w"/>
                                          </p:val>
                                        </p:tav>
                                      </p:tavLst>
                                    </p:anim>
                                    <p:anim calcmode="lin" valueType="num">
                                      <p:cBhvr additive="base">
                                        <p:cTn id="8" dur="500"/>
                                        <p:tgtEl>
                                          <p:spTgt spid="1834"/>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1837"/>
                                        </p:tgtEl>
                                        <p:attrNameLst>
                                          <p:attrName>style.visibility</p:attrName>
                                        </p:attrNameLst>
                                      </p:cBhvr>
                                      <p:to>
                                        <p:strVal val="visible"/>
                                      </p:to>
                                    </p:set>
                                    <p:anim calcmode="lin" valueType="num">
                                      <p:cBhvr additive="base">
                                        <p:cTn id="12" dur="500"/>
                                        <p:tgtEl>
                                          <p:spTgt spid="1837"/>
                                        </p:tgtEl>
                                        <p:attrNameLst>
                                          <p:attrName>ppt_w</p:attrName>
                                        </p:attrNameLst>
                                      </p:cBhvr>
                                      <p:tavLst>
                                        <p:tav tm="0">
                                          <p:val>
                                            <p:strVal val="0"/>
                                          </p:val>
                                        </p:tav>
                                        <p:tav tm="100000">
                                          <p:val>
                                            <p:strVal val="#ppt_w"/>
                                          </p:val>
                                        </p:tav>
                                      </p:tavLst>
                                    </p:anim>
                                    <p:anim calcmode="lin" valueType="num">
                                      <p:cBhvr additive="base">
                                        <p:cTn id="13" dur="500"/>
                                        <p:tgtEl>
                                          <p:spTgt spid="1837"/>
                                        </p:tgtEl>
                                        <p:attrNameLst>
                                          <p:attrName>ppt_h</p:attrName>
                                        </p:attrNameLst>
                                      </p:cBhvr>
                                      <p:tavLst>
                                        <p:tav tm="0">
                                          <p:val>
                                            <p:str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1844"/>
                                        </p:tgtEl>
                                        <p:attrNameLst>
                                          <p:attrName>style.visibility</p:attrName>
                                        </p:attrNameLst>
                                      </p:cBhvr>
                                      <p:to>
                                        <p:strVal val="visible"/>
                                      </p:to>
                                    </p:set>
                                    <p:anim calcmode="lin" valueType="num">
                                      <p:cBhvr additive="base">
                                        <p:cTn id="17" dur="500"/>
                                        <p:tgtEl>
                                          <p:spTgt spid="1844"/>
                                        </p:tgtEl>
                                        <p:attrNameLst>
                                          <p:attrName>ppt_w</p:attrName>
                                        </p:attrNameLst>
                                      </p:cBhvr>
                                      <p:tavLst>
                                        <p:tav tm="0">
                                          <p:val>
                                            <p:strVal val="0"/>
                                          </p:val>
                                        </p:tav>
                                        <p:tav tm="100000">
                                          <p:val>
                                            <p:strVal val="#ppt_w"/>
                                          </p:val>
                                        </p:tav>
                                      </p:tavLst>
                                    </p:anim>
                                    <p:anim calcmode="lin" valueType="num">
                                      <p:cBhvr additive="base">
                                        <p:cTn id="18" dur="500"/>
                                        <p:tgtEl>
                                          <p:spTgt spid="1844"/>
                                        </p:tgtEl>
                                        <p:attrNameLst>
                                          <p:attrName>ppt_h</p:attrName>
                                        </p:attrNameLst>
                                      </p:cBhvr>
                                      <p:tavLst>
                                        <p:tav tm="0">
                                          <p:val>
                                            <p:str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1845"/>
                                        </p:tgtEl>
                                        <p:attrNameLst>
                                          <p:attrName>style.visibility</p:attrName>
                                        </p:attrNameLst>
                                      </p:cBhvr>
                                      <p:to>
                                        <p:strVal val="visible"/>
                                      </p:to>
                                    </p:set>
                                    <p:anim calcmode="lin" valueType="num">
                                      <p:cBhvr additive="base">
                                        <p:cTn id="22" dur="500"/>
                                        <p:tgtEl>
                                          <p:spTgt spid="1845"/>
                                        </p:tgtEl>
                                        <p:attrNameLst>
                                          <p:attrName>ppt_w</p:attrName>
                                        </p:attrNameLst>
                                      </p:cBhvr>
                                      <p:tavLst>
                                        <p:tav tm="0">
                                          <p:val>
                                            <p:strVal val="0"/>
                                          </p:val>
                                        </p:tav>
                                        <p:tav tm="100000">
                                          <p:val>
                                            <p:strVal val="#ppt_w"/>
                                          </p:val>
                                        </p:tav>
                                      </p:tavLst>
                                    </p:anim>
                                    <p:anim calcmode="lin" valueType="num">
                                      <p:cBhvr additive="base">
                                        <p:cTn id="23" dur="500"/>
                                        <p:tgtEl>
                                          <p:spTgt spid="184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850"/>
        <p:cNvGrpSpPr/>
        <p:nvPr/>
      </p:nvGrpSpPr>
      <p:grpSpPr>
        <a:xfrm>
          <a:off x="0" y="0"/>
          <a:ext cx="0" cy="0"/>
          <a:chOff x="0" y="0"/>
          <a:chExt cx="0" cy="0"/>
        </a:xfrm>
      </p:grpSpPr>
      <p:pic>
        <p:nvPicPr>
          <p:cNvPr id="1851" name="Google Shape;1851;p62"/>
          <p:cNvPicPr preferRelativeResize="0"/>
          <p:nvPr/>
        </p:nvPicPr>
        <p:blipFill rotWithShape="1">
          <a:blip r:embed="rId3">
            <a:alphaModFix/>
          </a:blip>
          <a:srcRect/>
          <a:stretch/>
        </p:blipFill>
        <p:spPr>
          <a:xfrm>
            <a:off x="0" y="-15776"/>
            <a:ext cx="9144000" cy="6873776"/>
          </a:xfrm>
          <a:prstGeom prst="rect">
            <a:avLst/>
          </a:prstGeom>
          <a:noFill/>
          <a:ln>
            <a:noFill/>
          </a:ln>
        </p:spPr>
      </p:pic>
      <p:pic>
        <p:nvPicPr>
          <p:cNvPr id="1852" name="Google Shape;1852;p62"/>
          <p:cNvPicPr preferRelativeResize="0"/>
          <p:nvPr/>
        </p:nvPicPr>
        <p:blipFill rotWithShape="1">
          <a:blip r:embed="rId4">
            <a:alphaModFix/>
          </a:blip>
          <a:srcRect l="5680" t="10694" r="14558" b="12834"/>
          <a:stretch/>
        </p:blipFill>
        <p:spPr>
          <a:xfrm>
            <a:off x="3979221" y="1299830"/>
            <a:ext cx="5057639" cy="5040984"/>
          </a:xfrm>
          <a:prstGeom prst="rect">
            <a:avLst/>
          </a:prstGeom>
          <a:noFill/>
          <a:ln>
            <a:noFill/>
          </a:ln>
        </p:spPr>
      </p:pic>
      <p:pic>
        <p:nvPicPr>
          <p:cNvPr id="1853" name="Google Shape;1853;p62"/>
          <p:cNvPicPr preferRelativeResize="0"/>
          <p:nvPr/>
        </p:nvPicPr>
        <p:blipFill rotWithShape="1">
          <a:blip r:embed="rId5">
            <a:alphaModFix/>
          </a:blip>
          <a:srcRect r="86061" b="62667"/>
          <a:stretch/>
        </p:blipFill>
        <p:spPr>
          <a:xfrm>
            <a:off x="0" y="291817"/>
            <a:ext cx="2331720" cy="2385226"/>
          </a:xfrm>
          <a:prstGeom prst="rect">
            <a:avLst/>
          </a:prstGeom>
          <a:noFill/>
          <a:ln>
            <a:noFill/>
          </a:ln>
        </p:spPr>
      </p:pic>
      <p:pic>
        <p:nvPicPr>
          <p:cNvPr id="1854" name="Google Shape;1854;p62"/>
          <p:cNvPicPr preferRelativeResize="0"/>
          <p:nvPr/>
        </p:nvPicPr>
        <p:blipFill rotWithShape="1">
          <a:blip r:embed="rId5">
            <a:alphaModFix/>
          </a:blip>
          <a:srcRect t="49498" r="78939"/>
          <a:stretch/>
        </p:blipFill>
        <p:spPr>
          <a:xfrm rot="-877060">
            <a:off x="-146247" y="2714612"/>
            <a:ext cx="5387411" cy="4934153"/>
          </a:xfrm>
          <a:prstGeom prst="rect">
            <a:avLst/>
          </a:prstGeom>
          <a:noFill/>
          <a:ln>
            <a:noFill/>
          </a:ln>
        </p:spPr>
      </p:pic>
      <p:pic>
        <p:nvPicPr>
          <p:cNvPr id="1855" name="Google Shape;1855;p62"/>
          <p:cNvPicPr preferRelativeResize="0"/>
          <p:nvPr/>
        </p:nvPicPr>
        <p:blipFill rotWithShape="1">
          <a:blip r:embed="rId5">
            <a:alphaModFix/>
          </a:blip>
          <a:srcRect l="68030" r="14999" b="54204"/>
          <a:stretch/>
        </p:blipFill>
        <p:spPr>
          <a:xfrm>
            <a:off x="6720370" y="604679"/>
            <a:ext cx="2481603" cy="2557922"/>
          </a:xfrm>
          <a:prstGeom prst="rect">
            <a:avLst/>
          </a:prstGeom>
          <a:noFill/>
          <a:ln>
            <a:noFill/>
          </a:ln>
        </p:spPr>
      </p:pic>
      <p:pic>
        <p:nvPicPr>
          <p:cNvPr id="1856" name="Google Shape;1856;p62"/>
          <p:cNvPicPr preferRelativeResize="0"/>
          <p:nvPr/>
        </p:nvPicPr>
        <p:blipFill rotWithShape="1">
          <a:blip r:embed="rId6">
            <a:alphaModFix/>
          </a:blip>
          <a:srcRect t="9905" r="71460" b="70286"/>
          <a:stretch/>
        </p:blipFill>
        <p:spPr>
          <a:xfrm>
            <a:off x="2277906" y="439428"/>
            <a:ext cx="1643342" cy="1520868"/>
          </a:xfrm>
          <a:prstGeom prst="rect">
            <a:avLst/>
          </a:prstGeom>
          <a:noFill/>
          <a:ln>
            <a:noFill/>
          </a:ln>
        </p:spPr>
      </p:pic>
      <p:pic>
        <p:nvPicPr>
          <p:cNvPr id="1857" name="Google Shape;1857;p62"/>
          <p:cNvPicPr preferRelativeResize="0"/>
          <p:nvPr/>
        </p:nvPicPr>
        <p:blipFill rotWithShape="1">
          <a:blip r:embed="rId6">
            <a:alphaModFix/>
          </a:blip>
          <a:srcRect l="83658" t="36888" b="49777"/>
          <a:stretch/>
        </p:blipFill>
        <p:spPr>
          <a:xfrm>
            <a:off x="2398705" y="2971800"/>
            <a:ext cx="840545" cy="914400"/>
          </a:xfrm>
          <a:prstGeom prst="rect">
            <a:avLst/>
          </a:prstGeom>
          <a:noFill/>
          <a:ln>
            <a:noFill/>
          </a:ln>
        </p:spPr>
      </p:pic>
      <p:pic>
        <p:nvPicPr>
          <p:cNvPr id="1858" name="Google Shape;1858;p62"/>
          <p:cNvPicPr preferRelativeResize="0"/>
          <p:nvPr/>
        </p:nvPicPr>
        <p:blipFill rotWithShape="1">
          <a:blip r:embed="rId6">
            <a:alphaModFix/>
          </a:blip>
          <a:srcRect l="83658" t="36888" b="49777"/>
          <a:stretch/>
        </p:blipFill>
        <p:spPr>
          <a:xfrm>
            <a:off x="5506628" y="488658"/>
            <a:ext cx="840545" cy="914400"/>
          </a:xfrm>
          <a:prstGeom prst="rect">
            <a:avLst/>
          </a:prstGeom>
          <a:noFill/>
          <a:ln>
            <a:noFill/>
          </a:ln>
        </p:spPr>
      </p:pic>
      <p:pic>
        <p:nvPicPr>
          <p:cNvPr id="1859" name="Google Shape;1859;p62"/>
          <p:cNvPicPr preferRelativeResize="0"/>
          <p:nvPr/>
        </p:nvPicPr>
        <p:blipFill rotWithShape="1">
          <a:blip r:embed="rId5">
            <a:alphaModFix/>
          </a:blip>
          <a:srcRect l="12987" t="26830" r="75844" b="43247"/>
          <a:stretch/>
        </p:blipFill>
        <p:spPr>
          <a:xfrm>
            <a:off x="979715" y="2455817"/>
            <a:ext cx="842554" cy="862149"/>
          </a:xfrm>
          <a:prstGeom prst="rect">
            <a:avLst/>
          </a:prstGeom>
          <a:noFill/>
          <a:ln>
            <a:noFill/>
          </a:ln>
        </p:spPr>
      </p:pic>
      <p:pic>
        <p:nvPicPr>
          <p:cNvPr id="1860" name="Google Shape;1860;p62"/>
          <p:cNvPicPr preferRelativeResize="0"/>
          <p:nvPr/>
        </p:nvPicPr>
        <p:blipFill rotWithShape="1">
          <a:blip r:embed="rId5">
            <a:alphaModFix/>
          </a:blip>
          <a:srcRect l="59741" r="30649" b="68635"/>
          <a:stretch/>
        </p:blipFill>
        <p:spPr>
          <a:xfrm>
            <a:off x="4506686" y="1682751"/>
            <a:ext cx="724989" cy="903696"/>
          </a:xfrm>
          <a:prstGeom prst="rect">
            <a:avLst/>
          </a:prstGeom>
          <a:noFill/>
          <a:ln>
            <a:noFill/>
          </a:ln>
        </p:spPr>
      </p:pic>
      <p:pic>
        <p:nvPicPr>
          <p:cNvPr id="1861" name="Google Shape;1861;p62"/>
          <p:cNvPicPr preferRelativeResize="0"/>
          <p:nvPr/>
        </p:nvPicPr>
        <p:blipFill rotWithShape="1">
          <a:blip r:embed="rId6">
            <a:alphaModFix/>
          </a:blip>
          <a:srcRect b="90000"/>
          <a:stretch/>
        </p:blipFill>
        <p:spPr>
          <a:xfrm>
            <a:off x="0" y="-34595"/>
            <a:ext cx="9144000" cy="685800"/>
          </a:xfrm>
          <a:prstGeom prst="rect">
            <a:avLst/>
          </a:prstGeom>
          <a:noFill/>
          <a:ln>
            <a:noFill/>
          </a:ln>
        </p:spPr>
      </p:pic>
      <p:pic>
        <p:nvPicPr>
          <p:cNvPr id="1862" name="Google Shape;1862;p62"/>
          <p:cNvPicPr preferRelativeResize="0"/>
          <p:nvPr/>
        </p:nvPicPr>
        <p:blipFill rotWithShape="1">
          <a:blip r:embed="rId5">
            <a:alphaModFix/>
          </a:blip>
          <a:srcRect l="59741" r="30649" b="68635"/>
          <a:stretch/>
        </p:blipFill>
        <p:spPr>
          <a:xfrm>
            <a:off x="3921248" y="5489372"/>
            <a:ext cx="724989" cy="903696"/>
          </a:xfrm>
          <a:prstGeom prst="rect">
            <a:avLst/>
          </a:prstGeom>
          <a:noFill/>
          <a:ln>
            <a:noFill/>
          </a:ln>
        </p:spPr>
      </p:pic>
      <p:pic>
        <p:nvPicPr>
          <p:cNvPr id="1863" name="Google Shape;1863;p62"/>
          <p:cNvPicPr preferRelativeResize="0"/>
          <p:nvPr/>
        </p:nvPicPr>
        <p:blipFill rotWithShape="1">
          <a:blip r:embed="rId5">
            <a:alphaModFix/>
          </a:blip>
          <a:srcRect l="12987" t="26830" r="75844" b="43247"/>
          <a:stretch/>
        </p:blipFill>
        <p:spPr>
          <a:xfrm>
            <a:off x="3264084" y="1887596"/>
            <a:ext cx="842554" cy="862149"/>
          </a:xfrm>
          <a:prstGeom prst="rect">
            <a:avLst/>
          </a:prstGeom>
          <a:noFill/>
          <a:ln>
            <a:noFill/>
          </a:ln>
        </p:spPr>
      </p:pic>
      <p:pic>
        <p:nvPicPr>
          <p:cNvPr id="1864" name="Google Shape;1864;p62"/>
          <p:cNvPicPr preferRelativeResize="0"/>
          <p:nvPr/>
        </p:nvPicPr>
        <p:blipFill rotWithShape="1">
          <a:blip r:embed="rId7">
            <a:alphaModFix/>
          </a:blip>
          <a:srcRect l="83658" t="36888" b="49777"/>
          <a:stretch/>
        </p:blipFill>
        <p:spPr>
          <a:xfrm>
            <a:off x="4179112" y="4768423"/>
            <a:ext cx="518618" cy="564187"/>
          </a:xfrm>
          <a:prstGeom prst="rect">
            <a:avLst/>
          </a:prstGeom>
          <a:noFill/>
          <a:ln>
            <a:noFill/>
          </a:ln>
        </p:spPr>
      </p:pic>
      <p:pic>
        <p:nvPicPr>
          <p:cNvPr id="1865" name="Google Shape;1865;p62"/>
          <p:cNvPicPr preferRelativeResize="0"/>
          <p:nvPr/>
        </p:nvPicPr>
        <p:blipFill rotWithShape="1">
          <a:blip r:embed="rId5">
            <a:alphaModFix/>
          </a:blip>
          <a:srcRect l="59741" r="30649" b="68635"/>
          <a:stretch/>
        </p:blipFill>
        <p:spPr>
          <a:xfrm>
            <a:off x="-102626" y="4273286"/>
            <a:ext cx="1176742" cy="1466804"/>
          </a:xfrm>
          <a:prstGeom prst="rect">
            <a:avLst/>
          </a:prstGeom>
          <a:noFill/>
          <a:ln>
            <a:noFill/>
          </a:ln>
        </p:spPr>
      </p:pic>
      <p:pic>
        <p:nvPicPr>
          <p:cNvPr id="1866" name="Google Shape;1866;p62"/>
          <p:cNvPicPr preferRelativeResize="0"/>
          <p:nvPr/>
        </p:nvPicPr>
        <p:blipFill rotWithShape="1">
          <a:blip r:embed="rId6">
            <a:alphaModFix/>
          </a:blip>
          <a:srcRect b="90000"/>
          <a:stretch/>
        </p:blipFill>
        <p:spPr>
          <a:xfrm rot="10800000">
            <a:off x="0" y="6136633"/>
            <a:ext cx="9144000" cy="685800"/>
          </a:xfrm>
          <a:prstGeom prst="rect">
            <a:avLst/>
          </a:prstGeom>
          <a:noFill/>
          <a:ln>
            <a:noFill/>
          </a:ln>
        </p:spPr>
      </p:pic>
      <p:pic>
        <p:nvPicPr>
          <p:cNvPr id="1867" name="Google Shape;1867;p62" descr="A picture containing text&#10;&#10;Description automatically generated"/>
          <p:cNvPicPr preferRelativeResize="0"/>
          <p:nvPr/>
        </p:nvPicPr>
        <p:blipFill rotWithShape="1">
          <a:blip r:embed="rId8">
            <a:alphaModFix/>
          </a:blip>
          <a:srcRect/>
          <a:stretch/>
        </p:blipFill>
        <p:spPr>
          <a:xfrm>
            <a:off x="4728968" y="2021602"/>
            <a:ext cx="3048000" cy="3606800"/>
          </a:xfrm>
          <a:prstGeom prst="rect">
            <a:avLst/>
          </a:prstGeom>
          <a:noFill/>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853"/>
                                        </p:tgtEl>
                                        <p:attrNameLst>
                                          <p:attrName>style.visibility</p:attrName>
                                        </p:attrNameLst>
                                      </p:cBhvr>
                                      <p:to>
                                        <p:strVal val="visible"/>
                                      </p:to>
                                    </p:set>
                                    <p:anim calcmode="lin" valueType="num">
                                      <p:cBhvr additive="base">
                                        <p:cTn id="7" dur="500"/>
                                        <p:tgtEl>
                                          <p:spTgt spid="1853"/>
                                        </p:tgtEl>
                                        <p:attrNameLst>
                                          <p:attrName>ppt_w</p:attrName>
                                        </p:attrNameLst>
                                      </p:cBhvr>
                                      <p:tavLst>
                                        <p:tav tm="0">
                                          <p:val>
                                            <p:strVal val="0"/>
                                          </p:val>
                                        </p:tav>
                                        <p:tav tm="100000">
                                          <p:val>
                                            <p:strVal val="#ppt_w"/>
                                          </p:val>
                                        </p:tav>
                                      </p:tavLst>
                                    </p:anim>
                                    <p:anim calcmode="lin" valueType="num">
                                      <p:cBhvr additive="base">
                                        <p:cTn id="8" dur="500"/>
                                        <p:tgtEl>
                                          <p:spTgt spid="1853"/>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1856"/>
                                        </p:tgtEl>
                                        <p:attrNameLst>
                                          <p:attrName>style.visibility</p:attrName>
                                        </p:attrNameLst>
                                      </p:cBhvr>
                                      <p:to>
                                        <p:strVal val="visible"/>
                                      </p:to>
                                    </p:set>
                                    <p:anim calcmode="lin" valueType="num">
                                      <p:cBhvr additive="base">
                                        <p:cTn id="12" dur="500"/>
                                        <p:tgtEl>
                                          <p:spTgt spid="1856"/>
                                        </p:tgtEl>
                                        <p:attrNameLst>
                                          <p:attrName>ppt_w</p:attrName>
                                        </p:attrNameLst>
                                      </p:cBhvr>
                                      <p:tavLst>
                                        <p:tav tm="0">
                                          <p:val>
                                            <p:strVal val="0"/>
                                          </p:val>
                                        </p:tav>
                                        <p:tav tm="100000">
                                          <p:val>
                                            <p:strVal val="#ppt_w"/>
                                          </p:val>
                                        </p:tav>
                                      </p:tavLst>
                                    </p:anim>
                                    <p:anim calcmode="lin" valueType="num">
                                      <p:cBhvr additive="base">
                                        <p:cTn id="13" dur="500"/>
                                        <p:tgtEl>
                                          <p:spTgt spid="1856"/>
                                        </p:tgtEl>
                                        <p:attrNameLst>
                                          <p:attrName>ppt_h</p:attrName>
                                        </p:attrNameLst>
                                      </p:cBhvr>
                                      <p:tavLst>
                                        <p:tav tm="0">
                                          <p:val>
                                            <p:str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1854"/>
                                        </p:tgtEl>
                                        <p:attrNameLst>
                                          <p:attrName>style.visibility</p:attrName>
                                        </p:attrNameLst>
                                      </p:cBhvr>
                                      <p:to>
                                        <p:strVal val="visible"/>
                                      </p:to>
                                    </p:set>
                                    <p:anim calcmode="lin" valueType="num">
                                      <p:cBhvr additive="base">
                                        <p:cTn id="17" dur="500"/>
                                        <p:tgtEl>
                                          <p:spTgt spid="1854"/>
                                        </p:tgtEl>
                                        <p:attrNameLst>
                                          <p:attrName>ppt_w</p:attrName>
                                        </p:attrNameLst>
                                      </p:cBhvr>
                                      <p:tavLst>
                                        <p:tav tm="0">
                                          <p:val>
                                            <p:strVal val="0"/>
                                          </p:val>
                                        </p:tav>
                                        <p:tav tm="100000">
                                          <p:val>
                                            <p:strVal val="#ppt_w"/>
                                          </p:val>
                                        </p:tav>
                                      </p:tavLst>
                                    </p:anim>
                                    <p:anim calcmode="lin" valueType="num">
                                      <p:cBhvr additive="base">
                                        <p:cTn id="18" dur="500"/>
                                        <p:tgtEl>
                                          <p:spTgt spid="1854"/>
                                        </p:tgtEl>
                                        <p:attrNameLst>
                                          <p:attrName>ppt_h</p:attrName>
                                        </p:attrNameLst>
                                      </p:cBhvr>
                                      <p:tavLst>
                                        <p:tav tm="0">
                                          <p:val>
                                            <p:str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1855"/>
                                        </p:tgtEl>
                                        <p:attrNameLst>
                                          <p:attrName>style.visibility</p:attrName>
                                        </p:attrNameLst>
                                      </p:cBhvr>
                                      <p:to>
                                        <p:strVal val="visible"/>
                                      </p:to>
                                    </p:set>
                                    <p:anim calcmode="lin" valueType="num">
                                      <p:cBhvr additive="base">
                                        <p:cTn id="22" dur="500"/>
                                        <p:tgtEl>
                                          <p:spTgt spid="1855"/>
                                        </p:tgtEl>
                                        <p:attrNameLst>
                                          <p:attrName>ppt_w</p:attrName>
                                        </p:attrNameLst>
                                      </p:cBhvr>
                                      <p:tavLst>
                                        <p:tav tm="0">
                                          <p:val>
                                            <p:strVal val="0"/>
                                          </p:val>
                                        </p:tav>
                                        <p:tav tm="100000">
                                          <p:val>
                                            <p:strVal val="#ppt_w"/>
                                          </p:val>
                                        </p:tav>
                                      </p:tavLst>
                                    </p:anim>
                                    <p:anim calcmode="lin" valueType="num">
                                      <p:cBhvr additive="base">
                                        <p:cTn id="23" dur="500"/>
                                        <p:tgtEl>
                                          <p:spTgt spid="1855"/>
                                        </p:tgtEl>
                                        <p:attrNameLst>
                                          <p:attrName>ppt_h</p:attrName>
                                        </p:attrNameLst>
                                      </p:cBhvr>
                                      <p:tavLst>
                                        <p:tav tm="0">
                                          <p:val>
                                            <p:strVal val="0"/>
                                          </p:val>
                                        </p:tav>
                                        <p:tav tm="100000">
                                          <p:val>
                                            <p:strVal val="#ppt_h"/>
                                          </p:val>
                                        </p:tav>
                                      </p:tavLst>
                                    </p:anim>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1852"/>
                                        </p:tgtEl>
                                        <p:attrNameLst>
                                          <p:attrName>style.visibility</p:attrName>
                                        </p:attrNameLst>
                                      </p:cBhvr>
                                      <p:to>
                                        <p:strVal val="visible"/>
                                      </p:to>
                                    </p:set>
                                    <p:animEffect transition="in" filter="fade">
                                      <p:cBhvr>
                                        <p:cTn id="27" dur="1000"/>
                                        <p:tgtEl>
                                          <p:spTgt spid="18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4"/>
        <p:cNvGrpSpPr/>
        <p:nvPr/>
      </p:nvGrpSpPr>
      <p:grpSpPr>
        <a:xfrm>
          <a:off x="0" y="0"/>
          <a:ext cx="0" cy="0"/>
          <a:chOff x="0" y="0"/>
          <a:chExt cx="0" cy="0"/>
        </a:xfrm>
      </p:grpSpPr>
      <p:pic>
        <p:nvPicPr>
          <p:cNvPr id="885" name="Google Shape;885;p4"/>
          <p:cNvPicPr preferRelativeResize="0"/>
          <p:nvPr/>
        </p:nvPicPr>
        <p:blipFill rotWithShape="1">
          <a:blip r:embed="rId3">
            <a:alphaModFix/>
          </a:blip>
          <a:srcRect/>
          <a:stretch/>
        </p:blipFill>
        <p:spPr>
          <a:xfrm>
            <a:off x="0" y="-15776"/>
            <a:ext cx="9144000" cy="6873776"/>
          </a:xfrm>
          <a:prstGeom prst="rect">
            <a:avLst/>
          </a:prstGeom>
          <a:noFill/>
          <a:ln>
            <a:noFill/>
          </a:ln>
        </p:spPr>
      </p:pic>
      <p:pic>
        <p:nvPicPr>
          <p:cNvPr id="886" name="Google Shape;886;p4"/>
          <p:cNvPicPr preferRelativeResize="0"/>
          <p:nvPr/>
        </p:nvPicPr>
        <p:blipFill rotWithShape="1">
          <a:blip r:embed="rId4">
            <a:alphaModFix/>
          </a:blip>
          <a:srcRect l="5680" t="10694" r="14558" b="12834"/>
          <a:stretch/>
        </p:blipFill>
        <p:spPr>
          <a:xfrm>
            <a:off x="4040458" y="1403058"/>
            <a:ext cx="5057639" cy="5040984"/>
          </a:xfrm>
          <a:prstGeom prst="rect">
            <a:avLst/>
          </a:prstGeom>
          <a:noFill/>
          <a:ln>
            <a:noFill/>
          </a:ln>
        </p:spPr>
      </p:pic>
      <p:pic>
        <p:nvPicPr>
          <p:cNvPr id="887" name="Google Shape;887;p4"/>
          <p:cNvPicPr preferRelativeResize="0"/>
          <p:nvPr/>
        </p:nvPicPr>
        <p:blipFill rotWithShape="1">
          <a:blip r:embed="rId5">
            <a:alphaModFix/>
          </a:blip>
          <a:srcRect r="86061" b="62667"/>
          <a:stretch/>
        </p:blipFill>
        <p:spPr>
          <a:xfrm>
            <a:off x="0" y="291817"/>
            <a:ext cx="2331720" cy="2385226"/>
          </a:xfrm>
          <a:prstGeom prst="rect">
            <a:avLst/>
          </a:prstGeom>
          <a:noFill/>
          <a:ln>
            <a:noFill/>
          </a:ln>
        </p:spPr>
      </p:pic>
      <p:pic>
        <p:nvPicPr>
          <p:cNvPr id="888" name="Google Shape;888;p4"/>
          <p:cNvPicPr preferRelativeResize="0"/>
          <p:nvPr/>
        </p:nvPicPr>
        <p:blipFill rotWithShape="1">
          <a:blip r:embed="rId5">
            <a:alphaModFix/>
          </a:blip>
          <a:srcRect t="49498" r="78939"/>
          <a:stretch/>
        </p:blipFill>
        <p:spPr>
          <a:xfrm rot="-877060">
            <a:off x="-146247" y="2714666"/>
            <a:ext cx="5387411" cy="4934153"/>
          </a:xfrm>
          <a:prstGeom prst="rect">
            <a:avLst/>
          </a:prstGeom>
          <a:noFill/>
          <a:ln>
            <a:noFill/>
          </a:ln>
        </p:spPr>
      </p:pic>
      <p:pic>
        <p:nvPicPr>
          <p:cNvPr id="889" name="Google Shape;889;p4"/>
          <p:cNvPicPr preferRelativeResize="0"/>
          <p:nvPr/>
        </p:nvPicPr>
        <p:blipFill rotWithShape="1">
          <a:blip r:embed="rId5">
            <a:alphaModFix/>
          </a:blip>
          <a:srcRect l="68030" r="14999" b="54204"/>
          <a:stretch/>
        </p:blipFill>
        <p:spPr>
          <a:xfrm>
            <a:off x="6720371" y="604679"/>
            <a:ext cx="2481603" cy="2557922"/>
          </a:xfrm>
          <a:prstGeom prst="rect">
            <a:avLst/>
          </a:prstGeom>
          <a:noFill/>
          <a:ln>
            <a:noFill/>
          </a:ln>
        </p:spPr>
      </p:pic>
      <p:pic>
        <p:nvPicPr>
          <p:cNvPr id="890" name="Google Shape;890;p4"/>
          <p:cNvPicPr preferRelativeResize="0"/>
          <p:nvPr/>
        </p:nvPicPr>
        <p:blipFill rotWithShape="1">
          <a:blip r:embed="rId6">
            <a:alphaModFix/>
          </a:blip>
          <a:srcRect t="9905" r="71460" b="70286"/>
          <a:stretch/>
        </p:blipFill>
        <p:spPr>
          <a:xfrm>
            <a:off x="2277907" y="439428"/>
            <a:ext cx="1643342" cy="1520868"/>
          </a:xfrm>
          <a:prstGeom prst="rect">
            <a:avLst/>
          </a:prstGeom>
          <a:noFill/>
          <a:ln>
            <a:noFill/>
          </a:ln>
        </p:spPr>
      </p:pic>
      <p:pic>
        <p:nvPicPr>
          <p:cNvPr id="891" name="Google Shape;891;p4"/>
          <p:cNvPicPr preferRelativeResize="0"/>
          <p:nvPr/>
        </p:nvPicPr>
        <p:blipFill rotWithShape="1">
          <a:blip r:embed="rId6">
            <a:alphaModFix/>
          </a:blip>
          <a:srcRect l="83658" t="36888" b="49777"/>
          <a:stretch/>
        </p:blipFill>
        <p:spPr>
          <a:xfrm>
            <a:off x="2398732" y="2971800"/>
            <a:ext cx="840545" cy="914400"/>
          </a:xfrm>
          <a:prstGeom prst="rect">
            <a:avLst/>
          </a:prstGeom>
          <a:noFill/>
          <a:ln>
            <a:noFill/>
          </a:ln>
        </p:spPr>
      </p:pic>
      <p:pic>
        <p:nvPicPr>
          <p:cNvPr id="892" name="Google Shape;892;p4"/>
          <p:cNvPicPr preferRelativeResize="0"/>
          <p:nvPr/>
        </p:nvPicPr>
        <p:blipFill rotWithShape="1">
          <a:blip r:embed="rId6">
            <a:alphaModFix/>
          </a:blip>
          <a:srcRect l="83658" t="36888" b="49777"/>
          <a:stretch/>
        </p:blipFill>
        <p:spPr>
          <a:xfrm>
            <a:off x="5506635" y="488658"/>
            <a:ext cx="840545" cy="914400"/>
          </a:xfrm>
          <a:prstGeom prst="rect">
            <a:avLst/>
          </a:prstGeom>
          <a:noFill/>
          <a:ln>
            <a:noFill/>
          </a:ln>
        </p:spPr>
      </p:pic>
      <p:pic>
        <p:nvPicPr>
          <p:cNvPr id="893" name="Google Shape;893;p4"/>
          <p:cNvPicPr preferRelativeResize="0"/>
          <p:nvPr/>
        </p:nvPicPr>
        <p:blipFill rotWithShape="1">
          <a:blip r:embed="rId5">
            <a:alphaModFix/>
          </a:blip>
          <a:srcRect l="12987" t="26830" r="75844" b="43247"/>
          <a:stretch/>
        </p:blipFill>
        <p:spPr>
          <a:xfrm>
            <a:off x="979716" y="2455871"/>
            <a:ext cx="842554" cy="862149"/>
          </a:xfrm>
          <a:prstGeom prst="rect">
            <a:avLst/>
          </a:prstGeom>
          <a:noFill/>
          <a:ln>
            <a:noFill/>
          </a:ln>
        </p:spPr>
      </p:pic>
      <p:pic>
        <p:nvPicPr>
          <p:cNvPr id="894" name="Google Shape;894;p4"/>
          <p:cNvPicPr preferRelativeResize="0"/>
          <p:nvPr/>
        </p:nvPicPr>
        <p:blipFill rotWithShape="1">
          <a:blip r:embed="rId5">
            <a:alphaModFix/>
          </a:blip>
          <a:srcRect l="59741" r="30649" b="68635"/>
          <a:stretch/>
        </p:blipFill>
        <p:spPr>
          <a:xfrm>
            <a:off x="4506686" y="1682751"/>
            <a:ext cx="724989" cy="903696"/>
          </a:xfrm>
          <a:prstGeom prst="rect">
            <a:avLst/>
          </a:prstGeom>
          <a:noFill/>
          <a:ln>
            <a:noFill/>
          </a:ln>
        </p:spPr>
      </p:pic>
      <p:pic>
        <p:nvPicPr>
          <p:cNvPr id="895" name="Google Shape;895;p4"/>
          <p:cNvPicPr preferRelativeResize="0"/>
          <p:nvPr/>
        </p:nvPicPr>
        <p:blipFill rotWithShape="1">
          <a:blip r:embed="rId6">
            <a:alphaModFix/>
          </a:blip>
          <a:srcRect b="90000"/>
          <a:stretch/>
        </p:blipFill>
        <p:spPr>
          <a:xfrm>
            <a:off x="0" y="-34595"/>
            <a:ext cx="9144000" cy="685800"/>
          </a:xfrm>
          <a:prstGeom prst="rect">
            <a:avLst/>
          </a:prstGeom>
          <a:noFill/>
          <a:ln>
            <a:noFill/>
          </a:ln>
        </p:spPr>
      </p:pic>
      <p:pic>
        <p:nvPicPr>
          <p:cNvPr id="896" name="Google Shape;896;p4"/>
          <p:cNvPicPr preferRelativeResize="0"/>
          <p:nvPr/>
        </p:nvPicPr>
        <p:blipFill rotWithShape="1">
          <a:blip r:embed="rId5">
            <a:alphaModFix/>
          </a:blip>
          <a:srcRect l="63117" t="50406" r="27013" b="6978"/>
          <a:stretch/>
        </p:blipFill>
        <p:spPr>
          <a:xfrm>
            <a:off x="5806676" y="4285410"/>
            <a:ext cx="744583" cy="1227908"/>
          </a:xfrm>
          <a:prstGeom prst="rect">
            <a:avLst/>
          </a:prstGeom>
          <a:noFill/>
          <a:ln>
            <a:noFill/>
          </a:ln>
        </p:spPr>
      </p:pic>
      <p:pic>
        <p:nvPicPr>
          <p:cNvPr id="897" name="Google Shape;897;p4"/>
          <p:cNvPicPr preferRelativeResize="0"/>
          <p:nvPr/>
        </p:nvPicPr>
        <p:blipFill rotWithShape="1">
          <a:blip r:embed="rId5">
            <a:alphaModFix/>
          </a:blip>
          <a:srcRect l="59741" r="30649" b="68635"/>
          <a:stretch/>
        </p:blipFill>
        <p:spPr>
          <a:xfrm>
            <a:off x="3921248" y="5489372"/>
            <a:ext cx="724989" cy="903696"/>
          </a:xfrm>
          <a:prstGeom prst="rect">
            <a:avLst/>
          </a:prstGeom>
          <a:noFill/>
          <a:ln>
            <a:noFill/>
          </a:ln>
        </p:spPr>
      </p:pic>
      <p:pic>
        <p:nvPicPr>
          <p:cNvPr id="898" name="Google Shape;898;p4"/>
          <p:cNvPicPr preferRelativeResize="0"/>
          <p:nvPr/>
        </p:nvPicPr>
        <p:blipFill rotWithShape="1">
          <a:blip r:embed="rId5">
            <a:alphaModFix/>
          </a:blip>
          <a:srcRect l="12987" t="26830" r="75844" b="43247"/>
          <a:stretch/>
        </p:blipFill>
        <p:spPr>
          <a:xfrm>
            <a:off x="3264084" y="1887650"/>
            <a:ext cx="842554" cy="862149"/>
          </a:xfrm>
          <a:prstGeom prst="rect">
            <a:avLst/>
          </a:prstGeom>
          <a:noFill/>
          <a:ln>
            <a:noFill/>
          </a:ln>
        </p:spPr>
      </p:pic>
      <p:pic>
        <p:nvPicPr>
          <p:cNvPr id="899" name="Google Shape;899;p4"/>
          <p:cNvPicPr preferRelativeResize="0"/>
          <p:nvPr/>
        </p:nvPicPr>
        <p:blipFill rotWithShape="1">
          <a:blip r:embed="rId7">
            <a:alphaModFix/>
          </a:blip>
          <a:srcRect l="83658" t="36888" b="49777"/>
          <a:stretch/>
        </p:blipFill>
        <p:spPr>
          <a:xfrm>
            <a:off x="4179112" y="4768477"/>
            <a:ext cx="518618" cy="564187"/>
          </a:xfrm>
          <a:prstGeom prst="rect">
            <a:avLst/>
          </a:prstGeom>
          <a:noFill/>
          <a:ln>
            <a:noFill/>
          </a:ln>
        </p:spPr>
      </p:pic>
      <p:pic>
        <p:nvPicPr>
          <p:cNvPr id="900" name="Google Shape;900;p4"/>
          <p:cNvPicPr preferRelativeResize="0"/>
          <p:nvPr/>
        </p:nvPicPr>
        <p:blipFill rotWithShape="1">
          <a:blip r:embed="rId5">
            <a:alphaModFix/>
          </a:blip>
          <a:srcRect l="59741" r="30649" b="68635"/>
          <a:stretch/>
        </p:blipFill>
        <p:spPr>
          <a:xfrm>
            <a:off x="-102626" y="4273286"/>
            <a:ext cx="1176742" cy="1466804"/>
          </a:xfrm>
          <a:prstGeom prst="rect">
            <a:avLst/>
          </a:prstGeom>
          <a:noFill/>
          <a:ln>
            <a:noFill/>
          </a:ln>
        </p:spPr>
      </p:pic>
      <p:pic>
        <p:nvPicPr>
          <p:cNvPr id="901" name="Google Shape;901;p4"/>
          <p:cNvPicPr preferRelativeResize="0"/>
          <p:nvPr/>
        </p:nvPicPr>
        <p:blipFill rotWithShape="1">
          <a:blip r:embed="rId6">
            <a:alphaModFix/>
          </a:blip>
          <a:srcRect b="90000"/>
          <a:stretch/>
        </p:blipFill>
        <p:spPr>
          <a:xfrm rot="10800000">
            <a:off x="0" y="6136633"/>
            <a:ext cx="9144000" cy="685800"/>
          </a:xfrm>
          <a:prstGeom prst="rect">
            <a:avLst/>
          </a:prstGeom>
          <a:noFill/>
          <a:ln>
            <a:noFill/>
          </a:ln>
        </p:spPr>
      </p:pic>
      <p:sp>
        <p:nvSpPr>
          <p:cNvPr id="2" name="Rectangle 1">
            <a:extLst>
              <a:ext uri="{FF2B5EF4-FFF2-40B4-BE49-F238E27FC236}">
                <a16:creationId xmlns:a16="http://schemas.microsoft.com/office/drawing/2014/main" id="{E98587D8-CD98-44CE-AA3B-2071CE5406ED}"/>
              </a:ext>
            </a:extLst>
          </p:cNvPr>
          <p:cNvSpPr/>
          <p:nvPr/>
        </p:nvSpPr>
        <p:spPr>
          <a:xfrm rot="235795">
            <a:off x="4992796" y="2174724"/>
            <a:ext cx="3296133" cy="3316742"/>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3600" b="0" i="1"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Arial"/>
                <a:sym typeface="Arial"/>
              </a:rPr>
              <a:t>Theo </a:t>
            </a:r>
            <a:r>
              <a:rPr kumimoji="0" lang="en-US" sz="3600" b="0" i="1" u="none" strike="noStrike" kern="1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Arial"/>
                <a:sym typeface="Arial"/>
              </a:rPr>
              <a:t>em</a:t>
            </a:r>
            <a:r>
              <a:rPr kumimoji="0" lang="en-US" sz="3600" b="0" i="1"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Arial"/>
                <a:sym typeface="Arial"/>
              </a:rPr>
              <a:t>, </a:t>
            </a:r>
            <a:r>
              <a:rPr kumimoji="0" lang="en-US" sz="3600" b="0" i="1" u="none" strike="noStrike" kern="1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Arial"/>
                <a:sym typeface="Arial"/>
              </a:rPr>
              <a:t>các</a:t>
            </a:r>
            <a:r>
              <a:rPr kumimoji="0" lang="en-US" sz="3600" b="0" i="1"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Arial"/>
                <a:sym typeface="Arial"/>
              </a:rPr>
              <a:t> </a:t>
            </a:r>
            <a:r>
              <a:rPr kumimoji="0" lang="vi-VN" sz="3600" b="0" i="1"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Arial"/>
                <a:sym typeface="Arial"/>
              </a:rPr>
              <a:t>cụm</a:t>
            </a:r>
            <a:r>
              <a:rPr kumimoji="0" lang="en-US" sz="3600" b="0" i="1"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Arial"/>
                <a:sym typeface="Arial"/>
              </a:rPr>
              <a:t> t</a:t>
            </a:r>
            <a:r>
              <a:rPr lang="en-US" sz="3600" i="1" kern="100" dirty="0">
                <a:latin typeface="Times New Roman" panose="02020603050405020304" pitchFamily="18" charset="0"/>
                <a:ea typeface="SimSun" panose="02010600030101010101" pitchFamily="2" charset="-122"/>
              </a:rPr>
              <a:t>ừ ở </a:t>
            </a:r>
            <a:r>
              <a:rPr lang="en-US" sz="3600" i="1" kern="100" dirty="0" err="1">
                <a:latin typeface="Times New Roman" panose="02020603050405020304" pitchFamily="18" charset="0"/>
                <a:ea typeface="SimSun" panose="02010600030101010101" pitchFamily="2" charset="-122"/>
              </a:rPr>
              <a:t>cột</a:t>
            </a:r>
            <a:r>
              <a:rPr lang="en-US" sz="3600" i="1" kern="100" dirty="0">
                <a:latin typeface="Times New Roman" panose="02020603050405020304" pitchFamily="18" charset="0"/>
                <a:ea typeface="SimSun" panose="02010600030101010101" pitchFamily="2" charset="-122"/>
              </a:rPr>
              <a:t> A </a:t>
            </a:r>
            <a:r>
              <a:rPr lang="en-US" sz="3600" i="1" kern="100" dirty="0" err="1">
                <a:latin typeface="Times New Roman" panose="02020603050405020304" pitchFamily="18" charset="0"/>
                <a:ea typeface="SimSun" panose="02010600030101010101" pitchFamily="2" charset="-122"/>
              </a:rPr>
              <a:t>có</a:t>
            </a:r>
            <a:r>
              <a:rPr lang="en-US" sz="3600" i="1" kern="100" dirty="0">
                <a:latin typeface="Times New Roman" panose="02020603050405020304" pitchFamily="18" charset="0"/>
                <a:ea typeface="SimSun" panose="02010600030101010101" pitchFamily="2" charset="-122"/>
              </a:rPr>
              <a:t> </a:t>
            </a:r>
            <a:r>
              <a:rPr lang="en-US" sz="3600" i="1" kern="100" dirty="0" err="1">
                <a:latin typeface="Times New Roman" panose="02020603050405020304" pitchFamily="18" charset="0"/>
                <a:ea typeface="SimSun" panose="02010600030101010101" pitchFamily="2" charset="-122"/>
              </a:rPr>
              <a:t>điều</a:t>
            </a:r>
            <a:r>
              <a:rPr lang="en-US" sz="3600" i="1" kern="100" dirty="0">
                <a:latin typeface="Times New Roman" panose="02020603050405020304" pitchFamily="18" charset="0"/>
                <a:ea typeface="SimSun" panose="02010600030101010101" pitchFamily="2" charset="-122"/>
              </a:rPr>
              <a:t> </a:t>
            </a:r>
            <a:r>
              <a:rPr lang="en-US" sz="3600" i="1" kern="100" dirty="0" err="1">
                <a:latin typeface="Times New Roman" panose="02020603050405020304" pitchFamily="18" charset="0"/>
                <a:ea typeface="SimSun" panose="02010600030101010101" pitchFamily="2" charset="-122"/>
              </a:rPr>
              <a:t>gì</a:t>
            </a:r>
            <a:r>
              <a:rPr lang="en-US" sz="3600" i="1" kern="100" dirty="0">
                <a:latin typeface="Times New Roman" panose="02020603050405020304" pitchFamily="18" charset="0"/>
                <a:ea typeface="SimSun" panose="02010600030101010101" pitchFamily="2" charset="-122"/>
              </a:rPr>
              <a:t> </a:t>
            </a:r>
            <a:r>
              <a:rPr lang="en-US" sz="3600" i="1" kern="100" dirty="0" err="1">
                <a:latin typeface="Times New Roman" panose="02020603050405020304" pitchFamily="18" charset="0"/>
                <a:ea typeface="SimSun" panose="02010600030101010101" pitchFamily="2" charset="-122"/>
              </a:rPr>
              <a:t>đặc</a:t>
            </a:r>
            <a:r>
              <a:rPr lang="en-US" sz="3600" i="1" kern="100" dirty="0">
                <a:latin typeface="Times New Roman" panose="02020603050405020304" pitchFamily="18" charset="0"/>
                <a:ea typeface="SimSun" panose="02010600030101010101" pitchFamily="2" charset="-122"/>
              </a:rPr>
              <a:t> </a:t>
            </a:r>
            <a:r>
              <a:rPr lang="en-US" sz="3600" i="1" kern="100" dirty="0" err="1">
                <a:latin typeface="Times New Roman" panose="02020603050405020304" pitchFamily="18" charset="0"/>
                <a:ea typeface="SimSun" panose="02010600030101010101" pitchFamily="2" charset="-122"/>
              </a:rPr>
              <a:t>biệt</a:t>
            </a:r>
            <a:r>
              <a:rPr lang="en-US" sz="3600" i="1" kern="100" dirty="0">
                <a:latin typeface="Times New Roman" panose="02020603050405020304" pitchFamily="18" charset="0"/>
                <a:ea typeface="SimSun" panose="02010600030101010101" pitchFamily="2" charset="-122"/>
              </a:rPr>
              <a:t>?</a:t>
            </a:r>
            <a:endParaRPr kumimoji="0" lang="en-US" sz="36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Arial"/>
              <a:sym typeface="Arial"/>
            </a:endParaRPr>
          </a:p>
        </p:txBody>
      </p:sp>
    </p:spTree>
    <p:extLst>
      <p:ext uri="{BB962C8B-B14F-4D97-AF65-F5344CB8AC3E}">
        <p14:creationId xmlns:p14="http://schemas.microsoft.com/office/powerpoint/2010/main" val="1916578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899"/>
                                        </p:tgtEl>
                                        <p:attrNameLst>
                                          <p:attrName>style.visibility</p:attrName>
                                        </p:attrNameLst>
                                      </p:cBhvr>
                                      <p:to>
                                        <p:strVal val="visible"/>
                                      </p:to>
                                    </p:set>
                                    <p:anim calcmode="lin" valueType="num">
                                      <p:cBhvr additive="base">
                                        <p:cTn id="7" dur="500"/>
                                        <p:tgtEl>
                                          <p:spTgt spid="899"/>
                                        </p:tgtEl>
                                        <p:attrNameLst>
                                          <p:attrName>ppt_w</p:attrName>
                                        </p:attrNameLst>
                                      </p:cBhvr>
                                      <p:tavLst>
                                        <p:tav tm="0">
                                          <p:val>
                                            <p:strVal val="0"/>
                                          </p:val>
                                        </p:tav>
                                        <p:tav tm="100000">
                                          <p:val>
                                            <p:strVal val="#ppt_w"/>
                                          </p:val>
                                        </p:tav>
                                      </p:tavLst>
                                    </p:anim>
                                    <p:anim calcmode="lin" valueType="num">
                                      <p:cBhvr additive="base">
                                        <p:cTn id="8" dur="500"/>
                                        <p:tgtEl>
                                          <p:spTgt spid="899"/>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897"/>
                                        </p:tgtEl>
                                        <p:attrNameLst>
                                          <p:attrName>style.visibility</p:attrName>
                                        </p:attrNameLst>
                                      </p:cBhvr>
                                      <p:to>
                                        <p:strVal val="visible"/>
                                      </p:to>
                                    </p:set>
                                    <p:anim calcmode="lin" valueType="num">
                                      <p:cBhvr additive="base">
                                        <p:cTn id="11" dur="500"/>
                                        <p:tgtEl>
                                          <p:spTgt spid="897"/>
                                        </p:tgtEl>
                                        <p:attrNameLst>
                                          <p:attrName>ppt_w</p:attrName>
                                        </p:attrNameLst>
                                      </p:cBhvr>
                                      <p:tavLst>
                                        <p:tav tm="0">
                                          <p:val>
                                            <p:strVal val="0"/>
                                          </p:val>
                                        </p:tav>
                                        <p:tav tm="100000">
                                          <p:val>
                                            <p:strVal val="#ppt_w"/>
                                          </p:val>
                                        </p:tav>
                                      </p:tavLst>
                                    </p:anim>
                                    <p:anim calcmode="lin" valueType="num">
                                      <p:cBhvr additive="base">
                                        <p:cTn id="12" dur="500"/>
                                        <p:tgtEl>
                                          <p:spTgt spid="89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8"/>
        <p:cNvGrpSpPr/>
        <p:nvPr/>
      </p:nvGrpSpPr>
      <p:grpSpPr>
        <a:xfrm>
          <a:off x="0" y="0"/>
          <a:ext cx="0" cy="0"/>
          <a:chOff x="0" y="0"/>
          <a:chExt cx="0" cy="0"/>
        </a:xfrm>
      </p:grpSpPr>
      <p:pic>
        <p:nvPicPr>
          <p:cNvPr id="1049" name="Google Shape;1049;p12"/>
          <p:cNvPicPr preferRelativeResize="0"/>
          <p:nvPr/>
        </p:nvPicPr>
        <p:blipFill rotWithShape="1">
          <a:blip r:embed="rId3">
            <a:alphaModFix/>
          </a:blip>
          <a:srcRect/>
          <a:stretch/>
        </p:blipFill>
        <p:spPr>
          <a:xfrm>
            <a:off x="0" y="-15776"/>
            <a:ext cx="9144000" cy="6873776"/>
          </a:xfrm>
          <a:prstGeom prst="rect">
            <a:avLst/>
          </a:prstGeom>
          <a:noFill/>
          <a:ln>
            <a:noFill/>
          </a:ln>
        </p:spPr>
      </p:pic>
      <p:pic>
        <p:nvPicPr>
          <p:cNvPr id="1050" name="Google Shape;1050;p12"/>
          <p:cNvPicPr preferRelativeResize="0"/>
          <p:nvPr/>
        </p:nvPicPr>
        <p:blipFill rotWithShape="1">
          <a:blip r:embed="rId4">
            <a:alphaModFix/>
          </a:blip>
          <a:srcRect l="5680" t="10694" r="14558" b="12834"/>
          <a:stretch/>
        </p:blipFill>
        <p:spPr>
          <a:xfrm>
            <a:off x="4224171" y="1131521"/>
            <a:ext cx="5057639" cy="5040984"/>
          </a:xfrm>
          <a:prstGeom prst="rect">
            <a:avLst/>
          </a:prstGeom>
          <a:noFill/>
          <a:ln>
            <a:noFill/>
          </a:ln>
        </p:spPr>
      </p:pic>
      <p:pic>
        <p:nvPicPr>
          <p:cNvPr id="1051" name="Google Shape;1051;p12"/>
          <p:cNvPicPr preferRelativeResize="0"/>
          <p:nvPr/>
        </p:nvPicPr>
        <p:blipFill rotWithShape="1">
          <a:blip r:embed="rId5">
            <a:alphaModFix/>
          </a:blip>
          <a:srcRect r="86061" b="62667"/>
          <a:stretch/>
        </p:blipFill>
        <p:spPr>
          <a:xfrm>
            <a:off x="0" y="291817"/>
            <a:ext cx="2331720" cy="2385226"/>
          </a:xfrm>
          <a:prstGeom prst="rect">
            <a:avLst/>
          </a:prstGeom>
          <a:noFill/>
          <a:ln>
            <a:noFill/>
          </a:ln>
        </p:spPr>
      </p:pic>
      <p:pic>
        <p:nvPicPr>
          <p:cNvPr id="1052" name="Google Shape;1052;p12"/>
          <p:cNvPicPr preferRelativeResize="0"/>
          <p:nvPr/>
        </p:nvPicPr>
        <p:blipFill rotWithShape="1">
          <a:blip r:embed="rId5">
            <a:alphaModFix/>
          </a:blip>
          <a:srcRect t="49498" r="78939"/>
          <a:stretch/>
        </p:blipFill>
        <p:spPr>
          <a:xfrm rot="-877060">
            <a:off x="-146247" y="2714666"/>
            <a:ext cx="5387411" cy="4934153"/>
          </a:xfrm>
          <a:prstGeom prst="rect">
            <a:avLst/>
          </a:prstGeom>
          <a:noFill/>
          <a:ln>
            <a:noFill/>
          </a:ln>
        </p:spPr>
      </p:pic>
      <p:pic>
        <p:nvPicPr>
          <p:cNvPr id="1053" name="Google Shape;1053;p12"/>
          <p:cNvPicPr preferRelativeResize="0"/>
          <p:nvPr/>
        </p:nvPicPr>
        <p:blipFill rotWithShape="1">
          <a:blip r:embed="rId5">
            <a:alphaModFix/>
          </a:blip>
          <a:srcRect l="68030" r="14999" b="54204"/>
          <a:stretch/>
        </p:blipFill>
        <p:spPr>
          <a:xfrm>
            <a:off x="6720371" y="604679"/>
            <a:ext cx="2481603" cy="2557922"/>
          </a:xfrm>
          <a:prstGeom prst="rect">
            <a:avLst/>
          </a:prstGeom>
          <a:noFill/>
          <a:ln>
            <a:noFill/>
          </a:ln>
        </p:spPr>
      </p:pic>
      <p:pic>
        <p:nvPicPr>
          <p:cNvPr id="1054" name="Google Shape;1054;p12"/>
          <p:cNvPicPr preferRelativeResize="0"/>
          <p:nvPr/>
        </p:nvPicPr>
        <p:blipFill rotWithShape="1">
          <a:blip r:embed="rId6">
            <a:alphaModFix/>
          </a:blip>
          <a:srcRect t="9905" r="71460" b="70286"/>
          <a:stretch/>
        </p:blipFill>
        <p:spPr>
          <a:xfrm>
            <a:off x="2277907" y="439428"/>
            <a:ext cx="1643342" cy="1520868"/>
          </a:xfrm>
          <a:prstGeom prst="rect">
            <a:avLst/>
          </a:prstGeom>
          <a:noFill/>
          <a:ln>
            <a:noFill/>
          </a:ln>
        </p:spPr>
      </p:pic>
      <p:pic>
        <p:nvPicPr>
          <p:cNvPr id="1055" name="Google Shape;1055;p12"/>
          <p:cNvPicPr preferRelativeResize="0"/>
          <p:nvPr/>
        </p:nvPicPr>
        <p:blipFill rotWithShape="1">
          <a:blip r:embed="rId6">
            <a:alphaModFix/>
          </a:blip>
          <a:srcRect l="83658" t="36888" b="49777"/>
          <a:stretch/>
        </p:blipFill>
        <p:spPr>
          <a:xfrm>
            <a:off x="2398732" y="2971800"/>
            <a:ext cx="840545" cy="914400"/>
          </a:xfrm>
          <a:prstGeom prst="rect">
            <a:avLst/>
          </a:prstGeom>
          <a:noFill/>
          <a:ln>
            <a:noFill/>
          </a:ln>
        </p:spPr>
      </p:pic>
      <p:pic>
        <p:nvPicPr>
          <p:cNvPr id="1056" name="Google Shape;1056;p12"/>
          <p:cNvPicPr preferRelativeResize="0"/>
          <p:nvPr/>
        </p:nvPicPr>
        <p:blipFill rotWithShape="1">
          <a:blip r:embed="rId6">
            <a:alphaModFix/>
          </a:blip>
          <a:srcRect l="83658" t="36888" b="49777"/>
          <a:stretch/>
        </p:blipFill>
        <p:spPr>
          <a:xfrm>
            <a:off x="5506635" y="488658"/>
            <a:ext cx="840545" cy="914400"/>
          </a:xfrm>
          <a:prstGeom prst="rect">
            <a:avLst/>
          </a:prstGeom>
          <a:noFill/>
          <a:ln>
            <a:noFill/>
          </a:ln>
        </p:spPr>
      </p:pic>
      <p:pic>
        <p:nvPicPr>
          <p:cNvPr id="1057" name="Google Shape;1057;p12"/>
          <p:cNvPicPr preferRelativeResize="0"/>
          <p:nvPr/>
        </p:nvPicPr>
        <p:blipFill rotWithShape="1">
          <a:blip r:embed="rId5">
            <a:alphaModFix/>
          </a:blip>
          <a:srcRect l="12987" t="26830" r="75844" b="43247"/>
          <a:stretch/>
        </p:blipFill>
        <p:spPr>
          <a:xfrm>
            <a:off x="979716" y="2455871"/>
            <a:ext cx="842554" cy="862149"/>
          </a:xfrm>
          <a:prstGeom prst="rect">
            <a:avLst/>
          </a:prstGeom>
          <a:noFill/>
          <a:ln>
            <a:noFill/>
          </a:ln>
        </p:spPr>
      </p:pic>
      <p:pic>
        <p:nvPicPr>
          <p:cNvPr id="1058" name="Google Shape;1058;p12"/>
          <p:cNvPicPr preferRelativeResize="0"/>
          <p:nvPr/>
        </p:nvPicPr>
        <p:blipFill rotWithShape="1">
          <a:blip r:embed="rId5">
            <a:alphaModFix/>
          </a:blip>
          <a:srcRect l="59741" r="30649" b="68635"/>
          <a:stretch/>
        </p:blipFill>
        <p:spPr>
          <a:xfrm>
            <a:off x="4506686" y="1682751"/>
            <a:ext cx="724989" cy="903696"/>
          </a:xfrm>
          <a:prstGeom prst="rect">
            <a:avLst/>
          </a:prstGeom>
          <a:noFill/>
          <a:ln>
            <a:noFill/>
          </a:ln>
        </p:spPr>
      </p:pic>
      <p:pic>
        <p:nvPicPr>
          <p:cNvPr id="1059" name="Google Shape;1059;p12"/>
          <p:cNvPicPr preferRelativeResize="0"/>
          <p:nvPr/>
        </p:nvPicPr>
        <p:blipFill rotWithShape="1">
          <a:blip r:embed="rId6">
            <a:alphaModFix/>
          </a:blip>
          <a:srcRect b="90000"/>
          <a:stretch/>
        </p:blipFill>
        <p:spPr>
          <a:xfrm>
            <a:off x="0" y="-34595"/>
            <a:ext cx="9144000" cy="685800"/>
          </a:xfrm>
          <a:prstGeom prst="rect">
            <a:avLst/>
          </a:prstGeom>
          <a:noFill/>
          <a:ln>
            <a:noFill/>
          </a:ln>
        </p:spPr>
      </p:pic>
      <p:pic>
        <p:nvPicPr>
          <p:cNvPr id="1060" name="Google Shape;1060;p12"/>
          <p:cNvPicPr preferRelativeResize="0"/>
          <p:nvPr/>
        </p:nvPicPr>
        <p:blipFill rotWithShape="1">
          <a:blip r:embed="rId5">
            <a:alphaModFix/>
          </a:blip>
          <a:srcRect l="63117" t="50406" r="27013" b="6978"/>
          <a:stretch/>
        </p:blipFill>
        <p:spPr>
          <a:xfrm>
            <a:off x="5806676" y="4285410"/>
            <a:ext cx="744583" cy="1227908"/>
          </a:xfrm>
          <a:prstGeom prst="rect">
            <a:avLst/>
          </a:prstGeom>
          <a:noFill/>
          <a:ln>
            <a:noFill/>
          </a:ln>
        </p:spPr>
      </p:pic>
      <p:pic>
        <p:nvPicPr>
          <p:cNvPr id="1061" name="Google Shape;1061;p12"/>
          <p:cNvPicPr preferRelativeResize="0"/>
          <p:nvPr/>
        </p:nvPicPr>
        <p:blipFill rotWithShape="1">
          <a:blip r:embed="rId5">
            <a:alphaModFix/>
          </a:blip>
          <a:srcRect l="59741" r="30649" b="68635"/>
          <a:stretch/>
        </p:blipFill>
        <p:spPr>
          <a:xfrm>
            <a:off x="3921248" y="5489372"/>
            <a:ext cx="724989" cy="903696"/>
          </a:xfrm>
          <a:prstGeom prst="rect">
            <a:avLst/>
          </a:prstGeom>
          <a:noFill/>
          <a:ln>
            <a:noFill/>
          </a:ln>
        </p:spPr>
      </p:pic>
      <p:pic>
        <p:nvPicPr>
          <p:cNvPr id="1062" name="Google Shape;1062;p12"/>
          <p:cNvPicPr preferRelativeResize="0"/>
          <p:nvPr/>
        </p:nvPicPr>
        <p:blipFill rotWithShape="1">
          <a:blip r:embed="rId5">
            <a:alphaModFix/>
          </a:blip>
          <a:srcRect l="12987" t="26830" r="75844" b="43247"/>
          <a:stretch/>
        </p:blipFill>
        <p:spPr>
          <a:xfrm>
            <a:off x="3264084" y="1887650"/>
            <a:ext cx="842554" cy="862149"/>
          </a:xfrm>
          <a:prstGeom prst="rect">
            <a:avLst/>
          </a:prstGeom>
          <a:noFill/>
          <a:ln>
            <a:noFill/>
          </a:ln>
        </p:spPr>
      </p:pic>
      <p:pic>
        <p:nvPicPr>
          <p:cNvPr id="1063" name="Google Shape;1063;p12"/>
          <p:cNvPicPr preferRelativeResize="0"/>
          <p:nvPr/>
        </p:nvPicPr>
        <p:blipFill rotWithShape="1">
          <a:blip r:embed="rId7">
            <a:alphaModFix/>
          </a:blip>
          <a:srcRect l="83658" t="36888" b="49777"/>
          <a:stretch/>
        </p:blipFill>
        <p:spPr>
          <a:xfrm>
            <a:off x="4179112" y="4768477"/>
            <a:ext cx="518618" cy="564187"/>
          </a:xfrm>
          <a:prstGeom prst="rect">
            <a:avLst/>
          </a:prstGeom>
          <a:noFill/>
          <a:ln>
            <a:noFill/>
          </a:ln>
        </p:spPr>
      </p:pic>
      <p:pic>
        <p:nvPicPr>
          <p:cNvPr id="1064" name="Google Shape;1064;p12"/>
          <p:cNvPicPr preferRelativeResize="0"/>
          <p:nvPr/>
        </p:nvPicPr>
        <p:blipFill rotWithShape="1">
          <a:blip r:embed="rId5">
            <a:alphaModFix/>
          </a:blip>
          <a:srcRect l="59741" r="30649" b="68635"/>
          <a:stretch/>
        </p:blipFill>
        <p:spPr>
          <a:xfrm>
            <a:off x="-102626" y="4273286"/>
            <a:ext cx="1176742" cy="1466804"/>
          </a:xfrm>
          <a:prstGeom prst="rect">
            <a:avLst/>
          </a:prstGeom>
          <a:noFill/>
          <a:ln>
            <a:noFill/>
          </a:ln>
        </p:spPr>
      </p:pic>
      <p:pic>
        <p:nvPicPr>
          <p:cNvPr id="1065" name="Google Shape;1065;p12"/>
          <p:cNvPicPr preferRelativeResize="0"/>
          <p:nvPr/>
        </p:nvPicPr>
        <p:blipFill rotWithShape="1">
          <a:blip r:embed="rId6">
            <a:alphaModFix/>
          </a:blip>
          <a:srcRect b="90000"/>
          <a:stretch/>
        </p:blipFill>
        <p:spPr>
          <a:xfrm rot="10800000">
            <a:off x="0" y="6136633"/>
            <a:ext cx="9144000" cy="685800"/>
          </a:xfrm>
          <a:prstGeom prst="rect">
            <a:avLst/>
          </a:prstGeom>
          <a:noFill/>
          <a:ln>
            <a:noFill/>
          </a:ln>
        </p:spPr>
      </p:pic>
      <p:sp>
        <p:nvSpPr>
          <p:cNvPr id="1066" name="Google Shape;1066;p12"/>
          <p:cNvSpPr txBox="1"/>
          <p:nvPr/>
        </p:nvSpPr>
        <p:spPr>
          <a:xfrm rot="-958062">
            <a:off x="4687749" y="2407831"/>
            <a:ext cx="4033594" cy="24006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0" b="1">
                <a:solidFill>
                  <a:srgbClr val="2F5496"/>
                </a:solidFill>
                <a:latin typeface="Times New Roman"/>
                <a:ea typeface="Times New Roman"/>
                <a:cs typeface="Times New Roman"/>
                <a:sym typeface="Times New Roman"/>
              </a:rPr>
              <a:t>HÌNH THÀNH </a:t>
            </a:r>
            <a:endParaRPr/>
          </a:p>
          <a:p>
            <a:pPr marL="0" marR="0" lvl="0" indent="0" algn="ctr" rtl="0">
              <a:spcBef>
                <a:spcPts val="0"/>
              </a:spcBef>
              <a:spcAft>
                <a:spcPts val="0"/>
              </a:spcAft>
              <a:buNone/>
            </a:pPr>
            <a:r>
              <a:rPr lang="en-US" sz="5000" b="1">
                <a:solidFill>
                  <a:srgbClr val="2F5496"/>
                </a:solidFill>
                <a:latin typeface="Times New Roman"/>
                <a:ea typeface="Times New Roman"/>
                <a:cs typeface="Times New Roman"/>
                <a:sym typeface="Times New Roman"/>
              </a:rPr>
              <a:t>KIẾN THỨC</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056"/>
                                        </p:tgtEl>
                                        <p:attrNameLst>
                                          <p:attrName>style.visibility</p:attrName>
                                        </p:attrNameLst>
                                      </p:cBhvr>
                                      <p:to>
                                        <p:strVal val="visible"/>
                                      </p:to>
                                    </p:set>
                                    <p:anim calcmode="lin" valueType="num">
                                      <p:cBhvr additive="base">
                                        <p:cTn id="7" dur="500"/>
                                        <p:tgtEl>
                                          <p:spTgt spid="1056"/>
                                        </p:tgtEl>
                                        <p:attrNameLst>
                                          <p:attrName>ppt_w</p:attrName>
                                        </p:attrNameLst>
                                      </p:cBhvr>
                                      <p:tavLst>
                                        <p:tav tm="0">
                                          <p:val>
                                            <p:strVal val="0"/>
                                          </p:val>
                                        </p:tav>
                                        <p:tav tm="100000">
                                          <p:val>
                                            <p:strVal val="#ppt_w"/>
                                          </p:val>
                                        </p:tav>
                                      </p:tavLst>
                                    </p:anim>
                                    <p:anim calcmode="lin" valueType="num">
                                      <p:cBhvr additive="base">
                                        <p:cTn id="8" dur="500"/>
                                        <p:tgtEl>
                                          <p:spTgt spid="1056"/>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062"/>
                                        </p:tgtEl>
                                        <p:attrNameLst>
                                          <p:attrName>style.visibility</p:attrName>
                                        </p:attrNameLst>
                                      </p:cBhvr>
                                      <p:to>
                                        <p:strVal val="visible"/>
                                      </p:to>
                                    </p:set>
                                    <p:anim calcmode="lin" valueType="num">
                                      <p:cBhvr additive="base">
                                        <p:cTn id="11" dur="500"/>
                                        <p:tgtEl>
                                          <p:spTgt spid="1062"/>
                                        </p:tgtEl>
                                        <p:attrNameLst>
                                          <p:attrName>ppt_w</p:attrName>
                                        </p:attrNameLst>
                                      </p:cBhvr>
                                      <p:tavLst>
                                        <p:tav tm="0">
                                          <p:val>
                                            <p:strVal val="0"/>
                                          </p:val>
                                        </p:tav>
                                        <p:tav tm="100000">
                                          <p:val>
                                            <p:strVal val="#ppt_w"/>
                                          </p:val>
                                        </p:tav>
                                      </p:tavLst>
                                    </p:anim>
                                    <p:anim calcmode="lin" valueType="num">
                                      <p:cBhvr additive="base">
                                        <p:cTn id="12" dur="500"/>
                                        <p:tgtEl>
                                          <p:spTgt spid="1062"/>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057"/>
                                        </p:tgtEl>
                                        <p:attrNameLst>
                                          <p:attrName>style.visibility</p:attrName>
                                        </p:attrNameLst>
                                      </p:cBhvr>
                                      <p:to>
                                        <p:strVal val="visible"/>
                                      </p:to>
                                    </p:set>
                                    <p:anim calcmode="lin" valueType="num">
                                      <p:cBhvr additive="base">
                                        <p:cTn id="15" dur="500"/>
                                        <p:tgtEl>
                                          <p:spTgt spid="1057"/>
                                        </p:tgtEl>
                                        <p:attrNameLst>
                                          <p:attrName>ppt_w</p:attrName>
                                        </p:attrNameLst>
                                      </p:cBhvr>
                                      <p:tavLst>
                                        <p:tav tm="0">
                                          <p:val>
                                            <p:strVal val="0"/>
                                          </p:val>
                                        </p:tav>
                                        <p:tav tm="100000">
                                          <p:val>
                                            <p:strVal val="#ppt_w"/>
                                          </p:val>
                                        </p:tav>
                                      </p:tavLst>
                                    </p:anim>
                                    <p:anim calcmode="lin" valueType="num">
                                      <p:cBhvr additive="base">
                                        <p:cTn id="16" dur="500"/>
                                        <p:tgtEl>
                                          <p:spTgt spid="1057"/>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055"/>
                                        </p:tgtEl>
                                        <p:attrNameLst>
                                          <p:attrName>style.visibility</p:attrName>
                                        </p:attrNameLst>
                                      </p:cBhvr>
                                      <p:to>
                                        <p:strVal val="visible"/>
                                      </p:to>
                                    </p:set>
                                    <p:anim calcmode="lin" valueType="num">
                                      <p:cBhvr additive="base">
                                        <p:cTn id="19" dur="500"/>
                                        <p:tgtEl>
                                          <p:spTgt spid="1055"/>
                                        </p:tgtEl>
                                        <p:attrNameLst>
                                          <p:attrName>ppt_w</p:attrName>
                                        </p:attrNameLst>
                                      </p:cBhvr>
                                      <p:tavLst>
                                        <p:tav tm="0">
                                          <p:val>
                                            <p:strVal val="0"/>
                                          </p:val>
                                        </p:tav>
                                        <p:tav tm="100000">
                                          <p:val>
                                            <p:strVal val="#ppt_w"/>
                                          </p:val>
                                        </p:tav>
                                      </p:tavLst>
                                    </p:anim>
                                    <p:anim calcmode="lin" valueType="num">
                                      <p:cBhvr additive="base">
                                        <p:cTn id="20" dur="500"/>
                                        <p:tgtEl>
                                          <p:spTgt spid="1055"/>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1063"/>
                                        </p:tgtEl>
                                        <p:attrNameLst>
                                          <p:attrName>style.visibility</p:attrName>
                                        </p:attrNameLst>
                                      </p:cBhvr>
                                      <p:to>
                                        <p:strVal val="visible"/>
                                      </p:to>
                                    </p:set>
                                    <p:anim calcmode="lin" valueType="num">
                                      <p:cBhvr additive="base">
                                        <p:cTn id="23" dur="500"/>
                                        <p:tgtEl>
                                          <p:spTgt spid="1063"/>
                                        </p:tgtEl>
                                        <p:attrNameLst>
                                          <p:attrName>ppt_w</p:attrName>
                                        </p:attrNameLst>
                                      </p:cBhvr>
                                      <p:tavLst>
                                        <p:tav tm="0">
                                          <p:val>
                                            <p:strVal val="0"/>
                                          </p:val>
                                        </p:tav>
                                        <p:tav tm="100000">
                                          <p:val>
                                            <p:strVal val="#ppt_w"/>
                                          </p:val>
                                        </p:tav>
                                      </p:tavLst>
                                    </p:anim>
                                    <p:anim calcmode="lin" valueType="num">
                                      <p:cBhvr additive="base">
                                        <p:cTn id="24" dur="500"/>
                                        <p:tgtEl>
                                          <p:spTgt spid="1063"/>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1064"/>
                                        </p:tgtEl>
                                        <p:attrNameLst>
                                          <p:attrName>style.visibility</p:attrName>
                                        </p:attrNameLst>
                                      </p:cBhvr>
                                      <p:to>
                                        <p:strVal val="visible"/>
                                      </p:to>
                                    </p:set>
                                    <p:anim calcmode="lin" valueType="num">
                                      <p:cBhvr additive="base">
                                        <p:cTn id="27" dur="500"/>
                                        <p:tgtEl>
                                          <p:spTgt spid="1064"/>
                                        </p:tgtEl>
                                        <p:attrNameLst>
                                          <p:attrName>ppt_w</p:attrName>
                                        </p:attrNameLst>
                                      </p:cBhvr>
                                      <p:tavLst>
                                        <p:tav tm="0">
                                          <p:val>
                                            <p:strVal val="0"/>
                                          </p:val>
                                        </p:tav>
                                        <p:tav tm="100000">
                                          <p:val>
                                            <p:strVal val="#ppt_w"/>
                                          </p:val>
                                        </p:tav>
                                      </p:tavLst>
                                    </p:anim>
                                    <p:anim calcmode="lin" valueType="num">
                                      <p:cBhvr additive="base">
                                        <p:cTn id="28" dur="500"/>
                                        <p:tgtEl>
                                          <p:spTgt spid="1064"/>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1061"/>
                                        </p:tgtEl>
                                        <p:attrNameLst>
                                          <p:attrName>style.visibility</p:attrName>
                                        </p:attrNameLst>
                                      </p:cBhvr>
                                      <p:to>
                                        <p:strVal val="visible"/>
                                      </p:to>
                                    </p:set>
                                    <p:anim calcmode="lin" valueType="num">
                                      <p:cBhvr additive="base">
                                        <p:cTn id="31" dur="500"/>
                                        <p:tgtEl>
                                          <p:spTgt spid="1061"/>
                                        </p:tgtEl>
                                        <p:attrNameLst>
                                          <p:attrName>ppt_w</p:attrName>
                                        </p:attrNameLst>
                                      </p:cBhvr>
                                      <p:tavLst>
                                        <p:tav tm="0">
                                          <p:val>
                                            <p:strVal val="0"/>
                                          </p:val>
                                        </p:tav>
                                        <p:tav tm="100000">
                                          <p:val>
                                            <p:strVal val="#ppt_w"/>
                                          </p:val>
                                        </p:tav>
                                      </p:tavLst>
                                    </p:anim>
                                    <p:anim calcmode="lin" valueType="num">
                                      <p:cBhvr additive="base">
                                        <p:cTn id="32" dur="500"/>
                                        <p:tgtEl>
                                          <p:spTgt spid="1061"/>
                                        </p:tgtEl>
                                        <p:attrNameLst>
                                          <p:attrName>ppt_h</p:attrName>
                                        </p:attrNameLst>
                                      </p:cBhvr>
                                      <p:tavLst>
                                        <p:tav tm="0">
                                          <p:val>
                                            <p:str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1050"/>
                                        </p:tgtEl>
                                        <p:attrNameLst>
                                          <p:attrName>style.visibility</p:attrName>
                                        </p:attrNameLst>
                                      </p:cBhvr>
                                      <p:to>
                                        <p:strVal val="visible"/>
                                      </p:to>
                                    </p:set>
                                    <p:anim calcmode="lin" valueType="num">
                                      <p:cBhvr additive="base">
                                        <p:cTn id="35" dur="500"/>
                                        <p:tgtEl>
                                          <p:spTgt spid="1050"/>
                                        </p:tgtEl>
                                        <p:attrNameLst>
                                          <p:attrName>ppt_w</p:attrName>
                                        </p:attrNameLst>
                                      </p:cBhvr>
                                      <p:tavLst>
                                        <p:tav tm="0">
                                          <p:val>
                                            <p:strVal val="0"/>
                                          </p:val>
                                        </p:tav>
                                        <p:tav tm="100000">
                                          <p:val>
                                            <p:strVal val="#ppt_w"/>
                                          </p:val>
                                        </p:tav>
                                      </p:tavLst>
                                    </p:anim>
                                    <p:anim calcmode="lin" valueType="num">
                                      <p:cBhvr additive="base">
                                        <p:cTn id="36" dur="500"/>
                                        <p:tgtEl>
                                          <p:spTgt spid="1050"/>
                                        </p:tgtEl>
                                        <p:attrNameLst>
                                          <p:attrName>ppt_h</p:attrName>
                                        </p:attrNameLst>
                                      </p:cBhvr>
                                      <p:tavLst>
                                        <p:tav tm="0">
                                          <p:val>
                                            <p:str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1058"/>
                                        </p:tgtEl>
                                        <p:attrNameLst>
                                          <p:attrName>style.visibility</p:attrName>
                                        </p:attrNameLst>
                                      </p:cBhvr>
                                      <p:to>
                                        <p:strVal val="visible"/>
                                      </p:to>
                                    </p:set>
                                    <p:anim calcmode="lin" valueType="num">
                                      <p:cBhvr additive="base">
                                        <p:cTn id="39" dur="500"/>
                                        <p:tgtEl>
                                          <p:spTgt spid="1058"/>
                                        </p:tgtEl>
                                        <p:attrNameLst>
                                          <p:attrName>ppt_w</p:attrName>
                                        </p:attrNameLst>
                                      </p:cBhvr>
                                      <p:tavLst>
                                        <p:tav tm="0">
                                          <p:val>
                                            <p:strVal val="0"/>
                                          </p:val>
                                        </p:tav>
                                        <p:tav tm="100000">
                                          <p:val>
                                            <p:strVal val="#ppt_w"/>
                                          </p:val>
                                        </p:tav>
                                      </p:tavLst>
                                    </p:anim>
                                    <p:anim calcmode="lin" valueType="num">
                                      <p:cBhvr additive="base">
                                        <p:cTn id="40" dur="500"/>
                                        <p:tgtEl>
                                          <p:spTgt spid="1058"/>
                                        </p:tgtEl>
                                        <p:attrNameLst>
                                          <p:attrName>ppt_h</p:attrName>
                                        </p:attrNameLst>
                                      </p:cBhvr>
                                      <p:tavLst>
                                        <p:tav tm="0">
                                          <p:val>
                                            <p:strVal val="0"/>
                                          </p:val>
                                        </p:tav>
                                        <p:tav tm="100000">
                                          <p:val>
                                            <p:strVal val="#ppt_h"/>
                                          </p:val>
                                        </p:tav>
                                      </p:tavLst>
                                    </p:anim>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1052"/>
                                        </p:tgtEl>
                                        <p:attrNameLst>
                                          <p:attrName>style.visibility</p:attrName>
                                        </p:attrNameLst>
                                      </p:cBhvr>
                                      <p:to>
                                        <p:strVal val="visible"/>
                                      </p:to>
                                    </p:set>
                                    <p:animEffect transition="in" filter="fade">
                                      <p:cBhvr>
                                        <p:cTn id="44" dur="1000"/>
                                        <p:tgtEl>
                                          <p:spTgt spid="1052"/>
                                        </p:tgtEl>
                                      </p:cBhvr>
                                    </p:animEffect>
                                  </p:childTnLst>
                                </p:cTn>
                              </p:par>
                            </p:childTnLst>
                          </p:cTn>
                        </p:par>
                        <p:par>
                          <p:cTn id="45" fill="hold">
                            <p:stCondLst>
                              <p:cond delay="1500"/>
                            </p:stCondLst>
                            <p:childTnLst>
                              <p:par>
                                <p:cTn id="46" presetID="10" presetClass="entr" presetSubtype="0" fill="hold" nodeType="afterEffect">
                                  <p:stCondLst>
                                    <p:cond delay="0"/>
                                  </p:stCondLst>
                                  <p:childTnLst>
                                    <p:set>
                                      <p:cBhvr>
                                        <p:cTn id="47" dur="1" fill="hold">
                                          <p:stCondLst>
                                            <p:cond delay="0"/>
                                          </p:stCondLst>
                                        </p:cTn>
                                        <p:tgtEl>
                                          <p:spTgt spid="1051"/>
                                        </p:tgtEl>
                                        <p:attrNameLst>
                                          <p:attrName>style.visibility</p:attrName>
                                        </p:attrNameLst>
                                      </p:cBhvr>
                                      <p:to>
                                        <p:strVal val="visible"/>
                                      </p:to>
                                    </p:set>
                                    <p:animEffect transition="in" filter="fade">
                                      <p:cBhvr>
                                        <p:cTn id="48" dur="1000"/>
                                        <p:tgtEl>
                                          <p:spTgt spid="1051"/>
                                        </p:tgtEl>
                                      </p:cBhvr>
                                    </p:animEffect>
                                  </p:childTnLst>
                                </p:cTn>
                              </p:par>
                            </p:childTnLst>
                          </p:cTn>
                        </p:par>
                        <p:par>
                          <p:cTn id="49" fill="hold">
                            <p:stCondLst>
                              <p:cond delay="2500"/>
                            </p:stCondLst>
                            <p:childTnLst>
                              <p:par>
                                <p:cTn id="50" presetID="10" presetClass="entr" presetSubtype="0" fill="hold" nodeType="afterEffect">
                                  <p:stCondLst>
                                    <p:cond delay="0"/>
                                  </p:stCondLst>
                                  <p:childTnLst>
                                    <p:set>
                                      <p:cBhvr>
                                        <p:cTn id="51" dur="1" fill="hold">
                                          <p:stCondLst>
                                            <p:cond delay="0"/>
                                          </p:stCondLst>
                                        </p:cTn>
                                        <p:tgtEl>
                                          <p:spTgt spid="1053"/>
                                        </p:tgtEl>
                                        <p:attrNameLst>
                                          <p:attrName>style.visibility</p:attrName>
                                        </p:attrNameLst>
                                      </p:cBhvr>
                                      <p:to>
                                        <p:strVal val="visible"/>
                                      </p:to>
                                    </p:set>
                                    <p:animEffect transition="in" filter="fade">
                                      <p:cBhvr>
                                        <p:cTn id="52" dur="1000"/>
                                        <p:tgtEl>
                                          <p:spTgt spid="1053"/>
                                        </p:tgtEl>
                                      </p:cBhvr>
                                    </p:animEffect>
                                  </p:childTnLst>
                                </p:cTn>
                              </p:par>
                            </p:childTnLst>
                          </p:cTn>
                        </p:par>
                        <p:par>
                          <p:cTn id="53" fill="hold">
                            <p:stCondLst>
                              <p:cond delay="3500"/>
                            </p:stCondLst>
                            <p:childTnLst>
                              <p:par>
                                <p:cTn id="54" presetID="10" presetClass="entr" presetSubtype="0" fill="hold" nodeType="afterEffect">
                                  <p:stCondLst>
                                    <p:cond delay="0"/>
                                  </p:stCondLst>
                                  <p:childTnLst>
                                    <p:set>
                                      <p:cBhvr>
                                        <p:cTn id="55" dur="1" fill="hold">
                                          <p:stCondLst>
                                            <p:cond delay="0"/>
                                          </p:stCondLst>
                                        </p:cTn>
                                        <p:tgtEl>
                                          <p:spTgt spid="1054"/>
                                        </p:tgtEl>
                                        <p:attrNameLst>
                                          <p:attrName>style.visibility</p:attrName>
                                        </p:attrNameLst>
                                      </p:cBhvr>
                                      <p:to>
                                        <p:strVal val="visible"/>
                                      </p:to>
                                    </p:set>
                                    <p:animEffect transition="in" filter="fade">
                                      <p:cBhvr>
                                        <p:cTn id="56" dur="1000"/>
                                        <p:tgtEl>
                                          <p:spTgt spid="1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1"/>
        <p:cNvGrpSpPr/>
        <p:nvPr/>
      </p:nvGrpSpPr>
      <p:grpSpPr>
        <a:xfrm>
          <a:off x="0" y="0"/>
          <a:ext cx="0" cy="0"/>
          <a:chOff x="0" y="0"/>
          <a:chExt cx="0" cy="0"/>
        </a:xfrm>
      </p:grpSpPr>
      <p:pic>
        <p:nvPicPr>
          <p:cNvPr id="1072" name="Google Shape;1072;p13"/>
          <p:cNvPicPr preferRelativeResize="0"/>
          <p:nvPr/>
        </p:nvPicPr>
        <p:blipFill rotWithShape="1">
          <a:blip r:embed="rId3">
            <a:alphaModFix/>
          </a:blip>
          <a:srcRect/>
          <a:stretch/>
        </p:blipFill>
        <p:spPr>
          <a:xfrm>
            <a:off x="58599" y="-7888"/>
            <a:ext cx="9144000" cy="6873776"/>
          </a:xfrm>
          <a:prstGeom prst="rect">
            <a:avLst/>
          </a:prstGeom>
          <a:noFill/>
          <a:ln>
            <a:noFill/>
          </a:ln>
        </p:spPr>
      </p:pic>
      <p:pic>
        <p:nvPicPr>
          <p:cNvPr id="1073" name="Google Shape;1073;p13"/>
          <p:cNvPicPr preferRelativeResize="0"/>
          <p:nvPr/>
        </p:nvPicPr>
        <p:blipFill rotWithShape="1">
          <a:blip r:embed="rId4">
            <a:alphaModFix/>
          </a:blip>
          <a:srcRect b="90000"/>
          <a:stretch/>
        </p:blipFill>
        <p:spPr>
          <a:xfrm>
            <a:off x="0" y="-34595"/>
            <a:ext cx="9144000" cy="685800"/>
          </a:xfrm>
          <a:prstGeom prst="rect">
            <a:avLst/>
          </a:prstGeom>
          <a:noFill/>
          <a:ln>
            <a:noFill/>
          </a:ln>
        </p:spPr>
      </p:pic>
      <p:pic>
        <p:nvPicPr>
          <p:cNvPr id="1074" name="Google Shape;1074;p13"/>
          <p:cNvPicPr preferRelativeResize="0"/>
          <p:nvPr/>
        </p:nvPicPr>
        <p:blipFill rotWithShape="1">
          <a:blip r:embed="rId4">
            <a:alphaModFix/>
          </a:blip>
          <a:srcRect b="90000"/>
          <a:stretch/>
        </p:blipFill>
        <p:spPr>
          <a:xfrm rot="10800000">
            <a:off x="0" y="6136633"/>
            <a:ext cx="9144000" cy="685800"/>
          </a:xfrm>
          <a:prstGeom prst="rect">
            <a:avLst/>
          </a:prstGeom>
          <a:noFill/>
          <a:ln>
            <a:noFill/>
          </a:ln>
        </p:spPr>
      </p:pic>
      <p:pic>
        <p:nvPicPr>
          <p:cNvPr id="1075" name="Google Shape;1075;p13"/>
          <p:cNvPicPr preferRelativeResize="0"/>
          <p:nvPr/>
        </p:nvPicPr>
        <p:blipFill rotWithShape="1">
          <a:blip r:embed="rId5">
            <a:alphaModFix/>
          </a:blip>
          <a:srcRect/>
          <a:stretch/>
        </p:blipFill>
        <p:spPr>
          <a:xfrm>
            <a:off x="2114196" y="2243162"/>
            <a:ext cx="6380429" cy="2746298"/>
          </a:xfrm>
          <a:prstGeom prst="rect">
            <a:avLst/>
          </a:prstGeom>
          <a:noFill/>
          <a:ln>
            <a:noFill/>
          </a:ln>
          <a:effectLst>
            <a:outerShdw blurRad="50800" dist="38100" dir="10800000" algn="r" rotWithShape="0">
              <a:srgbClr val="000000">
                <a:alpha val="40000"/>
              </a:srgbClr>
            </a:outerShdw>
          </a:effectLst>
        </p:spPr>
      </p:pic>
      <p:sp>
        <p:nvSpPr>
          <p:cNvPr id="1076" name="Google Shape;1076;p13"/>
          <p:cNvSpPr txBox="1"/>
          <p:nvPr/>
        </p:nvSpPr>
        <p:spPr>
          <a:xfrm>
            <a:off x="2721272" y="3203100"/>
            <a:ext cx="52412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dirty="0">
                <a:solidFill>
                  <a:srgbClr val="002060"/>
                </a:solidFill>
                <a:latin typeface="Times New Roman"/>
                <a:ea typeface="Times New Roman"/>
                <a:cs typeface="Times New Roman"/>
                <a:sym typeface="Times New Roman"/>
              </a:rPr>
              <a:t>I.</a:t>
            </a:r>
            <a:r>
              <a:rPr lang="vi-VN" sz="3600" b="1" dirty="0">
                <a:solidFill>
                  <a:srgbClr val="002060"/>
                </a:solidFill>
                <a:latin typeface="Times New Roman"/>
                <a:ea typeface="Times New Roman"/>
                <a:cs typeface="Times New Roman"/>
                <a:sym typeface="Times New Roman"/>
              </a:rPr>
              <a:t> Kiến thức cơ bản</a:t>
            </a:r>
            <a:endParaRPr dirty="0">
              <a:solidFill>
                <a:srgbClr val="002060"/>
              </a:solidFill>
            </a:endParaRPr>
          </a:p>
        </p:txBody>
      </p:sp>
      <p:pic>
        <p:nvPicPr>
          <p:cNvPr id="1077" name="Google Shape;1077;p13"/>
          <p:cNvPicPr preferRelativeResize="0"/>
          <p:nvPr/>
        </p:nvPicPr>
        <p:blipFill rotWithShape="1">
          <a:blip r:embed="rId4">
            <a:alphaModFix/>
          </a:blip>
          <a:srcRect l="83658" t="36888" b="49777"/>
          <a:stretch/>
        </p:blipFill>
        <p:spPr>
          <a:xfrm>
            <a:off x="7000807" y="2458153"/>
            <a:ext cx="840545" cy="914400"/>
          </a:xfrm>
          <a:prstGeom prst="rect">
            <a:avLst/>
          </a:prstGeom>
          <a:noFill/>
          <a:ln>
            <a:noFill/>
          </a:ln>
        </p:spPr>
      </p:pic>
      <p:pic>
        <p:nvPicPr>
          <p:cNvPr id="1078" name="Google Shape;1078;p13"/>
          <p:cNvPicPr preferRelativeResize="0"/>
          <p:nvPr/>
        </p:nvPicPr>
        <p:blipFill rotWithShape="1">
          <a:blip r:embed="rId6">
            <a:alphaModFix/>
          </a:blip>
          <a:srcRect/>
          <a:stretch/>
        </p:blipFill>
        <p:spPr>
          <a:xfrm>
            <a:off x="1078876" y="537440"/>
            <a:ext cx="1641491" cy="1524132"/>
          </a:xfrm>
          <a:prstGeom prst="rect">
            <a:avLst/>
          </a:prstGeom>
          <a:noFill/>
          <a:ln>
            <a:noFill/>
          </a:ln>
        </p:spPr>
      </p:pic>
      <p:pic>
        <p:nvPicPr>
          <p:cNvPr id="1079" name="Google Shape;1079;p13"/>
          <p:cNvPicPr preferRelativeResize="0"/>
          <p:nvPr/>
        </p:nvPicPr>
        <p:blipFill rotWithShape="1">
          <a:blip r:embed="rId7">
            <a:alphaModFix/>
          </a:blip>
          <a:srcRect/>
          <a:stretch/>
        </p:blipFill>
        <p:spPr>
          <a:xfrm>
            <a:off x="3269381" y="1401239"/>
            <a:ext cx="603557" cy="658425"/>
          </a:xfrm>
          <a:prstGeom prst="rect">
            <a:avLst/>
          </a:prstGeom>
          <a:noFill/>
          <a:ln>
            <a:noFill/>
          </a:ln>
        </p:spPr>
      </p:pic>
      <p:pic>
        <p:nvPicPr>
          <p:cNvPr id="1080" name="Google Shape;1080;p13"/>
          <p:cNvPicPr preferRelativeResize="0"/>
          <p:nvPr/>
        </p:nvPicPr>
        <p:blipFill rotWithShape="1">
          <a:blip r:embed="rId8">
            <a:alphaModFix/>
          </a:blip>
          <a:srcRect/>
          <a:stretch/>
        </p:blipFill>
        <p:spPr>
          <a:xfrm>
            <a:off x="5335255" y="1297598"/>
            <a:ext cx="845894" cy="865707"/>
          </a:xfrm>
          <a:prstGeom prst="rect">
            <a:avLst/>
          </a:prstGeom>
          <a:noFill/>
          <a:ln>
            <a:noFill/>
          </a:ln>
        </p:spPr>
      </p:pic>
      <p:pic>
        <p:nvPicPr>
          <p:cNvPr id="1081" name="Google Shape;1081;p13"/>
          <p:cNvPicPr preferRelativeResize="0"/>
          <p:nvPr/>
        </p:nvPicPr>
        <p:blipFill rotWithShape="1">
          <a:blip r:embed="rId9">
            <a:alphaModFix/>
          </a:blip>
          <a:srcRect/>
          <a:stretch/>
        </p:blipFill>
        <p:spPr>
          <a:xfrm>
            <a:off x="6719788" y="603369"/>
            <a:ext cx="2482811" cy="2560542"/>
          </a:xfrm>
          <a:prstGeom prst="rect">
            <a:avLst/>
          </a:prstGeom>
          <a:noFill/>
          <a:ln>
            <a:noFill/>
          </a:ln>
        </p:spPr>
      </p:pic>
      <p:pic>
        <p:nvPicPr>
          <p:cNvPr id="1082" name="Google Shape;1082;p13"/>
          <p:cNvPicPr preferRelativeResize="0"/>
          <p:nvPr/>
        </p:nvPicPr>
        <p:blipFill rotWithShape="1">
          <a:blip r:embed="rId10">
            <a:alphaModFix/>
          </a:blip>
          <a:srcRect/>
          <a:stretch/>
        </p:blipFill>
        <p:spPr>
          <a:xfrm>
            <a:off x="6459743" y="4607562"/>
            <a:ext cx="521253" cy="566977"/>
          </a:xfrm>
          <a:prstGeom prst="rect">
            <a:avLst/>
          </a:prstGeom>
          <a:noFill/>
          <a:ln>
            <a:noFill/>
          </a:ln>
        </p:spPr>
      </p:pic>
      <p:pic>
        <p:nvPicPr>
          <p:cNvPr id="1083" name="Google Shape;1083;p13"/>
          <p:cNvPicPr preferRelativeResize="0"/>
          <p:nvPr/>
        </p:nvPicPr>
        <p:blipFill rotWithShape="1">
          <a:blip r:embed="rId11">
            <a:alphaModFix/>
          </a:blip>
          <a:srcRect/>
          <a:stretch/>
        </p:blipFill>
        <p:spPr>
          <a:xfrm>
            <a:off x="2997997" y="4254872"/>
            <a:ext cx="1175106" cy="1469263"/>
          </a:xfrm>
          <a:prstGeom prst="rect">
            <a:avLst/>
          </a:prstGeom>
          <a:noFill/>
          <a:ln>
            <a:noFill/>
          </a:ln>
        </p:spPr>
      </p:pic>
      <p:pic>
        <p:nvPicPr>
          <p:cNvPr id="1084" name="Google Shape;1084;p13"/>
          <p:cNvPicPr preferRelativeResize="0"/>
          <p:nvPr/>
        </p:nvPicPr>
        <p:blipFill rotWithShape="1">
          <a:blip r:embed="rId12">
            <a:alphaModFix/>
          </a:blip>
          <a:srcRect/>
          <a:stretch/>
        </p:blipFill>
        <p:spPr>
          <a:xfrm>
            <a:off x="1810611" y="2195350"/>
            <a:ext cx="841321" cy="865707"/>
          </a:xfrm>
          <a:prstGeom prst="rect">
            <a:avLst/>
          </a:prstGeom>
          <a:noFill/>
          <a:ln>
            <a:noFill/>
          </a:ln>
        </p:spPr>
      </p:pic>
      <p:pic>
        <p:nvPicPr>
          <p:cNvPr id="1085" name="Google Shape;1085;p13"/>
          <p:cNvPicPr preferRelativeResize="0"/>
          <p:nvPr/>
        </p:nvPicPr>
        <p:blipFill rotWithShape="1">
          <a:blip r:embed="rId13">
            <a:alphaModFix/>
          </a:blip>
          <a:srcRect/>
          <a:stretch/>
        </p:blipFill>
        <p:spPr>
          <a:xfrm>
            <a:off x="7731036" y="3614425"/>
            <a:ext cx="763590" cy="951058"/>
          </a:xfrm>
          <a:prstGeom prst="rect">
            <a:avLst/>
          </a:prstGeom>
          <a:noFill/>
          <a:ln>
            <a:noFill/>
          </a:ln>
        </p:spPr>
      </p:pic>
      <p:pic>
        <p:nvPicPr>
          <p:cNvPr id="1086" name="Google Shape;1086;p13"/>
          <p:cNvPicPr preferRelativeResize="0"/>
          <p:nvPr/>
        </p:nvPicPr>
        <p:blipFill rotWithShape="1">
          <a:blip r:embed="rId14">
            <a:alphaModFix/>
          </a:blip>
          <a:srcRect/>
          <a:stretch/>
        </p:blipFill>
        <p:spPr>
          <a:xfrm>
            <a:off x="82203" y="2608808"/>
            <a:ext cx="2469094" cy="4761389"/>
          </a:xfrm>
          <a:prstGeom prst="rect">
            <a:avLst/>
          </a:prstGeom>
          <a:noFill/>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86"/>
                                        </p:tgtEl>
                                        <p:attrNameLst>
                                          <p:attrName>style.visibility</p:attrName>
                                        </p:attrNameLst>
                                      </p:cBhvr>
                                      <p:to>
                                        <p:strVal val="visible"/>
                                      </p:to>
                                    </p:set>
                                    <p:animEffect transition="in" filter="fade">
                                      <p:cBhvr>
                                        <p:cTn id="7" dur="1000"/>
                                        <p:tgtEl>
                                          <p:spTgt spid="1086"/>
                                        </p:tgtEl>
                                      </p:cBhvr>
                                    </p:animEffect>
                                  </p:childTnLst>
                                </p:cTn>
                              </p:par>
                              <p:par>
                                <p:cTn id="8" presetID="10" presetClass="entr" presetSubtype="0" fill="hold" nodeType="withEffect">
                                  <p:stCondLst>
                                    <p:cond delay="0"/>
                                  </p:stCondLst>
                                  <p:childTnLst>
                                    <p:set>
                                      <p:cBhvr>
                                        <p:cTn id="9" dur="1" fill="hold">
                                          <p:stCondLst>
                                            <p:cond delay="0"/>
                                          </p:stCondLst>
                                        </p:cTn>
                                        <p:tgtEl>
                                          <p:spTgt spid="1078"/>
                                        </p:tgtEl>
                                        <p:attrNameLst>
                                          <p:attrName>style.visibility</p:attrName>
                                        </p:attrNameLst>
                                      </p:cBhvr>
                                      <p:to>
                                        <p:strVal val="visible"/>
                                      </p:to>
                                    </p:set>
                                    <p:animEffect transition="in" filter="fade">
                                      <p:cBhvr>
                                        <p:cTn id="10" dur="1000"/>
                                        <p:tgtEl>
                                          <p:spTgt spid="1078"/>
                                        </p:tgtEl>
                                      </p:cBhvr>
                                    </p:animEffect>
                                  </p:childTnLst>
                                </p:cTn>
                              </p:par>
                              <p:par>
                                <p:cTn id="11" presetID="10" presetClass="entr" presetSubtype="0" fill="hold" nodeType="withEffect">
                                  <p:stCondLst>
                                    <p:cond delay="0"/>
                                  </p:stCondLst>
                                  <p:childTnLst>
                                    <p:set>
                                      <p:cBhvr>
                                        <p:cTn id="12" dur="1" fill="hold">
                                          <p:stCondLst>
                                            <p:cond delay="0"/>
                                          </p:stCondLst>
                                        </p:cTn>
                                        <p:tgtEl>
                                          <p:spTgt spid="1081"/>
                                        </p:tgtEl>
                                        <p:attrNameLst>
                                          <p:attrName>style.visibility</p:attrName>
                                        </p:attrNameLst>
                                      </p:cBhvr>
                                      <p:to>
                                        <p:strVal val="visible"/>
                                      </p:to>
                                    </p:set>
                                    <p:animEffect transition="in" filter="fade">
                                      <p:cBhvr>
                                        <p:cTn id="13" dur="1000"/>
                                        <p:tgtEl>
                                          <p:spTgt spid="1081"/>
                                        </p:tgtEl>
                                      </p:cBhvr>
                                    </p:animEffect>
                                  </p:childTnLst>
                                </p:cTn>
                              </p:par>
                              <p:par>
                                <p:cTn id="14" presetID="23" presetClass="entr" presetSubtype="16" fill="hold" nodeType="withEffect">
                                  <p:stCondLst>
                                    <p:cond delay="0"/>
                                  </p:stCondLst>
                                  <p:childTnLst>
                                    <p:set>
                                      <p:cBhvr>
                                        <p:cTn id="15" dur="1" fill="hold">
                                          <p:stCondLst>
                                            <p:cond delay="0"/>
                                          </p:stCondLst>
                                        </p:cTn>
                                        <p:tgtEl>
                                          <p:spTgt spid="1075"/>
                                        </p:tgtEl>
                                        <p:attrNameLst>
                                          <p:attrName>style.visibility</p:attrName>
                                        </p:attrNameLst>
                                      </p:cBhvr>
                                      <p:to>
                                        <p:strVal val="visible"/>
                                      </p:to>
                                    </p:set>
                                    <p:anim calcmode="lin" valueType="num">
                                      <p:cBhvr additive="base">
                                        <p:cTn id="16" dur="500"/>
                                        <p:tgtEl>
                                          <p:spTgt spid="1075"/>
                                        </p:tgtEl>
                                        <p:attrNameLst>
                                          <p:attrName>ppt_w</p:attrName>
                                        </p:attrNameLst>
                                      </p:cBhvr>
                                      <p:tavLst>
                                        <p:tav tm="0">
                                          <p:val>
                                            <p:strVal val="0"/>
                                          </p:val>
                                        </p:tav>
                                        <p:tav tm="100000">
                                          <p:val>
                                            <p:strVal val="#ppt_w"/>
                                          </p:val>
                                        </p:tav>
                                      </p:tavLst>
                                    </p:anim>
                                    <p:anim calcmode="lin" valueType="num">
                                      <p:cBhvr additive="base">
                                        <p:cTn id="17" dur="500"/>
                                        <p:tgtEl>
                                          <p:spTgt spid="1075"/>
                                        </p:tgtEl>
                                        <p:attrNameLst>
                                          <p:attrName>ppt_h</p:attrName>
                                        </p:attrNameLst>
                                      </p:cBhvr>
                                      <p:tavLst>
                                        <p:tav tm="0">
                                          <p:val>
                                            <p:strVal val="0"/>
                                          </p:val>
                                        </p:tav>
                                        <p:tav tm="100000">
                                          <p:val>
                                            <p:strVal val="#ppt_h"/>
                                          </p:val>
                                        </p:tav>
                                      </p:tavLst>
                                    </p:anim>
                                  </p:childTnLst>
                                </p:cTn>
                              </p:par>
                              <p:par>
                                <p:cTn id="18" presetID="23" presetClass="entr" presetSubtype="16" fill="hold" nodeType="withEffect">
                                  <p:stCondLst>
                                    <p:cond delay="0"/>
                                  </p:stCondLst>
                                  <p:childTnLst>
                                    <p:set>
                                      <p:cBhvr>
                                        <p:cTn id="19" dur="1" fill="hold">
                                          <p:stCondLst>
                                            <p:cond delay="0"/>
                                          </p:stCondLst>
                                        </p:cTn>
                                        <p:tgtEl>
                                          <p:spTgt spid="1076"/>
                                        </p:tgtEl>
                                        <p:attrNameLst>
                                          <p:attrName>style.visibility</p:attrName>
                                        </p:attrNameLst>
                                      </p:cBhvr>
                                      <p:to>
                                        <p:strVal val="visible"/>
                                      </p:to>
                                    </p:set>
                                    <p:anim calcmode="lin" valueType="num">
                                      <p:cBhvr additive="base">
                                        <p:cTn id="20" dur="500"/>
                                        <p:tgtEl>
                                          <p:spTgt spid="1076"/>
                                        </p:tgtEl>
                                        <p:attrNameLst>
                                          <p:attrName>ppt_w</p:attrName>
                                        </p:attrNameLst>
                                      </p:cBhvr>
                                      <p:tavLst>
                                        <p:tav tm="0">
                                          <p:val>
                                            <p:strVal val="0"/>
                                          </p:val>
                                        </p:tav>
                                        <p:tav tm="100000">
                                          <p:val>
                                            <p:strVal val="#ppt_w"/>
                                          </p:val>
                                        </p:tav>
                                      </p:tavLst>
                                    </p:anim>
                                    <p:anim calcmode="lin" valueType="num">
                                      <p:cBhvr additive="base">
                                        <p:cTn id="21" dur="500"/>
                                        <p:tgtEl>
                                          <p:spTgt spid="107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1"/>
        <p:cNvGrpSpPr/>
        <p:nvPr/>
      </p:nvGrpSpPr>
      <p:grpSpPr>
        <a:xfrm>
          <a:off x="0" y="0"/>
          <a:ext cx="0" cy="0"/>
          <a:chOff x="0" y="0"/>
          <a:chExt cx="0" cy="0"/>
        </a:xfrm>
      </p:grpSpPr>
      <p:pic>
        <p:nvPicPr>
          <p:cNvPr id="1072" name="Google Shape;1072;p13"/>
          <p:cNvPicPr preferRelativeResize="0"/>
          <p:nvPr/>
        </p:nvPicPr>
        <p:blipFill rotWithShape="1">
          <a:blip r:embed="rId3">
            <a:alphaModFix/>
          </a:blip>
          <a:srcRect/>
          <a:stretch/>
        </p:blipFill>
        <p:spPr>
          <a:xfrm>
            <a:off x="58599" y="-7888"/>
            <a:ext cx="9144000" cy="6873776"/>
          </a:xfrm>
          <a:prstGeom prst="rect">
            <a:avLst/>
          </a:prstGeom>
          <a:noFill/>
          <a:ln>
            <a:noFill/>
          </a:ln>
        </p:spPr>
      </p:pic>
      <p:pic>
        <p:nvPicPr>
          <p:cNvPr id="1073" name="Google Shape;1073;p13"/>
          <p:cNvPicPr preferRelativeResize="0"/>
          <p:nvPr/>
        </p:nvPicPr>
        <p:blipFill rotWithShape="1">
          <a:blip r:embed="rId4">
            <a:alphaModFix/>
          </a:blip>
          <a:srcRect b="90000"/>
          <a:stretch/>
        </p:blipFill>
        <p:spPr>
          <a:xfrm>
            <a:off x="0" y="-34595"/>
            <a:ext cx="9144000" cy="685800"/>
          </a:xfrm>
          <a:prstGeom prst="rect">
            <a:avLst/>
          </a:prstGeom>
          <a:noFill/>
          <a:ln>
            <a:noFill/>
          </a:ln>
        </p:spPr>
      </p:pic>
      <p:pic>
        <p:nvPicPr>
          <p:cNvPr id="1074" name="Google Shape;1074;p13"/>
          <p:cNvPicPr preferRelativeResize="0"/>
          <p:nvPr/>
        </p:nvPicPr>
        <p:blipFill rotWithShape="1">
          <a:blip r:embed="rId4">
            <a:alphaModFix/>
          </a:blip>
          <a:srcRect b="90000"/>
          <a:stretch/>
        </p:blipFill>
        <p:spPr>
          <a:xfrm rot="10800000">
            <a:off x="0" y="6136633"/>
            <a:ext cx="9144000" cy="685800"/>
          </a:xfrm>
          <a:prstGeom prst="rect">
            <a:avLst/>
          </a:prstGeom>
          <a:noFill/>
          <a:ln>
            <a:noFill/>
          </a:ln>
        </p:spPr>
      </p:pic>
      <p:pic>
        <p:nvPicPr>
          <p:cNvPr id="1075" name="Google Shape;1075;p13"/>
          <p:cNvPicPr preferRelativeResize="0"/>
          <p:nvPr/>
        </p:nvPicPr>
        <p:blipFill rotWithShape="1">
          <a:blip r:embed="rId5">
            <a:alphaModFix/>
          </a:blip>
          <a:srcRect/>
          <a:stretch/>
        </p:blipFill>
        <p:spPr>
          <a:xfrm>
            <a:off x="2114197" y="2243162"/>
            <a:ext cx="2059724" cy="2746298"/>
          </a:xfrm>
          <a:prstGeom prst="rect">
            <a:avLst/>
          </a:prstGeom>
          <a:noFill/>
          <a:ln>
            <a:noFill/>
          </a:ln>
          <a:effectLst>
            <a:outerShdw blurRad="50800" dist="38100" dir="10800000" algn="r" rotWithShape="0">
              <a:srgbClr val="000000">
                <a:alpha val="40000"/>
              </a:srgbClr>
            </a:outerShdw>
          </a:effectLst>
        </p:spPr>
      </p:pic>
      <p:sp>
        <p:nvSpPr>
          <p:cNvPr id="1076" name="Google Shape;1076;p13"/>
          <p:cNvSpPr txBox="1"/>
          <p:nvPr/>
        </p:nvSpPr>
        <p:spPr>
          <a:xfrm>
            <a:off x="2721272" y="3203100"/>
            <a:ext cx="871689"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dirty="0">
                <a:solidFill>
                  <a:srgbClr val="002060"/>
                </a:solidFill>
                <a:latin typeface="Times New Roman"/>
                <a:ea typeface="Times New Roman"/>
                <a:cs typeface="Times New Roman"/>
                <a:sym typeface="Times New Roman"/>
              </a:rPr>
              <a:t>1.</a:t>
            </a:r>
            <a:endParaRPr dirty="0">
              <a:solidFill>
                <a:srgbClr val="002060"/>
              </a:solidFill>
            </a:endParaRPr>
          </a:p>
        </p:txBody>
      </p:sp>
      <p:pic>
        <p:nvPicPr>
          <p:cNvPr id="1077" name="Google Shape;1077;p13"/>
          <p:cNvPicPr preferRelativeResize="0"/>
          <p:nvPr/>
        </p:nvPicPr>
        <p:blipFill rotWithShape="1">
          <a:blip r:embed="rId4">
            <a:alphaModFix/>
          </a:blip>
          <a:srcRect l="83658" t="36888" b="49777"/>
          <a:stretch/>
        </p:blipFill>
        <p:spPr>
          <a:xfrm>
            <a:off x="7000807" y="2458153"/>
            <a:ext cx="840545" cy="914400"/>
          </a:xfrm>
          <a:prstGeom prst="rect">
            <a:avLst/>
          </a:prstGeom>
          <a:noFill/>
          <a:ln>
            <a:noFill/>
          </a:ln>
        </p:spPr>
      </p:pic>
      <p:pic>
        <p:nvPicPr>
          <p:cNvPr id="1078" name="Google Shape;1078;p13"/>
          <p:cNvPicPr preferRelativeResize="0"/>
          <p:nvPr/>
        </p:nvPicPr>
        <p:blipFill rotWithShape="1">
          <a:blip r:embed="rId6">
            <a:alphaModFix/>
          </a:blip>
          <a:srcRect/>
          <a:stretch/>
        </p:blipFill>
        <p:spPr>
          <a:xfrm>
            <a:off x="1078876" y="537440"/>
            <a:ext cx="1641491" cy="1524132"/>
          </a:xfrm>
          <a:prstGeom prst="rect">
            <a:avLst/>
          </a:prstGeom>
          <a:noFill/>
          <a:ln>
            <a:noFill/>
          </a:ln>
        </p:spPr>
      </p:pic>
      <p:pic>
        <p:nvPicPr>
          <p:cNvPr id="1079" name="Google Shape;1079;p13"/>
          <p:cNvPicPr preferRelativeResize="0"/>
          <p:nvPr/>
        </p:nvPicPr>
        <p:blipFill rotWithShape="1">
          <a:blip r:embed="rId7">
            <a:alphaModFix/>
          </a:blip>
          <a:srcRect/>
          <a:stretch/>
        </p:blipFill>
        <p:spPr>
          <a:xfrm>
            <a:off x="3269381" y="1401239"/>
            <a:ext cx="603557" cy="658425"/>
          </a:xfrm>
          <a:prstGeom prst="rect">
            <a:avLst/>
          </a:prstGeom>
          <a:noFill/>
          <a:ln>
            <a:noFill/>
          </a:ln>
        </p:spPr>
      </p:pic>
      <p:pic>
        <p:nvPicPr>
          <p:cNvPr id="1080" name="Google Shape;1080;p13"/>
          <p:cNvPicPr preferRelativeResize="0"/>
          <p:nvPr/>
        </p:nvPicPr>
        <p:blipFill rotWithShape="1">
          <a:blip r:embed="rId8">
            <a:alphaModFix/>
          </a:blip>
          <a:srcRect/>
          <a:stretch/>
        </p:blipFill>
        <p:spPr>
          <a:xfrm>
            <a:off x="5335255" y="1297598"/>
            <a:ext cx="845894" cy="865707"/>
          </a:xfrm>
          <a:prstGeom prst="rect">
            <a:avLst/>
          </a:prstGeom>
          <a:noFill/>
          <a:ln>
            <a:noFill/>
          </a:ln>
        </p:spPr>
      </p:pic>
      <p:pic>
        <p:nvPicPr>
          <p:cNvPr id="1081" name="Google Shape;1081;p13"/>
          <p:cNvPicPr preferRelativeResize="0"/>
          <p:nvPr/>
        </p:nvPicPr>
        <p:blipFill rotWithShape="1">
          <a:blip r:embed="rId9">
            <a:alphaModFix/>
          </a:blip>
          <a:srcRect/>
          <a:stretch/>
        </p:blipFill>
        <p:spPr>
          <a:xfrm>
            <a:off x="6719788" y="603369"/>
            <a:ext cx="2482811" cy="2560542"/>
          </a:xfrm>
          <a:prstGeom prst="rect">
            <a:avLst/>
          </a:prstGeom>
          <a:noFill/>
          <a:ln>
            <a:noFill/>
          </a:ln>
        </p:spPr>
      </p:pic>
      <p:pic>
        <p:nvPicPr>
          <p:cNvPr id="1082" name="Google Shape;1082;p13"/>
          <p:cNvPicPr preferRelativeResize="0"/>
          <p:nvPr/>
        </p:nvPicPr>
        <p:blipFill rotWithShape="1">
          <a:blip r:embed="rId10">
            <a:alphaModFix/>
          </a:blip>
          <a:srcRect/>
          <a:stretch/>
        </p:blipFill>
        <p:spPr>
          <a:xfrm>
            <a:off x="6459743" y="4607562"/>
            <a:ext cx="521253" cy="566977"/>
          </a:xfrm>
          <a:prstGeom prst="rect">
            <a:avLst/>
          </a:prstGeom>
          <a:noFill/>
          <a:ln>
            <a:noFill/>
          </a:ln>
        </p:spPr>
      </p:pic>
      <p:pic>
        <p:nvPicPr>
          <p:cNvPr id="1083" name="Google Shape;1083;p13"/>
          <p:cNvPicPr preferRelativeResize="0"/>
          <p:nvPr/>
        </p:nvPicPr>
        <p:blipFill rotWithShape="1">
          <a:blip r:embed="rId11">
            <a:alphaModFix/>
          </a:blip>
          <a:srcRect/>
          <a:stretch/>
        </p:blipFill>
        <p:spPr>
          <a:xfrm>
            <a:off x="2997997" y="4254872"/>
            <a:ext cx="1175106" cy="1469263"/>
          </a:xfrm>
          <a:prstGeom prst="rect">
            <a:avLst/>
          </a:prstGeom>
          <a:noFill/>
          <a:ln>
            <a:noFill/>
          </a:ln>
        </p:spPr>
      </p:pic>
      <p:pic>
        <p:nvPicPr>
          <p:cNvPr id="1084" name="Google Shape;1084;p13"/>
          <p:cNvPicPr preferRelativeResize="0"/>
          <p:nvPr/>
        </p:nvPicPr>
        <p:blipFill rotWithShape="1">
          <a:blip r:embed="rId12">
            <a:alphaModFix/>
          </a:blip>
          <a:srcRect/>
          <a:stretch/>
        </p:blipFill>
        <p:spPr>
          <a:xfrm>
            <a:off x="1810611" y="2195350"/>
            <a:ext cx="841321" cy="865707"/>
          </a:xfrm>
          <a:prstGeom prst="rect">
            <a:avLst/>
          </a:prstGeom>
          <a:noFill/>
          <a:ln>
            <a:noFill/>
          </a:ln>
        </p:spPr>
      </p:pic>
      <p:pic>
        <p:nvPicPr>
          <p:cNvPr id="1085" name="Google Shape;1085;p13"/>
          <p:cNvPicPr preferRelativeResize="0"/>
          <p:nvPr/>
        </p:nvPicPr>
        <p:blipFill rotWithShape="1">
          <a:blip r:embed="rId13">
            <a:alphaModFix/>
          </a:blip>
          <a:srcRect/>
          <a:stretch/>
        </p:blipFill>
        <p:spPr>
          <a:xfrm>
            <a:off x="7731036" y="3614425"/>
            <a:ext cx="763590" cy="951058"/>
          </a:xfrm>
          <a:prstGeom prst="rect">
            <a:avLst/>
          </a:prstGeom>
          <a:noFill/>
          <a:ln>
            <a:noFill/>
          </a:ln>
        </p:spPr>
      </p:pic>
      <p:pic>
        <p:nvPicPr>
          <p:cNvPr id="1086" name="Google Shape;1086;p13"/>
          <p:cNvPicPr preferRelativeResize="0"/>
          <p:nvPr/>
        </p:nvPicPr>
        <p:blipFill rotWithShape="1">
          <a:blip r:embed="rId14">
            <a:alphaModFix/>
          </a:blip>
          <a:srcRect/>
          <a:stretch/>
        </p:blipFill>
        <p:spPr>
          <a:xfrm>
            <a:off x="82203" y="2608808"/>
            <a:ext cx="2469094" cy="4761389"/>
          </a:xfrm>
          <a:prstGeom prst="rect">
            <a:avLst/>
          </a:prstGeom>
          <a:noFill/>
          <a:ln>
            <a:noFill/>
          </a:ln>
        </p:spPr>
      </p:pic>
      <p:sp>
        <p:nvSpPr>
          <p:cNvPr id="1087" name="Google Shape;1087;p13"/>
          <p:cNvSpPr txBox="1"/>
          <p:nvPr/>
        </p:nvSpPr>
        <p:spPr>
          <a:xfrm>
            <a:off x="3963983" y="3252957"/>
            <a:ext cx="3789820" cy="584775"/>
          </a:xfrm>
          <a:prstGeom prst="rect">
            <a:avLst/>
          </a:prstGeom>
          <a:noFill/>
          <a:ln>
            <a:noFill/>
          </a:ln>
        </p:spPr>
        <p:txBody>
          <a:bodyPr spcFirstLastPara="1" wrap="square" lIns="91425" tIns="45700" rIns="91425" bIns="45700" anchor="t" anchorCtr="0">
            <a:spAutoFit/>
          </a:bodyPr>
          <a:lstStyle/>
          <a:p>
            <a:pPr lvl="0"/>
            <a:r>
              <a:rPr lang="en-US" sz="3200" b="1" dirty="0" err="1">
                <a:solidFill>
                  <a:srgbClr val="2F5496"/>
                </a:solidFill>
                <a:latin typeface="Times New Roman"/>
                <a:ea typeface="Times New Roman"/>
                <a:cs typeface="Times New Roman"/>
                <a:sym typeface="Times New Roman"/>
              </a:rPr>
              <a:t>Trạng</a:t>
            </a:r>
            <a:r>
              <a:rPr lang="en-US" sz="3200" b="1" dirty="0">
                <a:solidFill>
                  <a:srgbClr val="2F5496"/>
                </a:solidFill>
                <a:latin typeface="Times New Roman"/>
                <a:ea typeface="Times New Roman"/>
                <a:cs typeface="Times New Roman"/>
                <a:sym typeface="Times New Roman"/>
              </a:rPr>
              <a:t> </a:t>
            </a:r>
            <a:r>
              <a:rPr lang="en-US" sz="3200" b="1" dirty="0" err="1">
                <a:solidFill>
                  <a:srgbClr val="2F5496"/>
                </a:solidFill>
                <a:latin typeface="Times New Roman"/>
                <a:ea typeface="Times New Roman"/>
                <a:cs typeface="Times New Roman"/>
                <a:sym typeface="Times New Roman"/>
              </a:rPr>
              <a:t>ngữ</a:t>
            </a:r>
            <a:endParaRPr lang="en-US" sz="3200" dirty="0"/>
          </a:p>
        </p:txBody>
      </p:sp>
    </p:spTree>
    <p:extLst>
      <p:ext uri="{BB962C8B-B14F-4D97-AF65-F5344CB8AC3E}">
        <p14:creationId xmlns:p14="http://schemas.microsoft.com/office/powerpoint/2010/main" val="2038404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86"/>
                                        </p:tgtEl>
                                        <p:attrNameLst>
                                          <p:attrName>style.visibility</p:attrName>
                                        </p:attrNameLst>
                                      </p:cBhvr>
                                      <p:to>
                                        <p:strVal val="visible"/>
                                      </p:to>
                                    </p:set>
                                    <p:animEffect transition="in" filter="fade">
                                      <p:cBhvr>
                                        <p:cTn id="7" dur="1000"/>
                                        <p:tgtEl>
                                          <p:spTgt spid="1086"/>
                                        </p:tgtEl>
                                      </p:cBhvr>
                                    </p:animEffect>
                                  </p:childTnLst>
                                </p:cTn>
                              </p:par>
                              <p:par>
                                <p:cTn id="8" presetID="10" presetClass="entr" presetSubtype="0" fill="hold" nodeType="withEffect">
                                  <p:stCondLst>
                                    <p:cond delay="0"/>
                                  </p:stCondLst>
                                  <p:childTnLst>
                                    <p:set>
                                      <p:cBhvr>
                                        <p:cTn id="9" dur="1" fill="hold">
                                          <p:stCondLst>
                                            <p:cond delay="0"/>
                                          </p:stCondLst>
                                        </p:cTn>
                                        <p:tgtEl>
                                          <p:spTgt spid="1078"/>
                                        </p:tgtEl>
                                        <p:attrNameLst>
                                          <p:attrName>style.visibility</p:attrName>
                                        </p:attrNameLst>
                                      </p:cBhvr>
                                      <p:to>
                                        <p:strVal val="visible"/>
                                      </p:to>
                                    </p:set>
                                    <p:animEffect transition="in" filter="fade">
                                      <p:cBhvr>
                                        <p:cTn id="10" dur="1000"/>
                                        <p:tgtEl>
                                          <p:spTgt spid="1078"/>
                                        </p:tgtEl>
                                      </p:cBhvr>
                                    </p:animEffect>
                                  </p:childTnLst>
                                </p:cTn>
                              </p:par>
                              <p:par>
                                <p:cTn id="11" presetID="10" presetClass="entr" presetSubtype="0" fill="hold" nodeType="withEffect">
                                  <p:stCondLst>
                                    <p:cond delay="0"/>
                                  </p:stCondLst>
                                  <p:childTnLst>
                                    <p:set>
                                      <p:cBhvr>
                                        <p:cTn id="12" dur="1" fill="hold">
                                          <p:stCondLst>
                                            <p:cond delay="0"/>
                                          </p:stCondLst>
                                        </p:cTn>
                                        <p:tgtEl>
                                          <p:spTgt spid="1081"/>
                                        </p:tgtEl>
                                        <p:attrNameLst>
                                          <p:attrName>style.visibility</p:attrName>
                                        </p:attrNameLst>
                                      </p:cBhvr>
                                      <p:to>
                                        <p:strVal val="visible"/>
                                      </p:to>
                                    </p:set>
                                    <p:animEffect transition="in" filter="fade">
                                      <p:cBhvr>
                                        <p:cTn id="13" dur="1000"/>
                                        <p:tgtEl>
                                          <p:spTgt spid="1081"/>
                                        </p:tgtEl>
                                      </p:cBhvr>
                                    </p:animEffect>
                                  </p:childTnLst>
                                </p:cTn>
                              </p:par>
                              <p:par>
                                <p:cTn id="14" presetID="23" presetClass="entr" presetSubtype="16" fill="hold" nodeType="withEffect">
                                  <p:stCondLst>
                                    <p:cond delay="0"/>
                                  </p:stCondLst>
                                  <p:childTnLst>
                                    <p:set>
                                      <p:cBhvr>
                                        <p:cTn id="15" dur="1" fill="hold">
                                          <p:stCondLst>
                                            <p:cond delay="0"/>
                                          </p:stCondLst>
                                        </p:cTn>
                                        <p:tgtEl>
                                          <p:spTgt spid="1075"/>
                                        </p:tgtEl>
                                        <p:attrNameLst>
                                          <p:attrName>style.visibility</p:attrName>
                                        </p:attrNameLst>
                                      </p:cBhvr>
                                      <p:to>
                                        <p:strVal val="visible"/>
                                      </p:to>
                                    </p:set>
                                    <p:anim calcmode="lin" valueType="num">
                                      <p:cBhvr additive="base">
                                        <p:cTn id="16" dur="500"/>
                                        <p:tgtEl>
                                          <p:spTgt spid="1075"/>
                                        </p:tgtEl>
                                        <p:attrNameLst>
                                          <p:attrName>ppt_w</p:attrName>
                                        </p:attrNameLst>
                                      </p:cBhvr>
                                      <p:tavLst>
                                        <p:tav tm="0">
                                          <p:val>
                                            <p:strVal val="0"/>
                                          </p:val>
                                        </p:tav>
                                        <p:tav tm="100000">
                                          <p:val>
                                            <p:strVal val="#ppt_w"/>
                                          </p:val>
                                        </p:tav>
                                      </p:tavLst>
                                    </p:anim>
                                    <p:anim calcmode="lin" valueType="num">
                                      <p:cBhvr additive="base">
                                        <p:cTn id="17" dur="500"/>
                                        <p:tgtEl>
                                          <p:spTgt spid="1075"/>
                                        </p:tgtEl>
                                        <p:attrNameLst>
                                          <p:attrName>ppt_h</p:attrName>
                                        </p:attrNameLst>
                                      </p:cBhvr>
                                      <p:tavLst>
                                        <p:tav tm="0">
                                          <p:val>
                                            <p:strVal val="0"/>
                                          </p:val>
                                        </p:tav>
                                        <p:tav tm="100000">
                                          <p:val>
                                            <p:strVal val="#ppt_h"/>
                                          </p:val>
                                        </p:tav>
                                      </p:tavLst>
                                    </p:anim>
                                  </p:childTnLst>
                                </p:cTn>
                              </p:par>
                              <p:par>
                                <p:cTn id="18" presetID="23" presetClass="entr" presetSubtype="16" fill="hold" nodeType="withEffect">
                                  <p:stCondLst>
                                    <p:cond delay="0"/>
                                  </p:stCondLst>
                                  <p:childTnLst>
                                    <p:set>
                                      <p:cBhvr>
                                        <p:cTn id="19" dur="1" fill="hold">
                                          <p:stCondLst>
                                            <p:cond delay="0"/>
                                          </p:stCondLst>
                                        </p:cTn>
                                        <p:tgtEl>
                                          <p:spTgt spid="1076"/>
                                        </p:tgtEl>
                                        <p:attrNameLst>
                                          <p:attrName>style.visibility</p:attrName>
                                        </p:attrNameLst>
                                      </p:cBhvr>
                                      <p:to>
                                        <p:strVal val="visible"/>
                                      </p:to>
                                    </p:set>
                                    <p:anim calcmode="lin" valueType="num">
                                      <p:cBhvr additive="base">
                                        <p:cTn id="20" dur="500"/>
                                        <p:tgtEl>
                                          <p:spTgt spid="1076"/>
                                        </p:tgtEl>
                                        <p:attrNameLst>
                                          <p:attrName>ppt_w</p:attrName>
                                        </p:attrNameLst>
                                      </p:cBhvr>
                                      <p:tavLst>
                                        <p:tav tm="0">
                                          <p:val>
                                            <p:strVal val="0"/>
                                          </p:val>
                                        </p:tav>
                                        <p:tav tm="100000">
                                          <p:val>
                                            <p:strVal val="#ppt_w"/>
                                          </p:val>
                                        </p:tav>
                                      </p:tavLst>
                                    </p:anim>
                                    <p:anim calcmode="lin" valueType="num">
                                      <p:cBhvr additive="base">
                                        <p:cTn id="21" dur="500"/>
                                        <p:tgtEl>
                                          <p:spTgt spid="1076"/>
                                        </p:tgtEl>
                                        <p:attrNameLst>
                                          <p:attrName>ppt_h</p:attrName>
                                        </p:attrNameLst>
                                      </p:cBhvr>
                                      <p:tavLst>
                                        <p:tav tm="0">
                                          <p:val>
                                            <p:strVal val="0"/>
                                          </p:val>
                                        </p:tav>
                                        <p:tav tm="100000">
                                          <p:val>
                                            <p:strVal val="#ppt_h"/>
                                          </p:val>
                                        </p:tav>
                                      </p:tavLst>
                                    </p:anim>
                                  </p:childTnLst>
                                </p:cTn>
                              </p:par>
                              <p:par>
                                <p:cTn id="22" presetID="10" presetClass="entr" presetSubtype="0" fill="hold" nodeType="withEffect">
                                  <p:stCondLst>
                                    <p:cond delay="0"/>
                                  </p:stCondLst>
                                  <p:childTnLst>
                                    <p:set>
                                      <p:cBhvr>
                                        <p:cTn id="23" dur="1" fill="hold">
                                          <p:stCondLst>
                                            <p:cond delay="0"/>
                                          </p:stCondLst>
                                        </p:cTn>
                                        <p:tgtEl>
                                          <p:spTgt spid="1087"/>
                                        </p:tgtEl>
                                        <p:attrNameLst>
                                          <p:attrName>style.visibility</p:attrName>
                                        </p:attrNameLst>
                                      </p:cBhvr>
                                      <p:to>
                                        <p:strVal val="visible"/>
                                      </p:to>
                                    </p:set>
                                    <p:animEffect transition="in" filter="fade">
                                      <p:cBhvr>
                                        <p:cTn id="24" dur="500"/>
                                        <p:tgtEl>
                                          <p:spTgt spid="10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8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9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0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483</TotalTime>
  <Words>2550</Words>
  <Application>Microsoft Office PowerPoint</Application>
  <PresentationFormat>On-screen Show (4:3)</PresentationFormat>
  <Paragraphs>255</Paragraphs>
  <Slides>54</Slides>
  <Notes>53</Notes>
  <HiddenSlides>0</HiddenSlides>
  <MMClips>0</MMClips>
  <ScaleCrop>false</ScaleCrop>
  <HeadingPairs>
    <vt:vector size="6" baseType="variant">
      <vt:variant>
        <vt:lpstr>Fonts Used</vt:lpstr>
      </vt:variant>
      <vt:variant>
        <vt:i4>3</vt:i4>
      </vt:variant>
      <vt:variant>
        <vt:lpstr>Theme</vt:lpstr>
      </vt:variant>
      <vt:variant>
        <vt:i4>7</vt:i4>
      </vt:variant>
      <vt:variant>
        <vt:lpstr>Slide Titles</vt:lpstr>
      </vt:variant>
      <vt:variant>
        <vt:i4>54</vt:i4>
      </vt:variant>
    </vt:vector>
  </HeadingPairs>
  <TitlesOfParts>
    <vt:vector size="64" baseType="lpstr">
      <vt:lpstr>Times New Roman</vt:lpstr>
      <vt:lpstr>Arial</vt:lpstr>
      <vt:lpstr>Calibri</vt:lpstr>
      <vt:lpstr>Office 主题​​</vt:lpstr>
      <vt:lpstr>1_Office 主题​​</vt:lpstr>
      <vt:lpstr>5_Office 主题​​</vt:lpstr>
      <vt:lpstr>7_Office Theme</vt:lpstr>
      <vt:lpstr>8_Office Theme</vt:lpstr>
      <vt:lpstr>9_Office Theme</vt:lpstr>
      <vt:lpstr>10_Office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Hương Đỗ</cp:lastModifiedBy>
  <cp:revision>72</cp:revision>
  <dcterms:created xsi:type="dcterms:W3CDTF">2021-08-17T13:29:08Z</dcterms:created>
  <dcterms:modified xsi:type="dcterms:W3CDTF">2022-03-19T02:01:53Z</dcterms:modified>
</cp:coreProperties>
</file>