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3705" r:id="rId3"/>
  </p:sldMasterIdLst>
  <p:notesMasterIdLst>
    <p:notesMasterId r:id="rId50"/>
  </p:notesMasterIdLst>
  <p:sldIdLst>
    <p:sldId id="470" r:id="rId4"/>
    <p:sldId id="471" r:id="rId5"/>
    <p:sldId id="510" r:id="rId6"/>
    <p:sldId id="524" r:id="rId7"/>
    <p:sldId id="525" r:id="rId8"/>
    <p:sldId id="526" r:id="rId9"/>
    <p:sldId id="527" r:id="rId10"/>
    <p:sldId id="528" r:id="rId11"/>
    <p:sldId id="529" r:id="rId12"/>
    <p:sldId id="530" r:id="rId13"/>
    <p:sldId id="512" r:id="rId14"/>
    <p:sldId id="513" r:id="rId15"/>
    <p:sldId id="571" r:id="rId16"/>
    <p:sldId id="514" r:id="rId17"/>
    <p:sldId id="515" r:id="rId18"/>
    <p:sldId id="569" r:id="rId19"/>
    <p:sldId id="568" r:id="rId20"/>
    <p:sldId id="570" r:id="rId21"/>
    <p:sldId id="545" r:id="rId22"/>
    <p:sldId id="547" r:id="rId23"/>
    <p:sldId id="580" r:id="rId24"/>
    <p:sldId id="579" r:id="rId25"/>
    <p:sldId id="574" r:id="rId26"/>
    <p:sldId id="573" r:id="rId27"/>
    <p:sldId id="575" r:id="rId28"/>
    <p:sldId id="577" r:id="rId29"/>
    <p:sldId id="555" r:id="rId30"/>
    <p:sldId id="557" r:id="rId31"/>
    <p:sldId id="559" r:id="rId32"/>
    <p:sldId id="560" r:id="rId33"/>
    <p:sldId id="561" r:id="rId34"/>
    <p:sldId id="564" r:id="rId35"/>
    <p:sldId id="562" r:id="rId36"/>
    <p:sldId id="563" r:id="rId37"/>
    <p:sldId id="556" r:id="rId38"/>
    <p:sldId id="519" r:id="rId39"/>
    <p:sldId id="258" r:id="rId40"/>
    <p:sldId id="298" r:id="rId41"/>
    <p:sldId id="565" r:id="rId42"/>
    <p:sldId id="299" r:id="rId43"/>
    <p:sldId id="300" r:id="rId44"/>
    <p:sldId id="301" r:id="rId45"/>
    <p:sldId id="523" r:id="rId46"/>
    <p:sldId id="318" r:id="rId47"/>
    <p:sldId id="567" r:id="rId48"/>
    <p:sldId id="566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E461C-C99A-4EF1-95D9-6E0469D77722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00302-9B6D-49B7-BFFC-DCE1AFC9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7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13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414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021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127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40575"/>
      </p:ext>
    </p:extLst>
  </p:cSld>
  <p:clrMapOvr>
    <a:masterClrMapping/>
  </p:clrMapOvr>
  <p:transition spd="slow" advClick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88055"/>
      </p:ext>
    </p:extLst>
  </p:cSld>
  <p:clrMapOvr>
    <a:masterClrMapping/>
  </p:clrMapOvr>
  <p:transition spd="slow" advClick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72990"/>
      </p:ext>
    </p:extLst>
  </p:cSld>
  <p:clrMapOvr>
    <a:masterClrMapping/>
  </p:clrMapOvr>
  <p:transition spd="slow" advClick="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330744"/>
      </p:ext>
    </p:extLst>
  </p:cSld>
  <p:clrMapOvr>
    <a:masterClrMapping/>
  </p:clrMapOvr>
  <p:transition spd="slow" advClick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015906"/>
      </p:ext>
    </p:extLst>
  </p:cSld>
  <p:clrMapOvr>
    <a:masterClrMapping/>
  </p:clrMapOvr>
  <p:transition spd="slow" advClick="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6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35292"/>
      </p:ext>
    </p:extLst>
  </p:cSld>
  <p:clrMapOvr>
    <a:masterClrMapping/>
  </p:clrMapOvr>
  <p:transition spd="slow" advClick="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6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37713"/>
      </p:ext>
    </p:extLst>
  </p:cSld>
  <p:clrMapOvr>
    <a:masterClrMapping/>
  </p:clrMapOvr>
  <p:transition spd="slow" advClick="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2500"/>
      </p:ext>
    </p:extLst>
  </p:cSld>
  <p:clrMapOvr>
    <a:masterClrMapping/>
  </p:clrMapOvr>
  <p:transition spd="slow" advClick="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189363"/>
      </p:ext>
    </p:extLst>
  </p:cSld>
  <p:clrMapOvr>
    <a:masterClrMapping/>
  </p:clrMapOvr>
  <p:transition spd="slow" advClick="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385958"/>
      </p:ext>
    </p:extLst>
  </p:cSld>
  <p:clrMapOvr>
    <a:masterClrMapping/>
  </p:clrMapOvr>
  <p:transition spd="slow" advClick="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167540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14022"/>
      </p:ext>
    </p:extLst>
  </p:cSld>
  <p:clrMapOvr>
    <a:masterClrMapping/>
  </p:clrMapOvr>
  <p:transition spd="slow" advClick="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17495"/>
      </p:ext>
    </p:extLst>
  </p:cSld>
  <p:clrMapOvr>
    <a:masterClrMapping/>
  </p:clrMapOvr>
  <p:transition spd="slow" advClick="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484042"/>
      </p:ext>
    </p:extLst>
  </p:cSld>
  <p:clrMapOvr>
    <a:masterClrMapping/>
  </p:clrMapOvr>
  <p:transition spd="slow" advClick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630168"/>
      </p:ext>
    </p:extLst>
  </p:cSld>
  <p:clrMapOvr>
    <a:masterClrMapping/>
  </p:clrMapOvr>
  <p:transition spd="slow" advClick="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796035"/>
      </p:ext>
    </p:extLst>
  </p:cSld>
  <p:clrMapOvr>
    <a:masterClrMapping/>
  </p:clrMapOvr>
  <p:transition spd="slow" advClick="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363784"/>
      </p:ext>
    </p:extLst>
  </p:cSld>
  <p:clrMapOvr>
    <a:masterClrMapping/>
  </p:clrMapOvr>
  <p:transition spd="slow" advClick="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02283"/>
      </p:ext>
    </p:extLst>
  </p:cSld>
  <p:clrMapOvr>
    <a:masterClrMapping/>
  </p:clrMapOvr>
  <p:transition spd="slow" advClick="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F5A9-BA18-46D8-B817-18517430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749AA6E-1759-4977-B956-D572DAD0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D6A9C-99ED-43B0-8962-765A7938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4C73B2-67E4-48BD-B26F-411D5345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5C24E0-B169-4B9D-8DFB-2FE9BA3D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610685"/>
      </p:ext>
    </p:extLst>
  </p:cSld>
  <p:clrMapOvr>
    <a:masterClrMapping/>
  </p:clrMapOvr>
  <p:transition spd="slow" advClick="0" advTm="2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D06620-7D6B-473B-85DC-6C7B2BBCB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0DE881-E7B1-442D-ACB2-C85BC3C4C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17FF65-BF48-4B7E-8DD4-ED3BD83D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2B445E-F817-4095-A9A8-C5489594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F8503E-A895-462D-8ED8-7DECD1D2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09152"/>
      </p:ext>
    </p:extLst>
  </p:cSld>
  <p:clrMapOvr>
    <a:masterClrMapping/>
  </p:clrMapOvr>
  <p:transition spd="slow" advClick="0" advTm="2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02B53-05C4-417A-8603-1A8098AC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029D73-437E-4E2B-A5C6-FF5A908E6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61EA72-6481-4F7A-B4F6-B3230118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FFB00E-DD80-4BA1-B540-80E9550E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A54000-377F-4297-9F62-C023697D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333260"/>
      </p:ext>
    </p:extLst>
  </p:cSld>
  <p:clrMapOvr>
    <a:masterClrMapping/>
  </p:clrMapOvr>
  <p:transition spd="slow" advClick="0" advTm="2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1EF18-0EFB-4AAB-95AC-4A8799C3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E90134-DA3F-4CF2-BD8D-8C8DC43A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EE5052-066D-42F6-B43C-0A1FC62F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197B82-7021-435C-9F88-D3CA5596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0E0DD5-B7DF-4C23-A429-5EB760E4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E37B5D-462E-455A-9499-4428238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193279"/>
      </p:ext>
    </p:extLst>
  </p:cSld>
  <p:clrMapOvr>
    <a:masterClrMapping/>
  </p:clrMapOvr>
  <p:transition spd="slow" advClick="0" advTm="2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63032"/>
      </p:ext>
    </p:extLst>
  </p:cSld>
  <p:clrMapOvr>
    <a:masterClrMapping/>
  </p:clrMapOvr>
  <p:transition spd="slow" advClick="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8F0C8-5968-44A1-901B-97EEA57F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5400B-5970-45DC-8D0A-723CAE9AB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01E978-BF2B-4B50-849E-EB488171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7190553-FAE7-4EB8-B4CD-D169EDF67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E8D990-0A0C-4A76-B5BD-977086D0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7DC7EAE-51AB-4778-BCC7-08661371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95F603-15F6-405A-846D-EA8CEABF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15A81D-BABC-4549-A962-02A3855F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747257"/>
      </p:ext>
    </p:extLst>
  </p:cSld>
  <p:clrMapOvr>
    <a:masterClrMapping/>
  </p:clrMapOvr>
  <p:transition spd="slow" advClick="0" advTm="2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955E8C-5569-4871-AB1F-64022F345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EDED3D-CCCF-41A1-B081-2EB4D413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99B15B-095D-4410-9AE5-55B3666C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F9EE8A-999C-4914-9849-31F9AFE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065253"/>
      </p:ext>
    </p:extLst>
  </p:cSld>
  <p:clrMapOvr>
    <a:masterClrMapping/>
  </p:clrMapOvr>
  <p:transition spd="slow" advClick="0" advTm="2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99F6F71-6481-4BCD-8437-839CC6E5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ED1E033-33C1-48ED-B4F3-C586C9BB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7CE355-20F3-42A2-AE00-CF50FD68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574824"/>
      </p:ext>
    </p:extLst>
  </p:cSld>
  <p:clrMapOvr>
    <a:masterClrMapping/>
  </p:clrMapOvr>
  <p:transition spd="slow" advClick="0" advTm="2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28236B-3357-4BAD-936E-E9FEE795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9F4979-D751-4098-A322-663B28A7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7B6FD5-279B-4FDE-BD3A-9F174EA16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A4F6F5-EAC2-44B5-B846-AD8E473D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6A5F6C-2D87-4791-BA6B-68D6B6F5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4088BE-631A-45B4-9A71-EF7361CD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205192"/>
      </p:ext>
    </p:extLst>
  </p:cSld>
  <p:clrMapOvr>
    <a:masterClrMapping/>
  </p:clrMapOvr>
  <p:transition spd="slow" advClick="0" advTm="2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2156C2-EDB5-42CF-B183-A6685DA0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458D04-36ED-45A0-A4EF-AA3E2DE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879E1C-33EE-497F-A8A1-88EA97A7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156269-0AB0-4BA4-BD43-CA721D87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8EA65-99B5-44F3-843B-3FFC7C22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9D80DD-F03C-4F9C-A4F5-E894A333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274137"/>
      </p:ext>
    </p:extLst>
  </p:cSld>
  <p:clrMapOvr>
    <a:masterClrMapping/>
  </p:clrMapOvr>
  <p:transition spd="slow" advClick="0" advTm="2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CCAB6-0640-4449-8FF4-67B868090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562272-DC12-4341-90B2-404828B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696AA0-9B88-4898-9B23-848A3A52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EAE22B-9369-4331-BEEE-C9B0B954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276F2-F118-4EE5-A909-F926FE9B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351004"/>
      </p:ext>
    </p:extLst>
  </p:cSld>
  <p:clrMapOvr>
    <a:masterClrMapping/>
  </p:clrMapOvr>
  <p:transition spd="slow" advClick="0" advTm="2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34E13E-2327-45ED-8F7B-11D481E98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854E8CB-6D13-42A9-B46A-A67D886A3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AC699A-1729-498E-9476-5D6494C2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18B888-7158-48B1-815D-01FCBFCC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0225D4-F47C-44A0-B8F7-3036A957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57516"/>
      </p:ext>
    </p:extLst>
  </p:cSld>
  <p:clrMapOvr>
    <a:masterClrMapping/>
  </p:clrMapOvr>
  <p:transition spd="slow" advClick="0" advTm="2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954432"/>
      </p:ext>
    </p:extLst>
  </p:cSld>
  <p:clrMapOvr>
    <a:masterClrMapping/>
  </p:clrMapOvr>
  <p:transition spd="slow" advClick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001496"/>
      </p:ext>
    </p:extLst>
  </p:cSld>
  <p:clrMapOvr>
    <a:masterClrMapping/>
  </p:clrMapOvr>
  <p:transition spd="slow" advClick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05562"/>
      </p:ext>
    </p:extLst>
  </p:cSld>
  <p:clrMapOvr>
    <a:masterClrMapping/>
  </p:clrMapOvr>
  <p:transition spd="slow" advClick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64191"/>
      </p:ext>
    </p:extLst>
  </p:cSld>
  <p:clrMapOvr>
    <a:masterClrMapping/>
  </p:clrMapOvr>
  <p:transition spd="slow" advClick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367666"/>
      </p:ext>
    </p:extLst>
  </p:cSld>
  <p:clrMapOvr>
    <a:masterClrMapping/>
  </p:clrMapOvr>
  <p:transition spd="slow" advClick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54771"/>
      </p:ext>
    </p:extLst>
  </p:cSld>
  <p:clrMapOvr>
    <a:masterClrMapping/>
  </p:clrMapOvr>
  <p:transition spd="slow" advClick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8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>
    <p:push dir="u"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16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ransition spd="slow" advClick="0">
    <p:push dir="u"/>
  </p:transition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33C6F38-B414-4C9B-BDA8-4D418C8D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DC0A02-A7C5-4B4D-B248-BACDFF6A4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FDC479-0AD8-4D60-A3B3-5C2D454271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E4B9A-5FE1-41C6-A85A-9B353800DEA3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2BAC90-8029-4668-9B7E-61DF16B4B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FBDD7-BA47-4953-8199-793876B9A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79F0F-EE30-458B-B3E0-374930A59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19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 advClick="0" advTm="2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18" Type="http://schemas.openxmlformats.org/officeDocument/2006/relationships/slide" Target="slide41.xml"/><Relationship Id="rId3" Type="http://schemas.openxmlformats.org/officeDocument/2006/relationships/image" Target="../media/image27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17" Type="http://schemas.openxmlformats.org/officeDocument/2006/relationships/slide" Target="slide40.xml"/><Relationship Id="rId2" Type="http://schemas.openxmlformats.org/officeDocument/2006/relationships/audio" Target="../media/audio1.wav"/><Relationship Id="rId16" Type="http://schemas.openxmlformats.org/officeDocument/2006/relationships/slide" Target="slide39.xml"/><Relationship Id="rId20" Type="http://schemas.openxmlformats.org/officeDocument/2006/relationships/slide" Target="slide4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10" Type="http://schemas.openxmlformats.org/officeDocument/2006/relationships/slide" Target="slide18.xml"/><Relationship Id="rId19" Type="http://schemas.openxmlformats.org/officeDocument/2006/relationships/slide" Target="slide42.xml"/><Relationship Id="rId4" Type="http://schemas.openxmlformats.org/officeDocument/2006/relationships/image" Target="../media/image28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slide" Target="slide38.xml"/><Relationship Id="rId4" Type="http://schemas.openxmlformats.org/officeDocument/2006/relationships/image" Target="../media/image44.pn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slide" Target="slide38.xml"/><Relationship Id="rId4" Type="http://schemas.openxmlformats.org/officeDocument/2006/relationships/image" Target="../media/image44.png"/><Relationship Id="rId9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slide" Target="slide38.xml"/><Relationship Id="rId4" Type="http://schemas.openxmlformats.org/officeDocument/2006/relationships/image" Target="../media/image44.png"/><Relationship Id="rId9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slide" Target="slide38.xml"/><Relationship Id="rId4" Type="http://schemas.openxmlformats.org/officeDocument/2006/relationships/image" Target="../media/image44.png"/><Relationship Id="rId9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ABA815-2EC0-4698-B31D-75D66391D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7" y="-140132"/>
            <a:ext cx="12187592" cy="685552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9F928D08-CBC1-47DA-8C48-8196F1B2EEA6}"/>
              </a:ext>
            </a:extLst>
          </p:cNvPr>
          <p:cNvGrpSpPr/>
          <p:nvPr/>
        </p:nvGrpSpPr>
        <p:grpSpPr>
          <a:xfrm>
            <a:off x="3915620" y="3772295"/>
            <a:ext cx="4295235" cy="182228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D8C6575-801C-4F6E-839C-957AA570E83A}"/>
              </a:ext>
            </a:extLst>
          </p:cNvPr>
          <p:cNvSpPr txBox="1"/>
          <p:nvPr/>
        </p:nvSpPr>
        <p:spPr>
          <a:xfrm>
            <a:off x="4112273" y="307528"/>
            <a:ext cx="3500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4000" b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877874D-0A72-48B5-A4C2-63E4B1A9DBF2}"/>
              </a:ext>
            </a:extLst>
          </p:cNvPr>
          <p:cNvSpPr txBox="1"/>
          <p:nvPr/>
        </p:nvSpPr>
        <p:spPr>
          <a:xfrm>
            <a:off x="2674176" y="1017266"/>
            <a:ext cx="6612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BÀI VĂN TRÌNH BÀY Ý KIẾN VỀ MỘT HIỆN TƯỢNG </a:t>
            </a:r>
          </a:p>
          <a:p>
            <a:pPr algn="ctr" defTabSz="914217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(VẤN ĐỀ) MÀ EM QUAN TÂM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60CF098-C86C-42AD-A84E-E6D96EB44415}"/>
              </a:ext>
            </a:extLst>
          </p:cNvPr>
          <p:cNvSpPr txBox="1"/>
          <p:nvPr/>
        </p:nvSpPr>
        <p:spPr>
          <a:xfrm>
            <a:off x="4112273" y="3023915"/>
            <a:ext cx="4773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4000" b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:…..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8464574" y="-171557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251" name="组合 13">
            <a:extLst>
              <a:ext uri="{FF2B5EF4-FFF2-40B4-BE49-F238E27FC236}">
                <a16:creationId xmlns:a16="http://schemas.microsoft.com/office/drawing/2014/main" id="{923FF8E7-03BD-44CE-8E16-D269DF86F231}"/>
              </a:ext>
            </a:extLst>
          </p:cNvPr>
          <p:cNvGrpSpPr/>
          <p:nvPr/>
        </p:nvGrpSpPr>
        <p:grpSpPr>
          <a:xfrm>
            <a:off x="6948529" y="1384245"/>
            <a:ext cx="4067641" cy="2880584"/>
            <a:chOff x="1451314" y="2141289"/>
            <a:chExt cx="3523458" cy="2575421"/>
          </a:xfrm>
        </p:grpSpPr>
        <p:pic>
          <p:nvPicPr>
            <p:cNvPr id="252" name="图片 1">
              <a:extLst>
                <a:ext uri="{FF2B5EF4-FFF2-40B4-BE49-F238E27FC236}">
                  <a16:creationId xmlns:a16="http://schemas.microsoft.com/office/drawing/2014/main" id="{C5FA09B3-0729-4C55-9062-C1D5C596E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3523458" cy="2575421"/>
            </a:xfrm>
            <a:prstGeom prst="rect">
              <a:avLst/>
            </a:prstGeom>
          </p:spPr>
        </p:pic>
        <p:grpSp>
          <p:nvGrpSpPr>
            <p:cNvPr id="253" name="组合 2">
              <a:extLst>
                <a:ext uri="{FF2B5EF4-FFF2-40B4-BE49-F238E27FC236}">
                  <a16:creationId xmlns:a16="http://schemas.microsoft.com/office/drawing/2014/main" id="{F0882434-99D0-45D0-BDA4-0D9E30840023}"/>
                </a:ext>
              </a:extLst>
            </p:cNvPr>
            <p:cNvGrpSpPr/>
            <p:nvPr/>
          </p:nvGrpSpPr>
          <p:grpSpPr>
            <a:xfrm>
              <a:off x="1892496" y="2285104"/>
              <a:ext cx="2789543" cy="2131144"/>
              <a:chOff x="1149989" y="3194004"/>
              <a:chExt cx="2789543" cy="2131144"/>
            </a:xfrm>
          </p:grpSpPr>
          <p:sp>
            <p:nvSpPr>
              <p:cNvPr id="262" name="文本框 11">
                <a:extLst>
                  <a:ext uri="{FF2B5EF4-FFF2-40B4-BE49-F238E27FC236}">
                    <a16:creationId xmlns:a16="http://schemas.microsoft.com/office/drawing/2014/main" id="{658BC00C-2FC6-4FD3-9EC6-680F4C9DF3F9}"/>
                  </a:ext>
                </a:extLst>
              </p:cNvPr>
              <p:cNvSpPr txBox="1"/>
              <p:nvPr/>
            </p:nvSpPr>
            <p:spPr>
              <a:xfrm>
                <a:off x="1657516" y="3591569"/>
                <a:ext cx="2282016" cy="1733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217"/>
                <a:r>
                  <a:rPr lang="vi-VN" sz="20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Vậy làm thế nào để có thể làm một bài văn nghị luận về những hiện tượng này?Cô trò chúng ta sẽ tìm hiểu bài học hôm nay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.</a:t>
                </a:r>
                <a:endParaRPr kumimoji="0" lang="en-US" sz="27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55" name="组合 4">
                <a:extLst>
                  <a:ext uri="{FF2B5EF4-FFF2-40B4-BE49-F238E27FC236}">
                    <a16:creationId xmlns:a16="http://schemas.microsoft.com/office/drawing/2014/main" id="{CBDCF15A-7CA3-4B29-9B61-594641CEDC5E}"/>
                  </a:ext>
                </a:extLst>
              </p:cNvPr>
              <p:cNvGrpSpPr/>
              <p:nvPr/>
            </p:nvGrpSpPr>
            <p:grpSpPr>
              <a:xfrm rot="19663740">
                <a:off x="1149989" y="3194004"/>
                <a:ext cx="654790" cy="845387"/>
                <a:chOff x="10766636" y="3941730"/>
                <a:chExt cx="1047922" cy="1352954"/>
              </a:xfrm>
            </p:grpSpPr>
            <p:sp>
              <p:nvSpPr>
                <p:cNvPr id="256" name="Freeform 108">
                  <a:extLst>
                    <a:ext uri="{FF2B5EF4-FFF2-40B4-BE49-F238E27FC236}">
                      <a16:creationId xmlns:a16="http://schemas.microsoft.com/office/drawing/2014/main" id="{7BC8C9EF-CEBE-4DF1-B3CE-F1C69B0920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209862"/>
                  <a:ext cx="664177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7" name="Freeform 109">
                  <a:extLst>
                    <a:ext uri="{FF2B5EF4-FFF2-40B4-BE49-F238E27FC236}">
                      <a16:creationId xmlns:a16="http://schemas.microsoft.com/office/drawing/2014/main" id="{977462CA-1F27-416E-B31C-6E686B0FBC0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8" name="Freeform 110">
                  <a:extLst>
                    <a:ext uri="{FF2B5EF4-FFF2-40B4-BE49-F238E27FC236}">
                      <a16:creationId xmlns:a16="http://schemas.microsoft.com/office/drawing/2014/main" id="{E215937E-CA59-4367-9931-961890CBBB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9" name="Freeform 111">
                  <a:extLst>
                    <a:ext uri="{FF2B5EF4-FFF2-40B4-BE49-F238E27FC236}">
                      <a16:creationId xmlns:a16="http://schemas.microsoft.com/office/drawing/2014/main" id="{E61E1EC1-494C-4D44-8EF0-95EB2E66D1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0" name="Freeform 112">
                  <a:extLst>
                    <a:ext uri="{FF2B5EF4-FFF2-40B4-BE49-F238E27FC236}">
                      <a16:creationId xmlns:a16="http://schemas.microsoft.com/office/drawing/2014/main" id="{B55C3FAF-0272-432E-A28A-9182FE3BCB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1" name="Freeform 113">
                  <a:extLst>
                    <a:ext uri="{FF2B5EF4-FFF2-40B4-BE49-F238E27FC236}">
                      <a16:creationId xmlns:a16="http://schemas.microsoft.com/office/drawing/2014/main" id="{E6D06358-CF3F-42A8-91F6-AAA63141BA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  <p:grpSp>
        <p:nvGrpSpPr>
          <p:cNvPr id="264" name="组合 14">
            <a:extLst>
              <a:ext uri="{FF2B5EF4-FFF2-40B4-BE49-F238E27FC236}">
                <a16:creationId xmlns:a16="http://schemas.microsoft.com/office/drawing/2014/main" id="{8ABEF6F9-0E37-40F0-993D-5401AB3B0AF4}"/>
              </a:ext>
            </a:extLst>
          </p:cNvPr>
          <p:cNvGrpSpPr/>
          <p:nvPr/>
        </p:nvGrpSpPr>
        <p:grpSpPr>
          <a:xfrm>
            <a:off x="746778" y="1792029"/>
            <a:ext cx="4718241" cy="3349084"/>
            <a:chOff x="1451314" y="2141289"/>
            <a:chExt cx="3523458" cy="2575421"/>
          </a:xfrm>
        </p:grpSpPr>
        <p:pic>
          <p:nvPicPr>
            <p:cNvPr id="265" name="图片 15">
              <a:extLst>
                <a:ext uri="{FF2B5EF4-FFF2-40B4-BE49-F238E27FC236}">
                  <a16:creationId xmlns:a16="http://schemas.microsoft.com/office/drawing/2014/main" id="{316F57E5-03D9-4648-B0CD-61D063A3B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3523458" cy="2575421"/>
            </a:xfrm>
            <a:prstGeom prst="rect">
              <a:avLst/>
            </a:prstGeom>
          </p:spPr>
        </p:pic>
        <p:grpSp>
          <p:nvGrpSpPr>
            <p:cNvPr id="266" name="组合 16">
              <a:extLst>
                <a:ext uri="{FF2B5EF4-FFF2-40B4-BE49-F238E27FC236}">
                  <a16:creationId xmlns:a16="http://schemas.microsoft.com/office/drawing/2014/main" id="{F52DF1FC-8575-4950-87EC-6F270D5FE13C}"/>
                </a:ext>
              </a:extLst>
            </p:cNvPr>
            <p:cNvGrpSpPr/>
            <p:nvPr/>
          </p:nvGrpSpPr>
          <p:grpSpPr>
            <a:xfrm>
              <a:off x="1892496" y="2285104"/>
              <a:ext cx="2856838" cy="1533376"/>
              <a:chOff x="1149989" y="3194004"/>
              <a:chExt cx="2856838" cy="1533376"/>
            </a:xfrm>
          </p:grpSpPr>
          <p:sp>
            <p:nvSpPr>
              <p:cNvPr id="275" name="文本框 25">
                <a:extLst>
                  <a:ext uri="{FF2B5EF4-FFF2-40B4-BE49-F238E27FC236}">
                    <a16:creationId xmlns:a16="http://schemas.microsoft.com/office/drawing/2014/main" id="{AE432247-82AF-4A3B-B89B-E5F219D6BE61}"/>
                  </a:ext>
                </a:extLst>
              </p:cNvPr>
              <p:cNvSpPr txBox="1"/>
              <p:nvPr/>
            </p:nvSpPr>
            <p:spPr>
              <a:xfrm>
                <a:off x="1490593" y="3946343"/>
                <a:ext cx="2516234" cy="781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217"/>
                <a:r>
                  <a:rPr lang="vi-VN" sz="20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Hàng ngày có rất nhiều hiện tượng xảy ra trong đời sống, tích cực có, tiêu cực có. </a:t>
                </a:r>
                <a:endParaRPr kumimoji="0" lang="en-US" sz="27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8" name="组合 18">
                <a:extLst>
                  <a:ext uri="{FF2B5EF4-FFF2-40B4-BE49-F238E27FC236}">
                    <a16:creationId xmlns:a16="http://schemas.microsoft.com/office/drawing/2014/main" id="{A0AEEFF0-2611-453E-9F4E-CD8073A3AF94}"/>
                  </a:ext>
                </a:extLst>
              </p:cNvPr>
              <p:cNvGrpSpPr/>
              <p:nvPr/>
            </p:nvGrpSpPr>
            <p:grpSpPr>
              <a:xfrm rot="19663740">
                <a:off x="1149989" y="3194004"/>
                <a:ext cx="654790" cy="845387"/>
                <a:chOff x="10766636" y="3941730"/>
                <a:chExt cx="1047922" cy="1352954"/>
              </a:xfrm>
            </p:grpSpPr>
            <p:sp>
              <p:nvSpPr>
                <p:cNvPr id="269" name="Freeform 108">
                  <a:extLst>
                    <a:ext uri="{FF2B5EF4-FFF2-40B4-BE49-F238E27FC236}">
                      <a16:creationId xmlns:a16="http://schemas.microsoft.com/office/drawing/2014/main" id="{FF1DC9F5-369B-49B2-A7D7-4B6A060B80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209862"/>
                  <a:ext cx="664177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0" name="Freeform 109">
                  <a:extLst>
                    <a:ext uri="{FF2B5EF4-FFF2-40B4-BE49-F238E27FC236}">
                      <a16:creationId xmlns:a16="http://schemas.microsoft.com/office/drawing/2014/main" id="{744BB57B-984F-434C-B3F1-B055DB78AE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1" name="Freeform 110">
                  <a:extLst>
                    <a:ext uri="{FF2B5EF4-FFF2-40B4-BE49-F238E27FC236}">
                      <a16:creationId xmlns:a16="http://schemas.microsoft.com/office/drawing/2014/main" id="{7AE8304E-9142-420F-9C25-5397070DE0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2" name="Freeform 111">
                  <a:extLst>
                    <a:ext uri="{FF2B5EF4-FFF2-40B4-BE49-F238E27FC236}">
                      <a16:creationId xmlns:a16="http://schemas.microsoft.com/office/drawing/2014/main" id="{2E96CA9B-A3AB-43B5-9B25-4F66CD4B1F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3" name="Freeform 112">
                  <a:extLst>
                    <a:ext uri="{FF2B5EF4-FFF2-40B4-BE49-F238E27FC236}">
                      <a16:creationId xmlns:a16="http://schemas.microsoft.com/office/drawing/2014/main" id="{C76948F1-B684-42C0-B599-3F9661299F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4" name="Freeform 113">
                  <a:extLst>
                    <a:ext uri="{FF2B5EF4-FFF2-40B4-BE49-F238E27FC236}">
                      <a16:creationId xmlns:a16="http://schemas.microsoft.com/office/drawing/2014/main" id="{79A10970-FC47-450D-9F1C-1F388B63B0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94651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2864373" y="1213162"/>
            <a:ext cx="6510885" cy="2337529"/>
            <a:chOff x="2863624" y="1789966"/>
            <a:chExt cx="6512392" cy="2338070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3585296" y="3019913"/>
              <a:ext cx="5051719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KIẾN THỨC</a:t>
              </a:r>
              <a:endParaRPr lang="zh-CN" altLang="en-US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2863624" y="1789966"/>
              <a:ext cx="6512392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spc="600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HÌNH THÀNH</a:t>
              </a:r>
              <a:endParaRPr lang="zh-CN" altLang="en-US" sz="6599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0238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id="{468826E0-7A31-44C3-B4BF-CB0C0E7DFDF2}"/>
              </a:ext>
            </a:extLst>
          </p:cNvPr>
          <p:cNvGrpSpPr/>
          <p:nvPr/>
        </p:nvGrpSpPr>
        <p:grpSpPr>
          <a:xfrm>
            <a:off x="5513755" y="3853774"/>
            <a:ext cx="4356573" cy="32428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" name="图片 68">
            <a:extLst>
              <a:ext uri="{FF2B5EF4-FFF2-40B4-BE49-F238E27FC236}">
                <a16:creationId xmlns:a16="http://schemas.microsoft.com/office/drawing/2014/main" id="{182AC1EC-00BC-4BF0-A841-749EADF55F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292" y="1137888"/>
            <a:ext cx="3167669" cy="5150808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172673" y="5045895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sp>
        <p:nvSpPr>
          <p:cNvPr id="25" name="文本框 41">
            <a:extLst>
              <a:ext uri="{FF2B5EF4-FFF2-40B4-BE49-F238E27FC236}">
                <a16:creationId xmlns:a16="http://schemas.microsoft.com/office/drawing/2014/main" id="{25EFD4B2-71A3-4CE8-8336-8C143AADE4EF}"/>
              </a:ext>
            </a:extLst>
          </p:cNvPr>
          <p:cNvSpPr txBox="1"/>
          <p:nvPr/>
        </p:nvSpPr>
        <p:spPr>
          <a:xfrm>
            <a:off x="4740894" y="1508722"/>
            <a:ext cx="7469558" cy="17540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endParaRPr lang="en-US" altLang="zh-CN" sz="5399" b="1" dirty="0">
              <a:ln w="1270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217"/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I.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hiểu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chung</a:t>
            </a:r>
            <a:endParaRPr lang="zh-CN" altLang="en-US" sz="5399" b="1" dirty="0">
              <a:ln w="1270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889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id="{468826E0-7A31-44C3-B4BF-CB0C0E7DFDF2}"/>
              </a:ext>
            </a:extLst>
          </p:cNvPr>
          <p:cNvGrpSpPr/>
          <p:nvPr/>
        </p:nvGrpSpPr>
        <p:grpSpPr>
          <a:xfrm>
            <a:off x="5513755" y="3853774"/>
            <a:ext cx="4356573" cy="32428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" name="图片 68">
            <a:extLst>
              <a:ext uri="{FF2B5EF4-FFF2-40B4-BE49-F238E27FC236}">
                <a16:creationId xmlns:a16="http://schemas.microsoft.com/office/drawing/2014/main" id="{182AC1EC-00BC-4BF0-A841-749EADF55F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9772" y="1082484"/>
            <a:ext cx="3167669" cy="5150808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172673" y="5045895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sp>
        <p:nvSpPr>
          <p:cNvPr id="25" name="文本框 41">
            <a:extLst>
              <a:ext uri="{FF2B5EF4-FFF2-40B4-BE49-F238E27FC236}">
                <a16:creationId xmlns:a16="http://schemas.microsoft.com/office/drawing/2014/main" id="{25EFD4B2-71A3-4CE8-8336-8C143AADE4EF}"/>
              </a:ext>
            </a:extLst>
          </p:cNvPr>
          <p:cNvSpPr txBox="1"/>
          <p:nvPr/>
        </p:nvSpPr>
        <p:spPr>
          <a:xfrm>
            <a:off x="4281550" y="1474396"/>
            <a:ext cx="7469558" cy="258519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endParaRPr lang="en-US" altLang="zh-CN" sz="5399" b="1" dirty="0">
              <a:ln w="1270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 defTabSz="914217"/>
            <a:r>
              <a:rPr lang="vi-VN" altLang="zh-CN" sz="3600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Yêu cầu đối với bài văn nghị luận trình bày ý kiến về một hiện tượng (vấn đề)</a:t>
            </a:r>
            <a:endParaRPr lang="zh-CN" altLang="en-US" sz="3600" b="1" dirty="0">
              <a:ln w="1270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441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id="{468826E0-7A31-44C3-B4BF-CB0C0E7DFDF2}"/>
              </a:ext>
            </a:extLst>
          </p:cNvPr>
          <p:cNvGrpSpPr/>
          <p:nvPr/>
        </p:nvGrpSpPr>
        <p:grpSpPr>
          <a:xfrm>
            <a:off x="1997646" y="1633156"/>
            <a:ext cx="2512855" cy="17906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6" name="文本框 41">
            <a:extLst>
              <a:ext uri="{FF2B5EF4-FFF2-40B4-BE49-F238E27FC236}">
                <a16:creationId xmlns:a16="http://schemas.microsoft.com/office/drawing/2014/main" id="{56100E42-1B9F-4C8D-B484-B237526F1280}"/>
              </a:ext>
            </a:extLst>
          </p:cNvPr>
          <p:cNvSpPr txBox="1"/>
          <p:nvPr/>
        </p:nvSpPr>
        <p:spPr>
          <a:xfrm>
            <a:off x="1225725" y="257585"/>
            <a:ext cx="7469558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vi-VN" altLang="zh-CN" sz="24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Dựa vào văn bản đã học Xem người ta kìa!, hãy trả lời các câu hỏi sau</a:t>
            </a:r>
            <a:endParaRPr lang="en-US" altLang="zh-CN" sz="2400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636030" y="4693098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26" name="组合 2">
            <a:extLst>
              <a:ext uri="{FF2B5EF4-FFF2-40B4-BE49-F238E27FC236}">
                <a16:creationId xmlns:a16="http://schemas.microsoft.com/office/drawing/2014/main" id="{9C1DCEB9-0956-4876-8387-3186CD050357}"/>
              </a:ext>
            </a:extLst>
          </p:cNvPr>
          <p:cNvGrpSpPr/>
          <p:nvPr/>
        </p:nvGrpSpPr>
        <p:grpSpPr>
          <a:xfrm>
            <a:off x="703140" y="2056753"/>
            <a:ext cx="3685160" cy="2730533"/>
            <a:chOff x="1949253" y="1627716"/>
            <a:chExt cx="3271491" cy="2309600"/>
          </a:xfrm>
        </p:grpSpPr>
        <p:grpSp>
          <p:nvGrpSpPr>
            <p:cNvPr id="27" name="组合 135">
              <a:extLst>
                <a:ext uri="{FF2B5EF4-FFF2-40B4-BE49-F238E27FC236}">
                  <a16:creationId xmlns:a16="http://schemas.microsoft.com/office/drawing/2014/main" id="{1402207D-CBB7-427C-BF5A-10E4874000E2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701E2887-6ABA-48C5-BE20-199CEFE6512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FEC9D7C9-93D5-4739-AFFE-8040BA6CC217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281FD407-A2BD-466C-B194-8B144655D8D1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BEE6043B-26CB-4A02-A61F-D54DCA348DBD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id="{23FBEF70-9206-482A-834F-13124F07B0A6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id="{6B69A711-8366-4A40-B126-2B7D4B09CB0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449C6D7B-31B9-4A11-9433-50B7CE0F90DE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36" name="组合 143">
                <a:extLst>
                  <a:ext uri="{FF2B5EF4-FFF2-40B4-BE49-F238E27FC236}">
                    <a16:creationId xmlns:a16="http://schemas.microsoft.com/office/drawing/2014/main" id="{EE171D6A-3ACD-4978-9415-A984A59E947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7" name="Freeform 12">
                  <a:extLst>
                    <a:ext uri="{FF2B5EF4-FFF2-40B4-BE49-F238E27FC236}">
                      <a16:creationId xmlns:a16="http://schemas.microsoft.com/office/drawing/2014/main" id="{E015D9C1-A573-4E07-B619-F8F9CDD2D7E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" name="Freeform 13">
                  <a:extLst>
                    <a:ext uri="{FF2B5EF4-FFF2-40B4-BE49-F238E27FC236}">
                      <a16:creationId xmlns:a16="http://schemas.microsoft.com/office/drawing/2014/main" id="{7C07ABB5-BA6E-4F7D-902B-CD32DDB41B56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" name="Freeform 14">
                  <a:extLst>
                    <a:ext uri="{FF2B5EF4-FFF2-40B4-BE49-F238E27FC236}">
                      <a16:creationId xmlns:a16="http://schemas.microsoft.com/office/drawing/2014/main" id="{44AAD421-E009-4F6A-AD56-381D1DE3145B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0" name="Freeform 15">
                  <a:extLst>
                    <a:ext uri="{FF2B5EF4-FFF2-40B4-BE49-F238E27FC236}">
                      <a16:creationId xmlns:a16="http://schemas.microsoft.com/office/drawing/2014/main" id="{9AA74B08-8CB5-4728-9BA0-48BEC60983B1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1" name="Freeform 16">
                  <a:extLst>
                    <a:ext uri="{FF2B5EF4-FFF2-40B4-BE49-F238E27FC236}">
                      <a16:creationId xmlns:a16="http://schemas.microsoft.com/office/drawing/2014/main" id="{0E1B772E-09AB-479A-90B6-786FE0E9C50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2" name="Freeform 17">
                  <a:extLst>
                    <a:ext uri="{FF2B5EF4-FFF2-40B4-BE49-F238E27FC236}">
                      <a16:creationId xmlns:a16="http://schemas.microsoft.com/office/drawing/2014/main" id="{BD4D0207-0475-4316-A452-0D5A326A1DCA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3" name="Freeform 18">
                  <a:extLst>
                    <a:ext uri="{FF2B5EF4-FFF2-40B4-BE49-F238E27FC236}">
                      <a16:creationId xmlns:a16="http://schemas.microsoft.com/office/drawing/2014/main" id="{48834AB3-5E24-49A5-8A8C-AE7180BA2D27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4" name="Freeform 19">
                  <a:extLst>
                    <a:ext uri="{FF2B5EF4-FFF2-40B4-BE49-F238E27FC236}">
                      <a16:creationId xmlns:a16="http://schemas.microsoft.com/office/drawing/2014/main" id="{0770A82D-6F9B-4A7A-97E3-D945D75215C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id="{3099E63C-2A25-47C4-BA51-88F2633CAAE3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" name="Freeform 21">
                  <a:extLst>
                    <a:ext uri="{FF2B5EF4-FFF2-40B4-BE49-F238E27FC236}">
                      <a16:creationId xmlns:a16="http://schemas.microsoft.com/office/drawing/2014/main" id="{0590627B-1471-484E-8B06-F8AE402C946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" name="Freeform 22">
                  <a:extLst>
                    <a:ext uri="{FF2B5EF4-FFF2-40B4-BE49-F238E27FC236}">
                      <a16:creationId xmlns:a16="http://schemas.microsoft.com/office/drawing/2014/main" id="{1DFDADF5-D0AA-4367-8AFB-4A8DDA3A78E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" name="Freeform 23">
                  <a:extLst>
                    <a:ext uri="{FF2B5EF4-FFF2-40B4-BE49-F238E27FC236}">
                      <a16:creationId xmlns:a16="http://schemas.microsoft.com/office/drawing/2014/main" id="{E20125AD-5077-4C4C-98B3-47A40958016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" name="Freeform 24">
                  <a:extLst>
                    <a:ext uri="{FF2B5EF4-FFF2-40B4-BE49-F238E27FC236}">
                      <a16:creationId xmlns:a16="http://schemas.microsoft.com/office/drawing/2014/main" id="{D88DC943-DD10-4969-A9C0-C71A8BBCFA16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" name="Freeform 25">
                  <a:extLst>
                    <a:ext uri="{FF2B5EF4-FFF2-40B4-BE49-F238E27FC236}">
                      <a16:creationId xmlns:a16="http://schemas.microsoft.com/office/drawing/2014/main" id="{0A2B48AC-0E32-46F3-A039-0F1C3FFE04BE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" name="Freeform 26">
                  <a:extLst>
                    <a:ext uri="{FF2B5EF4-FFF2-40B4-BE49-F238E27FC236}">
                      <a16:creationId xmlns:a16="http://schemas.microsoft.com/office/drawing/2014/main" id="{35229857-2090-4812-9F3D-E418AB82DF6A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" name="Freeform 27">
                  <a:extLst>
                    <a:ext uri="{FF2B5EF4-FFF2-40B4-BE49-F238E27FC236}">
                      <a16:creationId xmlns:a16="http://schemas.microsoft.com/office/drawing/2014/main" id="{E54BB5CE-5791-49E7-A07D-DB26C45173C9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3" name="Freeform 28">
                  <a:extLst>
                    <a:ext uri="{FF2B5EF4-FFF2-40B4-BE49-F238E27FC236}">
                      <a16:creationId xmlns:a16="http://schemas.microsoft.com/office/drawing/2014/main" id="{F277204C-B5F8-470B-A492-CE8AC03F1EC5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4" name="Freeform 29">
                  <a:extLst>
                    <a:ext uri="{FF2B5EF4-FFF2-40B4-BE49-F238E27FC236}">
                      <a16:creationId xmlns:a16="http://schemas.microsoft.com/office/drawing/2014/main" id="{5928E602-5813-4F8E-A664-109FEB1436FD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5" name="Freeform 30">
                  <a:extLst>
                    <a:ext uri="{FF2B5EF4-FFF2-40B4-BE49-F238E27FC236}">
                      <a16:creationId xmlns:a16="http://schemas.microsoft.com/office/drawing/2014/main" id="{4C173127-D346-4DF7-8A5E-4C211C694362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6" name="Freeform 31">
                  <a:extLst>
                    <a:ext uri="{FF2B5EF4-FFF2-40B4-BE49-F238E27FC236}">
                      <a16:creationId xmlns:a16="http://schemas.microsoft.com/office/drawing/2014/main" id="{75733073-D4F7-42DC-9E83-4F7A36786E6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7" name="Freeform 32">
                  <a:extLst>
                    <a:ext uri="{FF2B5EF4-FFF2-40B4-BE49-F238E27FC236}">
                      <a16:creationId xmlns:a16="http://schemas.microsoft.com/office/drawing/2014/main" id="{FF42CD20-5BEC-4D54-A36C-A6432F483895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8" name="Freeform 33">
                  <a:extLst>
                    <a:ext uri="{FF2B5EF4-FFF2-40B4-BE49-F238E27FC236}">
                      <a16:creationId xmlns:a16="http://schemas.microsoft.com/office/drawing/2014/main" id="{9EAD28BE-35E7-4344-B647-DB40F303FFA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9" name="Freeform 34">
                  <a:extLst>
                    <a:ext uri="{FF2B5EF4-FFF2-40B4-BE49-F238E27FC236}">
                      <a16:creationId xmlns:a16="http://schemas.microsoft.com/office/drawing/2014/main" id="{9711B4D5-3997-4B99-8D48-B923E531E3B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0" name="Freeform 35">
                  <a:extLst>
                    <a:ext uri="{FF2B5EF4-FFF2-40B4-BE49-F238E27FC236}">
                      <a16:creationId xmlns:a16="http://schemas.microsoft.com/office/drawing/2014/main" id="{F9BE8954-CB1D-4C11-9495-096C154028B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1" name="Freeform 36">
                  <a:extLst>
                    <a:ext uri="{FF2B5EF4-FFF2-40B4-BE49-F238E27FC236}">
                      <a16:creationId xmlns:a16="http://schemas.microsoft.com/office/drawing/2014/main" id="{8F2ECA86-31D8-4CE9-9FD2-9888148E6A3E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2" name="Freeform 37">
                  <a:extLst>
                    <a:ext uri="{FF2B5EF4-FFF2-40B4-BE49-F238E27FC236}">
                      <a16:creationId xmlns:a16="http://schemas.microsoft.com/office/drawing/2014/main" id="{EF6FBDA4-50E8-42CA-967E-07746015AE22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3" name="Freeform 38">
                  <a:extLst>
                    <a:ext uri="{FF2B5EF4-FFF2-40B4-BE49-F238E27FC236}">
                      <a16:creationId xmlns:a16="http://schemas.microsoft.com/office/drawing/2014/main" id="{E788B09E-8EED-4546-8DFE-27080633707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4" name="Freeform 39">
                  <a:extLst>
                    <a:ext uri="{FF2B5EF4-FFF2-40B4-BE49-F238E27FC236}">
                      <a16:creationId xmlns:a16="http://schemas.microsoft.com/office/drawing/2014/main" id="{E0F306DA-482F-41EC-AC53-ECEA31E2F8EA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5" name="Freeform 40">
                  <a:extLst>
                    <a:ext uri="{FF2B5EF4-FFF2-40B4-BE49-F238E27FC236}">
                      <a16:creationId xmlns:a16="http://schemas.microsoft.com/office/drawing/2014/main" id="{F9019F41-AA79-450E-AC9C-AB827DFF75FF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6" name="Freeform 41">
                  <a:extLst>
                    <a:ext uri="{FF2B5EF4-FFF2-40B4-BE49-F238E27FC236}">
                      <a16:creationId xmlns:a16="http://schemas.microsoft.com/office/drawing/2014/main" id="{625F3391-9DA9-41E6-B0D7-FD43E352D4E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7" name="Freeform 42">
                  <a:extLst>
                    <a:ext uri="{FF2B5EF4-FFF2-40B4-BE49-F238E27FC236}">
                      <a16:creationId xmlns:a16="http://schemas.microsoft.com/office/drawing/2014/main" id="{3E12A41F-9891-4277-B659-FF45D196EAB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8" name="Freeform 43">
                  <a:extLst>
                    <a:ext uri="{FF2B5EF4-FFF2-40B4-BE49-F238E27FC236}">
                      <a16:creationId xmlns:a16="http://schemas.microsoft.com/office/drawing/2014/main" id="{FD8A6B80-FA46-42D6-A716-CDAE76BA4CD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9" name="Freeform 44">
                  <a:extLst>
                    <a:ext uri="{FF2B5EF4-FFF2-40B4-BE49-F238E27FC236}">
                      <a16:creationId xmlns:a16="http://schemas.microsoft.com/office/drawing/2014/main" id="{21F30691-6933-4867-8106-7E6980A66413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0" name="Freeform 45">
                  <a:extLst>
                    <a:ext uri="{FF2B5EF4-FFF2-40B4-BE49-F238E27FC236}">
                      <a16:creationId xmlns:a16="http://schemas.microsoft.com/office/drawing/2014/main" id="{84AFA11C-6335-457E-BEC4-677763336638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1" name="Freeform 46">
                  <a:extLst>
                    <a:ext uri="{FF2B5EF4-FFF2-40B4-BE49-F238E27FC236}">
                      <a16:creationId xmlns:a16="http://schemas.microsoft.com/office/drawing/2014/main" id="{B03A00FE-B39F-43FE-8E05-DF90D97257CF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2" name="Freeform 47">
                  <a:extLst>
                    <a:ext uri="{FF2B5EF4-FFF2-40B4-BE49-F238E27FC236}">
                      <a16:creationId xmlns:a16="http://schemas.microsoft.com/office/drawing/2014/main" id="{EF4CFE13-535A-44CE-88FC-19F5A7491C77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3" name="Freeform 48">
                  <a:extLst>
                    <a:ext uri="{FF2B5EF4-FFF2-40B4-BE49-F238E27FC236}">
                      <a16:creationId xmlns:a16="http://schemas.microsoft.com/office/drawing/2014/main" id="{031AC784-A262-48A8-ACE9-77E8E2D8D38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4" name="Freeform 49">
                  <a:extLst>
                    <a:ext uri="{FF2B5EF4-FFF2-40B4-BE49-F238E27FC236}">
                      <a16:creationId xmlns:a16="http://schemas.microsoft.com/office/drawing/2014/main" id="{8C8A3B5C-4EF0-4EC9-8521-7B1FCCD78B75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5" name="Freeform 50">
                  <a:extLst>
                    <a:ext uri="{FF2B5EF4-FFF2-40B4-BE49-F238E27FC236}">
                      <a16:creationId xmlns:a16="http://schemas.microsoft.com/office/drawing/2014/main" id="{26E05434-E6DA-4B13-BCF3-DC5AB3FA52A8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6" name="Freeform 51">
                  <a:extLst>
                    <a:ext uri="{FF2B5EF4-FFF2-40B4-BE49-F238E27FC236}">
                      <a16:creationId xmlns:a16="http://schemas.microsoft.com/office/drawing/2014/main" id="{45CDB74D-A396-4F48-ACFD-4E80D575D1B3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7" name="Freeform 52">
                  <a:extLst>
                    <a:ext uri="{FF2B5EF4-FFF2-40B4-BE49-F238E27FC236}">
                      <a16:creationId xmlns:a16="http://schemas.microsoft.com/office/drawing/2014/main" id="{4659356A-B39A-4FAC-A59F-3A26FDC2F16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8" name="Freeform 53">
                  <a:extLst>
                    <a:ext uri="{FF2B5EF4-FFF2-40B4-BE49-F238E27FC236}">
                      <a16:creationId xmlns:a16="http://schemas.microsoft.com/office/drawing/2014/main" id="{F48D0C0B-F4BF-4019-8847-ECC9AFFF8A17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9" name="Freeform 54">
                  <a:extLst>
                    <a:ext uri="{FF2B5EF4-FFF2-40B4-BE49-F238E27FC236}">
                      <a16:creationId xmlns:a16="http://schemas.microsoft.com/office/drawing/2014/main" id="{59767D5B-32F8-4FBF-9CD7-83B218A036F1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0" name="Freeform 55">
                  <a:extLst>
                    <a:ext uri="{FF2B5EF4-FFF2-40B4-BE49-F238E27FC236}">
                      <a16:creationId xmlns:a16="http://schemas.microsoft.com/office/drawing/2014/main" id="{5B35165E-E984-47BD-BF06-F8B0318BA62E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1" name="Freeform 56">
                  <a:extLst>
                    <a:ext uri="{FF2B5EF4-FFF2-40B4-BE49-F238E27FC236}">
                      <a16:creationId xmlns:a16="http://schemas.microsoft.com/office/drawing/2014/main" id="{370AB6F0-8D5C-4953-A7A4-CC8CBD552BD0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2" name="Freeform 57">
                  <a:extLst>
                    <a:ext uri="{FF2B5EF4-FFF2-40B4-BE49-F238E27FC236}">
                      <a16:creationId xmlns:a16="http://schemas.microsoft.com/office/drawing/2014/main" id="{C6A30B16-EBCF-4FA3-B34B-2393C74F7189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3" name="Freeform 58">
                  <a:extLst>
                    <a:ext uri="{FF2B5EF4-FFF2-40B4-BE49-F238E27FC236}">
                      <a16:creationId xmlns:a16="http://schemas.microsoft.com/office/drawing/2014/main" id="{6C655FF5-9E07-4B98-85AA-856BBBA2504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4" name="Freeform 59">
                  <a:extLst>
                    <a:ext uri="{FF2B5EF4-FFF2-40B4-BE49-F238E27FC236}">
                      <a16:creationId xmlns:a16="http://schemas.microsoft.com/office/drawing/2014/main" id="{7D2ADCC3-0D5F-4975-84F0-73F917F3DDCB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5" name="Freeform 60">
                  <a:extLst>
                    <a:ext uri="{FF2B5EF4-FFF2-40B4-BE49-F238E27FC236}">
                      <a16:creationId xmlns:a16="http://schemas.microsoft.com/office/drawing/2014/main" id="{D00201DB-CD9D-4006-BE16-557729C39015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6" name="Freeform 61">
                  <a:extLst>
                    <a:ext uri="{FF2B5EF4-FFF2-40B4-BE49-F238E27FC236}">
                      <a16:creationId xmlns:a16="http://schemas.microsoft.com/office/drawing/2014/main" id="{87DCB535-D733-4AC2-8297-C1155E86D07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7" name="Freeform 62">
                  <a:extLst>
                    <a:ext uri="{FF2B5EF4-FFF2-40B4-BE49-F238E27FC236}">
                      <a16:creationId xmlns:a16="http://schemas.microsoft.com/office/drawing/2014/main" id="{6FFC27E7-AA98-467B-995B-2D8008AB1C3B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8" name="Freeform 63">
                  <a:extLst>
                    <a:ext uri="{FF2B5EF4-FFF2-40B4-BE49-F238E27FC236}">
                      <a16:creationId xmlns:a16="http://schemas.microsoft.com/office/drawing/2014/main" id="{C73E76C2-A3CA-44D2-A491-D5D8489F2CE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9" name="Freeform 64">
                  <a:extLst>
                    <a:ext uri="{FF2B5EF4-FFF2-40B4-BE49-F238E27FC236}">
                      <a16:creationId xmlns:a16="http://schemas.microsoft.com/office/drawing/2014/main" id="{C1E92A81-0537-4950-A01D-3E678BBCEE5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0" name="Freeform 65">
                  <a:extLst>
                    <a:ext uri="{FF2B5EF4-FFF2-40B4-BE49-F238E27FC236}">
                      <a16:creationId xmlns:a16="http://schemas.microsoft.com/office/drawing/2014/main" id="{7F0ECE0B-FC3C-4177-9475-C57F5BBA056E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1" name="Freeform 66">
                  <a:extLst>
                    <a:ext uri="{FF2B5EF4-FFF2-40B4-BE49-F238E27FC236}">
                      <a16:creationId xmlns:a16="http://schemas.microsoft.com/office/drawing/2014/main" id="{31B7DC14-8E39-4838-809D-6EDCA7EC2A7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2" name="Freeform 67">
                  <a:extLst>
                    <a:ext uri="{FF2B5EF4-FFF2-40B4-BE49-F238E27FC236}">
                      <a16:creationId xmlns:a16="http://schemas.microsoft.com/office/drawing/2014/main" id="{88EC3E88-0DC8-47F7-9ECC-D664E9F1F4AB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3" name="Freeform 68">
                  <a:extLst>
                    <a:ext uri="{FF2B5EF4-FFF2-40B4-BE49-F238E27FC236}">
                      <a16:creationId xmlns:a16="http://schemas.microsoft.com/office/drawing/2014/main" id="{727FE61F-1EF3-4CFF-950E-138EBA1F8DD2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4" name="Freeform 69">
                  <a:extLst>
                    <a:ext uri="{FF2B5EF4-FFF2-40B4-BE49-F238E27FC236}">
                      <a16:creationId xmlns:a16="http://schemas.microsoft.com/office/drawing/2014/main" id="{0CC78F17-B147-48D5-ADE2-2AAB21B6688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5" name="Freeform 70">
                  <a:extLst>
                    <a:ext uri="{FF2B5EF4-FFF2-40B4-BE49-F238E27FC236}">
                      <a16:creationId xmlns:a16="http://schemas.microsoft.com/office/drawing/2014/main" id="{092C0303-A9CA-4A61-9DF4-2D557394D2DF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6" name="Freeform 71">
                  <a:extLst>
                    <a:ext uri="{FF2B5EF4-FFF2-40B4-BE49-F238E27FC236}">
                      <a16:creationId xmlns:a16="http://schemas.microsoft.com/office/drawing/2014/main" id="{E2E3840E-B749-4F33-9B8F-DAB926778159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7" name="Freeform 72">
                  <a:extLst>
                    <a:ext uri="{FF2B5EF4-FFF2-40B4-BE49-F238E27FC236}">
                      <a16:creationId xmlns:a16="http://schemas.microsoft.com/office/drawing/2014/main" id="{6D33B346-6B13-49B8-ADDA-31C2BC1A2388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8" name="Freeform 73">
                  <a:extLst>
                    <a:ext uri="{FF2B5EF4-FFF2-40B4-BE49-F238E27FC236}">
                      <a16:creationId xmlns:a16="http://schemas.microsoft.com/office/drawing/2014/main" id="{0FCB5350-3E26-4F8F-822B-C058391A60CB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9" name="Freeform 74">
                  <a:extLst>
                    <a:ext uri="{FF2B5EF4-FFF2-40B4-BE49-F238E27FC236}">
                      <a16:creationId xmlns:a16="http://schemas.microsoft.com/office/drawing/2014/main" id="{33B22136-E893-448D-A4F1-228546CD65F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0" name="Freeform 75">
                  <a:extLst>
                    <a:ext uri="{FF2B5EF4-FFF2-40B4-BE49-F238E27FC236}">
                      <a16:creationId xmlns:a16="http://schemas.microsoft.com/office/drawing/2014/main" id="{D909AA22-AD8D-47E6-8FCF-64C26CB58D2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1" name="Freeform 76">
                  <a:extLst>
                    <a:ext uri="{FF2B5EF4-FFF2-40B4-BE49-F238E27FC236}">
                      <a16:creationId xmlns:a16="http://schemas.microsoft.com/office/drawing/2014/main" id="{9C7E1E9C-3B65-4066-802F-6F955D7C7E6C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2" name="Freeform 77">
                  <a:extLst>
                    <a:ext uri="{FF2B5EF4-FFF2-40B4-BE49-F238E27FC236}">
                      <a16:creationId xmlns:a16="http://schemas.microsoft.com/office/drawing/2014/main" id="{1317837A-0F99-4001-B1AC-5419250C6DF8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3" name="Freeform 78">
                  <a:extLst>
                    <a:ext uri="{FF2B5EF4-FFF2-40B4-BE49-F238E27FC236}">
                      <a16:creationId xmlns:a16="http://schemas.microsoft.com/office/drawing/2014/main" id="{A418E24D-F8DE-44FC-8D94-91D3EB1DCFA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4" name="Freeform 79">
                  <a:extLst>
                    <a:ext uri="{FF2B5EF4-FFF2-40B4-BE49-F238E27FC236}">
                      <a16:creationId xmlns:a16="http://schemas.microsoft.com/office/drawing/2014/main" id="{08CC5617-2940-4195-9B1A-7E16960335A8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5" name="Freeform 80">
                  <a:extLst>
                    <a:ext uri="{FF2B5EF4-FFF2-40B4-BE49-F238E27FC236}">
                      <a16:creationId xmlns:a16="http://schemas.microsoft.com/office/drawing/2014/main" id="{DBB2C5BA-07CF-4786-9AE7-3D303CDD6CB2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6" name="Freeform 81">
                  <a:extLst>
                    <a:ext uri="{FF2B5EF4-FFF2-40B4-BE49-F238E27FC236}">
                      <a16:creationId xmlns:a16="http://schemas.microsoft.com/office/drawing/2014/main" id="{6F1FB5D3-9525-4605-A64A-77CC4255E1D8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7" name="Freeform 82">
                  <a:extLst>
                    <a:ext uri="{FF2B5EF4-FFF2-40B4-BE49-F238E27FC236}">
                      <a16:creationId xmlns:a16="http://schemas.microsoft.com/office/drawing/2014/main" id="{025C32E8-9426-4A96-8BFB-A970BF38B61E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8" name="Freeform 83">
                  <a:extLst>
                    <a:ext uri="{FF2B5EF4-FFF2-40B4-BE49-F238E27FC236}">
                      <a16:creationId xmlns:a16="http://schemas.microsoft.com/office/drawing/2014/main" id="{10D58B64-B393-46DF-9CBC-27908868F37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9" name="Freeform 84">
                  <a:extLst>
                    <a:ext uri="{FF2B5EF4-FFF2-40B4-BE49-F238E27FC236}">
                      <a16:creationId xmlns:a16="http://schemas.microsoft.com/office/drawing/2014/main" id="{69E6EE21-34C1-4A7B-857B-B6EF1B5D61E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0" name="Freeform 85">
                  <a:extLst>
                    <a:ext uri="{FF2B5EF4-FFF2-40B4-BE49-F238E27FC236}">
                      <a16:creationId xmlns:a16="http://schemas.microsoft.com/office/drawing/2014/main" id="{E67F3BEB-A6BA-4A1A-B0C2-F537BD189CC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1" name="Freeform 86">
                  <a:extLst>
                    <a:ext uri="{FF2B5EF4-FFF2-40B4-BE49-F238E27FC236}">
                      <a16:creationId xmlns:a16="http://schemas.microsoft.com/office/drawing/2014/main" id="{3CC4357A-9137-490E-A509-E2EFBFAF906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2" name="Freeform 87">
                  <a:extLst>
                    <a:ext uri="{FF2B5EF4-FFF2-40B4-BE49-F238E27FC236}">
                      <a16:creationId xmlns:a16="http://schemas.microsoft.com/office/drawing/2014/main" id="{58A21A22-0D62-4E6B-9EE8-83BFF2A10556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3" name="Freeform 88">
                  <a:extLst>
                    <a:ext uri="{FF2B5EF4-FFF2-40B4-BE49-F238E27FC236}">
                      <a16:creationId xmlns:a16="http://schemas.microsoft.com/office/drawing/2014/main" id="{0F7E0899-EA21-44AF-AA29-A27137A5C749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4" name="Freeform 89">
                  <a:extLst>
                    <a:ext uri="{FF2B5EF4-FFF2-40B4-BE49-F238E27FC236}">
                      <a16:creationId xmlns:a16="http://schemas.microsoft.com/office/drawing/2014/main" id="{39842D9D-13CA-4F31-A223-2E64F48399C4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5" name="Freeform 90">
                  <a:extLst>
                    <a:ext uri="{FF2B5EF4-FFF2-40B4-BE49-F238E27FC236}">
                      <a16:creationId xmlns:a16="http://schemas.microsoft.com/office/drawing/2014/main" id="{38751A6F-21CA-4ADD-87BE-A54C6B2C3735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6" name="Freeform 91">
                  <a:extLst>
                    <a:ext uri="{FF2B5EF4-FFF2-40B4-BE49-F238E27FC236}">
                      <a16:creationId xmlns:a16="http://schemas.microsoft.com/office/drawing/2014/main" id="{904119BD-1E4B-4A66-B1C6-3816BB68300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7" name="Freeform 92">
                  <a:extLst>
                    <a:ext uri="{FF2B5EF4-FFF2-40B4-BE49-F238E27FC236}">
                      <a16:creationId xmlns:a16="http://schemas.microsoft.com/office/drawing/2014/main" id="{DAB246D2-320B-477F-96F2-C12020B397FB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28" name="文本框 49">
              <a:extLst>
                <a:ext uri="{FF2B5EF4-FFF2-40B4-BE49-F238E27FC236}">
                  <a16:creationId xmlns:a16="http://schemas.microsoft.com/office/drawing/2014/main" id="{E9CF78FE-9F32-4956-898B-87BC32082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4987" y="2122046"/>
              <a:ext cx="2909328" cy="106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vi-VN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Hiện tượng gì được nêu để bàn luận trong văn bản?</a:t>
              </a:r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18" name="组合 3">
            <a:extLst>
              <a:ext uri="{FF2B5EF4-FFF2-40B4-BE49-F238E27FC236}">
                <a16:creationId xmlns:a16="http://schemas.microsoft.com/office/drawing/2014/main" id="{5870B94D-5D36-4D10-8A3B-7BF49A7DBFA4}"/>
              </a:ext>
            </a:extLst>
          </p:cNvPr>
          <p:cNvGrpSpPr/>
          <p:nvPr/>
        </p:nvGrpSpPr>
        <p:grpSpPr>
          <a:xfrm>
            <a:off x="5255786" y="969778"/>
            <a:ext cx="3576744" cy="2447902"/>
            <a:chOff x="7522624" y="1711467"/>
            <a:chExt cx="2698523" cy="2005163"/>
          </a:xfrm>
        </p:grpSpPr>
        <p:grpSp>
          <p:nvGrpSpPr>
            <p:cNvPr id="119" name="组合 225">
              <a:extLst>
                <a:ext uri="{FF2B5EF4-FFF2-40B4-BE49-F238E27FC236}">
                  <a16:creationId xmlns:a16="http://schemas.microsoft.com/office/drawing/2014/main" id="{3841CF2F-5722-4672-BAC7-2BDF3E9207CF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21" name="Freeform 5">
                <a:extLst>
                  <a:ext uri="{FF2B5EF4-FFF2-40B4-BE49-F238E27FC236}">
                    <a16:creationId xmlns:a16="http://schemas.microsoft.com/office/drawing/2014/main" id="{A425AEA3-FB98-4A22-81ED-49B1CD246527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2" name="Freeform 6">
                <a:extLst>
                  <a:ext uri="{FF2B5EF4-FFF2-40B4-BE49-F238E27FC236}">
                    <a16:creationId xmlns:a16="http://schemas.microsoft.com/office/drawing/2014/main" id="{8CE79A64-3ED4-4825-BBE6-617ABE6A10FF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3" name="Freeform 7">
                <a:extLst>
                  <a:ext uri="{FF2B5EF4-FFF2-40B4-BE49-F238E27FC236}">
                    <a16:creationId xmlns:a16="http://schemas.microsoft.com/office/drawing/2014/main" id="{2C7172BC-A7F5-4308-8D72-13DCBEBB2E2D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4" name="Freeform 8">
                <a:extLst>
                  <a:ext uri="{FF2B5EF4-FFF2-40B4-BE49-F238E27FC236}">
                    <a16:creationId xmlns:a16="http://schemas.microsoft.com/office/drawing/2014/main" id="{F034F6EF-1456-4A2E-AC0F-56A06297D50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5" name="Freeform 9">
                <a:extLst>
                  <a:ext uri="{FF2B5EF4-FFF2-40B4-BE49-F238E27FC236}">
                    <a16:creationId xmlns:a16="http://schemas.microsoft.com/office/drawing/2014/main" id="{4A750B0B-CED0-4D12-8B70-C3C1BB56A8EC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6" name="Freeform 10">
                <a:extLst>
                  <a:ext uri="{FF2B5EF4-FFF2-40B4-BE49-F238E27FC236}">
                    <a16:creationId xmlns:a16="http://schemas.microsoft.com/office/drawing/2014/main" id="{D96CC480-C800-45CD-880F-75421D128FFC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7" name="Freeform 11">
                <a:extLst>
                  <a:ext uri="{FF2B5EF4-FFF2-40B4-BE49-F238E27FC236}">
                    <a16:creationId xmlns:a16="http://schemas.microsoft.com/office/drawing/2014/main" id="{4D32D243-A0F4-43C2-91A2-1C0069A2835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128" name="组合 233">
                <a:extLst>
                  <a:ext uri="{FF2B5EF4-FFF2-40B4-BE49-F238E27FC236}">
                    <a16:creationId xmlns:a16="http://schemas.microsoft.com/office/drawing/2014/main" id="{20F128F9-080E-4248-B04E-42F0242F46E7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29" name="Freeform 12">
                  <a:extLst>
                    <a:ext uri="{FF2B5EF4-FFF2-40B4-BE49-F238E27FC236}">
                      <a16:creationId xmlns:a16="http://schemas.microsoft.com/office/drawing/2014/main" id="{E5D21414-9F55-41CE-8529-04C982F027B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0" name="Freeform 13">
                  <a:extLst>
                    <a:ext uri="{FF2B5EF4-FFF2-40B4-BE49-F238E27FC236}">
                      <a16:creationId xmlns:a16="http://schemas.microsoft.com/office/drawing/2014/main" id="{CEC948D7-FBC4-4D52-8BD6-108E6F0F5D1C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1" name="Freeform 14">
                  <a:extLst>
                    <a:ext uri="{FF2B5EF4-FFF2-40B4-BE49-F238E27FC236}">
                      <a16:creationId xmlns:a16="http://schemas.microsoft.com/office/drawing/2014/main" id="{EEDDC0D4-4E58-44E4-BD59-4B8C43EB824E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2" name="Freeform 15">
                  <a:extLst>
                    <a:ext uri="{FF2B5EF4-FFF2-40B4-BE49-F238E27FC236}">
                      <a16:creationId xmlns:a16="http://schemas.microsoft.com/office/drawing/2014/main" id="{E12FB58C-05FF-4A42-9A6A-280B2C31BFF8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3" name="Freeform 16">
                  <a:extLst>
                    <a:ext uri="{FF2B5EF4-FFF2-40B4-BE49-F238E27FC236}">
                      <a16:creationId xmlns:a16="http://schemas.microsoft.com/office/drawing/2014/main" id="{F4354F25-5071-42D4-B5A0-1009E48B5AC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4" name="Freeform 17">
                  <a:extLst>
                    <a:ext uri="{FF2B5EF4-FFF2-40B4-BE49-F238E27FC236}">
                      <a16:creationId xmlns:a16="http://schemas.microsoft.com/office/drawing/2014/main" id="{FE07DED5-D287-4B4A-9DE1-D728976BF992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5" name="Freeform 18">
                  <a:extLst>
                    <a:ext uri="{FF2B5EF4-FFF2-40B4-BE49-F238E27FC236}">
                      <a16:creationId xmlns:a16="http://schemas.microsoft.com/office/drawing/2014/main" id="{38B28F73-4840-40B1-B3A9-A8FA8C87619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6" name="Freeform 19">
                  <a:extLst>
                    <a:ext uri="{FF2B5EF4-FFF2-40B4-BE49-F238E27FC236}">
                      <a16:creationId xmlns:a16="http://schemas.microsoft.com/office/drawing/2014/main" id="{27B45940-925C-4C05-8146-72D2F846991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7" name="Freeform 20">
                  <a:extLst>
                    <a:ext uri="{FF2B5EF4-FFF2-40B4-BE49-F238E27FC236}">
                      <a16:creationId xmlns:a16="http://schemas.microsoft.com/office/drawing/2014/main" id="{5429CC19-05FA-4162-B1AA-81F2CDA66390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8" name="Freeform 21">
                  <a:extLst>
                    <a:ext uri="{FF2B5EF4-FFF2-40B4-BE49-F238E27FC236}">
                      <a16:creationId xmlns:a16="http://schemas.microsoft.com/office/drawing/2014/main" id="{173BC9EE-B7DF-4981-A980-D277EB0F939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9" name="Freeform 22">
                  <a:extLst>
                    <a:ext uri="{FF2B5EF4-FFF2-40B4-BE49-F238E27FC236}">
                      <a16:creationId xmlns:a16="http://schemas.microsoft.com/office/drawing/2014/main" id="{50A2A64B-8201-461F-9A81-A4787E919E2E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0" name="Freeform 23">
                  <a:extLst>
                    <a:ext uri="{FF2B5EF4-FFF2-40B4-BE49-F238E27FC236}">
                      <a16:creationId xmlns:a16="http://schemas.microsoft.com/office/drawing/2014/main" id="{FDD5F413-3194-4BBA-B24C-FB7D19CCECB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1" name="Freeform 24">
                  <a:extLst>
                    <a:ext uri="{FF2B5EF4-FFF2-40B4-BE49-F238E27FC236}">
                      <a16:creationId xmlns:a16="http://schemas.microsoft.com/office/drawing/2014/main" id="{CDB15970-4968-4B4A-8DD8-0CE2F92694D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2" name="Freeform 25">
                  <a:extLst>
                    <a:ext uri="{FF2B5EF4-FFF2-40B4-BE49-F238E27FC236}">
                      <a16:creationId xmlns:a16="http://schemas.microsoft.com/office/drawing/2014/main" id="{9A30AE4C-E337-4D76-911A-97902F504ED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3" name="Freeform 26">
                  <a:extLst>
                    <a:ext uri="{FF2B5EF4-FFF2-40B4-BE49-F238E27FC236}">
                      <a16:creationId xmlns:a16="http://schemas.microsoft.com/office/drawing/2014/main" id="{8AA0208A-D690-46F9-A2C9-F8AEB7A3002B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4" name="Freeform 27">
                  <a:extLst>
                    <a:ext uri="{FF2B5EF4-FFF2-40B4-BE49-F238E27FC236}">
                      <a16:creationId xmlns:a16="http://schemas.microsoft.com/office/drawing/2014/main" id="{9CC769EB-DE12-4BD7-A55F-B3E8FE6825A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5" name="Freeform 28">
                  <a:extLst>
                    <a:ext uri="{FF2B5EF4-FFF2-40B4-BE49-F238E27FC236}">
                      <a16:creationId xmlns:a16="http://schemas.microsoft.com/office/drawing/2014/main" id="{5EB7354D-9EB0-4642-A732-6A9A5CAA61BD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6" name="Freeform 29">
                  <a:extLst>
                    <a:ext uri="{FF2B5EF4-FFF2-40B4-BE49-F238E27FC236}">
                      <a16:creationId xmlns:a16="http://schemas.microsoft.com/office/drawing/2014/main" id="{C8EC35EF-FA74-4B6A-B8C6-77EB7C35B41F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7" name="Freeform 30">
                  <a:extLst>
                    <a:ext uri="{FF2B5EF4-FFF2-40B4-BE49-F238E27FC236}">
                      <a16:creationId xmlns:a16="http://schemas.microsoft.com/office/drawing/2014/main" id="{78FD2136-E352-47DF-B541-9540B11A32D1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8" name="Freeform 31">
                  <a:extLst>
                    <a:ext uri="{FF2B5EF4-FFF2-40B4-BE49-F238E27FC236}">
                      <a16:creationId xmlns:a16="http://schemas.microsoft.com/office/drawing/2014/main" id="{D56DE6B9-1EBE-44BB-AD25-9C816439FB1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9" name="Freeform 32">
                  <a:extLst>
                    <a:ext uri="{FF2B5EF4-FFF2-40B4-BE49-F238E27FC236}">
                      <a16:creationId xmlns:a16="http://schemas.microsoft.com/office/drawing/2014/main" id="{090707BB-9C57-4659-8409-4701EFD441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0" name="Freeform 33">
                  <a:extLst>
                    <a:ext uri="{FF2B5EF4-FFF2-40B4-BE49-F238E27FC236}">
                      <a16:creationId xmlns:a16="http://schemas.microsoft.com/office/drawing/2014/main" id="{8162A9B9-4042-420D-AC4B-4C29DD0519D0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1" name="Freeform 34">
                  <a:extLst>
                    <a:ext uri="{FF2B5EF4-FFF2-40B4-BE49-F238E27FC236}">
                      <a16:creationId xmlns:a16="http://schemas.microsoft.com/office/drawing/2014/main" id="{E8179D54-9264-483E-8EE1-CF809266AE59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2" name="Freeform 35">
                  <a:extLst>
                    <a:ext uri="{FF2B5EF4-FFF2-40B4-BE49-F238E27FC236}">
                      <a16:creationId xmlns:a16="http://schemas.microsoft.com/office/drawing/2014/main" id="{1A4E1915-CBF2-4C67-8C2B-B4A55F031B2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3" name="Freeform 36">
                  <a:extLst>
                    <a:ext uri="{FF2B5EF4-FFF2-40B4-BE49-F238E27FC236}">
                      <a16:creationId xmlns:a16="http://schemas.microsoft.com/office/drawing/2014/main" id="{8C057786-4203-4F34-B5C0-60FC6D751783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4" name="Freeform 37">
                  <a:extLst>
                    <a:ext uri="{FF2B5EF4-FFF2-40B4-BE49-F238E27FC236}">
                      <a16:creationId xmlns:a16="http://schemas.microsoft.com/office/drawing/2014/main" id="{9CC7FA0E-CDA2-4EEF-8C8F-248340DD195B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5" name="Freeform 38">
                  <a:extLst>
                    <a:ext uri="{FF2B5EF4-FFF2-40B4-BE49-F238E27FC236}">
                      <a16:creationId xmlns:a16="http://schemas.microsoft.com/office/drawing/2014/main" id="{26495CAD-6C83-40CD-AA5D-22C17E0E29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6" name="Freeform 39">
                  <a:extLst>
                    <a:ext uri="{FF2B5EF4-FFF2-40B4-BE49-F238E27FC236}">
                      <a16:creationId xmlns:a16="http://schemas.microsoft.com/office/drawing/2014/main" id="{C217ECB1-CEEA-4634-A3A8-911CB0D9453B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7" name="Freeform 40">
                  <a:extLst>
                    <a:ext uri="{FF2B5EF4-FFF2-40B4-BE49-F238E27FC236}">
                      <a16:creationId xmlns:a16="http://schemas.microsoft.com/office/drawing/2014/main" id="{B231DDD2-0654-4EDC-8016-EFD65970B54B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8" name="Freeform 41">
                  <a:extLst>
                    <a:ext uri="{FF2B5EF4-FFF2-40B4-BE49-F238E27FC236}">
                      <a16:creationId xmlns:a16="http://schemas.microsoft.com/office/drawing/2014/main" id="{DFB11617-362A-46EE-8201-446A84490D0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9" name="Freeform 42">
                  <a:extLst>
                    <a:ext uri="{FF2B5EF4-FFF2-40B4-BE49-F238E27FC236}">
                      <a16:creationId xmlns:a16="http://schemas.microsoft.com/office/drawing/2014/main" id="{8B340E1D-FDF5-4389-BBEB-D4FDF9392693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0" name="Freeform 43">
                  <a:extLst>
                    <a:ext uri="{FF2B5EF4-FFF2-40B4-BE49-F238E27FC236}">
                      <a16:creationId xmlns:a16="http://schemas.microsoft.com/office/drawing/2014/main" id="{C897FFDB-D02B-48B0-AAC8-6D4D70890405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1" name="Freeform 44">
                  <a:extLst>
                    <a:ext uri="{FF2B5EF4-FFF2-40B4-BE49-F238E27FC236}">
                      <a16:creationId xmlns:a16="http://schemas.microsoft.com/office/drawing/2014/main" id="{9A04636C-72E4-4E97-96D6-6C20665752B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2" name="Freeform 45">
                  <a:extLst>
                    <a:ext uri="{FF2B5EF4-FFF2-40B4-BE49-F238E27FC236}">
                      <a16:creationId xmlns:a16="http://schemas.microsoft.com/office/drawing/2014/main" id="{3956BB4C-92F2-4A58-8B6D-F410BAFD2954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3" name="Freeform 46">
                  <a:extLst>
                    <a:ext uri="{FF2B5EF4-FFF2-40B4-BE49-F238E27FC236}">
                      <a16:creationId xmlns:a16="http://schemas.microsoft.com/office/drawing/2014/main" id="{462B4C83-9E20-4711-9836-D30D610C8AA7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4" name="Freeform 47">
                  <a:extLst>
                    <a:ext uri="{FF2B5EF4-FFF2-40B4-BE49-F238E27FC236}">
                      <a16:creationId xmlns:a16="http://schemas.microsoft.com/office/drawing/2014/main" id="{E4F365AD-12A5-4AEE-8EFB-FC803BBF8C19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5" name="Freeform 48">
                  <a:extLst>
                    <a:ext uri="{FF2B5EF4-FFF2-40B4-BE49-F238E27FC236}">
                      <a16:creationId xmlns:a16="http://schemas.microsoft.com/office/drawing/2014/main" id="{DA92CD9D-36E2-4AA7-96F6-FA1886FC60C1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6" name="Freeform 49">
                  <a:extLst>
                    <a:ext uri="{FF2B5EF4-FFF2-40B4-BE49-F238E27FC236}">
                      <a16:creationId xmlns:a16="http://schemas.microsoft.com/office/drawing/2014/main" id="{9293471B-B06F-46CA-AE2C-DFE6C8DD697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7" name="Freeform 50">
                  <a:extLst>
                    <a:ext uri="{FF2B5EF4-FFF2-40B4-BE49-F238E27FC236}">
                      <a16:creationId xmlns:a16="http://schemas.microsoft.com/office/drawing/2014/main" id="{806DA8AD-8F39-4B47-A515-4868850D1F2F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8" name="Freeform 51">
                  <a:extLst>
                    <a:ext uri="{FF2B5EF4-FFF2-40B4-BE49-F238E27FC236}">
                      <a16:creationId xmlns:a16="http://schemas.microsoft.com/office/drawing/2014/main" id="{489F3904-F911-488F-839F-3ECAA16125EC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9" name="Freeform 52">
                  <a:extLst>
                    <a:ext uri="{FF2B5EF4-FFF2-40B4-BE49-F238E27FC236}">
                      <a16:creationId xmlns:a16="http://schemas.microsoft.com/office/drawing/2014/main" id="{ACB8247B-0234-473D-A613-E59F623EAE87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0" name="Freeform 53">
                  <a:extLst>
                    <a:ext uri="{FF2B5EF4-FFF2-40B4-BE49-F238E27FC236}">
                      <a16:creationId xmlns:a16="http://schemas.microsoft.com/office/drawing/2014/main" id="{A654B7E0-D445-4F90-A3C8-0933EF9C729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1" name="Freeform 54">
                  <a:extLst>
                    <a:ext uri="{FF2B5EF4-FFF2-40B4-BE49-F238E27FC236}">
                      <a16:creationId xmlns:a16="http://schemas.microsoft.com/office/drawing/2014/main" id="{93340EBB-33DC-4E20-AF93-4235C00AA712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2" name="Freeform 55">
                  <a:extLst>
                    <a:ext uri="{FF2B5EF4-FFF2-40B4-BE49-F238E27FC236}">
                      <a16:creationId xmlns:a16="http://schemas.microsoft.com/office/drawing/2014/main" id="{065FFAC6-B7DC-48C2-B589-44C69D12A99B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3" name="Freeform 56">
                  <a:extLst>
                    <a:ext uri="{FF2B5EF4-FFF2-40B4-BE49-F238E27FC236}">
                      <a16:creationId xmlns:a16="http://schemas.microsoft.com/office/drawing/2014/main" id="{5AAF0A37-B864-4B05-94F0-5B23EC81DC78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4" name="Freeform 57">
                  <a:extLst>
                    <a:ext uri="{FF2B5EF4-FFF2-40B4-BE49-F238E27FC236}">
                      <a16:creationId xmlns:a16="http://schemas.microsoft.com/office/drawing/2014/main" id="{AEDD4440-F31D-4A2E-B2C3-52695AA41335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5" name="Freeform 58">
                  <a:extLst>
                    <a:ext uri="{FF2B5EF4-FFF2-40B4-BE49-F238E27FC236}">
                      <a16:creationId xmlns:a16="http://schemas.microsoft.com/office/drawing/2014/main" id="{4005BC86-0E79-42FD-9863-0F2DA91B85C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6" name="Freeform 59">
                  <a:extLst>
                    <a:ext uri="{FF2B5EF4-FFF2-40B4-BE49-F238E27FC236}">
                      <a16:creationId xmlns:a16="http://schemas.microsoft.com/office/drawing/2014/main" id="{9EC8486C-BDF4-4A94-A468-42389EF1D38D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7" name="Freeform 60">
                  <a:extLst>
                    <a:ext uri="{FF2B5EF4-FFF2-40B4-BE49-F238E27FC236}">
                      <a16:creationId xmlns:a16="http://schemas.microsoft.com/office/drawing/2014/main" id="{90AC8B8B-F209-42B5-A5A1-BAC176774911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8" name="Freeform 61">
                  <a:extLst>
                    <a:ext uri="{FF2B5EF4-FFF2-40B4-BE49-F238E27FC236}">
                      <a16:creationId xmlns:a16="http://schemas.microsoft.com/office/drawing/2014/main" id="{AFEE6515-CA08-4DD3-AA24-F240B14CB7F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9" name="Freeform 62">
                  <a:extLst>
                    <a:ext uri="{FF2B5EF4-FFF2-40B4-BE49-F238E27FC236}">
                      <a16:creationId xmlns:a16="http://schemas.microsoft.com/office/drawing/2014/main" id="{84E465AD-49F2-417A-8CB9-868EABC56D64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0" name="Freeform 63">
                  <a:extLst>
                    <a:ext uri="{FF2B5EF4-FFF2-40B4-BE49-F238E27FC236}">
                      <a16:creationId xmlns:a16="http://schemas.microsoft.com/office/drawing/2014/main" id="{ED711285-517A-47E2-986B-D34CF26DE534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1" name="Freeform 64">
                  <a:extLst>
                    <a:ext uri="{FF2B5EF4-FFF2-40B4-BE49-F238E27FC236}">
                      <a16:creationId xmlns:a16="http://schemas.microsoft.com/office/drawing/2014/main" id="{7AA94D49-2F82-4A89-AFE4-82FA88AB2F4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id="{72CC4A7F-C091-4AC8-86F4-82B775A06331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3" name="Freeform 66">
                  <a:extLst>
                    <a:ext uri="{FF2B5EF4-FFF2-40B4-BE49-F238E27FC236}">
                      <a16:creationId xmlns:a16="http://schemas.microsoft.com/office/drawing/2014/main" id="{27C4EB60-AD50-43EE-8E92-7A9FA69A7219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4" name="Freeform 67">
                  <a:extLst>
                    <a:ext uri="{FF2B5EF4-FFF2-40B4-BE49-F238E27FC236}">
                      <a16:creationId xmlns:a16="http://schemas.microsoft.com/office/drawing/2014/main" id="{F6212A2B-821D-4FA9-B2BB-2B287B2C49A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5" name="Freeform 68">
                  <a:extLst>
                    <a:ext uri="{FF2B5EF4-FFF2-40B4-BE49-F238E27FC236}">
                      <a16:creationId xmlns:a16="http://schemas.microsoft.com/office/drawing/2014/main" id="{8E4B7047-7A76-49A0-88D4-2CAF7D8C5F2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6" name="Freeform 69">
                  <a:extLst>
                    <a:ext uri="{FF2B5EF4-FFF2-40B4-BE49-F238E27FC236}">
                      <a16:creationId xmlns:a16="http://schemas.microsoft.com/office/drawing/2014/main" id="{4131A23A-7932-4BF7-92F4-62B6C107CE6B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7" name="Freeform 70">
                  <a:extLst>
                    <a:ext uri="{FF2B5EF4-FFF2-40B4-BE49-F238E27FC236}">
                      <a16:creationId xmlns:a16="http://schemas.microsoft.com/office/drawing/2014/main" id="{E12494F1-3375-44DD-9C29-BED241921D70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8" name="Freeform 71">
                  <a:extLst>
                    <a:ext uri="{FF2B5EF4-FFF2-40B4-BE49-F238E27FC236}">
                      <a16:creationId xmlns:a16="http://schemas.microsoft.com/office/drawing/2014/main" id="{9FB39C3D-7886-4FD6-BE4C-27EA2F2F1DF6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9" name="Freeform 72">
                  <a:extLst>
                    <a:ext uri="{FF2B5EF4-FFF2-40B4-BE49-F238E27FC236}">
                      <a16:creationId xmlns:a16="http://schemas.microsoft.com/office/drawing/2014/main" id="{86E6E586-F42D-4C73-9CBB-03658097A25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0" name="Freeform 73">
                  <a:extLst>
                    <a:ext uri="{FF2B5EF4-FFF2-40B4-BE49-F238E27FC236}">
                      <a16:creationId xmlns:a16="http://schemas.microsoft.com/office/drawing/2014/main" id="{13EE3B66-F362-4E25-83C8-23A75108B67D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1" name="Freeform 74">
                  <a:extLst>
                    <a:ext uri="{FF2B5EF4-FFF2-40B4-BE49-F238E27FC236}">
                      <a16:creationId xmlns:a16="http://schemas.microsoft.com/office/drawing/2014/main" id="{1E184FE9-8C89-4A93-A931-D3F8A4606ED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2" name="Freeform 75">
                  <a:extLst>
                    <a:ext uri="{FF2B5EF4-FFF2-40B4-BE49-F238E27FC236}">
                      <a16:creationId xmlns:a16="http://schemas.microsoft.com/office/drawing/2014/main" id="{664C3A9A-0B8C-4279-BB23-E7D101B9F7A9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3" name="Freeform 76">
                  <a:extLst>
                    <a:ext uri="{FF2B5EF4-FFF2-40B4-BE49-F238E27FC236}">
                      <a16:creationId xmlns:a16="http://schemas.microsoft.com/office/drawing/2014/main" id="{5C93BD2C-1919-4CF2-8338-2F0420DA1C9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4" name="Freeform 77">
                  <a:extLst>
                    <a:ext uri="{FF2B5EF4-FFF2-40B4-BE49-F238E27FC236}">
                      <a16:creationId xmlns:a16="http://schemas.microsoft.com/office/drawing/2014/main" id="{AB8C4CBD-77BC-49CA-9D6B-E6DAD86D4682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5" name="Freeform 78">
                  <a:extLst>
                    <a:ext uri="{FF2B5EF4-FFF2-40B4-BE49-F238E27FC236}">
                      <a16:creationId xmlns:a16="http://schemas.microsoft.com/office/drawing/2014/main" id="{27AE42BD-98AB-4D24-AA35-A0FEFC838E48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6" name="Freeform 79">
                  <a:extLst>
                    <a:ext uri="{FF2B5EF4-FFF2-40B4-BE49-F238E27FC236}">
                      <a16:creationId xmlns:a16="http://schemas.microsoft.com/office/drawing/2014/main" id="{A7490DF0-A5B7-4166-BFE3-3F6ED26F3AB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7" name="Freeform 80">
                  <a:extLst>
                    <a:ext uri="{FF2B5EF4-FFF2-40B4-BE49-F238E27FC236}">
                      <a16:creationId xmlns:a16="http://schemas.microsoft.com/office/drawing/2014/main" id="{5C300F4C-174A-4685-8081-21E1C649B77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8" name="Freeform 81">
                  <a:extLst>
                    <a:ext uri="{FF2B5EF4-FFF2-40B4-BE49-F238E27FC236}">
                      <a16:creationId xmlns:a16="http://schemas.microsoft.com/office/drawing/2014/main" id="{05CD3B65-6329-4BE7-B20B-951BCB397DB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9" name="Freeform 82">
                  <a:extLst>
                    <a:ext uri="{FF2B5EF4-FFF2-40B4-BE49-F238E27FC236}">
                      <a16:creationId xmlns:a16="http://schemas.microsoft.com/office/drawing/2014/main" id="{A52979EE-C015-4C6C-9BD7-46B36F6C8F5B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0" name="Freeform 83">
                  <a:extLst>
                    <a:ext uri="{FF2B5EF4-FFF2-40B4-BE49-F238E27FC236}">
                      <a16:creationId xmlns:a16="http://schemas.microsoft.com/office/drawing/2014/main" id="{D6DEC8AC-9991-4FB4-977B-0BFAC9AAFE2A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1" name="Freeform 84">
                  <a:extLst>
                    <a:ext uri="{FF2B5EF4-FFF2-40B4-BE49-F238E27FC236}">
                      <a16:creationId xmlns:a16="http://schemas.microsoft.com/office/drawing/2014/main" id="{17FB778A-4C98-479C-9EFC-8F2F1838167E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2" name="Freeform 85">
                  <a:extLst>
                    <a:ext uri="{FF2B5EF4-FFF2-40B4-BE49-F238E27FC236}">
                      <a16:creationId xmlns:a16="http://schemas.microsoft.com/office/drawing/2014/main" id="{330BEC31-0476-4E12-8F8F-423277A4209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3" name="Freeform 86">
                  <a:extLst>
                    <a:ext uri="{FF2B5EF4-FFF2-40B4-BE49-F238E27FC236}">
                      <a16:creationId xmlns:a16="http://schemas.microsoft.com/office/drawing/2014/main" id="{01E38696-6DA7-40A1-9DB6-9851FC7A3A08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4" name="Freeform 87">
                  <a:extLst>
                    <a:ext uri="{FF2B5EF4-FFF2-40B4-BE49-F238E27FC236}">
                      <a16:creationId xmlns:a16="http://schemas.microsoft.com/office/drawing/2014/main" id="{66D1D82B-BECF-40A7-BC56-4A01241E84F5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5" name="Freeform 88">
                  <a:extLst>
                    <a:ext uri="{FF2B5EF4-FFF2-40B4-BE49-F238E27FC236}">
                      <a16:creationId xmlns:a16="http://schemas.microsoft.com/office/drawing/2014/main" id="{694364E0-FEF2-4CFA-B4BA-011B93FED90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6" name="Freeform 89">
                  <a:extLst>
                    <a:ext uri="{FF2B5EF4-FFF2-40B4-BE49-F238E27FC236}">
                      <a16:creationId xmlns:a16="http://schemas.microsoft.com/office/drawing/2014/main" id="{2E085FC5-EEB3-4289-ADA4-7EC6BA502A90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7" name="Freeform 90">
                  <a:extLst>
                    <a:ext uri="{FF2B5EF4-FFF2-40B4-BE49-F238E27FC236}">
                      <a16:creationId xmlns:a16="http://schemas.microsoft.com/office/drawing/2014/main" id="{D08301CA-E976-418C-AB19-01D36A2E1D97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8" name="Freeform 91">
                  <a:extLst>
                    <a:ext uri="{FF2B5EF4-FFF2-40B4-BE49-F238E27FC236}">
                      <a16:creationId xmlns:a16="http://schemas.microsoft.com/office/drawing/2014/main" id="{7AD4FC00-59D8-4210-856B-1C07267B1F66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9" name="Freeform 92">
                  <a:extLst>
                    <a:ext uri="{FF2B5EF4-FFF2-40B4-BE49-F238E27FC236}">
                      <a16:creationId xmlns:a16="http://schemas.microsoft.com/office/drawing/2014/main" id="{A67D8390-7EFA-4392-9B1E-95EE4957D749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120" name="文本框 49">
              <a:extLst>
                <a:ext uri="{FF2B5EF4-FFF2-40B4-BE49-F238E27FC236}">
                  <a16:creationId xmlns:a16="http://schemas.microsoft.com/office/drawing/2014/main" id="{FF155A2C-BDA6-462B-ABBC-AE448B3691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8015" y="2052728"/>
              <a:ext cx="2095630" cy="1663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vi-VN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Người viết đồng tình hay phản đối hiện tượng, vấn đề đã nêu?</a:t>
              </a:r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302" name="组合 4">
            <a:extLst>
              <a:ext uri="{FF2B5EF4-FFF2-40B4-BE49-F238E27FC236}">
                <a16:creationId xmlns:a16="http://schemas.microsoft.com/office/drawing/2014/main" id="{3F84AF79-9A4F-44FD-B4BF-8EF2CD87BEF4}"/>
              </a:ext>
            </a:extLst>
          </p:cNvPr>
          <p:cNvGrpSpPr/>
          <p:nvPr/>
        </p:nvGrpSpPr>
        <p:grpSpPr>
          <a:xfrm>
            <a:off x="7360546" y="3105424"/>
            <a:ext cx="3134451" cy="3002913"/>
            <a:chOff x="8543412" y="3705249"/>
            <a:chExt cx="2506734" cy="1762160"/>
          </a:xfrm>
        </p:grpSpPr>
        <p:grpSp>
          <p:nvGrpSpPr>
            <p:cNvPr id="303" name="组合 315">
              <a:extLst>
                <a:ext uri="{FF2B5EF4-FFF2-40B4-BE49-F238E27FC236}">
                  <a16:creationId xmlns:a16="http://schemas.microsoft.com/office/drawing/2014/main" id="{4820D7E6-B640-4700-B829-F18D975E90A3}"/>
                </a:ext>
              </a:extLst>
            </p:cNvPr>
            <p:cNvGrpSpPr/>
            <p:nvPr/>
          </p:nvGrpSpPr>
          <p:grpSpPr>
            <a:xfrm rot="626096" flipH="1">
              <a:off x="8543412" y="3705249"/>
              <a:ext cx="2506734" cy="176216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305" name="Freeform 5">
                <a:extLst>
                  <a:ext uri="{FF2B5EF4-FFF2-40B4-BE49-F238E27FC236}">
                    <a16:creationId xmlns:a16="http://schemas.microsoft.com/office/drawing/2014/main" id="{25B0B9A5-520A-466C-89C1-95887B81DE67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6" name="Freeform 6">
                <a:extLst>
                  <a:ext uri="{FF2B5EF4-FFF2-40B4-BE49-F238E27FC236}">
                    <a16:creationId xmlns:a16="http://schemas.microsoft.com/office/drawing/2014/main" id="{B0F8DB78-C215-43C0-8C29-685317EE711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7" name="Freeform 7">
                <a:extLst>
                  <a:ext uri="{FF2B5EF4-FFF2-40B4-BE49-F238E27FC236}">
                    <a16:creationId xmlns:a16="http://schemas.microsoft.com/office/drawing/2014/main" id="{777FEBC0-9BD3-4F11-9113-CA4A189D8308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8" name="Freeform 8">
                <a:extLst>
                  <a:ext uri="{FF2B5EF4-FFF2-40B4-BE49-F238E27FC236}">
                    <a16:creationId xmlns:a16="http://schemas.microsoft.com/office/drawing/2014/main" id="{AC21797F-87E8-4B58-8113-AC8EB0E28D9D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9" name="Freeform 9">
                <a:extLst>
                  <a:ext uri="{FF2B5EF4-FFF2-40B4-BE49-F238E27FC236}">
                    <a16:creationId xmlns:a16="http://schemas.microsoft.com/office/drawing/2014/main" id="{61B8C014-DD8E-42C9-9FDD-2D04E953E0DE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0" name="Freeform 10">
                <a:extLst>
                  <a:ext uri="{FF2B5EF4-FFF2-40B4-BE49-F238E27FC236}">
                    <a16:creationId xmlns:a16="http://schemas.microsoft.com/office/drawing/2014/main" id="{69455291-17D6-4B36-A7CE-B07EC7BD3815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1" name="Freeform 11">
                <a:extLst>
                  <a:ext uri="{FF2B5EF4-FFF2-40B4-BE49-F238E27FC236}">
                    <a16:creationId xmlns:a16="http://schemas.microsoft.com/office/drawing/2014/main" id="{52799F36-72EC-4BE1-AA97-5E9B84FCDE81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312" name="组合 323">
                <a:extLst>
                  <a:ext uri="{FF2B5EF4-FFF2-40B4-BE49-F238E27FC236}">
                    <a16:creationId xmlns:a16="http://schemas.microsoft.com/office/drawing/2014/main" id="{98C5BF76-4F42-4FCF-9BB3-5FCD9AA7245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13" name="Freeform 12">
                  <a:extLst>
                    <a:ext uri="{FF2B5EF4-FFF2-40B4-BE49-F238E27FC236}">
                      <a16:creationId xmlns:a16="http://schemas.microsoft.com/office/drawing/2014/main" id="{A1B48524-7EDF-4482-8D07-BBC69644ADA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4" name="Freeform 13">
                  <a:extLst>
                    <a:ext uri="{FF2B5EF4-FFF2-40B4-BE49-F238E27FC236}">
                      <a16:creationId xmlns:a16="http://schemas.microsoft.com/office/drawing/2014/main" id="{6402B0D6-3CEB-4E6C-B3C8-D169037527B2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5" name="Freeform 14">
                  <a:extLst>
                    <a:ext uri="{FF2B5EF4-FFF2-40B4-BE49-F238E27FC236}">
                      <a16:creationId xmlns:a16="http://schemas.microsoft.com/office/drawing/2014/main" id="{EFE99532-DA70-461E-A143-2BFD1FDF4A16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6" name="Freeform 15">
                  <a:extLst>
                    <a:ext uri="{FF2B5EF4-FFF2-40B4-BE49-F238E27FC236}">
                      <a16:creationId xmlns:a16="http://schemas.microsoft.com/office/drawing/2014/main" id="{D5117822-A717-4B37-BD53-373C9DCAA572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7" name="Freeform 16">
                  <a:extLst>
                    <a:ext uri="{FF2B5EF4-FFF2-40B4-BE49-F238E27FC236}">
                      <a16:creationId xmlns:a16="http://schemas.microsoft.com/office/drawing/2014/main" id="{DA738C33-2CEC-4D9D-9698-1274EB7037E6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8" name="Freeform 17">
                  <a:extLst>
                    <a:ext uri="{FF2B5EF4-FFF2-40B4-BE49-F238E27FC236}">
                      <a16:creationId xmlns:a16="http://schemas.microsoft.com/office/drawing/2014/main" id="{5A13625A-A0F7-42ED-B3C1-B3E266742F2C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9" name="Freeform 18">
                  <a:extLst>
                    <a:ext uri="{FF2B5EF4-FFF2-40B4-BE49-F238E27FC236}">
                      <a16:creationId xmlns:a16="http://schemas.microsoft.com/office/drawing/2014/main" id="{692D3032-0CDF-46EF-9AE2-64B25DFC9F79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0" name="Freeform 19">
                  <a:extLst>
                    <a:ext uri="{FF2B5EF4-FFF2-40B4-BE49-F238E27FC236}">
                      <a16:creationId xmlns:a16="http://schemas.microsoft.com/office/drawing/2014/main" id="{C392BB19-AE60-4022-A36D-4803042DED67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1" name="Freeform 20">
                  <a:extLst>
                    <a:ext uri="{FF2B5EF4-FFF2-40B4-BE49-F238E27FC236}">
                      <a16:creationId xmlns:a16="http://schemas.microsoft.com/office/drawing/2014/main" id="{258A9D56-EA41-4054-8A9B-7312DD8A42E5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2" name="Freeform 21">
                  <a:extLst>
                    <a:ext uri="{FF2B5EF4-FFF2-40B4-BE49-F238E27FC236}">
                      <a16:creationId xmlns:a16="http://schemas.microsoft.com/office/drawing/2014/main" id="{DBBA7633-22DF-4BB5-8275-6202B4054E58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3" name="Freeform 22">
                  <a:extLst>
                    <a:ext uri="{FF2B5EF4-FFF2-40B4-BE49-F238E27FC236}">
                      <a16:creationId xmlns:a16="http://schemas.microsoft.com/office/drawing/2014/main" id="{CD63A1EB-5CC5-464E-83E0-8D90B6CDEC37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4" name="Freeform 23">
                  <a:extLst>
                    <a:ext uri="{FF2B5EF4-FFF2-40B4-BE49-F238E27FC236}">
                      <a16:creationId xmlns:a16="http://schemas.microsoft.com/office/drawing/2014/main" id="{8B825D54-88D9-4F89-AB41-92536C9552E2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5" name="Freeform 24">
                  <a:extLst>
                    <a:ext uri="{FF2B5EF4-FFF2-40B4-BE49-F238E27FC236}">
                      <a16:creationId xmlns:a16="http://schemas.microsoft.com/office/drawing/2014/main" id="{B57CF752-3FE7-4FA5-B69D-B47572A94971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6" name="Freeform 25">
                  <a:extLst>
                    <a:ext uri="{FF2B5EF4-FFF2-40B4-BE49-F238E27FC236}">
                      <a16:creationId xmlns:a16="http://schemas.microsoft.com/office/drawing/2014/main" id="{78785FD6-283F-4DFF-8ED9-76D4CD510EF4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7" name="Freeform 26">
                  <a:extLst>
                    <a:ext uri="{FF2B5EF4-FFF2-40B4-BE49-F238E27FC236}">
                      <a16:creationId xmlns:a16="http://schemas.microsoft.com/office/drawing/2014/main" id="{4B03B1E9-345A-46BE-B376-F4DBE9E6F9A3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8" name="Freeform 27">
                  <a:extLst>
                    <a:ext uri="{FF2B5EF4-FFF2-40B4-BE49-F238E27FC236}">
                      <a16:creationId xmlns:a16="http://schemas.microsoft.com/office/drawing/2014/main" id="{05F85081-C47E-42B5-854D-595B08513FD7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9" name="Freeform 28">
                  <a:extLst>
                    <a:ext uri="{FF2B5EF4-FFF2-40B4-BE49-F238E27FC236}">
                      <a16:creationId xmlns:a16="http://schemas.microsoft.com/office/drawing/2014/main" id="{B9769EE4-807E-4E67-8A59-23DDD8594100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0" name="Freeform 29">
                  <a:extLst>
                    <a:ext uri="{FF2B5EF4-FFF2-40B4-BE49-F238E27FC236}">
                      <a16:creationId xmlns:a16="http://schemas.microsoft.com/office/drawing/2014/main" id="{4AC8B4C2-0D0E-493D-8DAA-88BA56558B2D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1" name="Freeform 30">
                  <a:extLst>
                    <a:ext uri="{FF2B5EF4-FFF2-40B4-BE49-F238E27FC236}">
                      <a16:creationId xmlns:a16="http://schemas.microsoft.com/office/drawing/2014/main" id="{060C0B4A-3DC5-44E5-A3EC-81F3A07834E8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2" name="Freeform 31">
                  <a:extLst>
                    <a:ext uri="{FF2B5EF4-FFF2-40B4-BE49-F238E27FC236}">
                      <a16:creationId xmlns:a16="http://schemas.microsoft.com/office/drawing/2014/main" id="{4ECB1D5F-E935-40EB-8562-AB69B861716F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3" name="Freeform 32">
                  <a:extLst>
                    <a:ext uri="{FF2B5EF4-FFF2-40B4-BE49-F238E27FC236}">
                      <a16:creationId xmlns:a16="http://schemas.microsoft.com/office/drawing/2014/main" id="{1E1273D4-E9D3-4CF0-A2D7-AD3714C94062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4" name="Freeform 33">
                  <a:extLst>
                    <a:ext uri="{FF2B5EF4-FFF2-40B4-BE49-F238E27FC236}">
                      <a16:creationId xmlns:a16="http://schemas.microsoft.com/office/drawing/2014/main" id="{95BC2193-AFE2-443B-8B14-C23EB112BBB0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5" name="Freeform 34">
                  <a:extLst>
                    <a:ext uri="{FF2B5EF4-FFF2-40B4-BE49-F238E27FC236}">
                      <a16:creationId xmlns:a16="http://schemas.microsoft.com/office/drawing/2014/main" id="{11892AC9-0360-4320-B34C-1F3ED4192F3C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6" name="Freeform 35">
                  <a:extLst>
                    <a:ext uri="{FF2B5EF4-FFF2-40B4-BE49-F238E27FC236}">
                      <a16:creationId xmlns:a16="http://schemas.microsoft.com/office/drawing/2014/main" id="{8AC006EC-38C3-45F5-9D48-E9A3853D817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7" name="Freeform 36">
                  <a:extLst>
                    <a:ext uri="{FF2B5EF4-FFF2-40B4-BE49-F238E27FC236}">
                      <a16:creationId xmlns:a16="http://schemas.microsoft.com/office/drawing/2014/main" id="{EA9EF2D2-E491-4982-8F62-5D844E469CC3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8" name="Freeform 37">
                  <a:extLst>
                    <a:ext uri="{FF2B5EF4-FFF2-40B4-BE49-F238E27FC236}">
                      <a16:creationId xmlns:a16="http://schemas.microsoft.com/office/drawing/2014/main" id="{1CCBA26B-9CA5-4D34-8688-DD6C62759E55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9" name="Freeform 38">
                  <a:extLst>
                    <a:ext uri="{FF2B5EF4-FFF2-40B4-BE49-F238E27FC236}">
                      <a16:creationId xmlns:a16="http://schemas.microsoft.com/office/drawing/2014/main" id="{E3DF24B9-087F-4039-B39F-FF983B348A16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0" name="Freeform 39">
                  <a:extLst>
                    <a:ext uri="{FF2B5EF4-FFF2-40B4-BE49-F238E27FC236}">
                      <a16:creationId xmlns:a16="http://schemas.microsoft.com/office/drawing/2014/main" id="{35F91295-ECC5-443B-91CF-EC6D79A5927E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1" name="Freeform 40">
                  <a:extLst>
                    <a:ext uri="{FF2B5EF4-FFF2-40B4-BE49-F238E27FC236}">
                      <a16:creationId xmlns:a16="http://schemas.microsoft.com/office/drawing/2014/main" id="{E59EC82D-4855-4C10-A48F-BD69C56F2DD6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2" name="Freeform 41">
                  <a:extLst>
                    <a:ext uri="{FF2B5EF4-FFF2-40B4-BE49-F238E27FC236}">
                      <a16:creationId xmlns:a16="http://schemas.microsoft.com/office/drawing/2014/main" id="{28D1ED89-6A5D-4675-9D16-502F86C6F34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3" name="Freeform 42">
                  <a:extLst>
                    <a:ext uri="{FF2B5EF4-FFF2-40B4-BE49-F238E27FC236}">
                      <a16:creationId xmlns:a16="http://schemas.microsoft.com/office/drawing/2014/main" id="{37052C1A-BB98-4E15-A585-5884FAAA5C5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4" name="Freeform 43">
                  <a:extLst>
                    <a:ext uri="{FF2B5EF4-FFF2-40B4-BE49-F238E27FC236}">
                      <a16:creationId xmlns:a16="http://schemas.microsoft.com/office/drawing/2014/main" id="{280F2F6F-8EEF-4F2E-AF3B-0A448DDF86CF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5" name="Freeform 44">
                  <a:extLst>
                    <a:ext uri="{FF2B5EF4-FFF2-40B4-BE49-F238E27FC236}">
                      <a16:creationId xmlns:a16="http://schemas.microsoft.com/office/drawing/2014/main" id="{2E595A7C-DFE6-4937-B919-3982D6C58170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6" name="Freeform 45">
                  <a:extLst>
                    <a:ext uri="{FF2B5EF4-FFF2-40B4-BE49-F238E27FC236}">
                      <a16:creationId xmlns:a16="http://schemas.microsoft.com/office/drawing/2014/main" id="{76B2CBB2-00DE-4AE4-9104-AE969A1F1FF4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7" name="Freeform 46">
                  <a:extLst>
                    <a:ext uri="{FF2B5EF4-FFF2-40B4-BE49-F238E27FC236}">
                      <a16:creationId xmlns:a16="http://schemas.microsoft.com/office/drawing/2014/main" id="{02C4D7D1-9038-4256-BB9C-85998ECF1B92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8" name="Freeform 47">
                  <a:extLst>
                    <a:ext uri="{FF2B5EF4-FFF2-40B4-BE49-F238E27FC236}">
                      <a16:creationId xmlns:a16="http://schemas.microsoft.com/office/drawing/2014/main" id="{8835537C-12E9-4E7B-A4BF-E33AF6BDE3DF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9" name="Freeform 48">
                  <a:extLst>
                    <a:ext uri="{FF2B5EF4-FFF2-40B4-BE49-F238E27FC236}">
                      <a16:creationId xmlns:a16="http://schemas.microsoft.com/office/drawing/2014/main" id="{E264714D-6816-4995-8A84-0A18AC2E82E8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0" name="Freeform 49">
                  <a:extLst>
                    <a:ext uri="{FF2B5EF4-FFF2-40B4-BE49-F238E27FC236}">
                      <a16:creationId xmlns:a16="http://schemas.microsoft.com/office/drawing/2014/main" id="{E3DFE761-1771-4256-8E4A-759B4FA7B6DD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1" name="Freeform 50">
                  <a:extLst>
                    <a:ext uri="{FF2B5EF4-FFF2-40B4-BE49-F238E27FC236}">
                      <a16:creationId xmlns:a16="http://schemas.microsoft.com/office/drawing/2014/main" id="{800B85CD-ACF2-4BE9-9EEE-17051752E605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2" name="Freeform 51">
                  <a:extLst>
                    <a:ext uri="{FF2B5EF4-FFF2-40B4-BE49-F238E27FC236}">
                      <a16:creationId xmlns:a16="http://schemas.microsoft.com/office/drawing/2014/main" id="{3D8E79E6-3879-4925-BEB4-0AC27B0795EB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3" name="Freeform 52">
                  <a:extLst>
                    <a:ext uri="{FF2B5EF4-FFF2-40B4-BE49-F238E27FC236}">
                      <a16:creationId xmlns:a16="http://schemas.microsoft.com/office/drawing/2014/main" id="{57A9C175-CFB7-49F2-8763-FC767A5EB0C1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4" name="Freeform 53">
                  <a:extLst>
                    <a:ext uri="{FF2B5EF4-FFF2-40B4-BE49-F238E27FC236}">
                      <a16:creationId xmlns:a16="http://schemas.microsoft.com/office/drawing/2014/main" id="{04077714-809D-4603-AB1C-4C49AC53F6BF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5" name="Freeform 54">
                  <a:extLst>
                    <a:ext uri="{FF2B5EF4-FFF2-40B4-BE49-F238E27FC236}">
                      <a16:creationId xmlns:a16="http://schemas.microsoft.com/office/drawing/2014/main" id="{344867DF-A95C-4DCA-8CCA-AA63F6F4236D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6" name="Freeform 55">
                  <a:extLst>
                    <a:ext uri="{FF2B5EF4-FFF2-40B4-BE49-F238E27FC236}">
                      <a16:creationId xmlns:a16="http://schemas.microsoft.com/office/drawing/2014/main" id="{EF6C1B33-A54D-46A1-99D1-F2C2A0B9EBA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7" name="Freeform 56">
                  <a:extLst>
                    <a:ext uri="{FF2B5EF4-FFF2-40B4-BE49-F238E27FC236}">
                      <a16:creationId xmlns:a16="http://schemas.microsoft.com/office/drawing/2014/main" id="{63E81E99-5EDD-4DF1-B9A9-DC2DBBA782CD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8" name="Freeform 57">
                  <a:extLst>
                    <a:ext uri="{FF2B5EF4-FFF2-40B4-BE49-F238E27FC236}">
                      <a16:creationId xmlns:a16="http://schemas.microsoft.com/office/drawing/2014/main" id="{0AF1E3BC-D9F4-49C4-A496-0597AD64FB36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9" name="Freeform 58">
                  <a:extLst>
                    <a:ext uri="{FF2B5EF4-FFF2-40B4-BE49-F238E27FC236}">
                      <a16:creationId xmlns:a16="http://schemas.microsoft.com/office/drawing/2014/main" id="{27E02501-8FAB-4598-9F2D-14072716EA54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0" name="Freeform 59">
                  <a:extLst>
                    <a:ext uri="{FF2B5EF4-FFF2-40B4-BE49-F238E27FC236}">
                      <a16:creationId xmlns:a16="http://schemas.microsoft.com/office/drawing/2014/main" id="{968D0DEC-580D-4209-B97D-D72BFC098781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1" name="Freeform 60">
                  <a:extLst>
                    <a:ext uri="{FF2B5EF4-FFF2-40B4-BE49-F238E27FC236}">
                      <a16:creationId xmlns:a16="http://schemas.microsoft.com/office/drawing/2014/main" id="{C67560C6-68BC-4E9C-9E6E-9FE9E3395700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2" name="Freeform 61">
                  <a:extLst>
                    <a:ext uri="{FF2B5EF4-FFF2-40B4-BE49-F238E27FC236}">
                      <a16:creationId xmlns:a16="http://schemas.microsoft.com/office/drawing/2014/main" id="{E154B541-15EF-4985-B69E-740511DBE871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3" name="Freeform 62">
                  <a:extLst>
                    <a:ext uri="{FF2B5EF4-FFF2-40B4-BE49-F238E27FC236}">
                      <a16:creationId xmlns:a16="http://schemas.microsoft.com/office/drawing/2014/main" id="{A7E67B55-32C6-4852-8BFF-6C00D850E5CE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4" name="Freeform 63">
                  <a:extLst>
                    <a:ext uri="{FF2B5EF4-FFF2-40B4-BE49-F238E27FC236}">
                      <a16:creationId xmlns:a16="http://schemas.microsoft.com/office/drawing/2014/main" id="{658B33E6-F654-40D1-9A7B-9537C6F1DB89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5" name="Freeform 64">
                  <a:extLst>
                    <a:ext uri="{FF2B5EF4-FFF2-40B4-BE49-F238E27FC236}">
                      <a16:creationId xmlns:a16="http://schemas.microsoft.com/office/drawing/2014/main" id="{016A21C9-3567-483E-B4BD-088C372D62B9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6" name="Freeform 65">
                  <a:extLst>
                    <a:ext uri="{FF2B5EF4-FFF2-40B4-BE49-F238E27FC236}">
                      <a16:creationId xmlns:a16="http://schemas.microsoft.com/office/drawing/2014/main" id="{7A6ADA72-3CD5-4866-BC02-940351E31331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7" name="Freeform 66">
                  <a:extLst>
                    <a:ext uri="{FF2B5EF4-FFF2-40B4-BE49-F238E27FC236}">
                      <a16:creationId xmlns:a16="http://schemas.microsoft.com/office/drawing/2014/main" id="{05748531-0FFD-4163-A2BC-28E24753ACB7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8" name="Freeform 67">
                  <a:extLst>
                    <a:ext uri="{FF2B5EF4-FFF2-40B4-BE49-F238E27FC236}">
                      <a16:creationId xmlns:a16="http://schemas.microsoft.com/office/drawing/2014/main" id="{46910843-4A63-41AF-94F3-3C60974F9036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9" name="Freeform 68">
                  <a:extLst>
                    <a:ext uri="{FF2B5EF4-FFF2-40B4-BE49-F238E27FC236}">
                      <a16:creationId xmlns:a16="http://schemas.microsoft.com/office/drawing/2014/main" id="{C98E936F-F183-4338-B8BC-95372EC32115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0" name="Freeform 69">
                  <a:extLst>
                    <a:ext uri="{FF2B5EF4-FFF2-40B4-BE49-F238E27FC236}">
                      <a16:creationId xmlns:a16="http://schemas.microsoft.com/office/drawing/2014/main" id="{B931F5F1-D9FA-4766-AC24-DF237F1131C2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1" name="Freeform 70">
                  <a:extLst>
                    <a:ext uri="{FF2B5EF4-FFF2-40B4-BE49-F238E27FC236}">
                      <a16:creationId xmlns:a16="http://schemas.microsoft.com/office/drawing/2014/main" id="{882ED73C-82B0-48DC-A85D-0F6993FB5F5B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2" name="Freeform 71">
                  <a:extLst>
                    <a:ext uri="{FF2B5EF4-FFF2-40B4-BE49-F238E27FC236}">
                      <a16:creationId xmlns:a16="http://schemas.microsoft.com/office/drawing/2014/main" id="{C6B2195F-E5B0-4B78-A0AB-7AA6B150181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3" name="Freeform 72">
                  <a:extLst>
                    <a:ext uri="{FF2B5EF4-FFF2-40B4-BE49-F238E27FC236}">
                      <a16:creationId xmlns:a16="http://schemas.microsoft.com/office/drawing/2014/main" id="{117D9EAB-2BAE-4832-8A34-86E6187014D9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4" name="Freeform 73">
                  <a:extLst>
                    <a:ext uri="{FF2B5EF4-FFF2-40B4-BE49-F238E27FC236}">
                      <a16:creationId xmlns:a16="http://schemas.microsoft.com/office/drawing/2014/main" id="{6C9AC6A8-93B0-4C9D-A981-CCECE759585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5" name="Freeform 74">
                  <a:extLst>
                    <a:ext uri="{FF2B5EF4-FFF2-40B4-BE49-F238E27FC236}">
                      <a16:creationId xmlns:a16="http://schemas.microsoft.com/office/drawing/2014/main" id="{54401DE2-B7F2-4B69-AC29-31621AA77A5A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6" name="Freeform 75">
                  <a:extLst>
                    <a:ext uri="{FF2B5EF4-FFF2-40B4-BE49-F238E27FC236}">
                      <a16:creationId xmlns:a16="http://schemas.microsoft.com/office/drawing/2014/main" id="{14C086A1-504D-498C-B48E-92AAC57B7C45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7" name="Freeform 76">
                  <a:extLst>
                    <a:ext uri="{FF2B5EF4-FFF2-40B4-BE49-F238E27FC236}">
                      <a16:creationId xmlns:a16="http://schemas.microsoft.com/office/drawing/2014/main" id="{E45ED14E-4974-4ABD-9C02-4B8EB6D4B6B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8" name="Freeform 77">
                  <a:extLst>
                    <a:ext uri="{FF2B5EF4-FFF2-40B4-BE49-F238E27FC236}">
                      <a16:creationId xmlns:a16="http://schemas.microsoft.com/office/drawing/2014/main" id="{4C1E7C62-EB6A-4B2F-AE53-2171AAF6869E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9" name="Freeform 78">
                  <a:extLst>
                    <a:ext uri="{FF2B5EF4-FFF2-40B4-BE49-F238E27FC236}">
                      <a16:creationId xmlns:a16="http://schemas.microsoft.com/office/drawing/2014/main" id="{385B44C6-B646-40FC-8FD7-9914C8BBA8BF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0" name="Freeform 79">
                  <a:extLst>
                    <a:ext uri="{FF2B5EF4-FFF2-40B4-BE49-F238E27FC236}">
                      <a16:creationId xmlns:a16="http://schemas.microsoft.com/office/drawing/2014/main" id="{B66EBA87-EED6-4D3A-8340-055AF196AE24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1" name="Freeform 80">
                  <a:extLst>
                    <a:ext uri="{FF2B5EF4-FFF2-40B4-BE49-F238E27FC236}">
                      <a16:creationId xmlns:a16="http://schemas.microsoft.com/office/drawing/2014/main" id="{16DFEC05-8AD6-43E1-A298-EE50F3E05B5B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2" name="Freeform 81">
                  <a:extLst>
                    <a:ext uri="{FF2B5EF4-FFF2-40B4-BE49-F238E27FC236}">
                      <a16:creationId xmlns:a16="http://schemas.microsoft.com/office/drawing/2014/main" id="{6256324F-DFE2-4AF3-99CF-03D76CC8D936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3" name="Freeform 82">
                  <a:extLst>
                    <a:ext uri="{FF2B5EF4-FFF2-40B4-BE49-F238E27FC236}">
                      <a16:creationId xmlns:a16="http://schemas.microsoft.com/office/drawing/2014/main" id="{8F565891-94A0-4494-9C9B-C50065A371F5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4" name="Freeform 83">
                  <a:extLst>
                    <a:ext uri="{FF2B5EF4-FFF2-40B4-BE49-F238E27FC236}">
                      <a16:creationId xmlns:a16="http://schemas.microsoft.com/office/drawing/2014/main" id="{1FE876A0-9DCA-46B2-94EA-8D3A78B008C7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5" name="Freeform 84">
                  <a:extLst>
                    <a:ext uri="{FF2B5EF4-FFF2-40B4-BE49-F238E27FC236}">
                      <a16:creationId xmlns:a16="http://schemas.microsoft.com/office/drawing/2014/main" id="{C0289F7D-47A3-4BE2-B3E8-8C9FD6C02D1B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6" name="Freeform 85">
                  <a:extLst>
                    <a:ext uri="{FF2B5EF4-FFF2-40B4-BE49-F238E27FC236}">
                      <a16:creationId xmlns:a16="http://schemas.microsoft.com/office/drawing/2014/main" id="{59ED7AB8-2CAC-4825-99D4-390FA7136774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7" name="Freeform 86">
                  <a:extLst>
                    <a:ext uri="{FF2B5EF4-FFF2-40B4-BE49-F238E27FC236}">
                      <a16:creationId xmlns:a16="http://schemas.microsoft.com/office/drawing/2014/main" id="{C9942416-35D8-4F35-98E8-9DFB7AD55DA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8" name="Freeform 87">
                  <a:extLst>
                    <a:ext uri="{FF2B5EF4-FFF2-40B4-BE49-F238E27FC236}">
                      <a16:creationId xmlns:a16="http://schemas.microsoft.com/office/drawing/2014/main" id="{0E01D2F9-127E-4741-8F09-A2B7E288CAC5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9" name="Freeform 88">
                  <a:extLst>
                    <a:ext uri="{FF2B5EF4-FFF2-40B4-BE49-F238E27FC236}">
                      <a16:creationId xmlns:a16="http://schemas.microsoft.com/office/drawing/2014/main" id="{C29E2495-2964-4251-B516-19CE6617D4B4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0" name="Freeform 89">
                  <a:extLst>
                    <a:ext uri="{FF2B5EF4-FFF2-40B4-BE49-F238E27FC236}">
                      <a16:creationId xmlns:a16="http://schemas.microsoft.com/office/drawing/2014/main" id="{5E981BA0-576D-449C-BE21-8FF701546C18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1" name="Freeform 90">
                  <a:extLst>
                    <a:ext uri="{FF2B5EF4-FFF2-40B4-BE49-F238E27FC236}">
                      <a16:creationId xmlns:a16="http://schemas.microsoft.com/office/drawing/2014/main" id="{3E0A9832-A398-4D04-A868-243FE262BE3B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2" name="Freeform 91">
                  <a:extLst>
                    <a:ext uri="{FF2B5EF4-FFF2-40B4-BE49-F238E27FC236}">
                      <a16:creationId xmlns:a16="http://schemas.microsoft.com/office/drawing/2014/main" id="{466CA51B-B70A-43E9-9F30-0D6382CA6480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3" name="Freeform 92">
                  <a:extLst>
                    <a:ext uri="{FF2B5EF4-FFF2-40B4-BE49-F238E27FC236}">
                      <a16:creationId xmlns:a16="http://schemas.microsoft.com/office/drawing/2014/main" id="{59B42516-8398-4828-86DC-261B6C1E7886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304" name="文本框 49">
              <a:extLst>
                <a:ext uri="{FF2B5EF4-FFF2-40B4-BE49-F238E27FC236}">
                  <a16:creationId xmlns:a16="http://schemas.microsoft.com/office/drawing/2014/main" id="{91C3532E-A27A-4BF9-8550-6CE157410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17953" y="4134936"/>
              <a:ext cx="1964710" cy="597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126">
                <a:lnSpc>
                  <a:spcPts val="1800"/>
                </a:lnSpc>
                <a:buNone/>
              </a:pPr>
              <a:r>
                <a:rPr lang="vi-VN" sz="20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 lẽ và bằng chứng được người viết đưa ra để khẳng định điều gì?</a:t>
              </a:r>
              <a:endPara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4" name="组合 452">
            <a:extLst>
              <a:ext uri="{FF2B5EF4-FFF2-40B4-BE49-F238E27FC236}">
                <a16:creationId xmlns:a16="http://schemas.microsoft.com/office/drawing/2014/main" id="{1CC5315A-8666-4C7A-9C69-0A07748C31D1}"/>
              </a:ext>
            </a:extLst>
          </p:cNvPr>
          <p:cNvGrpSpPr/>
          <p:nvPr/>
        </p:nvGrpSpPr>
        <p:grpSpPr>
          <a:xfrm>
            <a:off x="4193066" y="3015100"/>
            <a:ext cx="3005355" cy="3217518"/>
            <a:chOff x="4427538" y="954088"/>
            <a:chExt cx="3333750" cy="3729038"/>
          </a:xfrm>
        </p:grpSpPr>
        <p:sp>
          <p:nvSpPr>
            <p:cNvPr id="395" name="Freeform 5">
              <a:extLst>
                <a:ext uri="{FF2B5EF4-FFF2-40B4-BE49-F238E27FC236}">
                  <a16:creationId xmlns:a16="http://schemas.microsoft.com/office/drawing/2014/main" id="{E79A76EF-2CD8-4188-91BF-4FF2970D5C54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6" name="Freeform 6">
              <a:extLst>
                <a:ext uri="{FF2B5EF4-FFF2-40B4-BE49-F238E27FC236}">
                  <a16:creationId xmlns:a16="http://schemas.microsoft.com/office/drawing/2014/main" id="{F0B1D970-C775-4683-80A1-E120537D68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7" name="Freeform 7">
              <a:extLst>
                <a:ext uri="{FF2B5EF4-FFF2-40B4-BE49-F238E27FC236}">
                  <a16:creationId xmlns:a16="http://schemas.microsoft.com/office/drawing/2014/main" id="{89D0A322-08DC-4EA1-8B58-2B5D238C9232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8" name="Freeform 8">
              <a:extLst>
                <a:ext uri="{FF2B5EF4-FFF2-40B4-BE49-F238E27FC236}">
                  <a16:creationId xmlns:a16="http://schemas.microsoft.com/office/drawing/2014/main" id="{4F626CD4-A78C-4E5E-BE38-CC27BE1D7C9A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9" name="Freeform 9">
              <a:extLst>
                <a:ext uri="{FF2B5EF4-FFF2-40B4-BE49-F238E27FC236}">
                  <a16:creationId xmlns:a16="http://schemas.microsoft.com/office/drawing/2014/main" id="{CA857226-FC1A-48A3-9161-051FCC1DCC14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0" name="Freeform 10">
              <a:extLst>
                <a:ext uri="{FF2B5EF4-FFF2-40B4-BE49-F238E27FC236}">
                  <a16:creationId xmlns:a16="http://schemas.microsoft.com/office/drawing/2014/main" id="{C8F89B50-1B88-45F2-B1AD-366CC34D1379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1" name="Freeform 11">
              <a:extLst>
                <a:ext uri="{FF2B5EF4-FFF2-40B4-BE49-F238E27FC236}">
                  <a16:creationId xmlns:a16="http://schemas.microsoft.com/office/drawing/2014/main" id="{A4B426C5-DE0B-43F9-AD47-C3F58716B471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2" name="Freeform 12">
              <a:extLst>
                <a:ext uri="{FF2B5EF4-FFF2-40B4-BE49-F238E27FC236}">
                  <a16:creationId xmlns:a16="http://schemas.microsoft.com/office/drawing/2014/main" id="{2257FCC4-602F-428F-989F-0A6FF3E19E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3" name="Freeform 13">
              <a:extLst>
                <a:ext uri="{FF2B5EF4-FFF2-40B4-BE49-F238E27FC236}">
                  <a16:creationId xmlns:a16="http://schemas.microsoft.com/office/drawing/2014/main" id="{B6528C68-3C3E-49C0-915F-7BB689F25B82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4" name="Freeform 14">
              <a:extLst>
                <a:ext uri="{FF2B5EF4-FFF2-40B4-BE49-F238E27FC236}">
                  <a16:creationId xmlns:a16="http://schemas.microsoft.com/office/drawing/2014/main" id="{5B342AE4-E0E2-4B38-B583-61542F6AD0AE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5" name="Freeform 15">
              <a:extLst>
                <a:ext uri="{FF2B5EF4-FFF2-40B4-BE49-F238E27FC236}">
                  <a16:creationId xmlns:a16="http://schemas.microsoft.com/office/drawing/2014/main" id="{46035631-53A1-4AFE-B6A2-D015DFFCA331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6" name="Freeform 16">
              <a:extLst>
                <a:ext uri="{FF2B5EF4-FFF2-40B4-BE49-F238E27FC236}">
                  <a16:creationId xmlns:a16="http://schemas.microsoft.com/office/drawing/2014/main" id="{796F8C6B-2A9D-4033-90F2-EE1C5DDC45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7" name="Freeform 17">
              <a:extLst>
                <a:ext uri="{FF2B5EF4-FFF2-40B4-BE49-F238E27FC236}">
                  <a16:creationId xmlns:a16="http://schemas.microsoft.com/office/drawing/2014/main" id="{848209AA-1776-40D3-AD06-46CF81312757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8" name="Freeform 18">
              <a:extLst>
                <a:ext uri="{FF2B5EF4-FFF2-40B4-BE49-F238E27FC236}">
                  <a16:creationId xmlns:a16="http://schemas.microsoft.com/office/drawing/2014/main" id="{41656028-BDE1-442A-ABC9-66A0A874DE0B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9" name="Freeform 19">
              <a:extLst>
                <a:ext uri="{FF2B5EF4-FFF2-40B4-BE49-F238E27FC236}">
                  <a16:creationId xmlns:a16="http://schemas.microsoft.com/office/drawing/2014/main" id="{85DDCF2F-4AC0-4DFC-9A00-A957E55C9576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0" name="Freeform 20">
              <a:extLst>
                <a:ext uri="{FF2B5EF4-FFF2-40B4-BE49-F238E27FC236}">
                  <a16:creationId xmlns:a16="http://schemas.microsoft.com/office/drawing/2014/main" id="{4E75387D-DAE6-4088-BD57-1E7C6DCD3DA4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1" name="Freeform 21">
              <a:extLst>
                <a:ext uri="{FF2B5EF4-FFF2-40B4-BE49-F238E27FC236}">
                  <a16:creationId xmlns:a16="http://schemas.microsoft.com/office/drawing/2014/main" id="{ABD5A0EF-58D0-4EF6-83C5-6E2A041A5D5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2" name="Freeform 22">
              <a:extLst>
                <a:ext uri="{FF2B5EF4-FFF2-40B4-BE49-F238E27FC236}">
                  <a16:creationId xmlns:a16="http://schemas.microsoft.com/office/drawing/2014/main" id="{56AEE24B-3C4E-48C3-A9FB-5545117D7E72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3" name="Freeform 23">
              <a:extLst>
                <a:ext uri="{FF2B5EF4-FFF2-40B4-BE49-F238E27FC236}">
                  <a16:creationId xmlns:a16="http://schemas.microsoft.com/office/drawing/2014/main" id="{156E13D7-2C18-4CAB-B5BD-79C3A1DE1123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4" name="Freeform 24">
              <a:extLst>
                <a:ext uri="{FF2B5EF4-FFF2-40B4-BE49-F238E27FC236}">
                  <a16:creationId xmlns:a16="http://schemas.microsoft.com/office/drawing/2014/main" id="{0922EF87-4A02-4F61-99D1-553DC7CFCDEE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5" name="Freeform 25">
              <a:extLst>
                <a:ext uri="{FF2B5EF4-FFF2-40B4-BE49-F238E27FC236}">
                  <a16:creationId xmlns:a16="http://schemas.microsoft.com/office/drawing/2014/main" id="{81B4E36B-4A37-4673-A8ED-74B792229C27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6" name="Freeform 26">
              <a:extLst>
                <a:ext uri="{FF2B5EF4-FFF2-40B4-BE49-F238E27FC236}">
                  <a16:creationId xmlns:a16="http://schemas.microsoft.com/office/drawing/2014/main" id="{1E0FDCD0-DA79-4286-8F15-8FB7239C800E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7" name="Freeform 27">
              <a:extLst>
                <a:ext uri="{FF2B5EF4-FFF2-40B4-BE49-F238E27FC236}">
                  <a16:creationId xmlns:a16="http://schemas.microsoft.com/office/drawing/2014/main" id="{634C9249-EC66-4D9E-AEF9-390D002D6F0F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8" name="Freeform 28">
              <a:extLst>
                <a:ext uri="{FF2B5EF4-FFF2-40B4-BE49-F238E27FC236}">
                  <a16:creationId xmlns:a16="http://schemas.microsoft.com/office/drawing/2014/main" id="{DB90FEEB-06F7-408D-8FFA-AB82E1F6215F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9" name="Freeform 29">
              <a:extLst>
                <a:ext uri="{FF2B5EF4-FFF2-40B4-BE49-F238E27FC236}">
                  <a16:creationId xmlns:a16="http://schemas.microsoft.com/office/drawing/2014/main" id="{5CCED121-00DE-4A17-86BC-73F827002D84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0" name="Freeform 30">
              <a:extLst>
                <a:ext uri="{FF2B5EF4-FFF2-40B4-BE49-F238E27FC236}">
                  <a16:creationId xmlns:a16="http://schemas.microsoft.com/office/drawing/2014/main" id="{331E2E25-DD7C-4CAE-A8A0-8A93DA2F5299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1" name="Freeform 31">
              <a:extLst>
                <a:ext uri="{FF2B5EF4-FFF2-40B4-BE49-F238E27FC236}">
                  <a16:creationId xmlns:a16="http://schemas.microsoft.com/office/drawing/2014/main" id="{B800B7D6-F948-4CB0-B654-6FC7E2297909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2" name="Freeform 32">
              <a:extLst>
                <a:ext uri="{FF2B5EF4-FFF2-40B4-BE49-F238E27FC236}">
                  <a16:creationId xmlns:a16="http://schemas.microsoft.com/office/drawing/2014/main" id="{FD195AFE-D9E2-40C6-B010-1A1E4F5906A8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3" name="Freeform 33">
              <a:extLst>
                <a:ext uri="{FF2B5EF4-FFF2-40B4-BE49-F238E27FC236}">
                  <a16:creationId xmlns:a16="http://schemas.microsoft.com/office/drawing/2014/main" id="{059F4D8C-58EF-4041-B59D-AD5955F0F845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4" name="Freeform 34">
              <a:extLst>
                <a:ext uri="{FF2B5EF4-FFF2-40B4-BE49-F238E27FC236}">
                  <a16:creationId xmlns:a16="http://schemas.microsoft.com/office/drawing/2014/main" id="{D485D28D-3EF0-4877-91DA-C7355BB45C2E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5" name="Freeform 35">
              <a:extLst>
                <a:ext uri="{FF2B5EF4-FFF2-40B4-BE49-F238E27FC236}">
                  <a16:creationId xmlns:a16="http://schemas.microsoft.com/office/drawing/2014/main" id="{B457AB6C-E8B4-46AE-88B6-DEAFD4E8BC8E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6" name="Freeform 36">
              <a:extLst>
                <a:ext uri="{FF2B5EF4-FFF2-40B4-BE49-F238E27FC236}">
                  <a16:creationId xmlns:a16="http://schemas.microsoft.com/office/drawing/2014/main" id="{0D65005D-EE0E-4AAE-95D8-7406DA8DB5B4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7" name="Freeform 37">
              <a:extLst>
                <a:ext uri="{FF2B5EF4-FFF2-40B4-BE49-F238E27FC236}">
                  <a16:creationId xmlns:a16="http://schemas.microsoft.com/office/drawing/2014/main" id="{02422BDB-6B6F-47ED-B4A8-4C0421EFD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8" name="Freeform 38">
              <a:extLst>
                <a:ext uri="{FF2B5EF4-FFF2-40B4-BE49-F238E27FC236}">
                  <a16:creationId xmlns:a16="http://schemas.microsoft.com/office/drawing/2014/main" id="{51567F7B-293F-4A8F-B979-68F20994C84F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9" name="Freeform 39">
              <a:extLst>
                <a:ext uri="{FF2B5EF4-FFF2-40B4-BE49-F238E27FC236}">
                  <a16:creationId xmlns:a16="http://schemas.microsoft.com/office/drawing/2014/main" id="{AD2C84D3-A787-4EC0-B601-4C6633C2F6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0" name="Freeform 40">
              <a:extLst>
                <a:ext uri="{FF2B5EF4-FFF2-40B4-BE49-F238E27FC236}">
                  <a16:creationId xmlns:a16="http://schemas.microsoft.com/office/drawing/2014/main" id="{8F6F4A9F-FA55-44E7-ABF8-038BACE4E67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1" name="Freeform 41">
              <a:extLst>
                <a:ext uri="{FF2B5EF4-FFF2-40B4-BE49-F238E27FC236}">
                  <a16:creationId xmlns:a16="http://schemas.microsoft.com/office/drawing/2014/main" id="{EB513C5F-FE2A-4ABB-B75D-1C68767347DA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2" name="Freeform 42">
              <a:extLst>
                <a:ext uri="{FF2B5EF4-FFF2-40B4-BE49-F238E27FC236}">
                  <a16:creationId xmlns:a16="http://schemas.microsoft.com/office/drawing/2014/main" id="{7917BDEE-763C-478E-B44C-3D5394FEFD16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3" name="Freeform 43">
              <a:extLst>
                <a:ext uri="{FF2B5EF4-FFF2-40B4-BE49-F238E27FC236}">
                  <a16:creationId xmlns:a16="http://schemas.microsoft.com/office/drawing/2014/main" id="{C830BC44-1EAE-407A-92DF-FB10D884DE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4" name="Freeform 44">
              <a:extLst>
                <a:ext uri="{FF2B5EF4-FFF2-40B4-BE49-F238E27FC236}">
                  <a16:creationId xmlns:a16="http://schemas.microsoft.com/office/drawing/2014/main" id="{D88B1D2F-F526-41C2-ACB6-D4B46074220A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5" name="Freeform 45">
              <a:extLst>
                <a:ext uri="{FF2B5EF4-FFF2-40B4-BE49-F238E27FC236}">
                  <a16:creationId xmlns:a16="http://schemas.microsoft.com/office/drawing/2014/main" id="{F9128FBA-668C-4634-AD5C-33E36CC407A8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6" name="Freeform 46">
              <a:extLst>
                <a:ext uri="{FF2B5EF4-FFF2-40B4-BE49-F238E27FC236}">
                  <a16:creationId xmlns:a16="http://schemas.microsoft.com/office/drawing/2014/main" id="{46500CDA-CF4A-4CF9-9C19-766DB26092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6652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id="{468826E0-7A31-44C3-B4BF-CB0C0E7DFDF2}"/>
              </a:ext>
            </a:extLst>
          </p:cNvPr>
          <p:cNvGrpSpPr/>
          <p:nvPr/>
        </p:nvGrpSpPr>
        <p:grpSpPr>
          <a:xfrm>
            <a:off x="1997646" y="1633156"/>
            <a:ext cx="2512855" cy="17906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6" name="文本框 41">
            <a:extLst>
              <a:ext uri="{FF2B5EF4-FFF2-40B4-BE49-F238E27FC236}">
                <a16:creationId xmlns:a16="http://schemas.microsoft.com/office/drawing/2014/main" id="{56100E42-1B9F-4C8D-B484-B237526F1280}"/>
              </a:ext>
            </a:extLst>
          </p:cNvPr>
          <p:cNvSpPr txBox="1"/>
          <p:nvPr/>
        </p:nvSpPr>
        <p:spPr>
          <a:xfrm>
            <a:off x="1470754" y="350032"/>
            <a:ext cx="10308397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vi-VN" altLang="zh-CN" sz="32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Hiện tượng bàn luận</a:t>
            </a:r>
            <a:endParaRPr lang="en-US" altLang="zh-CN" sz="3200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636030" y="4693098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26" name="组合 2">
            <a:extLst>
              <a:ext uri="{FF2B5EF4-FFF2-40B4-BE49-F238E27FC236}">
                <a16:creationId xmlns:a16="http://schemas.microsoft.com/office/drawing/2014/main" id="{9C1DCEB9-0956-4876-8387-3186CD050357}"/>
              </a:ext>
            </a:extLst>
          </p:cNvPr>
          <p:cNvGrpSpPr/>
          <p:nvPr/>
        </p:nvGrpSpPr>
        <p:grpSpPr>
          <a:xfrm>
            <a:off x="548951" y="2125447"/>
            <a:ext cx="3685160" cy="2730533"/>
            <a:chOff x="1949253" y="1627716"/>
            <a:chExt cx="3271491" cy="2309600"/>
          </a:xfrm>
        </p:grpSpPr>
        <p:grpSp>
          <p:nvGrpSpPr>
            <p:cNvPr id="27" name="组合 135">
              <a:extLst>
                <a:ext uri="{FF2B5EF4-FFF2-40B4-BE49-F238E27FC236}">
                  <a16:creationId xmlns:a16="http://schemas.microsoft.com/office/drawing/2014/main" id="{1402207D-CBB7-427C-BF5A-10E4874000E2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701E2887-6ABA-48C5-BE20-199CEFE6512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FEC9D7C9-93D5-4739-AFFE-8040BA6CC217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281FD407-A2BD-466C-B194-8B144655D8D1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BEE6043B-26CB-4A02-A61F-D54DCA348DBD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id="{23FBEF70-9206-482A-834F-13124F07B0A6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id="{6B69A711-8366-4A40-B126-2B7D4B09CB0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449C6D7B-31B9-4A11-9433-50B7CE0F90DE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36" name="组合 143">
                <a:extLst>
                  <a:ext uri="{FF2B5EF4-FFF2-40B4-BE49-F238E27FC236}">
                    <a16:creationId xmlns:a16="http://schemas.microsoft.com/office/drawing/2014/main" id="{EE171D6A-3ACD-4978-9415-A984A59E947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7" name="Freeform 12">
                  <a:extLst>
                    <a:ext uri="{FF2B5EF4-FFF2-40B4-BE49-F238E27FC236}">
                      <a16:creationId xmlns:a16="http://schemas.microsoft.com/office/drawing/2014/main" id="{E015D9C1-A573-4E07-B619-F8F9CDD2D7E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" name="Freeform 13">
                  <a:extLst>
                    <a:ext uri="{FF2B5EF4-FFF2-40B4-BE49-F238E27FC236}">
                      <a16:creationId xmlns:a16="http://schemas.microsoft.com/office/drawing/2014/main" id="{7C07ABB5-BA6E-4F7D-902B-CD32DDB41B56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" name="Freeform 14">
                  <a:extLst>
                    <a:ext uri="{FF2B5EF4-FFF2-40B4-BE49-F238E27FC236}">
                      <a16:creationId xmlns:a16="http://schemas.microsoft.com/office/drawing/2014/main" id="{44AAD421-E009-4F6A-AD56-381D1DE3145B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0" name="Freeform 15">
                  <a:extLst>
                    <a:ext uri="{FF2B5EF4-FFF2-40B4-BE49-F238E27FC236}">
                      <a16:creationId xmlns:a16="http://schemas.microsoft.com/office/drawing/2014/main" id="{9AA74B08-8CB5-4728-9BA0-48BEC60983B1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1" name="Freeform 16">
                  <a:extLst>
                    <a:ext uri="{FF2B5EF4-FFF2-40B4-BE49-F238E27FC236}">
                      <a16:creationId xmlns:a16="http://schemas.microsoft.com/office/drawing/2014/main" id="{0E1B772E-09AB-479A-90B6-786FE0E9C50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2" name="Freeform 17">
                  <a:extLst>
                    <a:ext uri="{FF2B5EF4-FFF2-40B4-BE49-F238E27FC236}">
                      <a16:creationId xmlns:a16="http://schemas.microsoft.com/office/drawing/2014/main" id="{BD4D0207-0475-4316-A452-0D5A326A1DCA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3" name="Freeform 18">
                  <a:extLst>
                    <a:ext uri="{FF2B5EF4-FFF2-40B4-BE49-F238E27FC236}">
                      <a16:creationId xmlns:a16="http://schemas.microsoft.com/office/drawing/2014/main" id="{48834AB3-5E24-49A5-8A8C-AE7180BA2D27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4" name="Freeform 19">
                  <a:extLst>
                    <a:ext uri="{FF2B5EF4-FFF2-40B4-BE49-F238E27FC236}">
                      <a16:creationId xmlns:a16="http://schemas.microsoft.com/office/drawing/2014/main" id="{0770A82D-6F9B-4A7A-97E3-D945D75215C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id="{3099E63C-2A25-47C4-BA51-88F2633CAAE3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" name="Freeform 21">
                  <a:extLst>
                    <a:ext uri="{FF2B5EF4-FFF2-40B4-BE49-F238E27FC236}">
                      <a16:creationId xmlns:a16="http://schemas.microsoft.com/office/drawing/2014/main" id="{0590627B-1471-484E-8B06-F8AE402C946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" name="Freeform 22">
                  <a:extLst>
                    <a:ext uri="{FF2B5EF4-FFF2-40B4-BE49-F238E27FC236}">
                      <a16:creationId xmlns:a16="http://schemas.microsoft.com/office/drawing/2014/main" id="{1DFDADF5-D0AA-4367-8AFB-4A8DDA3A78E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" name="Freeform 23">
                  <a:extLst>
                    <a:ext uri="{FF2B5EF4-FFF2-40B4-BE49-F238E27FC236}">
                      <a16:creationId xmlns:a16="http://schemas.microsoft.com/office/drawing/2014/main" id="{E20125AD-5077-4C4C-98B3-47A40958016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" name="Freeform 24">
                  <a:extLst>
                    <a:ext uri="{FF2B5EF4-FFF2-40B4-BE49-F238E27FC236}">
                      <a16:creationId xmlns:a16="http://schemas.microsoft.com/office/drawing/2014/main" id="{D88DC943-DD10-4969-A9C0-C71A8BBCFA16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" name="Freeform 25">
                  <a:extLst>
                    <a:ext uri="{FF2B5EF4-FFF2-40B4-BE49-F238E27FC236}">
                      <a16:creationId xmlns:a16="http://schemas.microsoft.com/office/drawing/2014/main" id="{0A2B48AC-0E32-46F3-A039-0F1C3FFE04BE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" name="Freeform 26">
                  <a:extLst>
                    <a:ext uri="{FF2B5EF4-FFF2-40B4-BE49-F238E27FC236}">
                      <a16:creationId xmlns:a16="http://schemas.microsoft.com/office/drawing/2014/main" id="{35229857-2090-4812-9F3D-E418AB82DF6A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" name="Freeform 27">
                  <a:extLst>
                    <a:ext uri="{FF2B5EF4-FFF2-40B4-BE49-F238E27FC236}">
                      <a16:creationId xmlns:a16="http://schemas.microsoft.com/office/drawing/2014/main" id="{E54BB5CE-5791-49E7-A07D-DB26C45173C9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3" name="Freeform 28">
                  <a:extLst>
                    <a:ext uri="{FF2B5EF4-FFF2-40B4-BE49-F238E27FC236}">
                      <a16:creationId xmlns:a16="http://schemas.microsoft.com/office/drawing/2014/main" id="{F277204C-B5F8-470B-A492-CE8AC03F1EC5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4" name="Freeform 29">
                  <a:extLst>
                    <a:ext uri="{FF2B5EF4-FFF2-40B4-BE49-F238E27FC236}">
                      <a16:creationId xmlns:a16="http://schemas.microsoft.com/office/drawing/2014/main" id="{5928E602-5813-4F8E-A664-109FEB1436FD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5" name="Freeform 30">
                  <a:extLst>
                    <a:ext uri="{FF2B5EF4-FFF2-40B4-BE49-F238E27FC236}">
                      <a16:creationId xmlns:a16="http://schemas.microsoft.com/office/drawing/2014/main" id="{4C173127-D346-4DF7-8A5E-4C211C694362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6" name="Freeform 31">
                  <a:extLst>
                    <a:ext uri="{FF2B5EF4-FFF2-40B4-BE49-F238E27FC236}">
                      <a16:creationId xmlns:a16="http://schemas.microsoft.com/office/drawing/2014/main" id="{75733073-D4F7-42DC-9E83-4F7A36786E6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7" name="Freeform 32">
                  <a:extLst>
                    <a:ext uri="{FF2B5EF4-FFF2-40B4-BE49-F238E27FC236}">
                      <a16:creationId xmlns:a16="http://schemas.microsoft.com/office/drawing/2014/main" id="{FF42CD20-5BEC-4D54-A36C-A6432F483895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8" name="Freeform 33">
                  <a:extLst>
                    <a:ext uri="{FF2B5EF4-FFF2-40B4-BE49-F238E27FC236}">
                      <a16:creationId xmlns:a16="http://schemas.microsoft.com/office/drawing/2014/main" id="{9EAD28BE-35E7-4344-B647-DB40F303FFA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9" name="Freeform 34">
                  <a:extLst>
                    <a:ext uri="{FF2B5EF4-FFF2-40B4-BE49-F238E27FC236}">
                      <a16:creationId xmlns:a16="http://schemas.microsoft.com/office/drawing/2014/main" id="{9711B4D5-3997-4B99-8D48-B923E531E3B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0" name="Freeform 35">
                  <a:extLst>
                    <a:ext uri="{FF2B5EF4-FFF2-40B4-BE49-F238E27FC236}">
                      <a16:creationId xmlns:a16="http://schemas.microsoft.com/office/drawing/2014/main" id="{F9BE8954-CB1D-4C11-9495-096C154028B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1" name="Freeform 36">
                  <a:extLst>
                    <a:ext uri="{FF2B5EF4-FFF2-40B4-BE49-F238E27FC236}">
                      <a16:creationId xmlns:a16="http://schemas.microsoft.com/office/drawing/2014/main" id="{8F2ECA86-31D8-4CE9-9FD2-9888148E6A3E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2" name="Freeform 37">
                  <a:extLst>
                    <a:ext uri="{FF2B5EF4-FFF2-40B4-BE49-F238E27FC236}">
                      <a16:creationId xmlns:a16="http://schemas.microsoft.com/office/drawing/2014/main" id="{EF6FBDA4-50E8-42CA-967E-07746015AE22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3" name="Freeform 38">
                  <a:extLst>
                    <a:ext uri="{FF2B5EF4-FFF2-40B4-BE49-F238E27FC236}">
                      <a16:creationId xmlns:a16="http://schemas.microsoft.com/office/drawing/2014/main" id="{E788B09E-8EED-4546-8DFE-27080633707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4" name="Freeform 39">
                  <a:extLst>
                    <a:ext uri="{FF2B5EF4-FFF2-40B4-BE49-F238E27FC236}">
                      <a16:creationId xmlns:a16="http://schemas.microsoft.com/office/drawing/2014/main" id="{E0F306DA-482F-41EC-AC53-ECEA31E2F8EA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5" name="Freeform 40">
                  <a:extLst>
                    <a:ext uri="{FF2B5EF4-FFF2-40B4-BE49-F238E27FC236}">
                      <a16:creationId xmlns:a16="http://schemas.microsoft.com/office/drawing/2014/main" id="{F9019F41-AA79-450E-AC9C-AB827DFF75FF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6" name="Freeform 41">
                  <a:extLst>
                    <a:ext uri="{FF2B5EF4-FFF2-40B4-BE49-F238E27FC236}">
                      <a16:creationId xmlns:a16="http://schemas.microsoft.com/office/drawing/2014/main" id="{625F3391-9DA9-41E6-B0D7-FD43E352D4E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7" name="Freeform 42">
                  <a:extLst>
                    <a:ext uri="{FF2B5EF4-FFF2-40B4-BE49-F238E27FC236}">
                      <a16:creationId xmlns:a16="http://schemas.microsoft.com/office/drawing/2014/main" id="{3E12A41F-9891-4277-B659-FF45D196EAB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8" name="Freeform 43">
                  <a:extLst>
                    <a:ext uri="{FF2B5EF4-FFF2-40B4-BE49-F238E27FC236}">
                      <a16:creationId xmlns:a16="http://schemas.microsoft.com/office/drawing/2014/main" id="{FD8A6B80-FA46-42D6-A716-CDAE76BA4CD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9" name="Freeform 44">
                  <a:extLst>
                    <a:ext uri="{FF2B5EF4-FFF2-40B4-BE49-F238E27FC236}">
                      <a16:creationId xmlns:a16="http://schemas.microsoft.com/office/drawing/2014/main" id="{21F30691-6933-4867-8106-7E6980A66413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0" name="Freeform 45">
                  <a:extLst>
                    <a:ext uri="{FF2B5EF4-FFF2-40B4-BE49-F238E27FC236}">
                      <a16:creationId xmlns:a16="http://schemas.microsoft.com/office/drawing/2014/main" id="{84AFA11C-6335-457E-BEC4-677763336638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1" name="Freeform 46">
                  <a:extLst>
                    <a:ext uri="{FF2B5EF4-FFF2-40B4-BE49-F238E27FC236}">
                      <a16:creationId xmlns:a16="http://schemas.microsoft.com/office/drawing/2014/main" id="{B03A00FE-B39F-43FE-8E05-DF90D97257CF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2" name="Freeform 47">
                  <a:extLst>
                    <a:ext uri="{FF2B5EF4-FFF2-40B4-BE49-F238E27FC236}">
                      <a16:creationId xmlns:a16="http://schemas.microsoft.com/office/drawing/2014/main" id="{EF4CFE13-535A-44CE-88FC-19F5A7491C77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3" name="Freeform 48">
                  <a:extLst>
                    <a:ext uri="{FF2B5EF4-FFF2-40B4-BE49-F238E27FC236}">
                      <a16:creationId xmlns:a16="http://schemas.microsoft.com/office/drawing/2014/main" id="{031AC784-A262-48A8-ACE9-77E8E2D8D38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4" name="Freeform 49">
                  <a:extLst>
                    <a:ext uri="{FF2B5EF4-FFF2-40B4-BE49-F238E27FC236}">
                      <a16:creationId xmlns:a16="http://schemas.microsoft.com/office/drawing/2014/main" id="{8C8A3B5C-4EF0-4EC9-8521-7B1FCCD78B75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5" name="Freeform 50">
                  <a:extLst>
                    <a:ext uri="{FF2B5EF4-FFF2-40B4-BE49-F238E27FC236}">
                      <a16:creationId xmlns:a16="http://schemas.microsoft.com/office/drawing/2014/main" id="{26E05434-E6DA-4B13-BCF3-DC5AB3FA52A8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6" name="Freeform 51">
                  <a:extLst>
                    <a:ext uri="{FF2B5EF4-FFF2-40B4-BE49-F238E27FC236}">
                      <a16:creationId xmlns:a16="http://schemas.microsoft.com/office/drawing/2014/main" id="{45CDB74D-A396-4F48-ACFD-4E80D575D1B3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7" name="Freeform 52">
                  <a:extLst>
                    <a:ext uri="{FF2B5EF4-FFF2-40B4-BE49-F238E27FC236}">
                      <a16:creationId xmlns:a16="http://schemas.microsoft.com/office/drawing/2014/main" id="{4659356A-B39A-4FAC-A59F-3A26FDC2F16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8" name="Freeform 53">
                  <a:extLst>
                    <a:ext uri="{FF2B5EF4-FFF2-40B4-BE49-F238E27FC236}">
                      <a16:creationId xmlns:a16="http://schemas.microsoft.com/office/drawing/2014/main" id="{F48D0C0B-F4BF-4019-8847-ECC9AFFF8A17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9" name="Freeform 54">
                  <a:extLst>
                    <a:ext uri="{FF2B5EF4-FFF2-40B4-BE49-F238E27FC236}">
                      <a16:creationId xmlns:a16="http://schemas.microsoft.com/office/drawing/2014/main" id="{59767D5B-32F8-4FBF-9CD7-83B218A036F1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0" name="Freeform 55">
                  <a:extLst>
                    <a:ext uri="{FF2B5EF4-FFF2-40B4-BE49-F238E27FC236}">
                      <a16:creationId xmlns:a16="http://schemas.microsoft.com/office/drawing/2014/main" id="{5B35165E-E984-47BD-BF06-F8B0318BA62E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1" name="Freeform 56">
                  <a:extLst>
                    <a:ext uri="{FF2B5EF4-FFF2-40B4-BE49-F238E27FC236}">
                      <a16:creationId xmlns:a16="http://schemas.microsoft.com/office/drawing/2014/main" id="{370AB6F0-8D5C-4953-A7A4-CC8CBD552BD0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2" name="Freeform 57">
                  <a:extLst>
                    <a:ext uri="{FF2B5EF4-FFF2-40B4-BE49-F238E27FC236}">
                      <a16:creationId xmlns:a16="http://schemas.microsoft.com/office/drawing/2014/main" id="{C6A30B16-EBCF-4FA3-B34B-2393C74F7189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3" name="Freeform 58">
                  <a:extLst>
                    <a:ext uri="{FF2B5EF4-FFF2-40B4-BE49-F238E27FC236}">
                      <a16:creationId xmlns:a16="http://schemas.microsoft.com/office/drawing/2014/main" id="{6C655FF5-9E07-4B98-85AA-856BBBA2504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4" name="Freeform 59">
                  <a:extLst>
                    <a:ext uri="{FF2B5EF4-FFF2-40B4-BE49-F238E27FC236}">
                      <a16:creationId xmlns:a16="http://schemas.microsoft.com/office/drawing/2014/main" id="{7D2ADCC3-0D5F-4975-84F0-73F917F3DDCB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5" name="Freeform 60">
                  <a:extLst>
                    <a:ext uri="{FF2B5EF4-FFF2-40B4-BE49-F238E27FC236}">
                      <a16:creationId xmlns:a16="http://schemas.microsoft.com/office/drawing/2014/main" id="{D00201DB-CD9D-4006-BE16-557729C39015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6" name="Freeform 61">
                  <a:extLst>
                    <a:ext uri="{FF2B5EF4-FFF2-40B4-BE49-F238E27FC236}">
                      <a16:creationId xmlns:a16="http://schemas.microsoft.com/office/drawing/2014/main" id="{87DCB535-D733-4AC2-8297-C1155E86D07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7" name="Freeform 62">
                  <a:extLst>
                    <a:ext uri="{FF2B5EF4-FFF2-40B4-BE49-F238E27FC236}">
                      <a16:creationId xmlns:a16="http://schemas.microsoft.com/office/drawing/2014/main" id="{6FFC27E7-AA98-467B-995B-2D8008AB1C3B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8" name="Freeform 63">
                  <a:extLst>
                    <a:ext uri="{FF2B5EF4-FFF2-40B4-BE49-F238E27FC236}">
                      <a16:creationId xmlns:a16="http://schemas.microsoft.com/office/drawing/2014/main" id="{C73E76C2-A3CA-44D2-A491-D5D8489F2CE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9" name="Freeform 64">
                  <a:extLst>
                    <a:ext uri="{FF2B5EF4-FFF2-40B4-BE49-F238E27FC236}">
                      <a16:creationId xmlns:a16="http://schemas.microsoft.com/office/drawing/2014/main" id="{C1E92A81-0537-4950-A01D-3E678BBCEE5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0" name="Freeform 65">
                  <a:extLst>
                    <a:ext uri="{FF2B5EF4-FFF2-40B4-BE49-F238E27FC236}">
                      <a16:creationId xmlns:a16="http://schemas.microsoft.com/office/drawing/2014/main" id="{7F0ECE0B-FC3C-4177-9475-C57F5BBA056E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1" name="Freeform 66">
                  <a:extLst>
                    <a:ext uri="{FF2B5EF4-FFF2-40B4-BE49-F238E27FC236}">
                      <a16:creationId xmlns:a16="http://schemas.microsoft.com/office/drawing/2014/main" id="{31B7DC14-8E39-4838-809D-6EDCA7EC2A7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2" name="Freeform 67">
                  <a:extLst>
                    <a:ext uri="{FF2B5EF4-FFF2-40B4-BE49-F238E27FC236}">
                      <a16:creationId xmlns:a16="http://schemas.microsoft.com/office/drawing/2014/main" id="{88EC3E88-0DC8-47F7-9ECC-D664E9F1F4AB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3" name="Freeform 68">
                  <a:extLst>
                    <a:ext uri="{FF2B5EF4-FFF2-40B4-BE49-F238E27FC236}">
                      <a16:creationId xmlns:a16="http://schemas.microsoft.com/office/drawing/2014/main" id="{727FE61F-1EF3-4CFF-950E-138EBA1F8DD2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4" name="Freeform 69">
                  <a:extLst>
                    <a:ext uri="{FF2B5EF4-FFF2-40B4-BE49-F238E27FC236}">
                      <a16:creationId xmlns:a16="http://schemas.microsoft.com/office/drawing/2014/main" id="{0CC78F17-B147-48D5-ADE2-2AAB21B6688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5" name="Freeform 70">
                  <a:extLst>
                    <a:ext uri="{FF2B5EF4-FFF2-40B4-BE49-F238E27FC236}">
                      <a16:creationId xmlns:a16="http://schemas.microsoft.com/office/drawing/2014/main" id="{092C0303-A9CA-4A61-9DF4-2D557394D2DF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6" name="Freeform 71">
                  <a:extLst>
                    <a:ext uri="{FF2B5EF4-FFF2-40B4-BE49-F238E27FC236}">
                      <a16:creationId xmlns:a16="http://schemas.microsoft.com/office/drawing/2014/main" id="{E2E3840E-B749-4F33-9B8F-DAB926778159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7" name="Freeform 72">
                  <a:extLst>
                    <a:ext uri="{FF2B5EF4-FFF2-40B4-BE49-F238E27FC236}">
                      <a16:creationId xmlns:a16="http://schemas.microsoft.com/office/drawing/2014/main" id="{6D33B346-6B13-49B8-ADDA-31C2BC1A2388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8" name="Freeform 73">
                  <a:extLst>
                    <a:ext uri="{FF2B5EF4-FFF2-40B4-BE49-F238E27FC236}">
                      <a16:creationId xmlns:a16="http://schemas.microsoft.com/office/drawing/2014/main" id="{0FCB5350-3E26-4F8F-822B-C058391A60CB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9" name="Freeform 74">
                  <a:extLst>
                    <a:ext uri="{FF2B5EF4-FFF2-40B4-BE49-F238E27FC236}">
                      <a16:creationId xmlns:a16="http://schemas.microsoft.com/office/drawing/2014/main" id="{33B22136-E893-448D-A4F1-228546CD65F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0" name="Freeform 75">
                  <a:extLst>
                    <a:ext uri="{FF2B5EF4-FFF2-40B4-BE49-F238E27FC236}">
                      <a16:creationId xmlns:a16="http://schemas.microsoft.com/office/drawing/2014/main" id="{D909AA22-AD8D-47E6-8FCF-64C26CB58D2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1" name="Freeform 76">
                  <a:extLst>
                    <a:ext uri="{FF2B5EF4-FFF2-40B4-BE49-F238E27FC236}">
                      <a16:creationId xmlns:a16="http://schemas.microsoft.com/office/drawing/2014/main" id="{9C7E1E9C-3B65-4066-802F-6F955D7C7E6C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2" name="Freeform 77">
                  <a:extLst>
                    <a:ext uri="{FF2B5EF4-FFF2-40B4-BE49-F238E27FC236}">
                      <a16:creationId xmlns:a16="http://schemas.microsoft.com/office/drawing/2014/main" id="{1317837A-0F99-4001-B1AC-5419250C6DF8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3" name="Freeform 78">
                  <a:extLst>
                    <a:ext uri="{FF2B5EF4-FFF2-40B4-BE49-F238E27FC236}">
                      <a16:creationId xmlns:a16="http://schemas.microsoft.com/office/drawing/2014/main" id="{A418E24D-F8DE-44FC-8D94-91D3EB1DCFA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4" name="Freeform 79">
                  <a:extLst>
                    <a:ext uri="{FF2B5EF4-FFF2-40B4-BE49-F238E27FC236}">
                      <a16:creationId xmlns:a16="http://schemas.microsoft.com/office/drawing/2014/main" id="{08CC5617-2940-4195-9B1A-7E16960335A8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5" name="Freeform 80">
                  <a:extLst>
                    <a:ext uri="{FF2B5EF4-FFF2-40B4-BE49-F238E27FC236}">
                      <a16:creationId xmlns:a16="http://schemas.microsoft.com/office/drawing/2014/main" id="{DBB2C5BA-07CF-4786-9AE7-3D303CDD6CB2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6" name="Freeform 81">
                  <a:extLst>
                    <a:ext uri="{FF2B5EF4-FFF2-40B4-BE49-F238E27FC236}">
                      <a16:creationId xmlns:a16="http://schemas.microsoft.com/office/drawing/2014/main" id="{6F1FB5D3-9525-4605-A64A-77CC4255E1D8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7" name="Freeform 82">
                  <a:extLst>
                    <a:ext uri="{FF2B5EF4-FFF2-40B4-BE49-F238E27FC236}">
                      <a16:creationId xmlns:a16="http://schemas.microsoft.com/office/drawing/2014/main" id="{025C32E8-9426-4A96-8BFB-A970BF38B61E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8" name="Freeform 83">
                  <a:extLst>
                    <a:ext uri="{FF2B5EF4-FFF2-40B4-BE49-F238E27FC236}">
                      <a16:creationId xmlns:a16="http://schemas.microsoft.com/office/drawing/2014/main" id="{10D58B64-B393-46DF-9CBC-27908868F37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9" name="Freeform 84">
                  <a:extLst>
                    <a:ext uri="{FF2B5EF4-FFF2-40B4-BE49-F238E27FC236}">
                      <a16:creationId xmlns:a16="http://schemas.microsoft.com/office/drawing/2014/main" id="{69E6EE21-34C1-4A7B-857B-B6EF1B5D61E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0" name="Freeform 85">
                  <a:extLst>
                    <a:ext uri="{FF2B5EF4-FFF2-40B4-BE49-F238E27FC236}">
                      <a16:creationId xmlns:a16="http://schemas.microsoft.com/office/drawing/2014/main" id="{E67F3BEB-A6BA-4A1A-B0C2-F537BD189CC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1" name="Freeform 86">
                  <a:extLst>
                    <a:ext uri="{FF2B5EF4-FFF2-40B4-BE49-F238E27FC236}">
                      <a16:creationId xmlns:a16="http://schemas.microsoft.com/office/drawing/2014/main" id="{3CC4357A-9137-490E-A509-E2EFBFAF906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2" name="Freeform 87">
                  <a:extLst>
                    <a:ext uri="{FF2B5EF4-FFF2-40B4-BE49-F238E27FC236}">
                      <a16:creationId xmlns:a16="http://schemas.microsoft.com/office/drawing/2014/main" id="{58A21A22-0D62-4E6B-9EE8-83BFF2A10556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3" name="Freeform 88">
                  <a:extLst>
                    <a:ext uri="{FF2B5EF4-FFF2-40B4-BE49-F238E27FC236}">
                      <a16:creationId xmlns:a16="http://schemas.microsoft.com/office/drawing/2014/main" id="{0F7E0899-EA21-44AF-AA29-A27137A5C749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4" name="Freeform 89">
                  <a:extLst>
                    <a:ext uri="{FF2B5EF4-FFF2-40B4-BE49-F238E27FC236}">
                      <a16:creationId xmlns:a16="http://schemas.microsoft.com/office/drawing/2014/main" id="{39842D9D-13CA-4F31-A223-2E64F48399C4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5" name="Freeform 90">
                  <a:extLst>
                    <a:ext uri="{FF2B5EF4-FFF2-40B4-BE49-F238E27FC236}">
                      <a16:creationId xmlns:a16="http://schemas.microsoft.com/office/drawing/2014/main" id="{38751A6F-21CA-4ADD-87BE-A54C6B2C3735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6" name="Freeform 91">
                  <a:extLst>
                    <a:ext uri="{FF2B5EF4-FFF2-40B4-BE49-F238E27FC236}">
                      <a16:creationId xmlns:a16="http://schemas.microsoft.com/office/drawing/2014/main" id="{904119BD-1E4B-4A66-B1C6-3816BB68300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7" name="Freeform 92">
                  <a:extLst>
                    <a:ext uri="{FF2B5EF4-FFF2-40B4-BE49-F238E27FC236}">
                      <a16:creationId xmlns:a16="http://schemas.microsoft.com/office/drawing/2014/main" id="{DAB246D2-320B-477F-96F2-C12020B397FB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28" name="文本框 49">
              <a:extLst>
                <a:ext uri="{FF2B5EF4-FFF2-40B4-BE49-F238E27FC236}">
                  <a16:creationId xmlns:a16="http://schemas.microsoft.com/office/drawing/2014/main" id="{E9CF78FE-9F32-4956-898B-87BC32082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7524" y="2136122"/>
              <a:ext cx="2563249" cy="1202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vi-VN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cha mẹ thường so sánh con cái của mình với những tấm gương tốt hơn.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8" name="组合 3">
            <a:extLst>
              <a:ext uri="{FF2B5EF4-FFF2-40B4-BE49-F238E27FC236}">
                <a16:creationId xmlns:a16="http://schemas.microsoft.com/office/drawing/2014/main" id="{5870B94D-5D36-4D10-8A3B-7BF49A7DBFA4}"/>
              </a:ext>
            </a:extLst>
          </p:cNvPr>
          <p:cNvGrpSpPr/>
          <p:nvPr/>
        </p:nvGrpSpPr>
        <p:grpSpPr>
          <a:xfrm>
            <a:off x="7279926" y="1386767"/>
            <a:ext cx="3975585" cy="2861621"/>
            <a:chOff x="7522624" y="1711467"/>
            <a:chExt cx="2698523" cy="1980244"/>
          </a:xfrm>
        </p:grpSpPr>
        <p:grpSp>
          <p:nvGrpSpPr>
            <p:cNvPr id="119" name="组合 225">
              <a:extLst>
                <a:ext uri="{FF2B5EF4-FFF2-40B4-BE49-F238E27FC236}">
                  <a16:creationId xmlns:a16="http://schemas.microsoft.com/office/drawing/2014/main" id="{3841CF2F-5722-4672-BAC7-2BDF3E9207CF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21" name="Freeform 5">
                <a:extLst>
                  <a:ext uri="{FF2B5EF4-FFF2-40B4-BE49-F238E27FC236}">
                    <a16:creationId xmlns:a16="http://schemas.microsoft.com/office/drawing/2014/main" id="{A425AEA3-FB98-4A22-81ED-49B1CD246527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2" name="Freeform 6">
                <a:extLst>
                  <a:ext uri="{FF2B5EF4-FFF2-40B4-BE49-F238E27FC236}">
                    <a16:creationId xmlns:a16="http://schemas.microsoft.com/office/drawing/2014/main" id="{8CE79A64-3ED4-4825-BBE6-617ABE6A10FF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3" name="Freeform 7">
                <a:extLst>
                  <a:ext uri="{FF2B5EF4-FFF2-40B4-BE49-F238E27FC236}">
                    <a16:creationId xmlns:a16="http://schemas.microsoft.com/office/drawing/2014/main" id="{2C7172BC-A7F5-4308-8D72-13DCBEBB2E2D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4" name="Freeform 8">
                <a:extLst>
                  <a:ext uri="{FF2B5EF4-FFF2-40B4-BE49-F238E27FC236}">
                    <a16:creationId xmlns:a16="http://schemas.microsoft.com/office/drawing/2014/main" id="{F034F6EF-1456-4A2E-AC0F-56A06297D50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5" name="Freeform 9">
                <a:extLst>
                  <a:ext uri="{FF2B5EF4-FFF2-40B4-BE49-F238E27FC236}">
                    <a16:creationId xmlns:a16="http://schemas.microsoft.com/office/drawing/2014/main" id="{4A750B0B-CED0-4D12-8B70-C3C1BB56A8EC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6" name="Freeform 10">
                <a:extLst>
                  <a:ext uri="{FF2B5EF4-FFF2-40B4-BE49-F238E27FC236}">
                    <a16:creationId xmlns:a16="http://schemas.microsoft.com/office/drawing/2014/main" id="{D96CC480-C800-45CD-880F-75421D128FFC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7" name="Freeform 11">
                <a:extLst>
                  <a:ext uri="{FF2B5EF4-FFF2-40B4-BE49-F238E27FC236}">
                    <a16:creationId xmlns:a16="http://schemas.microsoft.com/office/drawing/2014/main" id="{4D32D243-A0F4-43C2-91A2-1C0069A2835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128" name="组合 233">
                <a:extLst>
                  <a:ext uri="{FF2B5EF4-FFF2-40B4-BE49-F238E27FC236}">
                    <a16:creationId xmlns:a16="http://schemas.microsoft.com/office/drawing/2014/main" id="{20F128F9-080E-4248-B04E-42F0242F46E7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29" name="Freeform 12">
                  <a:extLst>
                    <a:ext uri="{FF2B5EF4-FFF2-40B4-BE49-F238E27FC236}">
                      <a16:creationId xmlns:a16="http://schemas.microsoft.com/office/drawing/2014/main" id="{E5D21414-9F55-41CE-8529-04C982F027B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0" name="Freeform 13">
                  <a:extLst>
                    <a:ext uri="{FF2B5EF4-FFF2-40B4-BE49-F238E27FC236}">
                      <a16:creationId xmlns:a16="http://schemas.microsoft.com/office/drawing/2014/main" id="{CEC948D7-FBC4-4D52-8BD6-108E6F0F5D1C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1" name="Freeform 14">
                  <a:extLst>
                    <a:ext uri="{FF2B5EF4-FFF2-40B4-BE49-F238E27FC236}">
                      <a16:creationId xmlns:a16="http://schemas.microsoft.com/office/drawing/2014/main" id="{EEDDC0D4-4E58-44E4-BD59-4B8C43EB824E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2" name="Freeform 15">
                  <a:extLst>
                    <a:ext uri="{FF2B5EF4-FFF2-40B4-BE49-F238E27FC236}">
                      <a16:creationId xmlns:a16="http://schemas.microsoft.com/office/drawing/2014/main" id="{E12FB58C-05FF-4A42-9A6A-280B2C31BFF8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3" name="Freeform 16">
                  <a:extLst>
                    <a:ext uri="{FF2B5EF4-FFF2-40B4-BE49-F238E27FC236}">
                      <a16:creationId xmlns:a16="http://schemas.microsoft.com/office/drawing/2014/main" id="{F4354F25-5071-42D4-B5A0-1009E48B5AC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4" name="Freeform 17">
                  <a:extLst>
                    <a:ext uri="{FF2B5EF4-FFF2-40B4-BE49-F238E27FC236}">
                      <a16:creationId xmlns:a16="http://schemas.microsoft.com/office/drawing/2014/main" id="{FE07DED5-D287-4B4A-9DE1-D728976BF992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5" name="Freeform 18">
                  <a:extLst>
                    <a:ext uri="{FF2B5EF4-FFF2-40B4-BE49-F238E27FC236}">
                      <a16:creationId xmlns:a16="http://schemas.microsoft.com/office/drawing/2014/main" id="{38B28F73-4840-40B1-B3A9-A8FA8C87619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6" name="Freeform 19">
                  <a:extLst>
                    <a:ext uri="{FF2B5EF4-FFF2-40B4-BE49-F238E27FC236}">
                      <a16:creationId xmlns:a16="http://schemas.microsoft.com/office/drawing/2014/main" id="{27B45940-925C-4C05-8146-72D2F846991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7" name="Freeform 20">
                  <a:extLst>
                    <a:ext uri="{FF2B5EF4-FFF2-40B4-BE49-F238E27FC236}">
                      <a16:creationId xmlns:a16="http://schemas.microsoft.com/office/drawing/2014/main" id="{5429CC19-05FA-4162-B1AA-81F2CDA66390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8" name="Freeform 21">
                  <a:extLst>
                    <a:ext uri="{FF2B5EF4-FFF2-40B4-BE49-F238E27FC236}">
                      <a16:creationId xmlns:a16="http://schemas.microsoft.com/office/drawing/2014/main" id="{173BC9EE-B7DF-4981-A980-D277EB0F939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9" name="Freeform 22">
                  <a:extLst>
                    <a:ext uri="{FF2B5EF4-FFF2-40B4-BE49-F238E27FC236}">
                      <a16:creationId xmlns:a16="http://schemas.microsoft.com/office/drawing/2014/main" id="{50A2A64B-8201-461F-9A81-A4787E919E2E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0" name="Freeform 23">
                  <a:extLst>
                    <a:ext uri="{FF2B5EF4-FFF2-40B4-BE49-F238E27FC236}">
                      <a16:creationId xmlns:a16="http://schemas.microsoft.com/office/drawing/2014/main" id="{FDD5F413-3194-4BBA-B24C-FB7D19CCECB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1" name="Freeform 24">
                  <a:extLst>
                    <a:ext uri="{FF2B5EF4-FFF2-40B4-BE49-F238E27FC236}">
                      <a16:creationId xmlns:a16="http://schemas.microsoft.com/office/drawing/2014/main" id="{CDB15970-4968-4B4A-8DD8-0CE2F92694D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2" name="Freeform 25">
                  <a:extLst>
                    <a:ext uri="{FF2B5EF4-FFF2-40B4-BE49-F238E27FC236}">
                      <a16:creationId xmlns:a16="http://schemas.microsoft.com/office/drawing/2014/main" id="{9A30AE4C-E337-4D76-911A-97902F504ED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3" name="Freeform 26">
                  <a:extLst>
                    <a:ext uri="{FF2B5EF4-FFF2-40B4-BE49-F238E27FC236}">
                      <a16:creationId xmlns:a16="http://schemas.microsoft.com/office/drawing/2014/main" id="{8AA0208A-D690-46F9-A2C9-F8AEB7A3002B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4" name="Freeform 27">
                  <a:extLst>
                    <a:ext uri="{FF2B5EF4-FFF2-40B4-BE49-F238E27FC236}">
                      <a16:creationId xmlns:a16="http://schemas.microsoft.com/office/drawing/2014/main" id="{9CC769EB-DE12-4BD7-A55F-B3E8FE6825A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5" name="Freeform 28">
                  <a:extLst>
                    <a:ext uri="{FF2B5EF4-FFF2-40B4-BE49-F238E27FC236}">
                      <a16:creationId xmlns:a16="http://schemas.microsoft.com/office/drawing/2014/main" id="{5EB7354D-9EB0-4642-A732-6A9A5CAA61BD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6" name="Freeform 29">
                  <a:extLst>
                    <a:ext uri="{FF2B5EF4-FFF2-40B4-BE49-F238E27FC236}">
                      <a16:creationId xmlns:a16="http://schemas.microsoft.com/office/drawing/2014/main" id="{C8EC35EF-FA74-4B6A-B8C6-77EB7C35B41F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7" name="Freeform 30">
                  <a:extLst>
                    <a:ext uri="{FF2B5EF4-FFF2-40B4-BE49-F238E27FC236}">
                      <a16:creationId xmlns:a16="http://schemas.microsoft.com/office/drawing/2014/main" id="{78FD2136-E352-47DF-B541-9540B11A32D1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8" name="Freeform 31">
                  <a:extLst>
                    <a:ext uri="{FF2B5EF4-FFF2-40B4-BE49-F238E27FC236}">
                      <a16:creationId xmlns:a16="http://schemas.microsoft.com/office/drawing/2014/main" id="{D56DE6B9-1EBE-44BB-AD25-9C816439FB1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9" name="Freeform 32">
                  <a:extLst>
                    <a:ext uri="{FF2B5EF4-FFF2-40B4-BE49-F238E27FC236}">
                      <a16:creationId xmlns:a16="http://schemas.microsoft.com/office/drawing/2014/main" id="{090707BB-9C57-4659-8409-4701EFD441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0" name="Freeform 33">
                  <a:extLst>
                    <a:ext uri="{FF2B5EF4-FFF2-40B4-BE49-F238E27FC236}">
                      <a16:creationId xmlns:a16="http://schemas.microsoft.com/office/drawing/2014/main" id="{8162A9B9-4042-420D-AC4B-4C29DD0519D0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1" name="Freeform 34">
                  <a:extLst>
                    <a:ext uri="{FF2B5EF4-FFF2-40B4-BE49-F238E27FC236}">
                      <a16:creationId xmlns:a16="http://schemas.microsoft.com/office/drawing/2014/main" id="{E8179D54-9264-483E-8EE1-CF809266AE59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2" name="Freeform 35">
                  <a:extLst>
                    <a:ext uri="{FF2B5EF4-FFF2-40B4-BE49-F238E27FC236}">
                      <a16:creationId xmlns:a16="http://schemas.microsoft.com/office/drawing/2014/main" id="{1A4E1915-CBF2-4C67-8C2B-B4A55F031B2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3" name="Freeform 36">
                  <a:extLst>
                    <a:ext uri="{FF2B5EF4-FFF2-40B4-BE49-F238E27FC236}">
                      <a16:creationId xmlns:a16="http://schemas.microsoft.com/office/drawing/2014/main" id="{8C057786-4203-4F34-B5C0-60FC6D751783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4" name="Freeform 37">
                  <a:extLst>
                    <a:ext uri="{FF2B5EF4-FFF2-40B4-BE49-F238E27FC236}">
                      <a16:creationId xmlns:a16="http://schemas.microsoft.com/office/drawing/2014/main" id="{9CC7FA0E-CDA2-4EEF-8C8F-248340DD195B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5" name="Freeform 38">
                  <a:extLst>
                    <a:ext uri="{FF2B5EF4-FFF2-40B4-BE49-F238E27FC236}">
                      <a16:creationId xmlns:a16="http://schemas.microsoft.com/office/drawing/2014/main" id="{26495CAD-6C83-40CD-AA5D-22C17E0E29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6" name="Freeform 39">
                  <a:extLst>
                    <a:ext uri="{FF2B5EF4-FFF2-40B4-BE49-F238E27FC236}">
                      <a16:creationId xmlns:a16="http://schemas.microsoft.com/office/drawing/2014/main" id="{C217ECB1-CEEA-4634-A3A8-911CB0D9453B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7" name="Freeform 40">
                  <a:extLst>
                    <a:ext uri="{FF2B5EF4-FFF2-40B4-BE49-F238E27FC236}">
                      <a16:creationId xmlns:a16="http://schemas.microsoft.com/office/drawing/2014/main" id="{B231DDD2-0654-4EDC-8016-EFD65970B54B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8" name="Freeform 41">
                  <a:extLst>
                    <a:ext uri="{FF2B5EF4-FFF2-40B4-BE49-F238E27FC236}">
                      <a16:creationId xmlns:a16="http://schemas.microsoft.com/office/drawing/2014/main" id="{DFB11617-362A-46EE-8201-446A84490D0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9" name="Freeform 42">
                  <a:extLst>
                    <a:ext uri="{FF2B5EF4-FFF2-40B4-BE49-F238E27FC236}">
                      <a16:creationId xmlns:a16="http://schemas.microsoft.com/office/drawing/2014/main" id="{8B340E1D-FDF5-4389-BBEB-D4FDF9392693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0" name="Freeform 43">
                  <a:extLst>
                    <a:ext uri="{FF2B5EF4-FFF2-40B4-BE49-F238E27FC236}">
                      <a16:creationId xmlns:a16="http://schemas.microsoft.com/office/drawing/2014/main" id="{C897FFDB-D02B-48B0-AAC8-6D4D70890405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1" name="Freeform 44">
                  <a:extLst>
                    <a:ext uri="{FF2B5EF4-FFF2-40B4-BE49-F238E27FC236}">
                      <a16:creationId xmlns:a16="http://schemas.microsoft.com/office/drawing/2014/main" id="{9A04636C-72E4-4E97-96D6-6C20665752B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2" name="Freeform 45">
                  <a:extLst>
                    <a:ext uri="{FF2B5EF4-FFF2-40B4-BE49-F238E27FC236}">
                      <a16:creationId xmlns:a16="http://schemas.microsoft.com/office/drawing/2014/main" id="{3956BB4C-92F2-4A58-8B6D-F410BAFD2954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3" name="Freeform 46">
                  <a:extLst>
                    <a:ext uri="{FF2B5EF4-FFF2-40B4-BE49-F238E27FC236}">
                      <a16:creationId xmlns:a16="http://schemas.microsoft.com/office/drawing/2014/main" id="{462B4C83-9E20-4711-9836-D30D610C8AA7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4" name="Freeform 47">
                  <a:extLst>
                    <a:ext uri="{FF2B5EF4-FFF2-40B4-BE49-F238E27FC236}">
                      <a16:creationId xmlns:a16="http://schemas.microsoft.com/office/drawing/2014/main" id="{E4F365AD-12A5-4AEE-8EFB-FC803BBF8C19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5" name="Freeform 48">
                  <a:extLst>
                    <a:ext uri="{FF2B5EF4-FFF2-40B4-BE49-F238E27FC236}">
                      <a16:creationId xmlns:a16="http://schemas.microsoft.com/office/drawing/2014/main" id="{DA92CD9D-36E2-4AA7-96F6-FA1886FC60C1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6" name="Freeform 49">
                  <a:extLst>
                    <a:ext uri="{FF2B5EF4-FFF2-40B4-BE49-F238E27FC236}">
                      <a16:creationId xmlns:a16="http://schemas.microsoft.com/office/drawing/2014/main" id="{9293471B-B06F-46CA-AE2C-DFE6C8DD697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7" name="Freeform 50">
                  <a:extLst>
                    <a:ext uri="{FF2B5EF4-FFF2-40B4-BE49-F238E27FC236}">
                      <a16:creationId xmlns:a16="http://schemas.microsoft.com/office/drawing/2014/main" id="{806DA8AD-8F39-4B47-A515-4868850D1F2F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8" name="Freeform 51">
                  <a:extLst>
                    <a:ext uri="{FF2B5EF4-FFF2-40B4-BE49-F238E27FC236}">
                      <a16:creationId xmlns:a16="http://schemas.microsoft.com/office/drawing/2014/main" id="{489F3904-F911-488F-839F-3ECAA16125EC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9" name="Freeform 52">
                  <a:extLst>
                    <a:ext uri="{FF2B5EF4-FFF2-40B4-BE49-F238E27FC236}">
                      <a16:creationId xmlns:a16="http://schemas.microsoft.com/office/drawing/2014/main" id="{ACB8247B-0234-473D-A613-E59F623EAE87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0" name="Freeform 53">
                  <a:extLst>
                    <a:ext uri="{FF2B5EF4-FFF2-40B4-BE49-F238E27FC236}">
                      <a16:creationId xmlns:a16="http://schemas.microsoft.com/office/drawing/2014/main" id="{A654B7E0-D445-4F90-A3C8-0933EF9C729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1" name="Freeform 54">
                  <a:extLst>
                    <a:ext uri="{FF2B5EF4-FFF2-40B4-BE49-F238E27FC236}">
                      <a16:creationId xmlns:a16="http://schemas.microsoft.com/office/drawing/2014/main" id="{93340EBB-33DC-4E20-AF93-4235C00AA712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2" name="Freeform 55">
                  <a:extLst>
                    <a:ext uri="{FF2B5EF4-FFF2-40B4-BE49-F238E27FC236}">
                      <a16:creationId xmlns:a16="http://schemas.microsoft.com/office/drawing/2014/main" id="{065FFAC6-B7DC-48C2-B589-44C69D12A99B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3" name="Freeform 56">
                  <a:extLst>
                    <a:ext uri="{FF2B5EF4-FFF2-40B4-BE49-F238E27FC236}">
                      <a16:creationId xmlns:a16="http://schemas.microsoft.com/office/drawing/2014/main" id="{5AAF0A37-B864-4B05-94F0-5B23EC81DC78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4" name="Freeform 57">
                  <a:extLst>
                    <a:ext uri="{FF2B5EF4-FFF2-40B4-BE49-F238E27FC236}">
                      <a16:creationId xmlns:a16="http://schemas.microsoft.com/office/drawing/2014/main" id="{AEDD4440-F31D-4A2E-B2C3-52695AA41335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5" name="Freeform 58">
                  <a:extLst>
                    <a:ext uri="{FF2B5EF4-FFF2-40B4-BE49-F238E27FC236}">
                      <a16:creationId xmlns:a16="http://schemas.microsoft.com/office/drawing/2014/main" id="{4005BC86-0E79-42FD-9863-0F2DA91B85C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6" name="Freeform 59">
                  <a:extLst>
                    <a:ext uri="{FF2B5EF4-FFF2-40B4-BE49-F238E27FC236}">
                      <a16:creationId xmlns:a16="http://schemas.microsoft.com/office/drawing/2014/main" id="{9EC8486C-BDF4-4A94-A468-42389EF1D38D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7" name="Freeform 60">
                  <a:extLst>
                    <a:ext uri="{FF2B5EF4-FFF2-40B4-BE49-F238E27FC236}">
                      <a16:creationId xmlns:a16="http://schemas.microsoft.com/office/drawing/2014/main" id="{90AC8B8B-F209-42B5-A5A1-BAC176774911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8" name="Freeform 61">
                  <a:extLst>
                    <a:ext uri="{FF2B5EF4-FFF2-40B4-BE49-F238E27FC236}">
                      <a16:creationId xmlns:a16="http://schemas.microsoft.com/office/drawing/2014/main" id="{AFEE6515-CA08-4DD3-AA24-F240B14CB7F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9" name="Freeform 62">
                  <a:extLst>
                    <a:ext uri="{FF2B5EF4-FFF2-40B4-BE49-F238E27FC236}">
                      <a16:creationId xmlns:a16="http://schemas.microsoft.com/office/drawing/2014/main" id="{84E465AD-49F2-417A-8CB9-868EABC56D64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0" name="Freeform 63">
                  <a:extLst>
                    <a:ext uri="{FF2B5EF4-FFF2-40B4-BE49-F238E27FC236}">
                      <a16:creationId xmlns:a16="http://schemas.microsoft.com/office/drawing/2014/main" id="{ED711285-517A-47E2-986B-D34CF26DE534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1" name="Freeform 64">
                  <a:extLst>
                    <a:ext uri="{FF2B5EF4-FFF2-40B4-BE49-F238E27FC236}">
                      <a16:creationId xmlns:a16="http://schemas.microsoft.com/office/drawing/2014/main" id="{7AA94D49-2F82-4A89-AFE4-82FA88AB2F4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id="{72CC4A7F-C091-4AC8-86F4-82B775A06331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3" name="Freeform 66">
                  <a:extLst>
                    <a:ext uri="{FF2B5EF4-FFF2-40B4-BE49-F238E27FC236}">
                      <a16:creationId xmlns:a16="http://schemas.microsoft.com/office/drawing/2014/main" id="{27C4EB60-AD50-43EE-8E92-7A9FA69A7219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4" name="Freeform 67">
                  <a:extLst>
                    <a:ext uri="{FF2B5EF4-FFF2-40B4-BE49-F238E27FC236}">
                      <a16:creationId xmlns:a16="http://schemas.microsoft.com/office/drawing/2014/main" id="{F6212A2B-821D-4FA9-B2BB-2B287B2C49A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5" name="Freeform 68">
                  <a:extLst>
                    <a:ext uri="{FF2B5EF4-FFF2-40B4-BE49-F238E27FC236}">
                      <a16:creationId xmlns:a16="http://schemas.microsoft.com/office/drawing/2014/main" id="{8E4B7047-7A76-49A0-88D4-2CAF7D8C5F2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6" name="Freeform 69">
                  <a:extLst>
                    <a:ext uri="{FF2B5EF4-FFF2-40B4-BE49-F238E27FC236}">
                      <a16:creationId xmlns:a16="http://schemas.microsoft.com/office/drawing/2014/main" id="{4131A23A-7932-4BF7-92F4-62B6C107CE6B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7" name="Freeform 70">
                  <a:extLst>
                    <a:ext uri="{FF2B5EF4-FFF2-40B4-BE49-F238E27FC236}">
                      <a16:creationId xmlns:a16="http://schemas.microsoft.com/office/drawing/2014/main" id="{E12494F1-3375-44DD-9C29-BED241921D70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8" name="Freeform 71">
                  <a:extLst>
                    <a:ext uri="{FF2B5EF4-FFF2-40B4-BE49-F238E27FC236}">
                      <a16:creationId xmlns:a16="http://schemas.microsoft.com/office/drawing/2014/main" id="{9FB39C3D-7886-4FD6-BE4C-27EA2F2F1DF6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9" name="Freeform 72">
                  <a:extLst>
                    <a:ext uri="{FF2B5EF4-FFF2-40B4-BE49-F238E27FC236}">
                      <a16:creationId xmlns:a16="http://schemas.microsoft.com/office/drawing/2014/main" id="{86E6E586-F42D-4C73-9CBB-03658097A25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0" name="Freeform 73">
                  <a:extLst>
                    <a:ext uri="{FF2B5EF4-FFF2-40B4-BE49-F238E27FC236}">
                      <a16:creationId xmlns:a16="http://schemas.microsoft.com/office/drawing/2014/main" id="{13EE3B66-F362-4E25-83C8-23A75108B67D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1" name="Freeform 74">
                  <a:extLst>
                    <a:ext uri="{FF2B5EF4-FFF2-40B4-BE49-F238E27FC236}">
                      <a16:creationId xmlns:a16="http://schemas.microsoft.com/office/drawing/2014/main" id="{1E184FE9-8C89-4A93-A931-D3F8A4606ED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2" name="Freeform 75">
                  <a:extLst>
                    <a:ext uri="{FF2B5EF4-FFF2-40B4-BE49-F238E27FC236}">
                      <a16:creationId xmlns:a16="http://schemas.microsoft.com/office/drawing/2014/main" id="{664C3A9A-0B8C-4279-BB23-E7D101B9F7A9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3" name="Freeform 76">
                  <a:extLst>
                    <a:ext uri="{FF2B5EF4-FFF2-40B4-BE49-F238E27FC236}">
                      <a16:creationId xmlns:a16="http://schemas.microsoft.com/office/drawing/2014/main" id="{5C93BD2C-1919-4CF2-8338-2F0420DA1C9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4" name="Freeform 77">
                  <a:extLst>
                    <a:ext uri="{FF2B5EF4-FFF2-40B4-BE49-F238E27FC236}">
                      <a16:creationId xmlns:a16="http://schemas.microsoft.com/office/drawing/2014/main" id="{AB8C4CBD-77BC-49CA-9D6B-E6DAD86D4682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5" name="Freeform 78">
                  <a:extLst>
                    <a:ext uri="{FF2B5EF4-FFF2-40B4-BE49-F238E27FC236}">
                      <a16:creationId xmlns:a16="http://schemas.microsoft.com/office/drawing/2014/main" id="{27AE42BD-98AB-4D24-AA35-A0FEFC838E48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6" name="Freeform 79">
                  <a:extLst>
                    <a:ext uri="{FF2B5EF4-FFF2-40B4-BE49-F238E27FC236}">
                      <a16:creationId xmlns:a16="http://schemas.microsoft.com/office/drawing/2014/main" id="{A7490DF0-A5B7-4166-BFE3-3F6ED26F3AB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7" name="Freeform 80">
                  <a:extLst>
                    <a:ext uri="{FF2B5EF4-FFF2-40B4-BE49-F238E27FC236}">
                      <a16:creationId xmlns:a16="http://schemas.microsoft.com/office/drawing/2014/main" id="{5C300F4C-174A-4685-8081-21E1C649B77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8" name="Freeform 81">
                  <a:extLst>
                    <a:ext uri="{FF2B5EF4-FFF2-40B4-BE49-F238E27FC236}">
                      <a16:creationId xmlns:a16="http://schemas.microsoft.com/office/drawing/2014/main" id="{05CD3B65-6329-4BE7-B20B-951BCB397DB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9" name="Freeform 82">
                  <a:extLst>
                    <a:ext uri="{FF2B5EF4-FFF2-40B4-BE49-F238E27FC236}">
                      <a16:creationId xmlns:a16="http://schemas.microsoft.com/office/drawing/2014/main" id="{A52979EE-C015-4C6C-9BD7-46B36F6C8F5B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0" name="Freeform 83">
                  <a:extLst>
                    <a:ext uri="{FF2B5EF4-FFF2-40B4-BE49-F238E27FC236}">
                      <a16:creationId xmlns:a16="http://schemas.microsoft.com/office/drawing/2014/main" id="{D6DEC8AC-9991-4FB4-977B-0BFAC9AAFE2A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1" name="Freeform 84">
                  <a:extLst>
                    <a:ext uri="{FF2B5EF4-FFF2-40B4-BE49-F238E27FC236}">
                      <a16:creationId xmlns:a16="http://schemas.microsoft.com/office/drawing/2014/main" id="{17FB778A-4C98-479C-9EFC-8F2F1838167E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2" name="Freeform 85">
                  <a:extLst>
                    <a:ext uri="{FF2B5EF4-FFF2-40B4-BE49-F238E27FC236}">
                      <a16:creationId xmlns:a16="http://schemas.microsoft.com/office/drawing/2014/main" id="{330BEC31-0476-4E12-8F8F-423277A4209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3" name="Freeform 86">
                  <a:extLst>
                    <a:ext uri="{FF2B5EF4-FFF2-40B4-BE49-F238E27FC236}">
                      <a16:creationId xmlns:a16="http://schemas.microsoft.com/office/drawing/2014/main" id="{01E38696-6DA7-40A1-9DB6-9851FC7A3A08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4" name="Freeform 87">
                  <a:extLst>
                    <a:ext uri="{FF2B5EF4-FFF2-40B4-BE49-F238E27FC236}">
                      <a16:creationId xmlns:a16="http://schemas.microsoft.com/office/drawing/2014/main" id="{66D1D82B-BECF-40A7-BC56-4A01241E84F5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5" name="Freeform 88">
                  <a:extLst>
                    <a:ext uri="{FF2B5EF4-FFF2-40B4-BE49-F238E27FC236}">
                      <a16:creationId xmlns:a16="http://schemas.microsoft.com/office/drawing/2014/main" id="{694364E0-FEF2-4CFA-B4BA-011B93FED90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6" name="Freeform 89">
                  <a:extLst>
                    <a:ext uri="{FF2B5EF4-FFF2-40B4-BE49-F238E27FC236}">
                      <a16:creationId xmlns:a16="http://schemas.microsoft.com/office/drawing/2014/main" id="{2E085FC5-EEB3-4289-ADA4-7EC6BA502A90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7" name="Freeform 90">
                  <a:extLst>
                    <a:ext uri="{FF2B5EF4-FFF2-40B4-BE49-F238E27FC236}">
                      <a16:creationId xmlns:a16="http://schemas.microsoft.com/office/drawing/2014/main" id="{D08301CA-E976-418C-AB19-01D36A2E1D97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8" name="Freeform 91">
                  <a:extLst>
                    <a:ext uri="{FF2B5EF4-FFF2-40B4-BE49-F238E27FC236}">
                      <a16:creationId xmlns:a16="http://schemas.microsoft.com/office/drawing/2014/main" id="{7AD4FC00-59D8-4210-856B-1C07267B1F66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9" name="Freeform 92">
                  <a:extLst>
                    <a:ext uri="{FF2B5EF4-FFF2-40B4-BE49-F238E27FC236}">
                      <a16:creationId xmlns:a16="http://schemas.microsoft.com/office/drawing/2014/main" id="{A67D8390-7EFA-4392-9B1E-95EE4957D749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120" name="文本框 49">
              <a:extLst>
                <a:ext uri="{FF2B5EF4-FFF2-40B4-BE49-F238E27FC236}">
                  <a16:creationId xmlns:a16="http://schemas.microsoft.com/office/drawing/2014/main" id="{FF155A2C-BDA6-462B-ABBC-AE448B3691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5766" y="2411952"/>
              <a:ext cx="2046128" cy="523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vi-VN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Người viết có sự đồng tình ở một mức độ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394" name="组合 452">
            <a:extLst>
              <a:ext uri="{FF2B5EF4-FFF2-40B4-BE49-F238E27FC236}">
                <a16:creationId xmlns:a16="http://schemas.microsoft.com/office/drawing/2014/main" id="{1CC5315A-8666-4C7A-9C69-0A07748C31D1}"/>
              </a:ext>
            </a:extLst>
          </p:cNvPr>
          <p:cNvGrpSpPr/>
          <p:nvPr/>
        </p:nvGrpSpPr>
        <p:grpSpPr>
          <a:xfrm>
            <a:off x="4473460" y="2539340"/>
            <a:ext cx="3005355" cy="3217518"/>
            <a:chOff x="4427538" y="954088"/>
            <a:chExt cx="3333750" cy="3729038"/>
          </a:xfrm>
        </p:grpSpPr>
        <p:sp>
          <p:nvSpPr>
            <p:cNvPr id="395" name="Freeform 5">
              <a:extLst>
                <a:ext uri="{FF2B5EF4-FFF2-40B4-BE49-F238E27FC236}">
                  <a16:creationId xmlns:a16="http://schemas.microsoft.com/office/drawing/2014/main" id="{E79A76EF-2CD8-4188-91BF-4FF2970D5C54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6" name="Freeform 6">
              <a:extLst>
                <a:ext uri="{FF2B5EF4-FFF2-40B4-BE49-F238E27FC236}">
                  <a16:creationId xmlns:a16="http://schemas.microsoft.com/office/drawing/2014/main" id="{F0B1D970-C775-4683-80A1-E120537D68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7" name="Freeform 7">
              <a:extLst>
                <a:ext uri="{FF2B5EF4-FFF2-40B4-BE49-F238E27FC236}">
                  <a16:creationId xmlns:a16="http://schemas.microsoft.com/office/drawing/2014/main" id="{89D0A322-08DC-4EA1-8B58-2B5D238C9232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8" name="Freeform 8">
              <a:extLst>
                <a:ext uri="{FF2B5EF4-FFF2-40B4-BE49-F238E27FC236}">
                  <a16:creationId xmlns:a16="http://schemas.microsoft.com/office/drawing/2014/main" id="{4F626CD4-A78C-4E5E-BE38-CC27BE1D7C9A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9" name="Freeform 9">
              <a:extLst>
                <a:ext uri="{FF2B5EF4-FFF2-40B4-BE49-F238E27FC236}">
                  <a16:creationId xmlns:a16="http://schemas.microsoft.com/office/drawing/2014/main" id="{CA857226-FC1A-48A3-9161-051FCC1DCC14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0" name="Freeform 10">
              <a:extLst>
                <a:ext uri="{FF2B5EF4-FFF2-40B4-BE49-F238E27FC236}">
                  <a16:creationId xmlns:a16="http://schemas.microsoft.com/office/drawing/2014/main" id="{C8F89B50-1B88-45F2-B1AD-366CC34D1379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1" name="Freeform 11">
              <a:extLst>
                <a:ext uri="{FF2B5EF4-FFF2-40B4-BE49-F238E27FC236}">
                  <a16:creationId xmlns:a16="http://schemas.microsoft.com/office/drawing/2014/main" id="{A4B426C5-DE0B-43F9-AD47-C3F58716B471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2" name="Freeform 12">
              <a:extLst>
                <a:ext uri="{FF2B5EF4-FFF2-40B4-BE49-F238E27FC236}">
                  <a16:creationId xmlns:a16="http://schemas.microsoft.com/office/drawing/2014/main" id="{2257FCC4-602F-428F-989F-0A6FF3E19E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3" name="Freeform 13">
              <a:extLst>
                <a:ext uri="{FF2B5EF4-FFF2-40B4-BE49-F238E27FC236}">
                  <a16:creationId xmlns:a16="http://schemas.microsoft.com/office/drawing/2014/main" id="{B6528C68-3C3E-49C0-915F-7BB689F25B82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4" name="Freeform 14">
              <a:extLst>
                <a:ext uri="{FF2B5EF4-FFF2-40B4-BE49-F238E27FC236}">
                  <a16:creationId xmlns:a16="http://schemas.microsoft.com/office/drawing/2014/main" id="{5B342AE4-E0E2-4B38-B583-61542F6AD0AE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5" name="Freeform 15">
              <a:extLst>
                <a:ext uri="{FF2B5EF4-FFF2-40B4-BE49-F238E27FC236}">
                  <a16:creationId xmlns:a16="http://schemas.microsoft.com/office/drawing/2014/main" id="{46035631-53A1-4AFE-B6A2-D015DFFCA331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6" name="Freeform 16">
              <a:extLst>
                <a:ext uri="{FF2B5EF4-FFF2-40B4-BE49-F238E27FC236}">
                  <a16:creationId xmlns:a16="http://schemas.microsoft.com/office/drawing/2014/main" id="{796F8C6B-2A9D-4033-90F2-EE1C5DDC45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7" name="Freeform 17">
              <a:extLst>
                <a:ext uri="{FF2B5EF4-FFF2-40B4-BE49-F238E27FC236}">
                  <a16:creationId xmlns:a16="http://schemas.microsoft.com/office/drawing/2014/main" id="{848209AA-1776-40D3-AD06-46CF81312757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8" name="Freeform 18">
              <a:extLst>
                <a:ext uri="{FF2B5EF4-FFF2-40B4-BE49-F238E27FC236}">
                  <a16:creationId xmlns:a16="http://schemas.microsoft.com/office/drawing/2014/main" id="{41656028-BDE1-442A-ABC9-66A0A874DE0B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9" name="Freeform 19">
              <a:extLst>
                <a:ext uri="{FF2B5EF4-FFF2-40B4-BE49-F238E27FC236}">
                  <a16:creationId xmlns:a16="http://schemas.microsoft.com/office/drawing/2014/main" id="{85DDCF2F-4AC0-4DFC-9A00-A957E55C9576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0" name="Freeform 20">
              <a:extLst>
                <a:ext uri="{FF2B5EF4-FFF2-40B4-BE49-F238E27FC236}">
                  <a16:creationId xmlns:a16="http://schemas.microsoft.com/office/drawing/2014/main" id="{4E75387D-DAE6-4088-BD57-1E7C6DCD3DA4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1" name="Freeform 21">
              <a:extLst>
                <a:ext uri="{FF2B5EF4-FFF2-40B4-BE49-F238E27FC236}">
                  <a16:creationId xmlns:a16="http://schemas.microsoft.com/office/drawing/2014/main" id="{ABD5A0EF-58D0-4EF6-83C5-6E2A041A5D5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2" name="Freeform 22">
              <a:extLst>
                <a:ext uri="{FF2B5EF4-FFF2-40B4-BE49-F238E27FC236}">
                  <a16:creationId xmlns:a16="http://schemas.microsoft.com/office/drawing/2014/main" id="{56AEE24B-3C4E-48C3-A9FB-5545117D7E72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3" name="Freeform 23">
              <a:extLst>
                <a:ext uri="{FF2B5EF4-FFF2-40B4-BE49-F238E27FC236}">
                  <a16:creationId xmlns:a16="http://schemas.microsoft.com/office/drawing/2014/main" id="{156E13D7-2C18-4CAB-B5BD-79C3A1DE1123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4" name="Freeform 24">
              <a:extLst>
                <a:ext uri="{FF2B5EF4-FFF2-40B4-BE49-F238E27FC236}">
                  <a16:creationId xmlns:a16="http://schemas.microsoft.com/office/drawing/2014/main" id="{0922EF87-4A02-4F61-99D1-553DC7CFCDEE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5" name="Freeform 25">
              <a:extLst>
                <a:ext uri="{FF2B5EF4-FFF2-40B4-BE49-F238E27FC236}">
                  <a16:creationId xmlns:a16="http://schemas.microsoft.com/office/drawing/2014/main" id="{81B4E36B-4A37-4673-A8ED-74B792229C27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6" name="Freeform 26">
              <a:extLst>
                <a:ext uri="{FF2B5EF4-FFF2-40B4-BE49-F238E27FC236}">
                  <a16:creationId xmlns:a16="http://schemas.microsoft.com/office/drawing/2014/main" id="{1E0FDCD0-DA79-4286-8F15-8FB7239C800E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7" name="Freeform 27">
              <a:extLst>
                <a:ext uri="{FF2B5EF4-FFF2-40B4-BE49-F238E27FC236}">
                  <a16:creationId xmlns:a16="http://schemas.microsoft.com/office/drawing/2014/main" id="{634C9249-EC66-4D9E-AEF9-390D002D6F0F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8" name="Freeform 28">
              <a:extLst>
                <a:ext uri="{FF2B5EF4-FFF2-40B4-BE49-F238E27FC236}">
                  <a16:creationId xmlns:a16="http://schemas.microsoft.com/office/drawing/2014/main" id="{DB90FEEB-06F7-408D-8FFA-AB82E1F6215F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9" name="Freeform 29">
              <a:extLst>
                <a:ext uri="{FF2B5EF4-FFF2-40B4-BE49-F238E27FC236}">
                  <a16:creationId xmlns:a16="http://schemas.microsoft.com/office/drawing/2014/main" id="{5CCED121-00DE-4A17-86BC-73F827002D84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0" name="Freeform 30">
              <a:extLst>
                <a:ext uri="{FF2B5EF4-FFF2-40B4-BE49-F238E27FC236}">
                  <a16:creationId xmlns:a16="http://schemas.microsoft.com/office/drawing/2014/main" id="{331E2E25-DD7C-4CAE-A8A0-8A93DA2F5299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1" name="Freeform 31">
              <a:extLst>
                <a:ext uri="{FF2B5EF4-FFF2-40B4-BE49-F238E27FC236}">
                  <a16:creationId xmlns:a16="http://schemas.microsoft.com/office/drawing/2014/main" id="{B800B7D6-F948-4CB0-B654-6FC7E2297909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2" name="Freeform 32">
              <a:extLst>
                <a:ext uri="{FF2B5EF4-FFF2-40B4-BE49-F238E27FC236}">
                  <a16:creationId xmlns:a16="http://schemas.microsoft.com/office/drawing/2014/main" id="{FD195AFE-D9E2-40C6-B010-1A1E4F5906A8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3" name="Freeform 33">
              <a:extLst>
                <a:ext uri="{FF2B5EF4-FFF2-40B4-BE49-F238E27FC236}">
                  <a16:creationId xmlns:a16="http://schemas.microsoft.com/office/drawing/2014/main" id="{059F4D8C-58EF-4041-B59D-AD5955F0F845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4" name="Freeform 34">
              <a:extLst>
                <a:ext uri="{FF2B5EF4-FFF2-40B4-BE49-F238E27FC236}">
                  <a16:creationId xmlns:a16="http://schemas.microsoft.com/office/drawing/2014/main" id="{D485D28D-3EF0-4877-91DA-C7355BB45C2E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5" name="Freeform 35">
              <a:extLst>
                <a:ext uri="{FF2B5EF4-FFF2-40B4-BE49-F238E27FC236}">
                  <a16:creationId xmlns:a16="http://schemas.microsoft.com/office/drawing/2014/main" id="{B457AB6C-E8B4-46AE-88B6-DEAFD4E8BC8E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6" name="Freeform 36">
              <a:extLst>
                <a:ext uri="{FF2B5EF4-FFF2-40B4-BE49-F238E27FC236}">
                  <a16:creationId xmlns:a16="http://schemas.microsoft.com/office/drawing/2014/main" id="{0D65005D-EE0E-4AAE-95D8-7406DA8DB5B4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7" name="Freeform 37">
              <a:extLst>
                <a:ext uri="{FF2B5EF4-FFF2-40B4-BE49-F238E27FC236}">
                  <a16:creationId xmlns:a16="http://schemas.microsoft.com/office/drawing/2014/main" id="{02422BDB-6B6F-47ED-B4A8-4C0421EFD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8" name="Freeform 38">
              <a:extLst>
                <a:ext uri="{FF2B5EF4-FFF2-40B4-BE49-F238E27FC236}">
                  <a16:creationId xmlns:a16="http://schemas.microsoft.com/office/drawing/2014/main" id="{51567F7B-293F-4A8F-B979-68F20994C84F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9" name="Freeform 39">
              <a:extLst>
                <a:ext uri="{FF2B5EF4-FFF2-40B4-BE49-F238E27FC236}">
                  <a16:creationId xmlns:a16="http://schemas.microsoft.com/office/drawing/2014/main" id="{AD2C84D3-A787-4EC0-B601-4C6633C2F6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0" name="Freeform 40">
              <a:extLst>
                <a:ext uri="{FF2B5EF4-FFF2-40B4-BE49-F238E27FC236}">
                  <a16:creationId xmlns:a16="http://schemas.microsoft.com/office/drawing/2014/main" id="{8F6F4A9F-FA55-44E7-ABF8-038BACE4E67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1" name="Freeform 41">
              <a:extLst>
                <a:ext uri="{FF2B5EF4-FFF2-40B4-BE49-F238E27FC236}">
                  <a16:creationId xmlns:a16="http://schemas.microsoft.com/office/drawing/2014/main" id="{EB513C5F-FE2A-4ABB-B75D-1C68767347DA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2" name="Freeform 42">
              <a:extLst>
                <a:ext uri="{FF2B5EF4-FFF2-40B4-BE49-F238E27FC236}">
                  <a16:creationId xmlns:a16="http://schemas.microsoft.com/office/drawing/2014/main" id="{7917BDEE-763C-478E-B44C-3D5394FEFD16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3" name="Freeform 43">
              <a:extLst>
                <a:ext uri="{FF2B5EF4-FFF2-40B4-BE49-F238E27FC236}">
                  <a16:creationId xmlns:a16="http://schemas.microsoft.com/office/drawing/2014/main" id="{C830BC44-1EAE-407A-92DF-FB10D884DE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4" name="Freeform 44">
              <a:extLst>
                <a:ext uri="{FF2B5EF4-FFF2-40B4-BE49-F238E27FC236}">
                  <a16:creationId xmlns:a16="http://schemas.microsoft.com/office/drawing/2014/main" id="{D88B1D2F-F526-41C2-ACB6-D4B46074220A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5" name="Freeform 45">
              <a:extLst>
                <a:ext uri="{FF2B5EF4-FFF2-40B4-BE49-F238E27FC236}">
                  <a16:creationId xmlns:a16="http://schemas.microsoft.com/office/drawing/2014/main" id="{F9128FBA-668C-4634-AD5C-33E36CC407A8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6" name="Freeform 46">
              <a:extLst>
                <a:ext uri="{FF2B5EF4-FFF2-40B4-BE49-F238E27FC236}">
                  <a16:creationId xmlns:a16="http://schemas.microsoft.com/office/drawing/2014/main" id="{46500CDA-CF4A-4CF9-9C19-766DB26092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6801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id="{468826E0-7A31-44C3-B4BF-CB0C0E7DFDF2}"/>
              </a:ext>
            </a:extLst>
          </p:cNvPr>
          <p:cNvGrpSpPr/>
          <p:nvPr/>
        </p:nvGrpSpPr>
        <p:grpSpPr>
          <a:xfrm>
            <a:off x="1997646" y="1633156"/>
            <a:ext cx="2512855" cy="17906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6" name="文本框 41">
            <a:extLst>
              <a:ext uri="{FF2B5EF4-FFF2-40B4-BE49-F238E27FC236}">
                <a16:creationId xmlns:a16="http://schemas.microsoft.com/office/drawing/2014/main" id="{56100E42-1B9F-4C8D-B484-B237526F1280}"/>
              </a:ext>
            </a:extLst>
          </p:cNvPr>
          <p:cNvSpPr txBox="1"/>
          <p:nvPr/>
        </p:nvSpPr>
        <p:spPr>
          <a:xfrm>
            <a:off x="1103870" y="343335"/>
            <a:ext cx="10308397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vi-VN" altLang="zh-CN" sz="32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 viết đã đưa ra những dẫn chứng và lí lẽ để khẳng định</a:t>
            </a:r>
            <a:endParaRPr lang="en-US" altLang="zh-CN" sz="3200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636030" y="4693098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26" name="组合 2">
            <a:extLst>
              <a:ext uri="{FF2B5EF4-FFF2-40B4-BE49-F238E27FC236}">
                <a16:creationId xmlns:a16="http://schemas.microsoft.com/office/drawing/2014/main" id="{9C1DCEB9-0956-4876-8387-3186CD050357}"/>
              </a:ext>
            </a:extLst>
          </p:cNvPr>
          <p:cNvGrpSpPr/>
          <p:nvPr/>
        </p:nvGrpSpPr>
        <p:grpSpPr>
          <a:xfrm>
            <a:off x="548951" y="2125447"/>
            <a:ext cx="3685160" cy="2730533"/>
            <a:chOff x="1949253" y="1627716"/>
            <a:chExt cx="3271491" cy="2309600"/>
          </a:xfrm>
        </p:grpSpPr>
        <p:grpSp>
          <p:nvGrpSpPr>
            <p:cNvPr id="27" name="组合 135">
              <a:extLst>
                <a:ext uri="{FF2B5EF4-FFF2-40B4-BE49-F238E27FC236}">
                  <a16:creationId xmlns:a16="http://schemas.microsoft.com/office/drawing/2014/main" id="{1402207D-CBB7-427C-BF5A-10E4874000E2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701E2887-6ABA-48C5-BE20-199CEFE6512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FEC9D7C9-93D5-4739-AFFE-8040BA6CC217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281FD407-A2BD-466C-B194-8B144655D8D1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BEE6043B-26CB-4A02-A61F-D54DCA348DBD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id="{23FBEF70-9206-482A-834F-13124F07B0A6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id="{6B69A711-8366-4A40-B126-2B7D4B09CB0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449C6D7B-31B9-4A11-9433-50B7CE0F90DE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36" name="组合 143">
                <a:extLst>
                  <a:ext uri="{FF2B5EF4-FFF2-40B4-BE49-F238E27FC236}">
                    <a16:creationId xmlns:a16="http://schemas.microsoft.com/office/drawing/2014/main" id="{EE171D6A-3ACD-4978-9415-A984A59E947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7" name="Freeform 12">
                  <a:extLst>
                    <a:ext uri="{FF2B5EF4-FFF2-40B4-BE49-F238E27FC236}">
                      <a16:creationId xmlns:a16="http://schemas.microsoft.com/office/drawing/2014/main" id="{E015D9C1-A573-4E07-B619-F8F9CDD2D7E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" name="Freeform 13">
                  <a:extLst>
                    <a:ext uri="{FF2B5EF4-FFF2-40B4-BE49-F238E27FC236}">
                      <a16:creationId xmlns:a16="http://schemas.microsoft.com/office/drawing/2014/main" id="{7C07ABB5-BA6E-4F7D-902B-CD32DDB41B56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" name="Freeform 14">
                  <a:extLst>
                    <a:ext uri="{FF2B5EF4-FFF2-40B4-BE49-F238E27FC236}">
                      <a16:creationId xmlns:a16="http://schemas.microsoft.com/office/drawing/2014/main" id="{44AAD421-E009-4F6A-AD56-381D1DE3145B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0" name="Freeform 15">
                  <a:extLst>
                    <a:ext uri="{FF2B5EF4-FFF2-40B4-BE49-F238E27FC236}">
                      <a16:creationId xmlns:a16="http://schemas.microsoft.com/office/drawing/2014/main" id="{9AA74B08-8CB5-4728-9BA0-48BEC60983B1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1" name="Freeform 16">
                  <a:extLst>
                    <a:ext uri="{FF2B5EF4-FFF2-40B4-BE49-F238E27FC236}">
                      <a16:creationId xmlns:a16="http://schemas.microsoft.com/office/drawing/2014/main" id="{0E1B772E-09AB-479A-90B6-786FE0E9C50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2" name="Freeform 17">
                  <a:extLst>
                    <a:ext uri="{FF2B5EF4-FFF2-40B4-BE49-F238E27FC236}">
                      <a16:creationId xmlns:a16="http://schemas.microsoft.com/office/drawing/2014/main" id="{BD4D0207-0475-4316-A452-0D5A326A1DCA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3" name="Freeform 18">
                  <a:extLst>
                    <a:ext uri="{FF2B5EF4-FFF2-40B4-BE49-F238E27FC236}">
                      <a16:creationId xmlns:a16="http://schemas.microsoft.com/office/drawing/2014/main" id="{48834AB3-5E24-49A5-8A8C-AE7180BA2D27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4" name="Freeform 19">
                  <a:extLst>
                    <a:ext uri="{FF2B5EF4-FFF2-40B4-BE49-F238E27FC236}">
                      <a16:creationId xmlns:a16="http://schemas.microsoft.com/office/drawing/2014/main" id="{0770A82D-6F9B-4A7A-97E3-D945D75215C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id="{3099E63C-2A25-47C4-BA51-88F2633CAAE3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" name="Freeform 21">
                  <a:extLst>
                    <a:ext uri="{FF2B5EF4-FFF2-40B4-BE49-F238E27FC236}">
                      <a16:creationId xmlns:a16="http://schemas.microsoft.com/office/drawing/2014/main" id="{0590627B-1471-484E-8B06-F8AE402C946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" name="Freeform 22">
                  <a:extLst>
                    <a:ext uri="{FF2B5EF4-FFF2-40B4-BE49-F238E27FC236}">
                      <a16:creationId xmlns:a16="http://schemas.microsoft.com/office/drawing/2014/main" id="{1DFDADF5-D0AA-4367-8AFB-4A8DDA3A78E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" name="Freeform 23">
                  <a:extLst>
                    <a:ext uri="{FF2B5EF4-FFF2-40B4-BE49-F238E27FC236}">
                      <a16:creationId xmlns:a16="http://schemas.microsoft.com/office/drawing/2014/main" id="{E20125AD-5077-4C4C-98B3-47A40958016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" name="Freeform 24">
                  <a:extLst>
                    <a:ext uri="{FF2B5EF4-FFF2-40B4-BE49-F238E27FC236}">
                      <a16:creationId xmlns:a16="http://schemas.microsoft.com/office/drawing/2014/main" id="{D88DC943-DD10-4969-A9C0-C71A8BBCFA16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" name="Freeform 25">
                  <a:extLst>
                    <a:ext uri="{FF2B5EF4-FFF2-40B4-BE49-F238E27FC236}">
                      <a16:creationId xmlns:a16="http://schemas.microsoft.com/office/drawing/2014/main" id="{0A2B48AC-0E32-46F3-A039-0F1C3FFE04BE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" name="Freeform 26">
                  <a:extLst>
                    <a:ext uri="{FF2B5EF4-FFF2-40B4-BE49-F238E27FC236}">
                      <a16:creationId xmlns:a16="http://schemas.microsoft.com/office/drawing/2014/main" id="{35229857-2090-4812-9F3D-E418AB82DF6A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" name="Freeform 27">
                  <a:extLst>
                    <a:ext uri="{FF2B5EF4-FFF2-40B4-BE49-F238E27FC236}">
                      <a16:creationId xmlns:a16="http://schemas.microsoft.com/office/drawing/2014/main" id="{E54BB5CE-5791-49E7-A07D-DB26C45173C9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3" name="Freeform 28">
                  <a:extLst>
                    <a:ext uri="{FF2B5EF4-FFF2-40B4-BE49-F238E27FC236}">
                      <a16:creationId xmlns:a16="http://schemas.microsoft.com/office/drawing/2014/main" id="{F277204C-B5F8-470B-A492-CE8AC03F1EC5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4" name="Freeform 29">
                  <a:extLst>
                    <a:ext uri="{FF2B5EF4-FFF2-40B4-BE49-F238E27FC236}">
                      <a16:creationId xmlns:a16="http://schemas.microsoft.com/office/drawing/2014/main" id="{5928E602-5813-4F8E-A664-109FEB1436FD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5" name="Freeform 30">
                  <a:extLst>
                    <a:ext uri="{FF2B5EF4-FFF2-40B4-BE49-F238E27FC236}">
                      <a16:creationId xmlns:a16="http://schemas.microsoft.com/office/drawing/2014/main" id="{4C173127-D346-4DF7-8A5E-4C211C694362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6" name="Freeform 31">
                  <a:extLst>
                    <a:ext uri="{FF2B5EF4-FFF2-40B4-BE49-F238E27FC236}">
                      <a16:creationId xmlns:a16="http://schemas.microsoft.com/office/drawing/2014/main" id="{75733073-D4F7-42DC-9E83-4F7A36786E6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7" name="Freeform 32">
                  <a:extLst>
                    <a:ext uri="{FF2B5EF4-FFF2-40B4-BE49-F238E27FC236}">
                      <a16:creationId xmlns:a16="http://schemas.microsoft.com/office/drawing/2014/main" id="{FF42CD20-5BEC-4D54-A36C-A6432F483895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8" name="Freeform 33">
                  <a:extLst>
                    <a:ext uri="{FF2B5EF4-FFF2-40B4-BE49-F238E27FC236}">
                      <a16:creationId xmlns:a16="http://schemas.microsoft.com/office/drawing/2014/main" id="{9EAD28BE-35E7-4344-B647-DB40F303FFA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9" name="Freeform 34">
                  <a:extLst>
                    <a:ext uri="{FF2B5EF4-FFF2-40B4-BE49-F238E27FC236}">
                      <a16:creationId xmlns:a16="http://schemas.microsoft.com/office/drawing/2014/main" id="{9711B4D5-3997-4B99-8D48-B923E531E3B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0" name="Freeform 35">
                  <a:extLst>
                    <a:ext uri="{FF2B5EF4-FFF2-40B4-BE49-F238E27FC236}">
                      <a16:creationId xmlns:a16="http://schemas.microsoft.com/office/drawing/2014/main" id="{F9BE8954-CB1D-4C11-9495-096C154028B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1" name="Freeform 36">
                  <a:extLst>
                    <a:ext uri="{FF2B5EF4-FFF2-40B4-BE49-F238E27FC236}">
                      <a16:creationId xmlns:a16="http://schemas.microsoft.com/office/drawing/2014/main" id="{8F2ECA86-31D8-4CE9-9FD2-9888148E6A3E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2" name="Freeform 37">
                  <a:extLst>
                    <a:ext uri="{FF2B5EF4-FFF2-40B4-BE49-F238E27FC236}">
                      <a16:creationId xmlns:a16="http://schemas.microsoft.com/office/drawing/2014/main" id="{EF6FBDA4-50E8-42CA-967E-07746015AE22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3" name="Freeform 38">
                  <a:extLst>
                    <a:ext uri="{FF2B5EF4-FFF2-40B4-BE49-F238E27FC236}">
                      <a16:creationId xmlns:a16="http://schemas.microsoft.com/office/drawing/2014/main" id="{E788B09E-8EED-4546-8DFE-27080633707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4" name="Freeform 39">
                  <a:extLst>
                    <a:ext uri="{FF2B5EF4-FFF2-40B4-BE49-F238E27FC236}">
                      <a16:creationId xmlns:a16="http://schemas.microsoft.com/office/drawing/2014/main" id="{E0F306DA-482F-41EC-AC53-ECEA31E2F8EA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5" name="Freeform 40">
                  <a:extLst>
                    <a:ext uri="{FF2B5EF4-FFF2-40B4-BE49-F238E27FC236}">
                      <a16:creationId xmlns:a16="http://schemas.microsoft.com/office/drawing/2014/main" id="{F9019F41-AA79-450E-AC9C-AB827DFF75FF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6" name="Freeform 41">
                  <a:extLst>
                    <a:ext uri="{FF2B5EF4-FFF2-40B4-BE49-F238E27FC236}">
                      <a16:creationId xmlns:a16="http://schemas.microsoft.com/office/drawing/2014/main" id="{625F3391-9DA9-41E6-B0D7-FD43E352D4E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7" name="Freeform 42">
                  <a:extLst>
                    <a:ext uri="{FF2B5EF4-FFF2-40B4-BE49-F238E27FC236}">
                      <a16:creationId xmlns:a16="http://schemas.microsoft.com/office/drawing/2014/main" id="{3E12A41F-9891-4277-B659-FF45D196EAB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8" name="Freeform 43">
                  <a:extLst>
                    <a:ext uri="{FF2B5EF4-FFF2-40B4-BE49-F238E27FC236}">
                      <a16:creationId xmlns:a16="http://schemas.microsoft.com/office/drawing/2014/main" id="{FD8A6B80-FA46-42D6-A716-CDAE76BA4CD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9" name="Freeform 44">
                  <a:extLst>
                    <a:ext uri="{FF2B5EF4-FFF2-40B4-BE49-F238E27FC236}">
                      <a16:creationId xmlns:a16="http://schemas.microsoft.com/office/drawing/2014/main" id="{21F30691-6933-4867-8106-7E6980A66413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0" name="Freeform 45">
                  <a:extLst>
                    <a:ext uri="{FF2B5EF4-FFF2-40B4-BE49-F238E27FC236}">
                      <a16:creationId xmlns:a16="http://schemas.microsoft.com/office/drawing/2014/main" id="{84AFA11C-6335-457E-BEC4-677763336638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1" name="Freeform 46">
                  <a:extLst>
                    <a:ext uri="{FF2B5EF4-FFF2-40B4-BE49-F238E27FC236}">
                      <a16:creationId xmlns:a16="http://schemas.microsoft.com/office/drawing/2014/main" id="{B03A00FE-B39F-43FE-8E05-DF90D97257CF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2" name="Freeform 47">
                  <a:extLst>
                    <a:ext uri="{FF2B5EF4-FFF2-40B4-BE49-F238E27FC236}">
                      <a16:creationId xmlns:a16="http://schemas.microsoft.com/office/drawing/2014/main" id="{EF4CFE13-535A-44CE-88FC-19F5A7491C77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3" name="Freeform 48">
                  <a:extLst>
                    <a:ext uri="{FF2B5EF4-FFF2-40B4-BE49-F238E27FC236}">
                      <a16:creationId xmlns:a16="http://schemas.microsoft.com/office/drawing/2014/main" id="{031AC784-A262-48A8-ACE9-77E8E2D8D38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4" name="Freeform 49">
                  <a:extLst>
                    <a:ext uri="{FF2B5EF4-FFF2-40B4-BE49-F238E27FC236}">
                      <a16:creationId xmlns:a16="http://schemas.microsoft.com/office/drawing/2014/main" id="{8C8A3B5C-4EF0-4EC9-8521-7B1FCCD78B75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5" name="Freeform 50">
                  <a:extLst>
                    <a:ext uri="{FF2B5EF4-FFF2-40B4-BE49-F238E27FC236}">
                      <a16:creationId xmlns:a16="http://schemas.microsoft.com/office/drawing/2014/main" id="{26E05434-E6DA-4B13-BCF3-DC5AB3FA52A8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6" name="Freeform 51">
                  <a:extLst>
                    <a:ext uri="{FF2B5EF4-FFF2-40B4-BE49-F238E27FC236}">
                      <a16:creationId xmlns:a16="http://schemas.microsoft.com/office/drawing/2014/main" id="{45CDB74D-A396-4F48-ACFD-4E80D575D1B3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7" name="Freeform 52">
                  <a:extLst>
                    <a:ext uri="{FF2B5EF4-FFF2-40B4-BE49-F238E27FC236}">
                      <a16:creationId xmlns:a16="http://schemas.microsoft.com/office/drawing/2014/main" id="{4659356A-B39A-4FAC-A59F-3A26FDC2F16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8" name="Freeform 53">
                  <a:extLst>
                    <a:ext uri="{FF2B5EF4-FFF2-40B4-BE49-F238E27FC236}">
                      <a16:creationId xmlns:a16="http://schemas.microsoft.com/office/drawing/2014/main" id="{F48D0C0B-F4BF-4019-8847-ECC9AFFF8A17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9" name="Freeform 54">
                  <a:extLst>
                    <a:ext uri="{FF2B5EF4-FFF2-40B4-BE49-F238E27FC236}">
                      <a16:creationId xmlns:a16="http://schemas.microsoft.com/office/drawing/2014/main" id="{59767D5B-32F8-4FBF-9CD7-83B218A036F1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0" name="Freeform 55">
                  <a:extLst>
                    <a:ext uri="{FF2B5EF4-FFF2-40B4-BE49-F238E27FC236}">
                      <a16:creationId xmlns:a16="http://schemas.microsoft.com/office/drawing/2014/main" id="{5B35165E-E984-47BD-BF06-F8B0318BA62E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1" name="Freeform 56">
                  <a:extLst>
                    <a:ext uri="{FF2B5EF4-FFF2-40B4-BE49-F238E27FC236}">
                      <a16:creationId xmlns:a16="http://schemas.microsoft.com/office/drawing/2014/main" id="{370AB6F0-8D5C-4953-A7A4-CC8CBD552BD0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2" name="Freeform 57">
                  <a:extLst>
                    <a:ext uri="{FF2B5EF4-FFF2-40B4-BE49-F238E27FC236}">
                      <a16:creationId xmlns:a16="http://schemas.microsoft.com/office/drawing/2014/main" id="{C6A30B16-EBCF-4FA3-B34B-2393C74F7189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3" name="Freeform 58">
                  <a:extLst>
                    <a:ext uri="{FF2B5EF4-FFF2-40B4-BE49-F238E27FC236}">
                      <a16:creationId xmlns:a16="http://schemas.microsoft.com/office/drawing/2014/main" id="{6C655FF5-9E07-4B98-85AA-856BBBA2504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4" name="Freeform 59">
                  <a:extLst>
                    <a:ext uri="{FF2B5EF4-FFF2-40B4-BE49-F238E27FC236}">
                      <a16:creationId xmlns:a16="http://schemas.microsoft.com/office/drawing/2014/main" id="{7D2ADCC3-0D5F-4975-84F0-73F917F3DDCB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5" name="Freeform 60">
                  <a:extLst>
                    <a:ext uri="{FF2B5EF4-FFF2-40B4-BE49-F238E27FC236}">
                      <a16:creationId xmlns:a16="http://schemas.microsoft.com/office/drawing/2014/main" id="{D00201DB-CD9D-4006-BE16-557729C39015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6" name="Freeform 61">
                  <a:extLst>
                    <a:ext uri="{FF2B5EF4-FFF2-40B4-BE49-F238E27FC236}">
                      <a16:creationId xmlns:a16="http://schemas.microsoft.com/office/drawing/2014/main" id="{87DCB535-D733-4AC2-8297-C1155E86D07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7" name="Freeform 62">
                  <a:extLst>
                    <a:ext uri="{FF2B5EF4-FFF2-40B4-BE49-F238E27FC236}">
                      <a16:creationId xmlns:a16="http://schemas.microsoft.com/office/drawing/2014/main" id="{6FFC27E7-AA98-467B-995B-2D8008AB1C3B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8" name="Freeform 63">
                  <a:extLst>
                    <a:ext uri="{FF2B5EF4-FFF2-40B4-BE49-F238E27FC236}">
                      <a16:creationId xmlns:a16="http://schemas.microsoft.com/office/drawing/2014/main" id="{C73E76C2-A3CA-44D2-A491-D5D8489F2CE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9" name="Freeform 64">
                  <a:extLst>
                    <a:ext uri="{FF2B5EF4-FFF2-40B4-BE49-F238E27FC236}">
                      <a16:creationId xmlns:a16="http://schemas.microsoft.com/office/drawing/2014/main" id="{C1E92A81-0537-4950-A01D-3E678BBCEE5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0" name="Freeform 65">
                  <a:extLst>
                    <a:ext uri="{FF2B5EF4-FFF2-40B4-BE49-F238E27FC236}">
                      <a16:creationId xmlns:a16="http://schemas.microsoft.com/office/drawing/2014/main" id="{7F0ECE0B-FC3C-4177-9475-C57F5BBA056E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1" name="Freeform 66">
                  <a:extLst>
                    <a:ext uri="{FF2B5EF4-FFF2-40B4-BE49-F238E27FC236}">
                      <a16:creationId xmlns:a16="http://schemas.microsoft.com/office/drawing/2014/main" id="{31B7DC14-8E39-4838-809D-6EDCA7EC2A7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2" name="Freeform 67">
                  <a:extLst>
                    <a:ext uri="{FF2B5EF4-FFF2-40B4-BE49-F238E27FC236}">
                      <a16:creationId xmlns:a16="http://schemas.microsoft.com/office/drawing/2014/main" id="{88EC3E88-0DC8-47F7-9ECC-D664E9F1F4AB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3" name="Freeform 68">
                  <a:extLst>
                    <a:ext uri="{FF2B5EF4-FFF2-40B4-BE49-F238E27FC236}">
                      <a16:creationId xmlns:a16="http://schemas.microsoft.com/office/drawing/2014/main" id="{727FE61F-1EF3-4CFF-950E-138EBA1F8DD2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4" name="Freeform 69">
                  <a:extLst>
                    <a:ext uri="{FF2B5EF4-FFF2-40B4-BE49-F238E27FC236}">
                      <a16:creationId xmlns:a16="http://schemas.microsoft.com/office/drawing/2014/main" id="{0CC78F17-B147-48D5-ADE2-2AAB21B6688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5" name="Freeform 70">
                  <a:extLst>
                    <a:ext uri="{FF2B5EF4-FFF2-40B4-BE49-F238E27FC236}">
                      <a16:creationId xmlns:a16="http://schemas.microsoft.com/office/drawing/2014/main" id="{092C0303-A9CA-4A61-9DF4-2D557394D2DF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6" name="Freeform 71">
                  <a:extLst>
                    <a:ext uri="{FF2B5EF4-FFF2-40B4-BE49-F238E27FC236}">
                      <a16:creationId xmlns:a16="http://schemas.microsoft.com/office/drawing/2014/main" id="{E2E3840E-B749-4F33-9B8F-DAB926778159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7" name="Freeform 72">
                  <a:extLst>
                    <a:ext uri="{FF2B5EF4-FFF2-40B4-BE49-F238E27FC236}">
                      <a16:creationId xmlns:a16="http://schemas.microsoft.com/office/drawing/2014/main" id="{6D33B346-6B13-49B8-ADDA-31C2BC1A2388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8" name="Freeform 73">
                  <a:extLst>
                    <a:ext uri="{FF2B5EF4-FFF2-40B4-BE49-F238E27FC236}">
                      <a16:creationId xmlns:a16="http://schemas.microsoft.com/office/drawing/2014/main" id="{0FCB5350-3E26-4F8F-822B-C058391A60CB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9" name="Freeform 74">
                  <a:extLst>
                    <a:ext uri="{FF2B5EF4-FFF2-40B4-BE49-F238E27FC236}">
                      <a16:creationId xmlns:a16="http://schemas.microsoft.com/office/drawing/2014/main" id="{33B22136-E893-448D-A4F1-228546CD65F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0" name="Freeform 75">
                  <a:extLst>
                    <a:ext uri="{FF2B5EF4-FFF2-40B4-BE49-F238E27FC236}">
                      <a16:creationId xmlns:a16="http://schemas.microsoft.com/office/drawing/2014/main" id="{D909AA22-AD8D-47E6-8FCF-64C26CB58D2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1" name="Freeform 76">
                  <a:extLst>
                    <a:ext uri="{FF2B5EF4-FFF2-40B4-BE49-F238E27FC236}">
                      <a16:creationId xmlns:a16="http://schemas.microsoft.com/office/drawing/2014/main" id="{9C7E1E9C-3B65-4066-802F-6F955D7C7E6C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2" name="Freeform 77">
                  <a:extLst>
                    <a:ext uri="{FF2B5EF4-FFF2-40B4-BE49-F238E27FC236}">
                      <a16:creationId xmlns:a16="http://schemas.microsoft.com/office/drawing/2014/main" id="{1317837A-0F99-4001-B1AC-5419250C6DF8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3" name="Freeform 78">
                  <a:extLst>
                    <a:ext uri="{FF2B5EF4-FFF2-40B4-BE49-F238E27FC236}">
                      <a16:creationId xmlns:a16="http://schemas.microsoft.com/office/drawing/2014/main" id="{A418E24D-F8DE-44FC-8D94-91D3EB1DCFA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4" name="Freeform 79">
                  <a:extLst>
                    <a:ext uri="{FF2B5EF4-FFF2-40B4-BE49-F238E27FC236}">
                      <a16:creationId xmlns:a16="http://schemas.microsoft.com/office/drawing/2014/main" id="{08CC5617-2940-4195-9B1A-7E16960335A8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5" name="Freeform 80">
                  <a:extLst>
                    <a:ext uri="{FF2B5EF4-FFF2-40B4-BE49-F238E27FC236}">
                      <a16:creationId xmlns:a16="http://schemas.microsoft.com/office/drawing/2014/main" id="{DBB2C5BA-07CF-4786-9AE7-3D303CDD6CB2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6" name="Freeform 81">
                  <a:extLst>
                    <a:ext uri="{FF2B5EF4-FFF2-40B4-BE49-F238E27FC236}">
                      <a16:creationId xmlns:a16="http://schemas.microsoft.com/office/drawing/2014/main" id="{6F1FB5D3-9525-4605-A64A-77CC4255E1D8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7" name="Freeform 82">
                  <a:extLst>
                    <a:ext uri="{FF2B5EF4-FFF2-40B4-BE49-F238E27FC236}">
                      <a16:creationId xmlns:a16="http://schemas.microsoft.com/office/drawing/2014/main" id="{025C32E8-9426-4A96-8BFB-A970BF38B61E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8" name="Freeform 83">
                  <a:extLst>
                    <a:ext uri="{FF2B5EF4-FFF2-40B4-BE49-F238E27FC236}">
                      <a16:creationId xmlns:a16="http://schemas.microsoft.com/office/drawing/2014/main" id="{10D58B64-B393-46DF-9CBC-27908868F37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9" name="Freeform 84">
                  <a:extLst>
                    <a:ext uri="{FF2B5EF4-FFF2-40B4-BE49-F238E27FC236}">
                      <a16:creationId xmlns:a16="http://schemas.microsoft.com/office/drawing/2014/main" id="{69E6EE21-34C1-4A7B-857B-B6EF1B5D61E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0" name="Freeform 85">
                  <a:extLst>
                    <a:ext uri="{FF2B5EF4-FFF2-40B4-BE49-F238E27FC236}">
                      <a16:creationId xmlns:a16="http://schemas.microsoft.com/office/drawing/2014/main" id="{E67F3BEB-A6BA-4A1A-B0C2-F537BD189CC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1" name="Freeform 86">
                  <a:extLst>
                    <a:ext uri="{FF2B5EF4-FFF2-40B4-BE49-F238E27FC236}">
                      <a16:creationId xmlns:a16="http://schemas.microsoft.com/office/drawing/2014/main" id="{3CC4357A-9137-490E-A509-E2EFBFAF906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2" name="Freeform 87">
                  <a:extLst>
                    <a:ext uri="{FF2B5EF4-FFF2-40B4-BE49-F238E27FC236}">
                      <a16:creationId xmlns:a16="http://schemas.microsoft.com/office/drawing/2014/main" id="{58A21A22-0D62-4E6B-9EE8-83BFF2A10556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3" name="Freeform 88">
                  <a:extLst>
                    <a:ext uri="{FF2B5EF4-FFF2-40B4-BE49-F238E27FC236}">
                      <a16:creationId xmlns:a16="http://schemas.microsoft.com/office/drawing/2014/main" id="{0F7E0899-EA21-44AF-AA29-A27137A5C749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4" name="Freeform 89">
                  <a:extLst>
                    <a:ext uri="{FF2B5EF4-FFF2-40B4-BE49-F238E27FC236}">
                      <a16:creationId xmlns:a16="http://schemas.microsoft.com/office/drawing/2014/main" id="{39842D9D-13CA-4F31-A223-2E64F48399C4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5" name="Freeform 90">
                  <a:extLst>
                    <a:ext uri="{FF2B5EF4-FFF2-40B4-BE49-F238E27FC236}">
                      <a16:creationId xmlns:a16="http://schemas.microsoft.com/office/drawing/2014/main" id="{38751A6F-21CA-4ADD-87BE-A54C6B2C3735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6" name="Freeform 91">
                  <a:extLst>
                    <a:ext uri="{FF2B5EF4-FFF2-40B4-BE49-F238E27FC236}">
                      <a16:creationId xmlns:a16="http://schemas.microsoft.com/office/drawing/2014/main" id="{904119BD-1E4B-4A66-B1C6-3816BB68300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7" name="Freeform 92">
                  <a:extLst>
                    <a:ext uri="{FF2B5EF4-FFF2-40B4-BE49-F238E27FC236}">
                      <a16:creationId xmlns:a16="http://schemas.microsoft.com/office/drawing/2014/main" id="{DAB246D2-320B-477F-96F2-C12020B397FB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28" name="文本框 49">
              <a:extLst>
                <a:ext uri="{FF2B5EF4-FFF2-40B4-BE49-F238E27FC236}">
                  <a16:creationId xmlns:a16="http://schemas.microsoft.com/office/drawing/2014/main" id="{E9CF78FE-9F32-4956-898B-87BC32082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8355" y="2298907"/>
              <a:ext cx="2563249" cy="640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vi-VN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 đồng, gần gũi với mọi người.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8" name="组合 3">
            <a:extLst>
              <a:ext uri="{FF2B5EF4-FFF2-40B4-BE49-F238E27FC236}">
                <a16:creationId xmlns:a16="http://schemas.microsoft.com/office/drawing/2014/main" id="{5870B94D-5D36-4D10-8A3B-7BF49A7DBFA4}"/>
              </a:ext>
            </a:extLst>
          </p:cNvPr>
          <p:cNvGrpSpPr/>
          <p:nvPr/>
        </p:nvGrpSpPr>
        <p:grpSpPr>
          <a:xfrm>
            <a:off x="7279926" y="1386767"/>
            <a:ext cx="3975585" cy="2861621"/>
            <a:chOff x="7522624" y="1711467"/>
            <a:chExt cx="2698523" cy="1980244"/>
          </a:xfrm>
        </p:grpSpPr>
        <p:grpSp>
          <p:nvGrpSpPr>
            <p:cNvPr id="119" name="组合 225">
              <a:extLst>
                <a:ext uri="{FF2B5EF4-FFF2-40B4-BE49-F238E27FC236}">
                  <a16:creationId xmlns:a16="http://schemas.microsoft.com/office/drawing/2014/main" id="{3841CF2F-5722-4672-BAC7-2BDF3E9207CF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21" name="Freeform 5">
                <a:extLst>
                  <a:ext uri="{FF2B5EF4-FFF2-40B4-BE49-F238E27FC236}">
                    <a16:creationId xmlns:a16="http://schemas.microsoft.com/office/drawing/2014/main" id="{A425AEA3-FB98-4A22-81ED-49B1CD246527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2" name="Freeform 6">
                <a:extLst>
                  <a:ext uri="{FF2B5EF4-FFF2-40B4-BE49-F238E27FC236}">
                    <a16:creationId xmlns:a16="http://schemas.microsoft.com/office/drawing/2014/main" id="{8CE79A64-3ED4-4825-BBE6-617ABE6A10FF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3" name="Freeform 7">
                <a:extLst>
                  <a:ext uri="{FF2B5EF4-FFF2-40B4-BE49-F238E27FC236}">
                    <a16:creationId xmlns:a16="http://schemas.microsoft.com/office/drawing/2014/main" id="{2C7172BC-A7F5-4308-8D72-13DCBEBB2E2D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4" name="Freeform 8">
                <a:extLst>
                  <a:ext uri="{FF2B5EF4-FFF2-40B4-BE49-F238E27FC236}">
                    <a16:creationId xmlns:a16="http://schemas.microsoft.com/office/drawing/2014/main" id="{F034F6EF-1456-4A2E-AC0F-56A06297D50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5" name="Freeform 9">
                <a:extLst>
                  <a:ext uri="{FF2B5EF4-FFF2-40B4-BE49-F238E27FC236}">
                    <a16:creationId xmlns:a16="http://schemas.microsoft.com/office/drawing/2014/main" id="{4A750B0B-CED0-4D12-8B70-C3C1BB56A8EC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6" name="Freeform 10">
                <a:extLst>
                  <a:ext uri="{FF2B5EF4-FFF2-40B4-BE49-F238E27FC236}">
                    <a16:creationId xmlns:a16="http://schemas.microsoft.com/office/drawing/2014/main" id="{D96CC480-C800-45CD-880F-75421D128FFC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7" name="Freeform 11">
                <a:extLst>
                  <a:ext uri="{FF2B5EF4-FFF2-40B4-BE49-F238E27FC236}">
                    <a16:creationId xmlns:a16="http://schemas.microsoft.com/office/drawing/2014/main" id="{4D32D243-A0F4-43C2-91A2-1C0069A2835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128" name="组合 233">
                <a:extLst>
                  <a:ext uri="{FF2B5EF4-FFF2-40B4-BE49-F238E27FC236}">
                    <a16:creationId xmlns:a16="http://schemas.microsoft.com/office/drawing/2014/main" id="{20F128F9-080E-4248-B04E-42F0242F46E7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29" name="Freeform 12">
                  <a:extLst>
                    <a:ext uri="{FF2B5EF4-FFF2-40B4-BE49-F238E27FC236}">
                      <a16:creationId xmlns:a16="http://schemas.microsoft.com/office/drawing/2014/main" id="{E5D21414-9F55-41CE-8529-04C982F027B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0" name="Freeform 13">
                  <a:extLst>
                    <a:ext uri="{FF2B5EF4-FFF2-40B4-BE49-F238E27FC236}">
                      <a16:creationId xmlns:a16="http://schemas.microsoft.com/office/drawing/2014/main" id="{CEC948D7-FBC4-4D52-8BD6-108E6F0F5D1C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1" name="Freeform 14">
                  <a:extLst>
                    <a:ext uri="{FF2B5EF4-FFF2-40B4-BE49-F238E27FC236}">
                      <a16:creationId xmlns:a16="http://schemas.microsoft.com/office/drawing/2014/main" id="{EEDDC0D4-4E58-44E4-BD59-4B8C43EB824E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2" name="Freeform 15">
                  <a:extLst>
                    <a:ext uri="{FF2B5EF4-FFF2-40B4-BE49-F238E27FC236}">
                      <a16:creationId xmlns:a16="http://schemas.microsoft.com/office/drawing/2014/main" id="{E12FB58C-05FF-4A42-9A6A-280B2C31BFF8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3" name="Freeform 16">
                  <a:extLst>
                    <a:ext uri="{FF2B5EF4-FFF2-40B4-BE49-F238E27FC236}">
                      <a16:creationId xmlns:a16="http://schemas.microsoft.com/office/drawing/2014/main" id="{F4354F25-5071-42D4-B5A0-1009E48B5AC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4" name="Freeform 17">
                  <a:extLst>
                    <a:ext uri="{FF2B5EF4-FFF2-40B4-BE49-F238E27FC236}">
                      <a16:creationId xmlns:a16="http://schemas.microsoft.com/office/drawing/2014/main" id="{FE07DED5-D287-4B4A-9DE1-D728976BF992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5" name="Freeform 18">
                  <a:extLst>
                    <a:ext uri="{FF2B5EF4-FFF2-40B4-BE49-F238E27FC236}">
                      <a16:creationId xmlns:a16="http://schemas.microsoft.com/office/drawing/2014/main" id="{38B28F73-4840-40B1-B3A9-A8FA8C87619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6" name="Freeform 19">
                  <a:extLst>
                    <a:ext uri="{FF2B5EF4-FFF2-40B4-BE49-F238E27FC236}">
                      <a16:creationId xmlns:a16="http://schemas.microsoft.com/office/drawing/2014/main" id="{27B45940-925C-4C05-8146-72D2F846991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7" name="Freeform 20">
                  <a:extLst>
                    <a:ext uri="{FF2B5EF4-FFF2-40B4-BE49-F238E27FC236}">
                      <a16:creationId xmlns:a16="http://schemas.microsoft.com/office/drawing/2014/main" id="{5429CC19-05FA-4162-B1AA-81F2CDA66390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8" name="Freeform 21">
                  <a:extLst>
                    <a:ext uri="{FF2B5EF4-FFF2-40B4-BE49-F238E27FC236}">
                      <a16:creationId xmlns:a16="http://schemas.microsoft.com/office/drawing/2014/main" id="{173BC9EE-B7DF-4981-A980-D277EB0F939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9" name="Freeform 22">
                  <a:extLst>
                    <a:ext uri="{FF2B5EF4-FFF2-40B4-BE49-F238E27FC236}">
                      <a16:creationId xmlns:a16="http://schemas.microsoft.com/office/drawing/2014/main" id="{50A2A64B-8201-461F-9A81-A4787E919E2E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0" name="Freeform 23">
                  <a:extLst>
                    <a:ext uri="{FF2B5EF4-FFF2-40B4-BE49-F238E27FC236}">
                      <a16:creationId xmlns:a16="http://schemas.microsoft.com/office/drawing/2014/main" id="{FDD5F413-3194-4BBA-B24C-FB7D19CCECB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1" name="Freeform 24">
                  <a:extLst>
                    <a:ext uri="{FF2B5EF4-FFF2-40B4-BE49-F238E27FC236}">
                      <a16:creationId xmlns:a16="http://schemas.microsoft.com/office/drawing/2014/main" id="{CDB15970-4968-4B4A-8DD8-0CE2F92694D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2" name="Freeform 25">
                  <a:extLst>
                    <a:ext uri="{FF2B5EF4-FFF2-40B4-BE49-F238E27FC236}">
                      <a16:creationId xmlns:a16="http://schemas.microsoft.com/office/drawing/2014/main" id="{9A30AE4C-E337-4D76-911A-97902F504ED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3" name="Freeform 26">
                  <a:extLst>
                    <a:ext uri="{FF2B5EF4-FFF2-40B4-BE49-F238E27FC236}">
                      <a16:creationId xmlns:a16="http://schemas.microsoft.com/office/drawing/2014/main" id="{8AA0208A-D690-46F9-A2C9-F8AEB7A3002B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4" name="Freeform 27">
                  <a:extLst>
                    <a:ext uri="{FF2B5EF4-FFF2-40B4-BE49-F238E27FC236}">
                      <a16:creationId xmlns:a16="http://schemas.microsoft.com/office/drawing/2014/main" id="{9CC769EB-DE12-4BD7-A55F-B3E8FE6825A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5" name="Freeform 28">
                  <a:extLst>
                    <a:ext uri="{FF2B5EF4-FFF2-40B4-BE49-F238E27FC236}">
                      <a16:creationId xmlns:a16="http://schemas.microsoft.com/office/drawing/2014/main" id="{5EB7354D-9EB0-4642-A732-6A9A5CAA61BD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6" name="Freeform 29">
                  <a:extLst>
                    <a:ext uri="{FF2B5EF4-FFF2-40B4-BE49-F238E27FC236}">
                      <a16:creationId xmlns:a16="http://schemas.microsoft.com/office/drawing/2014/main" id="{C8EC35EF-FA74-4B6A-B8C6-77EB7C35B41F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7" name="Freeform 30">
                  <a:extLst>
                    <a:ext uri="{FF2B5EF4-FFF2-40B4-BE49-F238E27FC236}">
                      <a16:creationId xmlns:a16="http://schemas.microsoft.com/office/drawing/2014/main" id="{78FD2136-E352-47DF-B541-9540B11A32D1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8" name="Freeform 31">
                  <a:extLst>
                    <a:ext uri="{FF2B5EF4-FFF2-40B4-BE49-F238E27FC236}">
                      <a16:creationId xmlns:a16="http://schemas.microsoft.com/office/drawing/2014/main" id="{D56DE6B9-1EBE-44BB-AD25-9C816439FB1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9" name="Freeform 32">
                  <a:extLst>
                    <a:ext uri="{FF2B5EF4-FFF2-40B4-BE49-F238E27FC236}">
                      <a16:creationId xmlns:a16="http://schemas.microsoft.com/office/drawing/2014/main" id="{090707BB-9C57-4659-8409-4701EFD441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0" name="Freeform 33">
                  <a:extLst>
                    <a:ext uri="{FF2B5EF4-FFF2-40B4-BE49-F238E27FC236}">
                      <a16:creationId xmlns:a16="http://schemas.microsoft.com/office/drawing/2014/main" id="{8162A9B9-4042-420D-AC4B-4C29DD0519D0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1" name="Freeform 34">
                  <a:extLst>
                    <a:ext uri="{FF2B5EF4-FFF2-40B4-BE49-F238E27FC236}">
                      <a16:creationId xmlns:a16="http://schemas.microsoft.com/office/drawing/2014/main" id="{E8179D54-9264-483E-8EE1-CF809266AE59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2" name="Freeform 35">
                  <a:extLst>
                    <a:ext uri="{FF2B5EF4-FFF2-40B4-BE49-F238E27FC236}">
                      <a16:creationId xmlns:a16="http://schemas.microsoft.com/office/drawing/2014/main" id="{1A4E1915-CBF2-4C67-8C2B-B4A55F031B2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3" name="Freeform 36">
                  <a:extLst>
                    <a:ext uri="{FF2B5EF4-FFF2-40B4-BE49-F238E27FC236}">
                      <a16:creationId xmlns:a16="http://schemas.microsoft.com/office/drawing/2014/main" id="{8C057786-4203-4F34-B5C0-60FC6D751783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4" name="Freeform 37">
                  <a:extLst>
                    <a:ext uri="{FF2B5EF4-FFF2-40B4-BE49-F238E27FC236}">
                      <a16:creationId xmlns:a16="http://schemas.microsoft.com/office/drawing/2014/main" id="{9CC7FA0E-CDA2-4EEF-8C8F-248340DD195B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5" name="Freeform 38">
                  <a:extLst>
                    <a:ext uri="{FF2B5EF4-FFF2-40B4-BE49-F238E27FC236}">
                      <a16:creationId xmlns:a16="http://schemas.microsoft.com/office/drawing/2014/main" id="{26495CAD-6C83-40CD-AA5D-22C17E0E29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6" name="Freeform 39">
                  <a:extLst>
                    <a:ext uri="{FF2B5EF4-FFF2-40B4-BE49-F238E27FC236}">
                      <a16:creationId xmlns:a16="http://schemas.microsoft.com/office/drawing/2014/main" id="{C217ECB1-CEEA-4634-A3A8-911CB0D9453B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7" name="Freeform 40">
                  <a:extLst>
                    <a:ext uri="{FF2B5EF4-FFF2-40B4-BE49-F238E27FC236}">
                      <a16:creationId xmlns:a16="http://schemas.microsoft.com/office/drawing/2014/main" id="{B231DDD2-0654-4EDC-8016-EFD65970B54B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8" name="Freeform 41">
                  <a:extLst>
                    <a:ext uri="{FF2B5EF4-FFF2-40B4-BE49-F238E27FC236}">
                      <a16:creationId xmlns:a16="http://schemas.microsoft.com/office/drawing/2014/main" id="{DFB11617-362A-46EE-8201-446A84490D0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9" name="Freeform 42">
                  <a:extLst>
                    <a:ext uri="{FF2B5EF4-FFF2-40B4-BE49-F238E27FC236}">
                      <a16:creationId xmlns:a16="http://schemas.microsoft.com/office/drawing/2014/main" id="{8B340E1D-FDF5-4389-BBEB-D4FDF9392693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0" name="Freeform 43">
                  <a:extLst>
                    <a:ext uri="{FF2B5EF4-FFF2-40B4-BE49-F238E27FC236}">
                      <a16:creationId xmlns:a16="http://schemas.microsoft.com/office/drawing/2014/main" id="{C897FFDB-D02B-48B0-AAC8-6D4D70890405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1" name="Freeform 44">
                  <a:extLst>
                    <a:ext uri="{FF2B5EF4-FFF2-40B4-BE49-F238E27FC236}">
                      <a16:creationId xmlns:a16="http://schemas.microsoft.com/office/drawing/2014/main" id="{9A04636C-72E4-4E97-96D6-6C20665752B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2" name="Freeform 45">
                  <a:extLst>
                    <a:ext uri="{FF2B5EF4-FFF2-40B4-BE49-F238E27FC236}">
                      <a16:creationId xmlns:a16="http://schemas.microsoft.com/office/drawing/2014/main" id="{3956BB4C-92F2-4A58-8B6D-F410BAFD2954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3" name="Freeform 46">
                  <a:extLst>
                    <a:ext uri="{FF2B5EF4-FFF2-40B4-BE49-F238E27FC236}">
                      <a16:creationId xmlns:a16="http://schemas.microsoft.com/office/drawing/2014/main" id="{462B4C83-9E20-4711-9836-D30D610C8AA7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4" name="Freeform 47">
                  <a:extLst>
                    <a:ext uri="{FF2B5EF4-FFF2-40B4-BE49-F238E27FC236}">
                      <a16:creationId xmlns:a16="http://schemas.microsoft.com/office/drawing/2014/main" id="{E4F365AD-12A5-4AEE-8EFB-FC803BBF8C19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5" name="Freeform 48">
                  <a:extLst>
                    <a:ext uri="{FF2B5EF4-FFF2-40B4-BE49-F238E27FC236}">
                      <a16:creationId xmlns:a16="http://schemas.microsoft.com/office/drawing/2014/main" id="{DA92CD9D-36E2-4AA7-96F6-FA1886FC60C1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6" name="Freeform 49">
                  <a:extLst>
                    <a:ext uri="{FF2B5EF4-FFF2-40B4-BE49-F238E27FC236}">
                      <a16:creationId xmlns:a16="http://schemas.microsoft.com/office/drawing/2014/main" id="{9293471B-B06F-46CA-AE2C-DFE6C8DD697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7" name="Freeform 50">
                  <a:extLst>
                    <a:ext uri="{FF2B5EF4-FFF2-40B4-BE49-F238E27FC236}">
                      <a16:creationId xmlns:a16="http://schemas.microsoft.com/office/drawing/2014/main" id="{806DA8AD-8F39-4B47-A515-4868850D1F2F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8" name="Freeform 51">
                  <a:extLst>
                    <a:ext uri="{FF2B5EF4-FFF2-40B4-BE49-F238E27FC236}">
                      <a16:creationId xmlns:a16="http://schemas.microsoft.com/office/drawing/2014/main" id="{489F3904-F911-488F-839F-3ECAA16125EC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9" name="Freeform 52">
                  <a:extLst>
                    <a:ext uri="{FF2B5EF4-FFF2-40B4-BE49-F238E27FC236}">
                      <a16:creationId xmlns:a16="http://schemas.microsoft.com/office/drawing/2014/main" id="{ACB8247B-0234-473D-A613-E59F623EAE87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0" name="Freeform 53">
                  <a:extLst>
                    <a:ext uri="{FF2B5EF4-FFF2-40B4-BE49-F238E27FC236}">
                      <a16:creationId xmlns:a16="http://schemas.microsoft.com/office/drawing/2014/main" id="{A654B7E0-D445-4F90-A3C8-0933EF9C729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1" name="Freeform 54">
                  <a:extLst>
                    <a:ext uri="{FF2B5EF4-FFF2-40B4-BE49-F238E27FC236}">
                      <a16:creationId xmlns:a16="http://schemas.microsoft.com/office/drawing/2014/main" id="{93340EBB-33DC-4E20-AF93-4235C00AA712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2" name="Freeform 55">
                  <a:extLst>
                    <a:ext uri="{FF2B5EF4-FFF2-40B4-BE49-F238E27FC236}">
                      <a16:creationId xmlns:a16="http://schemas.microsoft.com/office/drawing/2014/main" id="{065FFAC6-B7DC-48C2-B589-44C69D12A99B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3" name="Freeform 56">
                  <a:extLst>
                    <a:ext uri="{FF2B5EF4-FFF2-40B4-BE49-F238E27FC236}">
                      <a16:creationId xmlns:a16="http://schemas.microsoft.com/office/drawing/2014/main" id="{5AAF0A37-B864-4B05-94F0-5B23EC81DC78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4" name="Freeform 57">
                  <a:extLst>
                    <a:ext uri="{FF2B5EF4-FFF2-40B4-BE49-F238E27FC236}">
                      <a16:creationId xmlns:a16="http://schemas.microsoft.com/office/drawing/2014/main" id="{AEDD4440-F31D-4A2E-B2C3-52695AA41335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5" name="Freeform 58">
                  <a:extLst>
                    <a:ext uri="{FF2B5EF4-FFF2-40B4-BE49-F238E27FC236}">
                      <a16:creationId xmlns:a16="http://schemas.microsoft.com/office/drawing/2014/main" id="{4005BC86-0E79-42FD-9863-0F2DA91B85C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6" name="Freeform 59">
                  <a:extLst>
                    <a:ext uri="{FF2B5EF4-FFF2-40B4-BE49-F238E27FC236}">
                      <a16:creationId xmlns:a16="http://schemas.microsoft.com/office/drawing/2014/main" id="{9EC8486C-BDF4-4A94-A468-42389EF1D38D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7" name="Freeform 60">
                  <a:extLst>
                    <a:ext uri="{FF2B5EF4-FFF2-40B4-BE49-F238E27FC236}">
                      <a16:creationId xmlns:a16="http://schemas.microsoft.com/office/drawing/2014/main" id="{90AC8B8B-F209-42B5-A5A1-BAC176774911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8" name="Freeform 61">
                  <a:extLst>
                    <a:ext uri="{FF2B5EF4-FFF2-40B4-BE49-F238E27FC236}">
                      <a16:creationId xmlns:a16="http://schemas.microsoft.com/office/drawing/2014/main" id="{AFEE6515-CA08-4DD3-AA24-F240B14CB7F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9" name="Freeform 62">
                  <a:extLst>
                    <a:ext uri="{FF2B5EF4-FFF2-40B4-BE49-F238E27FC236}">
                      <a16:creationId xmlns:a16="http://schemas.microsoft.com/office/drawing/2014/main" id="{84E465AD-49F2-417A-8CB9-868EABC56D64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0" name="Freeform 63">
                  <a:extLst>
                    <a:ext uri="{FF2B5EF4-FFF2-40B4-BE49-F238E27FC236}">
                      <a16:creationId xmlns:a16="http://schemas.microsoft.com/office/drawing/2014/main" id="{ED711285-517A-47E2-986B-D34CF26DE534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1" name="Freeform 64">
                  <a:extLst>
                    <a:ext uri="{FF2B5EF4-FFF2-40B4-BE49-F238E27FC236}">
                      <a16:creationId xmlns:a16="http://schemas.microsoft.com/office/drawing/2014/main" id="{7AA94D49-2F82-4A89-AFE4-82FA88AB2F4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id="{72CC4A7F-C091-4AC8-86F4-82B775A06331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3" name="Freeform 66">
                  <a:extLst>
                    <a:ext uri="{FF2B5EF4-FFF2-40B4-BE49-F238E27FC236}">
                      <a16:creationId xmlns:a16="http://schemas.microsoft.com/office/drawing/2014/main" id="{27C4EB60-AD50-43EE-8E92-7A9FA69A7219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4" name="Freeform 67">
                  <a:extLst>
                    <a:ext uri="{FF2B5EF4-FFF2-40B4-BE49-F238E27FC236}">
                      <a16:creationId xmlns:a16="http://schemas.microsoft.com/office/drawing/2014/main" id="{F6212A2B-821D-4FA9-B2BB-2B287B2C49A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5" name="Freeform 68">
                  <a:extLst>
                    <a:ext uri="{FF2B5EF4-FFF2-40B4-BE49-F238E27FC236}">
                      <a16:creationId xmlns:a16="http://schemas.microsoft.com/office/drawing/2014/main" id="{8E4B7047-7A76-49A0-88D4-2CAF7D8C5F2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6" name="Freeform 69">
                  <a:extLst>
                    <a:ext uri="{FF2B5EF4-FFF2-40B4-BE49-F238E27FC236}">
                      <a16:creationId xmlns:a16="http://schemas.microsoft.com/office/drawing/2014/main" id="{4131A23A-7932-4BF7-92F4-62B6C107CE6B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7" name="Freeform 70">
                  <a:extLst>
                    <a:ext uri="{FF2B5EF4-FFF2-40B4-BE49-F238E27FC236}">
                      <a16:creationId xmlns:a16="http://schemas.microsoft.com/office/drawing/2014/main" id="{E12494F1-3375-44DD-9C29-BED241921D70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8" name="Freeform 71">
                  <a:extLst>
                    <a:ext uri="{FF2B5EF4-FFF2-40B4-BE49-F238E27FC236}">
                      <a16:creationId xmlns:a16="http://schemas.microsoft.com/office/drawing/2014/main" id="{9FB39C3D-7886-4FD6-BE4C-27EA2F2F1DF6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9" name="Freeform 72">
                  <a:extLst>
                    <a:ext uri="{FF2B5EF4-FFF2-40B4-BE49-F238E27FC236}">
                      <a16:creationId xmlns:a16="http://schemas.microsoft.com/office/drawing/2014/main" id="{86E6E586-F42D-4C73-9CBB-03658097A25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0" name="Freeform 73">
                  <a:extLst>
                    <a:ext uri="{FF2B5EF4-FFF2-40B4-BE49-F238E27FC236}">
                      <a16:creationId xmlns:a16="http://schemas.microsoft.com/office/drawing/2014/main" id="{13EE3B66-F362-4E25-83C8-23A75108B67D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1" name="Freeform 74">
                  <a:extLst>
                    <a:ext uri="{FF2B5EF4-FFF2-40B4-BE49-F238E27FC236}">
                      <a16:creationId xmlns:a16="http://schemas.microsoft.com/office/drawing/2014/main" id="{1E184FE9-8C89-4A93-A931-D3F8A4606ED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2" name="Freeform 75">
                  <a:extLst>
                    <a:ext uri="{FF2B5EF4-FFF2-40B4-BE49-F238E27FC236}">
                      <a16:creationId xmlns:a16="http://schemas.microsoft.com/office/drawing/2014/main" id="{664C3A9A-0B8C-4279-BB23-E7D101B9F7A9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3" name="Freeform 76">
                  <a:extLst>
                    <a:ext uri="{FF2B5EF4-FFF2-40B4-BE49-F238E27FC236}">
                      <a16:creationId xmlns:a16="http://schemas.microsoft.com/office/drawing/2014/main" id="{5C93BD2C-1919-4CF2-8338-2F0420DA1C9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4" name="Freeform 77">
                  <a:extLst>
                    <a:ext uri="{FF2B5EF4-FFF2-40B4-BE49-F238E27FC236}">
                      <a16:creationId xmlns:a16="http://schemas.microsoft.com/office/drawing/2014/main" id="{AB8C4CBD-77BC-49CA-9D6B-E6DAD86D4682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5" name="Freeform 78">
                  <a:extLst>
                    <a:ext uri="{FF2B5EF4-FFF2-40B4-BE49-F238E27FC236}">
                      <a16:creationId xmlns:a16="http://schemas.microsoft.com/office/drawing/2014/main" id="{27AE42BD-98AB-4D24-AA35-A0FEFC838E48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6" name="Freeform 79">
                  <a:extLst>
                    <a:ext uri="{FF2B5EF4-FFF2-40B4-BE49-F238E27FC236}">
                      <a16:creationId xmlns:a16="http://schemas.microsoft.com/office/drawing/2014/main" id="{A7490DF0-A5B7-4166-BFE3-3F6ED26F3AB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7" name="Freeform 80">
                  <a:extLst>
                    <a:ext uri="{FF2B5EF4-FFF2-40B4-BE49-F238E27FC236}">
                      <a16:creationId xmlns:a16="http://schemas.microsoft.com/office/drawing/2014/main" id="{5C300F4C-174A-4685-8081-21E1C649B77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8" name="Freeform 81">
                  <a:extLst>
                    <a:ext uri="{FF2B5EF4-FFF2-40B4-BE49-F238E27FC236}">
                      <a16:creationId xmlns:a16="http://schemas.microsoft.com/office/drawing/2014/main" id="{05CD3B65-6329-4BE7-B20B-951BCB397DB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9" name="Freeform 82">
                  <a:extLst>
                    <a:ext uri="{FF2B5EF4-FFF2-40B4-BE49-F238E27FC236}">
                      <a16:creationId xmlns:a16="http://schemas.microsoft.com/office/drawing/2014/main" id="{A52979EE-C015-4C6C-9BD7-46B36F6C8F5B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0" name="Freeform 83">
                  <a:extLst>
                    <a:ext uri="{FF2B5EF4-FFF2-40B4-BE49-F238E27FC236}">
                      <a16:creationId xmlns:a16="http://schemas.microsoft.com/office/drawing/2014/main" id="{D6DEC8AC-9991-4FB4-977B-0BFAC9AAFE2A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1" name="Freeform 84">
                  <a:extLst>
                    <a:ext uri="{FF2B5EF4-FFF2-40B4-BE49-F238E27FC236}">
                      <a16:creationId xmlns:a16="http://schemas.microsoft.com/office/drawing/2014/main" id="{17FB778A-4C98-479C-9EFC-8F2F1838167E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2" name="Freeform 85">
                  <a:extLst>
                    <a:ext uri="{FF2B5EF4-FFF2-40B4-BE49-F238E27FC236}">
                      <a16:creationId xmlns:a16="http://schemas.microsoft.com/office/drawing/2014/main" id="{330BEC31-0476-4E12-8F8F-423277A4209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3" name="Freeform 86">
                  <a:extLst>
                    <a:ext uri="{FF2B5EF4-FFF2-40B4-BE49-F238E27FC236}">
                      <a16:creationId xmlns:a16="http://schemas.microsoft.com/office/drawing/2014/main" id="{01E38696-6DA7-40A1-9DB6-9851FC7A3A08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4" name="Freeform 87">
                  <a:extLst>
                    <a:ext uri="{FF2B5EF4-FFF2-40B4-BE49-F238E27FC236}">
                      <a16:creationId xmlns:a16="http://schemas.microsoft.com/office/drawing/2014/main" id="{66D1D82B-BECF-40A7-BC56-4A01241E84F5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5" name="Freeform 88">
                  <a:extLst>
                    <a:ext uri="{FF2B5EF4-FFF2-40B4-BE49-F238E27FC236}">
                      <a16:creationId xmlns:a16="http://schemas.microsoft.com/office/drawing/2014/main" id="{694364E0-FEF2-4CFA-B4BA-011B93FED90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6" name="Freeform 89">
                  <a:extLst>
                    <a:ext uri="{FF2B5EF4-FFF2-40B4-BE49-F238E27FC236}">
                      <a16:creationId xmlns:a16="http://schemas.microsoft.com/office/drawing/2014/main" id="{2E085FC5-EEB3-4289-ADA4-7EC6BA502A90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7" name="Freeform 90">
                  <a:extLst>
                    <a:ext uri="{FF2B5EF4-FFF2-40B4-BE49-F238E27FC236}">
                      <a16:creationId xmlns:a16="http://schemas.microsoft.com/office/drawing/2014/main" id="{D08301CA-E976-418C-AB19-01D36A2E1D97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8" name="Freeform 91">
                  <a:extLst>
                    <a:ext uri="{FF2B5EF4-FFF2-40B4-BE49-F238E27FC236}">
                      <a16:creationId xmlns:a16="http://schemas.microsoft.com/office/drawing/2014/main" id="{7AD4FC00-59D8-4210-856B-1C07267B1F66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9" name="Freeform 92">
                  <a:extLst>
                    <a:ext uri="{FF2B5EF4-FFF2-40B4-BE49-F238E27FC236}">
                      <a16:creationId xmlns:a16="http://schemas.microsoft.com/office/drawing/2014/main" id="{A67D8390-7EFA-4392-9B1E-95EE4957D749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120" name="文本框 49">
              <a:extLst>
                <a:ext uri="{FF2B5EF4-FFF2-40B4-BE49-F238E27FC236}">
                  <a16:creationId xmlns:a16="http://schemas.microsoft.com/office/drawing/2014/main" id="{FF155A2C-BDA6-462B-ABBC-AE448B3691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5766" y="2411952"/>
              <a:ext cx="2046128" cy="523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C</a:t>
              </a:r>
              <a:r>
                <a:rPr lang="vi-VN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ần tôn trọng sự riêng biệt ở mỗi người.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394" name="组合 452">
            <a:extLst>
              <a:ext uri="{FF2B5EF4-FFF2-40B4-BE49-F238E27FC236}">
                <a16:creationId xmlns:a16="http://schemas.microsoft.com/office/drawing/2014/main" id="{1CC5315A-8666-4C7A-9C69-0A07748C31D1}"/>
              </a:ext>
            </a:extLst>
          </p:cNvPr>
          <p:cNvGrpSpPr/>
          <p:nvPr/>
        </p:nvGrpSpPr>
        <p:grpSpPr>
          <a:xfrm>
            <a:off x="4473460" y="2539340"/>
            <a:ext cx="3005355" cy="3217518"/>
            <a:chOff x="4427538" y="954088"/>
            <a:chExt cx="3333750" cy="3729038"/>
          </a:xfrm>
        </p:grpSpPr>
        <p:sp>
          <p:nvSpPr>
            <p:cNvPr id="395" name="Freeform 5">
              <a:extLst>
                <a:ext uri="{FF2B5EF4-FFF2-40B4-BE49-F238E27FC236}">
                  <a16:creationId xmlns:a16="http://schemas.microsoft.com/office/drawing/2014/main" id="{E79A76EF-2CD8-4188-91BF-4FF2970D5C54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6" name="Freeform 6">
              <a:extLst>
                <a:ext uri="{FF2B5EF4-FFF2-40B4-BE49-F238E27FC236}">
                  <a16:creationId xmlns:a16="http://schemas.microsoft.com/office/drawing/2014/main" id="{F0B1D970-C775-4683-80A1-E120537D68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7" name="Freeform 7">
              <a:extLst>
                <a:ext uri="{FF2B5EF4-FFF2-40B4-BE49-F238E27FC236}">
                  <a16:creationId xmlns:a16="http://schemas.microsoft.com/office/drawing/2014/main" id="{89D0A322-08DC-4EA1-8B58-2B5D238C9232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8" name="Freeform 8">
              <a:extLst>
                <a:ext uri="{FF2B5EF4-FFF2-40B4-BE49-F238E27FC236}">
                  <a16:creationId xmlns:a16="http://schemas.microsoft.com/office/drawing/2014/main" id="{4F626CD4-A78C-4E5E-BE38-CC27BE1D7C9A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9" name="Freeform 9">
              <a:extLst>
                <a:ext uri="{FF2B5EF4-FFF2-40B4-BE49-F238E27FC236}">
                  <a16:creationId xmlns:a16="http://schemas.microsoft.com/office/drawing/2014/main" id="{CA857226-FC1A-48A3-9161-051FCC1DCC14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0" name="Freeform 10">
              <a:extLst>
                <a:ext uri="{FF2B5EF4-FFF2-40B4-BE49-F238E27FC236}">
                  <a16:creationId xmlns:a16="http://schemas.microsoft.com/office/drawing/2014/main" id="{C8F89B50-1B88-45F2-B1AD-366CC34D1379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1" name="Freeform 11">
              <a:extLst>
                <a:ext uri="{FF2B5EF4-FFF2-40B4-BE49-F238E27FC236}">
                  <a16:creationId xmlns:a16="http://schemas.microsoft.com/office/drawing/2014/main" id="{A4B426C5-DE0B-43F9-AD47-C3F58716B471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2" name="Freeform 12">
              <a:extLst>
                <a:ext uri="{FF2B5EF4-FFF2-40B4-BE49-F238E27FC236}">
                  <a16:creationId xmlns:a16="http://schemas.microsoft.com/office/drawing/2014/main" id="{2257FCC4-602F-428F-989F-0A6FF3E19E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3" name="Freeform 13">
              <a:extLst>
                <a:ext uri="{FF2B5EF4-FFF2-40B4-BE49-F238E27FC236}">
                  <a16:creationId xmlns:a16="http://schemas.microsoft.com/office/drawing/2014/main" id="{B6528C68-3C3E-49C0-915F-7BB689F25B82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4" name="Freeform 14">
              <a:extLst>
                <a:ext uri="{FF2B5EF4-FFF2-40B4-BE49-F238E27FC236}">
                  <a16:creationId xmlns:a16="http://schemas.microsoft.com/office/drawing/2014/main" id="{5B342AE4-E0E2-4B38-B583-61542F6AD0AE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5" name="Freeform 15">
              <a:extLst>
                <a:ext uri="{FF2B5EF4-FFF2-40B4-BE49-F238E27FC236}">
                  <a16:creationId xmlns:a16="http://schemas.microsoft.com/office/drawing/2014/main" id="{46035631-53A1-4AFE-B6A2-D015DFFCA331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6" name="Freeform 16">
              <a:extLst>
                <a:ext uri="{FF2B5EF4-FFF2-40B4-BE49-F238E27FC236}">
                  <a16:creationId xmlns:a16="http://schemas.microsoft.com/office/drawing/2014/main" id="{796F8C6B-2A9D-4033-90F2-EE1C5DDC45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7" name="Freeform 17">
              <a:extLst>
                <a:ext uri="{FF2B5EF4-FFF2-40B4-BE49-F238E27FC236}">
                  <a16:creationId xmlns:a16="http://schemas.microsoft.com/office/drawing/2014/main" id="{848209AA-1776-40D3-AD06-46CF81312757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8" name="Freeform 18">
              <a:extLst>
                <a:ext uri="{FF2B5EF4-FFF2-40B4-BE49-F238E27FC236}">
                  <a16:creationId xmlns:a16="http://schemas.microsoft.com/office/drawing/2014/main" id="{41656028-BDE1-442A-ABC9-66A0A874DE0B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9" name="Freeform 19">
              <a:extLst>
                <a:ext uri="{FF2B5EF4-FFF2-40B4-BE49-F238E27FC236}">
                  <a16:creationId xmlns:a16="http://schemas.microsoft.com/office/drawing/2014/main" id="{85DDCF2F-4AC0-4DFC-9A00-A957E55C9576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0" name="Freeform 20">
              <a:extLst>
                <a:ext uri="{FF2B5EF4-FFF2-40B4-BE49-F238E27FC236}">
                  <a16:creationId xmlns:a16="http://schemas.microsoft.com/office/drawing/2014/main" id="{4E75387D-DAE6-4088-BD57-1E7C6DCD3DA4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1" name="Freeform 21">
              <a:extLst>
                <a:ext uri="{FF2B5EF4-FFF2-40B4-BE49-F238E27FC236}">
                  <a16:creationId xmlns:a16="http://schemas.microsoft.com/office/drawing/2014/main" id="{ABD5A0EF-58D0-4EF6-83C5-6E2A041A5D5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2" name="Freeform 22">
              <a:extLst>
                <a:ext uri="{FF2B5EF4-FFF2-40B4-BE49-F238E27FC236}">
                  <a16:creationId xmlns:a16="http://schemas.microsoft.com/office/drawing/2014/main" id="{56AEE24B-3C4E-48C3-A9FB-5545117D7E72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3" name="Freeform 23">
              <a:extLst>
                <a:ext uri="{FF2B5EF4-FFF2-40B4-BE49-F238E27FC236}">
                  <a16:creationId xmlns:a16="http://schemas.microsoft.com/office/drawing/2014/main" id="{156E13D7-2C18-4CAB-B5BD-79C3A1DE1123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4" name="Freeform 24">
              <a:extLst>
                <a:ext uri="{FF2B5EF4-FFF2-40B4-BE49-F238E27FC236}">
                  <a16:creationId xmlns:a16="http://schemas.microsoft.com/office/drawing/2014/main" id="{0922EF87-4A02-4F61-99D1-553DC7CFCDEE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5" name="Freeform 25">
              <a:extLst>
                <a:ext uri="{FF2B5EF4-FFF2-40B4-BE49-F238E27FC236}">
                  <a16:creationId xmlns:a16="http://schemas.microsoft.com/office/drawing/2014/main" id="{81B4E36B-4A37-4673-A8ED-74B792229C27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6" name="Freeform 26">
              <a:extLst>
                <a:ext uri="{FF2B5EF4-FFF2-40B4-BE49-F238E27FC236}">
                  <a16:creationId xmlns:a16="http://schemas.microsoft.com/office/drawing/2014/main" id="{1E0FDCD0-DA79-4286-8F15-8FB7239C800E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7" name="Freeform 27">
              <a:extLst>
                <a:ext uri="{FF2B5EF4-FFF2-40B4-BE49-F238E27FC236}">
                  <a16:creationId xmlns:a16="http://schemas.microsoft.com/office/drawing/2014/main" id="{634C9249-EC66-4D9E-AEF9-390D002D6F0F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8" name="Freeform 28">
              <a:extLst>
                <a:ext uri="{FF2B5EF4-FFF2-40B4-BE49-F238E27FC236}">
                  <a16:creationId xmlns:a16="http://schemas.microsoft.com/office/drawing/2014/main" id="{DB90FEEB-06F7-408D-8FFA-AB82E1F6215F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9" name="Freeform 29">
              <a:extLst>
                <a:ext uri="{FF2B5EF4-FFF2-40B4-BE49-F238E27FC236}">
                  <a16:creationId xmlns:a16="http://schemas.microsoft.com/office/drawing/2014/main" id="{5CCED121-00DE-4A17-86BC-73F827002D84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0" name="Freeform 30">
              <a:extLst>
                <a:ext uri="{FF2B5EF4-FFF2-40B4-BE49-F238E27FC236}">
                  <a16:creationId xmlns:a16="http://schemas.microsoft.com/office/drawing/2014/main" id="{331E2E25-DD7C-4CAE-A8A0-8A93DA2F5299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1" name="Freeform 31">
              <a:extLst>
                <a:ext uri="{FF2B5EF4-FFF2-40B4-BE49-F238E27FC236}">
                  <a16:creationId xmlns:a16="http://schemas.microsoft.com/office/drawing/2014/main" id="{B800B7D6-F948-4CB0-B654-6FC7E2297909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2" name="Freeform 32">
              <a:extLst>
                <a:ext uri="{FF2B5EF4-FFF2-40B4-BE49-F238E27FC236}">
                  <a16:creationId xmlns:a16="http://schemas.microsoft.com/office/drawing/2014/main" id="{FD195AFE-D9E2-40C6-B010-1A1E4F5906A8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3" name="Freeform 33">
              <a:extLst>
                <a:ext uri="{FF2B5EF4-FFF2-40B4-BE49-F238E27FC236}">
                  <a16:creationId xmlns:a16="http://schemas.microsoft.com/office/drawing/2014/main" id="{059F4D8C-58EF-4041-B59D-AD5955F0F845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4" name="Freeform 34">
              <a:extLst>
                <a:ext uri="{FF2B5EF4-FFF2-40B4-BE49-F238E27FC236}">
                  <a16:creationId xmlns:a16="http://schemas.microsoft.com/office/drawing/2014/main" id="{D485D28D-3EF0-4877-91DA-C7355BB45C2E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5" name="Freeform 35">
              <a:extLst>
                <a:ext uri="{FF2B5EF4-FFF2-40B4-BE49-F238E27FC236}">
                  <a16:creationId xmlns:a16="http://schemas.microsoft.com/office/drawing/2014/main" id="{B457AB6C-E8B4-46AE-88B6-DEAFD4E8BC8E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6" name="Freeform 36">
              <a:extLst>
                <a:ext uri="{FF2B5EF4-FFF2-40B4-BE49-F238E27FC236}">
                  <a16:creationId xmlns:a16="http://schemas.microsoft.com/office/drawing/2014/main" id="{0D65005D-EE0E-4AAE-95D8-7406DA8DB5B4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7" name="Freeform 37">
              <a:extLst>
                <a:ext uri="{FF2B5EF4-FFF2-40B4-BE49-F238E27FC236}">
                  <a16:creationId xmlns:a16="http://schemas.microsoft.com/office/drawing/2014/main" id="{02422BDB-6B6F-47ED-B4A8-4C0421EFD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8" name="Freeform 38">
              <a:extLst>
                <a:ext uri="{FF2B5EF4-FFF2-40B4-BE49-F238E27FC236}">
                  <a16:creationId xmlns:a16="http://schemas.microsoft.com/office/drawing/2014/main" id="{51567F7B-293F-4A8F-B979-68F20994C84F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9" name="Freeform 39">
              <a:extLst>
                <a:ext uri="{FF2B5EF4-FFF2-40B4-BE49-F238E27FC236}">
                  <a16:creationId xmlns:a16="http://schemas.microsoft.com/office/drawing/2014/main" id="{AD2C84D3-A787-4EC0-B601-4C6633C2F6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0" name="Freeform 40">
              <a:extLst>
                <a:ext uri="{FF2B5EF4-FFF2-40B4-BE49-F238E27FC236}">
                  <a16:creationId xmlns:a16="http://schemas.microsoft.com/office/drawing/2014/main" id="{8F6F4A9F-FA55-44E7-ABF8-038BACE4E67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1" name="Freeform 41">
              <a:extLst>
                <a:ext uri="{FF2B5EF4-FFF2-40B4-BE49-F238E27FC236}">
                  <a16:creationId xmlns:a16="http://schemas.microsoft.com/office/drawing/2014/main" id="{EB513C5F-FE2A-4ABB-B75D-1C68767347DA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2" name="Freeform 42">
              <a:extLst>
                <a:ext uri="{FF2B5EF4-FFF2-40B4-BE49-F238E27FC236}">
                  <a16:creationId xmlns:a16="http://schemas.microsoft.com/office/drawing/2014/main" id="{7917BDEE-763C-478E-B44C-3D5394FEFD16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3" name="Freeform 43">
              <a:extLst>
                <a:ext uri="{FF2B5EF4-FFF2-40B4-BE49-F238E27FC236}">
                  <a16:creationId xmlns:a16="http://schemas.microsoft.com/office/drawing/2014/main" id="{C830BC44-1EAE-407A-92DF-FB10D884DE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4" name="Freeform 44">
              <a:extLst>
                <a:ext uri="{FF2B5EF4-FFF2-40B4-BE49-F238E27FC236}">
                  <a16:creationId xmlns:a16="http://schemas.microsoft.com/office/drawing/2014/main" id="{D88B1D2F-F526-41C2-ACB6-D4B46074220A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5" name="Freeform 45">
              <a:extLst>
                <a:ext uri="{FF2B5EF4-FFF2-40B4-BE49-F238E27FC236}">
                  <a16:creationId xmlns:a16="http://schemas.microsoft.com/office/drawing/2014/main" id="{F9128FBA-668C-4634-AD5C-33E36CC407A8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6" name="Freeform 46">
              <a:extLst>
                <a:ext uri="{FF2B5EF4-FFF2-40B4-BE49-F238E27FC236}">
                  <a16:creationId xmlns:a16="http://schemas.microsoft.com/office/drawing/2014/main" id="{46500CDA-CF4A-4CF9-9C19-766DB26092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4056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id="{468826E0-7A31-44C3-B4BF-CB0C0E7DFDF2}"/>
              </a:ext>
            </a:extLst>
          </p:cNvPr>
          <p:cNvGrpSpPr/>
          <p:nvPr/>
        </p:nvGrpSpPr>
        <p:grpSpPr>
          <a:xfrm>
            <a:off x="1997646" y="1633156"/>
            <a:ext cx="2512855" cy="17906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defTabSz="1218926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6" name="文本框 41">
            <a:extLst>
              <a:ext uri="{FF2B5EF4-FFF2-40B4-BE49-F238E27FC236}">
                <a16:creationId xmlns:a16="http://schemas.microsoft.com/office/drawing/2014/main" id="{56100E42-1B9F-4C8D-B484-B237526F1280}"/>
              </a:ext>
            </a:extLst>
          </p:cNvPr>
          <p:cNvSpPr txBox="1"/>
          <p:nvPr/>
        </p:nvSpPr>
        <p:spPr>
          <a:xfrm>
            <a:off x="1470754" y="350032"/>
            <a:ext cx="10308397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en-US" altLang="zh-CN" sz="32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</a:t>
            </a:r>
            <a:r>
              <a:rPr lang="vi-VN" altLang="zh-CN" sz="3200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ăn nghị luận trình bày ý kiến về một hiện tượng </a:t>
            </a:r>
            <a:endParaRPr lang="en-US" altLang="zh-CN" sz="3200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636030" y="4693098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defTabSz="1218926">
              <a:defRPr/>
            </a:pPr>
            <a:endParaRPr lang="zh-CN" altLang="en-US" sz="240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26" name="组合 2">
            <a:extLst>
              <a:ext uri="{FF2B5EF4-FFF2-40B4-BE49-F238E27FC236}">
                <a16:creationId xmlns:a16="http://schemas.microsoft.com/office/drawing/2014/main" id="{9C1DCEB9-0956-4876-8387-3186CD050357}"/>
              </a:ext>
            </a:extLst>
          </p:cNvPr>
          <p:cNvGrpSpPr/>
          <p:nvPr/>
        </p:nvGrpSpPr>
        <p:grpSpPr>
          <a:xfrm>
            <a:off x="548951" y="2125447"/>
            <a:ext cx="3685160" cy="2730533"/>
            <a:chOff x="1949253" y="1627716"/>
            <a:chExt cx="3271491" cy="2309600"/>
          </a:xfrm>
        </p:grpSpPr>
        <p:grpSp>
          <p:nvGrpSpPr>
            <p:cNvPr id="27" name="组合 135">
              <a:extLst>
                <a:ext uri="{FF2B5EF4-FFF2-40B4-BE49-F238E27FC236}">
                  <a16:creationId xmlns:a16="http://schemas.microsoft.com/office/drawing/2014/main" id="{1402207D-CBB7-427C-BF5A-10E4874000E2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701E2887-6ABA-48C5-BE20-199CEFE6512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FEC9D7C9-93D5-4739-AFFE-8040BA6CC217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281FD407-A2BD-466C-B194-8B144655D8D1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BEE6043B-26CB-4A02-A61F-D54DCA348DBD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id="{23FBEF70-9206-482A-834F-13124F07B0A6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id="{6B69A711-8366-4A40-B126-2B7D4B09CB0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449C6D7B-31B9-4A11-9433-50B7CE0F90DE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36" name="组合 143">
                <a:extLst>
                  <a:ext uri="{FF2B5EF4-FFF2-40B4-BE49-F238E27FC236}">
                    <a16:creationId xmlns:a16="http://schemas.microsoft.com/office/drawing/2014/main" id="{EE171D6A-3ACD-4978-9415-A984A59E947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7" name="Freeform 12">
                  <a:extLst>
                    <a:ext uri="{FF2B5EF4-FFF2-40B4-BE49-F238E27FC236}">
                      <a16:creationId xmlns:a16="http://schemas.microsoft.com/office/drawing/2014/main" id="{E015D9C1-A573-4E07-B619-F8F9CDD2D7E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" name="Freeform 13">
                  <a:extLst>
                    <a:ext uri="{FF2B5EF4-FFF2-40B4-BE49-F238E27FC236}">
                      <a16:creationId xmlns:a16="http://schemas.microsoft.com/office/drawing/2014/main" id="{7C07ABB5-BA6E-4F7D-902B-CD32DDB41B56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" name="Freeform 14">
                  <a:extLst>
                    <a:ext uri="{FF2B5EF4-FFF2-40B4-BE49-F238E27FC236}">
                      <a16:creationId xmlns:a16="http://schemas.microsoft.com/office/drawing/2014/main" id="{44AAD421-E009-4F6A-AD56-381D1DE3145B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0" name="Freeform 15">
                  <a:extLst>
                    <a:ext uri="{FF2B5EF4-FFF2-40B4-BE49-F238E27FC236}">
                      <a16:creationId xmlns:a16="http://schemas.microsoft.com/office/drawing/2014/main" id="{9AA74B08-8CB5-4728-9BA0-48BEC60983B1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1" name="Freeform 16">
                  <a:extLst>
                    <a:ext uri="{FF2B5EF4-FFF2-40B4-BE49-F238E27FC236}">
                      <a16:creationId xmlns:a16="http://schemas.microsoft.com/office/drawing/2014/main" id="{0E1B772E-09AB-479A-90B6-786FE0E9C50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2" name="Freeform 17">
                  <a:extLst>
                    <a:ext uri="{FF2B5EF4-FFF2-40B4-BE49-F238E27FC236}">
                      <a16:creationId xmlns:a16="http://schemas.microsoft.com/office/drawing/2014/main" id="{BD4D0207-0475-4316-A452-0D5A326A1DCA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3" name="Freeform 18">
                  <a:extLst>
                    <a:ext uri="{FF2B5EF4-FFF2-40B4-BE49-F238E27FC236}">
                      <a16:creationId xmlns:a16="http://schemas.microsoft.com/office/drawing/2014/main" id="{48834AB3-5E24-49A5-8A8C-AE7180BA2D27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4" name="Freeform 19">
                  <a:extLst>
                    <a:ext uri="{FF2B5EF4-FFF2-40B4-BE49-F238E27FC236}">
                      <a16:creationId xmlns:a16="http://schemas.microsoft.com/office/drawing/2014/main" id="{0770A82D-6F9B-4A7A-97E3-D945D75215C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" name="Freeform 20">
                  <a:extLst>
                    <a:ext uri="{FF2B5EF4-FFF2-40B4-BE49-F238E27FC236}">
                      <a16:creationId xmlns:a16="http://schemas.microsoft.com/office/drawing/2014/main" id="{3099E63C-2A25-47C4-BA51-88F2633CAAE3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" name="Freeform 21">
                  <a:extLst>
                    <a:ext uri="{FF2B5EF4-FFF2-40B4-BE49-F238E27FC236}">
                      <a16:creationId xmlns:a16="http://schemas.microsoft.com/office/drawing/2014/main" id="{0590627B-1471-484E-8B06-F8AE402C946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" name="Freeform 22">
                  <a:extLst>
                    <a:ext uri="{FF2B5EF4-FFF2-40B4-BE49-F238E27FC236}">
                      <a16:creationId xmlns:a16="http://schemas.microsoft.com/office/drawing/2014/main" id="{1DFDADF5-D0AA-4367-8AFB-4A8DDA3A78E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" name="Freeform 23">
                  <a:extLst>
                    <a:ext uri="{FF2B5EF4-FFF2-40B4-BE49-F238E27FC236}">
                      <a16:creationId xmlns:a16="http://schemas.microsoft.com/office/drawing/2014/main" id="{E20125AD-5077-4C4C-98B3-47A40958016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" name="Freeform 24">
                  <a:extLst>
                    <a:ext uri="{FF2B5EF4-FFF2-40B4-BE49-F238E27FC236}">
                      <a16:creationId xmlns:a16="http://schemas.microsoft.com/office/drawing/2014/main" id="{D88DC943-DD10-4969-A9C0-C71A8BBCFA16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" name="Freeform 25">
                  <a:extLst>
                    <a:ext uri="{FF2B5EF4-FFF2-40B4-BE49-F238E27FC236}">
                      <a16:creationId xmlns:a16="http://schemas.microsoft.com/office/drawing/2014/main" id="{0A2B48AC-0E32-46F3-A039-0F1C3FFE04BE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" name="Freeform 26">
                  <a:extLst>
                    <a:ext uri="{FF2B5EF4-FFF2-40B4-BE49-F238E27FC236}">
                      <a16:creationId xmlns:a16="http://schemas.microsoft.com/office/drawing/2014/main" id="{35229857-2090-4812-9F3D-E418AB82DF6A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" name="Freeform 27">
                  <a:extLst>
                    <a:ext uri="{FF2B5EF4-FFF2-40B4-BE49-F238E27FC236}">
                      <a16:creationId xmlns:a16="http://schemas.microsoft.com/office/drawing/2014/main" id="{E54BB5CE-5791-49E7-A07D-DB26C45173C9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3" name="Freeform 28">
                  <a:extLst>
                    <a:ext uri="{FF2B5EF4-FFF2-40B4-BE49-F238E27FC236}">
                      <a16:creationId xmlns:a16="http://schemas.microsoft.com/office/drawing/2014/main" id="{F277204C-B5F8-470B-A492-CE8AC03F1EC5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4" name="Freeform 29">
                  <a:extLst>
                    <a:ext uri="{FF2B5EF4-FFF2-40B4-BE49-F238E27FC236}">
                      <a16:creationId xmlns:a16="http://schemas.microsoft.com/office/drawing/2014/main" id="{5928E602-5813-4F8E-A664-109FEB1436FD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5" name="Freeform 30">
                  <a:extLst>
                    <a:ext uri="{FF2B5EF4-FFF2-40B4-BE49-F238E27FC236}">
                      <a16:creationId xmlns:a16="http://schemas.microsoft.com/office/drawing/2014/main" id="{4C173127-D346-4DF7-8A5E-4C211C694362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6" name="Freeform 31">
                  <a:extLst>
                    <a:ext uri="{FF2B5EF4-FFF2-40B4-BE49-F238E27FC236}">
                      <a16:creationId xmlns:a16="http://schemas.microsoft.com/office/drawing/2014/main" id="{75733073-D4F7-42DC-9E83-4F7A36786E6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7" name="Freeform 32">
                  <a:extLst>
                    <a:ext uri="{FF2B5EF4-FFF2-40B4-BE49-F238E27FC236}">
                      <a16:creationId xmlns:a16="http://schemas.microsoft.com/office/drawing/2014/main" id="{FF42CD20-5BEC-4D54-A36C-A6432F483895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8" name="Freeform 33">
                  <a:extLst>
                    <a:ext uri="{FF2B5EF4-FFF2-40B4-BE49-F238E27FC236}">
                      <a16:creationId xmlns:a16="http://schemas.microsoft.com/office/drawing/2014/main" id="{9EAD28BE-35E7-4344-B647-DB40F303FFA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9" name="Freeform 34">
                  <a:extLst>
                    <a:ext uri="{FF2B5EF4-FFF2-40B4-BE49-F238E27FC236}">
                      <a16:creationId xmlns:a16="http://schemas.microsoft.com/office/drawing/2014/main" id="{9711B4D5-3997-4B99-8D48-B923E531E3B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0" name="Freeform 35">
                  <a:extLst>
                    <a:ext uri="{FF2B5EF4-FFF2-40B4-BE49-F238E27FC236}">
                      <a16:creationId xmlns:a16="http://schemas.microsoft.com/office/drawing/2014/main" id="{F9BE8954-CB1D-4C11-9495-096C154028B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1" name="Freeform 36">
                  <a:extLst>
                    <a:ext uri="{FF2B5EF4-FFF2-40B4-BE49-F238E27FC236}">
                      <a16:creationId xmlns:a16="http://schemas.microsoft.com/office/drawing/2014/main" id="{8F2ECA86-31D8-4CE9-9FD2-9888148E6A3E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2" name="Freeform 37">
                  <a:extLst>
                    <a:ext uri="{FF2B5EF4-FFF2-40B4-BE49-F238E27FC236}">
                      <a16:creationId xmlns:a16="http://schemas.microsoft.com/office/drawing/2014/main" id="{EF6FBDA4-50E8-42CA-967E-07746015AE22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3" name="Freeform 38">
                  <a:extLst>
                    <a:ext uri="{FF2B5EF4-FFF2-40B4-BE49-F238E27FC236}">
                      <a16:creationId xmlns:a16="http://schemas.microsoft.com/office/drawing/2014/main" id="{E788B09E-8EED-4546-8DFE-27080633707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4" name="Freeform 39">
                  <a:extLst>
                    <a:ext uri="{FF2B5EF4-FFF2-40B4-BE49-F238E27FC236}">
                      <a16:creationId xmlns:a16="http://schemas.microsoft.com/office/drawing/2014/main" id="{E0F306DA-482F-41EC-AC53-ECEA31E2F8EA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5" name="Freeform 40">
                  <a:extLst>
                    <a:ext uri="{FF2B5EF4-FFF2-40B4-BE49-F238E27FC236}">
                      <a16:creationId xmlns:a16="http://schemas.microsoft.com/office/drawing/2014/main" id="{F9019F41-AA79-450E-AC9C-AB827DFF75FF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6" name="Freeform 41">
                  <a:extLst>
                    <a:ext uri="{FF2B5EF4-FFF2-40B4-BE49-F238E27FC236}">
                      <a16:creationId xmlns:a16="http://schemas.microsoft.com/office/drawing/2014/main" id="{625F3391-9DA9-41E6-B0D7-FD43E352D4E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7" name="Freeform 42">
                  <a:extLst>
                    <a:ext uri="{FF2B5EF4-FFF2-40B4-BE49-F238E27FC236}">
                      <a16:creationId xmlns:a16="http://schemas.microsoft.com/office/drawing/2014/main" id="{3E12A41F-9891-4277-B659-FF45D196EAB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8" name="Freeform 43">
                  <a:extLst>
                    <a:ext uri="{FF2B5EF4-FFF2-40B4-BE49-F238E27FC236}">
                      <a16:creationId xmlns:a16="http://schemas.microsoft.com/office/drawing/2014/main" id="{FD8A6B80-FA46-42D6-A716-CDAE76BA4CD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9" name="Freeform 44">
                  <a:extLst>
                    <a:ext uri="{FF2B5EF4-FFF2-40B4-BE49-F238E27FC236}">
                      <a16:creationId xmlns:a16="http://schemas.microsoft.com/office/drawing/2014/main" id="{21F30691-6933-4867-8106-7E6980A66413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0" name="Freeform 45">
                  <a:extLst>
                    <a:ext uri="{FF2B5EF4-FFF2-40B4-BE49-F238E27FC236}">
                      <a16:creationId xmlns:a16="http://schemas.microsoft.com/office/drawing/2014/main" id="{84AFA11C-6335-457E-BEC4-677763336638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1" name="Freeform 46">
                  <a:extLst>
                    <a:ext uri="{FF2B5EF4-FFF2-40B4-BE49-F238E27FC236}">
                      <a16:creationId xmlns:a16="http://schemas.microsoft.com/office/drawing/2014/main" id="{B03A00FE-B39F-43FE-8E05-DF90D97257CF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2" name="Freeform 47">
                  <a:extLst>
                    <a:ext uri="{FF2B5EF4-FFF2-40B4-BE49-F238E27FC236}">
                      <a16:creationId xmlns:a16="http://schemas.microsoft.com/office/drawing/2014/main" id="{EF4CFE13-535A-44CE-88FC-19F5A7491C77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3" name="Freeform 48">
                  <a:extLst>
                    <a:ext uri="{FF2B5EF4-FFF2-40B4-BE49-F238E27FC236}">
                      <a16:creationId xmlns:a16="http://schemas.microsoft.com/office/drawing/2014/main" id="{031AC784-A262-48A8-ACE9-77E8E2D8D38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4" name="Freeform 49">
                  <a:extLst>
                    <a:ext uri="{FF2B5EF4-FFF2-40B4-BE49-F238E27FC236}">
                      <a16:creationId xmlns:a16="http://schemas.microsoft.com/office/drawing/2014/main" id="{8C8A3B5C-4EF0-4EC9-8521-7B1FCCD78B75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5" name="Freeform 50">
                  <a:extLst>
                    <a:ext uri="{FF2B5EF4-FFF2-40B4-BE49-F238E27FC236}">
                      <a16:creationId xmlns:a16="http://schemas.microsoft.com/office/drawing/2014/main" id="{26E05434-E6DA-4B13-BCF3-DC5AB3FA52A8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6" name="Freeform 51">
                  <a:extLst>
                    <a:ext uri="{FF2B5EF4-FFF2-40B4-BE49-F238E27FC236}">
                      <a16:creationId xmlns:a16="http://schemas.microsoft.com/office/drawing/2014/main" id="{45CDB74D-A396-4F48-ACFD-4E80D575D1B3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7" name="Freeform 52">
                  <a:extLst>
                    <a:ext uri="{FF2B5EF4-FFF2-40B4-BE49-F238E27FC236}">
                      <a16:creationId xmlns:a16="http://schemas.microsoft.com/office/drawing/2014/main" id="{4659356A-B39A-4FAC-A59F-3A26FDC2F16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8" name="Freeform 53">
                  <a:extLst>
                    <a:ext uri="{FF2B5EF4-FFF2-40B4-BE49-F238E27FC236}">
                      <a16:creationId xmlns:a16="http://schemas.microsoft.com/office/drawing/2014/main" id="{F48D0C0B-F4BF-4019-8847-ECC9AFFF8A17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9" name="Freeform 54">
                  <a:extLst>
                    <a:ext uri="{FF2B5EF4-FFF2-40B4-BE49-F238E27FC236}">
                      <a16:creationId xmlns:a16="http://schemas.microsoft.com/office/drawing/2014/main" id="{59767D5B-32F8-4FBF-9CD7-83B218A036F1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0" name="Freeform 55">
                  <a:extLst>
                    <a:ext uri="{FF2B5EF4-FFF2-40B4-BE49-F238E27FC236}">
                      <a16:creationId xmlns:a16="http://schemas.microsoft.com/office/drawing/2014/main" id="{5B35165E-E984-47BD-BF06-F8B0318BA62E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1" name="Freeform 56">
                  <a:extLst>
                    <a:ext uri="{FF2B5EF4-FFF2-40B4-BE49-F238E27FC236}">
                      <a16:creationId xmlns:a16="http://schemas.microsoft.com/office/drawing/2014/main" id="{370AB6F0-8D5C-4953-A7A4-CC8CBD552BD0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2" name="Freeform 57">
                  <a:extLst>
                    <a:ext uri="{FF2B5EF4-FFF2-40B4-BE49-F238E27FC236}">
                      <a16:creationId xmlns:a16="http://schemas.microsoft.com/office/drawing/2014/main" id="{C6A30B16-EBCF-4FA3-B34B-2393C74F7189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3" name="Freeform 58">
                  <a:extLst>
                    <a:ext uri="{FF2B5EF4-FFF2-40B4-BE49-F238E27FC236}">
                      <a16:creationId xmlns:a16="http://schemas.microsoft.com/office/drawing/2014/main" id="{6C655FF5-9E07-4B98-85AA-856BBBA2504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4" name="Freeform 59">
                  <a:extLst>
                    <a:ext uri="{FF2B5EF4-FFF2-40B4-BE49-F238E27FC236}">
                      <a16:creationId xmlns:a16="http://schemas.microsoft.com/office/drawing/2014/main" id="{7D2ADCC3-0D5F-4975-84F0-73F917F3DDCB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5" name="Freeform 60">
                  <a:extLst>
                    <a:ext uri="{FF2B5EF4-FFF2-40B4-BE49-F238E27FC236}">
                      <a16:creationId xmlns:a16="http://schemas.microsoft.com/office/drawing/2014/main" id="{D00201DB-CD9D-4006-BE16-557729C39015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6" name="Freeform 61">
                  <a:extLst>
                    <a:ext uri="{FF2B5EF4-FFF2-40B4-BE49-F238E27FC236}">
                      <a16:creationId xmlns:a16="http://schemas.microsoft.com/office/drawing/2014/main" id="{87DCB535-D733-4AC2-8297-C1155E86D07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7" name="Freeform 62">
                  <a:extLst>
                    <a:ext uri="{FF2B5EF4-FFF2-40B4-BE49-F238E27FC236}">
                      <a16:creationId xmlns:a16="http://schemas.microsoft.com/office/drawing/2014/main" id="{6FFC27E7-AA98-467B-995B-2D8008AB1C3B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8" name="Freeform 63">
                  <a:extLst>
                    <a:ext uri="{FF2B5EF4-FFF2-40B4-BE49-F238E27FC236}">
                      <a16:creationId xmlns:a16="http://schemas.microsoft.com/office/drawing/2014/main" id="{C73E76C2-A3CA-44D2-A491-D5D8489F2CE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9" name="Freeform 64">
                  <a:extLst>
                    <a:ext uri="{FF2B5EF4-FFF2-40B4-BE49-F238E27FC236}">
                      <a16:creationId xmlns:a16="http://schemas.microsoft.com/office/drawing/2014/main" id="{C1E92A81-0537-4950-A01D-3E678BBCEE5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0" name="Freeform 65">
                  <a:extLst>
                    <a:ext uri="{FF2B5EF4-FFF2-40B4-BE49-F238E27FC236}">
                      <a16:creationId xmlns:a16="http://schemas.microsoft.com/office/drawing/2014/main" id="{7F0ECE0B-FC3C-4177-9475-C57F5BBA056E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1" name="Freeform 66">
                  <a:extLst>
                    <a:ext uri="{FF2B5EF4-FFF2-40B4-BE49-F238E27FC236}">
                      <a16:creationId xmlns:a16="http://schemas.microsoft.com/office/drawing/2014/main" id="{31B7DC14-8E39-4838-809D-6EDCA7EC2A7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2" name="Freeform 67">
                  <a:extLst>
                    <a:ext uri="{FF2B5EF4-FFF2-40B4-BE49-F238E27FC236}">
                      <a16:creationId xmlns:a16="http://schemas.microsoft.com/office/drawing/2014/main" id="{88EC3E88-0DC8-47F7-9ECC-D664E9F1F4AB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3" name="Freeform 68">
                  <a:extLst>
                    <a:ext uri="{FF2B5EF4-FFF2-40B4-BE49-F238E27FC236}">
                      <a16:creationId xmlns:a16="http://schemas.microsoft.com/office/drawing/2014/main" id="{727FE61F-1EF3-4CFF-950E-138EBA1F8DD2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4" name="Freeform 69">
                  <a:extLst>
                    <a:ext uri="{FF2B5EF4-FFF2-40B4-BE49-F238E27FC236}">
                      <a16:creationId xmlns:a16="http://schemas.microsoft.com/office/drawing/2014/main" id="{0CC78F17-B147-48D5-ADE2-2AAB21B6688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5" name="Freeform 70">
                  <a:extLst>
                    <a:ext uri="{FF2B5EF4-FFF2-40B4-BE49-F238E27FC236}">
                      <a16:creationId xmlns:a16="http://schemas.microsoft.com/office/drawing/2014/main" id="{092C0303-A9CA-4A61-9DF4-2D557394D2DF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6" name="Freeform 71">
                  <a:extLst>
                    <a:ext uri="{FF2B5EF4-FFF2-40B4-BE49-F238E27FC236}">
                      <a16:creationId xmlns:a16="http://schemas.microsoft.com/office/drawing/2014/main" id="{E2E3840E-B749-4F33-9B8F-DAB926778159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7" name="Freeform 72">
                  <a:extLst>
                    <a:ext uri="{FF2B5EF4-FFF2-40B4-BE49-F238E27FC236}">
                      <a16:creationId xmlns:a16="http://schemas.microsoft.com/office/drawing/2014/main" id="{6D33B346-6B13-49B8-ADDA-31C2BC1A2388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8" name="Freeform 73">
                  <a:extLst>
                    <a:ext uri="{FF2B5EF4-FFF2-40B4-BE49-F238E27FC236}">
                      <a16:creationId xmlns:a16="http://schemas.microsoft.com/office/drawing/2014/main" id="{0FCB5350-3E26-4F8F-822B-C058391A60CB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9" name="Freeform 74">
                  <a:extLst>
                    <a:ext uri="{FF2B5EF4-FFF2-40B4-BE49-F238E27FC236}">
                      <a16:creationId xmlns:a16="http://schemas.microsoft.com/office/drawing/2014/main" id="{33B22136-E893-448D-A4F1-228546CD65F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0" name="Freeform 75">
                  <a:extLst>
                    <a:ext uri="{FF2B5EF4-FFF2-40B4-BE49-F238E27FC236}">
                      <a16:creationId xmlns:a16="http://schemas.microsoft.com/office/drawing/2014/main" id="{D909AA22-AD8D-47E6-8FCF-64C26CB58D2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1" name="Freeform 76">
                  <a:extLst>
                    <a:ext uri="{FF2B5EF4-FFF2-40B4-BE49-F238E27FC236}">
                      <a16:creationId xmlns:a16="http://schemas.microsoft.com/office/drawing/2014/main" id="{9C7E1E9C-3B65-4066-802F-6F955D7C7E6C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2" name="Freeform 77">
                  <a:extLst>
                    <a:ext uri="{FF2B5EF4-FFF2-40B4-BE49-F238E27FC236}">
                      <a16:creationId xmlns:a16="http://schemas.microsoft.com/office/drawing/2014/main" id="{1317837A-0F99-4001-B1AC-5419250C6DF8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3" name="Freeform 78">
                  <a:extLst>
                    <a:ext uri="{FF2B5EF4-FFF2-40B4-BE49-F238E27FC236}">
                      <a16:creationId xmlns:a16="http://schemas.microsoft.com/office/drawing/2014/main" id="{A418E24D-F8DE-44FC-8D94-91D3EB1DCFA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4" name="Freeform 79">
                  <a:extLst>
                    <a:ext uri="{FF2B5EF4-FFF2-40B4-BE49-F238E27FC236}">
                      <a16:creationId xmlns:a16="http://schemas.microsoft.com/office/drawing/2014/main" id="{08CC5617-2940-4195-9B1A-7E16960335A8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5" name="Freeform 80">
                  <a:extLst>
                    <a:ext uri="{FF2B5EF4-FFF2-40B4-BE49-F238E27FC236}">
                      <a16:creationId xmlns:a16="http://schemas.microsoft.com/office/drawing/2014/main" id="{DBB2C5BA-07CF-4786-9AE7-3D303CDD6CB2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6" name="Freeform 81">
                  <a:extLst>
                    <a:ext uri="{FF2B5EF4-FFF2-40B4-BE49-F238E27FC236}">
                      <a16:creationId xmlns:a16="http://schemas.microsoft.com/office/drawing/2014/main" id="{6F1FB5D3-9525-4605-A64A-77CC4255E1D8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7" name="Freeform 82">
                  <a:extLst>
                    <a:ext uri="{FF2B5EF4-FFF2-40B4-BE49-F238E27FC236}">
                      <a16:creationId xmlns:a16="http://schemas.microsoft.com/office/drawing/2014/main" id="{025C32E8-9426-4A96-8BFB-A970BF38B61E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8" name="Freeform 83">
                  <a:extLst>
                    <a:ext uri="{FF2B5EF4-FFF2-40B4-BE49-F238E27FC236}">
                      <a16:creationId xmlns:a16="http://schemas.microsoft.com/office/drawing/2014/main" id="{10D58B64-B393-46DF-9CBC-27908868F37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9" name="Freeform 84">
                  <a:extLst>
                    <a:ext uri="{FF2B5EF4-FFF2-40B4-BE49-F238E27FC236}">
                      <a16:creationId xmlns:a16="http://schemas.microsoft.com/office/drawing/2014/main" id="{69E6EE21-34C1-4A7B-857B-B6EF1B5D61E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0" name="Freeform 85">
                  <a:extLst>
                    <a:ext uri="{FF2B5EF4-FFF2-40B4-BE49-F238E27FC236}">
                      <a16:creationId xmlns:a16="http://schemas.microsoft.com/office/drawing/2014/main" id="{E67F3BEB-A6BA-4A1A-B0C2-F537BD189CC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1" name="Freeform 86">
                  <a:extLst>
                    <a:ext uri="{FF2B5EF4-FFF2-40B4-BE49-F238E27FC236}">
                      <a16:creationId xmlns:a16="http://schemas.microsoft.com/office/drawing/2014/main" id="{3CC4357A-9137-490E-A509-E2EFBFAF906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2" name="Freeform 87">
                  <a:extLst>
                    <a:ext uri="{FF2B5EF4-FFF2-40B4-BE49-F238E27FC236}">
                      <a16:creationId xmlns:a16="http://schemas.microsoft.com/office/drawing/2014/main" id="{58A21A22-0D62-4E6B-9EE8-83BFF2A10556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3" name="Freeform 88">
                  <a:extLst>
                    <a:ext uri="{FF2B5EF4-FFF2-40B4-BE49-F238E27FC236}">
                      <a16:creationId xmlns:a16="http://schemas.microsoft.com/office/drawing/2014/main" id="{0F7E0899-EA21-44AF-AA29-A27137A5C749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4" name="Freeform 89">
                  <a:extLst>
                    <a:ext uri="{FF2B5EF4-FFF2-40B4-BE49-F238E27FC236}">
                      <a16:creationId xmlns:a16="http://schemas.microsoft.com/office/drawing/2014/main" id="{39842D9D-13CA-4F31-A223-2E64F48399C4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5" name="Freeform 90">
                  <a:extLst>
                    <a:ext uri="{FF2B5EF4-FFF2-40B4-BE49-F238E27FC236}">
                      <a16:creationId xmlns:a16="http://schemas.microsoft.com/office/drawing/2014/main" id="{38751A6F-21CA-4ADD-87BE-A54C6B2C3735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6" name="Freeform 91">
                  <a:extLst>
                    <a:ext uri="{FF2B5EF4-FFF2-40B4-BE49-F238E27FC236}">
                      <a16:creationId xmlns:a16="http://schemas.microsoft.com/office/drawing/2014/main" id="{904119BD-1E4B-4A66-B1C6-3816BB68300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17" name="Freeform 92">
                  <a:extLst>
                    <a:ext uri="{FF2B5EF4-FFF2-40B4-BE49-F238E27FC236}">
                      <a16:creationId xmlns:a16="http://schemas.microsoft.com/office/drawing/2014/main" id="{DAB246D2-320B-477F-96F2-C12020B397FB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28" name="文本框 49">
              <a:extLst>
                <a:ext uri="{FF2B5EF4-FFF2-40B4-BE49-F238E27FC236}">
                  <a16:creationId xmlns:a16="http://schemas.microsoft.com/office/drawing/2014/main" id="{E9CF78FE-9F32-4956-898B-87BC32082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7524" y="2136122"/>
              <a:ext cx="2563249" cy="640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vi-VN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8" name="组合 3">
            <a:extLst>
              <a:ext uri="{FF2B5EF4-FFF2-40B4-BE49-F238E27FC236}">
                <a16:creationId xmlns:a16="http://schemas.microsoft.com/office/drawing/2014/main" id="{5870B94D-5D36-4D10-8A3B-7BF49A7DBFA4}"/>
              </a:ext>
            </a:extLst>
          </p:cNvPr>
          <p:cNvGrpSpPr/>
          <p:nvPr/>
        </p:nvGrpSpPr>
        <p:grpSpPr>
          <a:xfrm>
            <a:off x="7279926" y="1386767"/>
            <a:ext cx="3975585" cy="2861621"/>
            <a:chOff x="7522624" y="1711467"/>
            <a:chExt cx="2698523" cy="1980244"/>
          </a:xfrm>
        </p:grpSpPr>
        <p:grpSp>
          <p:nvGrpSpPr>
            <p:cNvPr id="119" name="组合 225">
              <a:extLst>
                <a:ext uri="{FF2B5EF4-FFF2-40B4-BE49-F238E27FC236}">
                  <a16:creationId xmlns:a16="http://schemas.microsoft.com/office/drawing/2014/main" id="{3841CF2F-5722-4672-BAC7-2BDF3E9207CF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21" name="Freeform 5">
                <a:extLst>
                  <a:ext uri="{FF2B5EF4-FFF2-40B4-BE49-F238E27FC236}">
                    <a16:creationId xmlns:a16="http://schemas.microsoft.com/office/drawing/2014/main" id="{A425AEA3-FB98-4A22-81ED-49B1CD246527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2" name="Freeform 6">
                <a:extLst>
                  <a:ext uri="{FF2B5EF4-FFF2-40B4-BE49-F238E27FC236}">
                    <a16:creationId xmlns:a16="http://schemas.microsoft.com/office/drawing/2014/main" id="{8CE79A64-3ED4-4825-BBE6-617ABE6A10FF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3" name="Freeform 7">
                <a:extLst>
                  <a:ext uri="{FF2B5EF4-FFF2-40B4-BE49-F238E27FC236}">
                    <a16:creationId xmlns:a16="http://schemas.microsoft.com/office/drawing/2014/main" id="{2C7172BC-A7F5-4308-8D72-13DCBEBB2E2D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4" name="Freeform 8">
                <a:extLst>
                  <a:ext uri="{FF2B5EF4-FFF2-40B4-BE49-F238E27FC236}">
                    <a16:creationId xmlns:a16="http://schemas.microsoft.com/office/drawing/2014/main" id="{F034F6EF-1456-4A2E-AC0F-56A06297D50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5" name="Freeform 9">
                <a:extLst>
                  <a:ext uri="{FF2B5EF4-FFF2-40B4-BE49-F238E27FC236}">
                    <a16:creationId xmlns:a16="http://schemas.microsoft.com/office/drawing/2014/main" id="{4A750B0B-CED0-4D12-8B70-C3C1BB56A8EC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6" name="Freeform 10">
                <a:extLst>
                  <a:ext uri="{FF2B5EF4-FFF2-40B4-BE49-F238E27FC236}">
                    <a16:creationId xmlns:a16="http://schemas.microsoft.com/office/drawing/2014/main" id="{D96CC480-C800-45CD-880F-75421D128FFC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7" name="Freeform 11">
                <a:extLst>
                  <a:ext uri="{FF2B5EF4-FFF2-40B4-BE49-F238E27FC236}">
                    <a16:creationId xmlns:a16="http://schemas.microsoft.com/office/drawing/2014/main" id="{4D32D243-A0F4-43C2-91A2-1C0069A2835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/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128" name="组合 233">
                <a:extLst>
                  <a:ext uri="{FF2B5EF4-FFF2-40B4-BE49-F238E27FC236}">
                    <a16:creationId xmlns:a16="http://schemas.microsoft.com/office/drawing/2014/main" id="{20F128F9-080E-4248-B04E-42F0242F46E7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29" name="Freeform 12">
                  <a:extLst>
                    <a:ext uri="{FF2B5EF4-FFF2-40B4-BE49-F238E27FC236}">
                      <a16:creationId xmlns:a16="http://schemas.microsoft.com/office/drawing/2014/main" id="{E5D21414-9F55-41CE-8529-04C982F027B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0" name="Freeform 13">
                  <a:extLst>
                    <a:ext uri="{FF2B5EF4-FFF2-40B4-BE49-F238E27FC236}">
                      <a16:creationId xmlns:a16="http://schemas.microsoft.com/office/drawing/2014/main" id="{CEC948D7-FBC4-4D52-8BD6-108E6F0F5D1C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1" name="Freeform 14">
                  <a:extLst>
                    <a:ext uri="{FF2B5EF4-FFF2-40B4-BE49-F238E27FC236}">
                      <a16:creationId xmlns:a16="http://schemas.microsoft.com/office/drawing/2014/main" id="{EEDDC0D4-4E58-44E4-BD59-4B8C43EB824E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2" name="Freeform 15">
                  <a:extLst>
                    <a:ext uri="{FF2B5EF4-FFF2-40B4-BE49-F238E27FC236}">
                      <a16:creationId xmlns:a16="http://schemas.microsoft.com/office/drawing/2014/main" id="{E12FB58C-05FF-4A42-9A6A-280B2C31BFF8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3" name="Freeform 16">
                  <a:extLst>
                    <a:ext uri="{FF2B5EF4-FFF2-40B4-BE49-F238E27FC236}">
                      <a16:creationId xmlns:a16="http://schemas.microsoft.com/office/drawing/2014/main" id="{F4354F25-5071-42D4-B5A0-1009E48B5AC8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4" name="Freeform 17">
                  <a:extLst>
                    <a:ext uri="{FF2B5EF4-FFF2-40B4-BE49-F238E27FC236}">
                      <a16:creationId xmlns:a16="http://schemas.microsoft.com/office/drawing/2014/main" id="{FE07DED5-D287-4B4A-9DE1-D728976BF992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5" name="Freeform 18">
                  <a:extLst>
                    <a:ext uri="{FF2B5EF4-FFF2-40B4-BE49-F238E27FC236}">
                      <a16:creationId xmlns:a16="http://schemas.microsoft.com/office/drawing/2014/main" id="{38B28F73-4840-40B1-B3A9-A8FA8C87619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6" name="Freeform 19">
                  <a:extLst>
                    <a:ext uri="{FF2B5EF4-FFF2-40B4-BE49-F238E27FC236}">
                      <a16:creationId xmlns:a16="http://schemas.microsoft.com/office/drawing/2014/main" id="{27B45940-925C-4C05-8146-72D2F8469911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7" name="Freeform 20">
                  <a:extLst>
                    <a:ext uri="{FF2B5EF4-FFF2-40B4-BE49-F238E27FC236}">
                      <a16:creationId xmlns:a16="http://schemas.microsoft.com/office/drawing/2014/main" id="{5429CC19-05FA-4162-B1AA-81F2CDA66390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8" name="Freeform 21">
                  <a:extLst>
                    <a:ext uri="{FF2B5EF4-FFF2-40B4-BE49-F238E27FC236}">
                      <a16:creationId xmlns:a16="http://schemas.microsoft.com/office/drawing/2014/main" id="{173BC9EE-B7DF-4981-A980-D277EB0F9390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39" name="Freeform 22">
                  <a:extLst>
                    <a:ext uri="{FF2B5EF4-FFF2-40B4-BE49-F238E27FC236}">
                      <a16:creationId xmlns:a16="http://schemas.microsoft.com/office/drawing/2014/main" id="{50A2A64B-8201-461F-9A81-A4787E919E2E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0" name="Freeform 23">
                  <a:extLst>
                    <a:ext uri="{FF2B5EF4-FFF2-40B4-BE49-F238E27FC236}">
                      <a16:creationId xmlns:a16="http://schemas.microsoft.com/office/drawing/2014/main" id="{FDD5F413-3194-4BBA-B24C-FB7D19CCECB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1" name="Freeform 24">
                  <a:extLst>
                    <a:ext uri="{FF2B5EF4-FFF2-40B4-BE49-F238E27FC236}">
                      <a16:creationId xmlns:a16="http://schemas.microsoft.com/office/drawing/2014/main" id="{CDB15970-4968-4B4A-8DD8-0CE2F92694D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2" name="Freeform 25">
                  <a:extLst>
                    <a:ext uri="{FF2B5EF4-FFF2-40B4-BE49-F238E27FC236}">
                      <a16:creationId xmlns:a16="http://schemas.microsoft.com/office/drawing/2014/main" id="{9A30AE4C-E337-4D76-911A-97902F504ED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3" name="Freeform 26">
                  <a:extLst>
                    <a:ext uri="{FF2B5EF4-FFF2-40B4-BE49-F238E27FC236}">
                      <a16:creationId xmlns:a16="http://schemas.microsoft.com/office/drawing/2014/main" id="{8AA0208A-D690-46F9-A2C9-F8AEB7A3002B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4" name="Freeform 27">
                  <a:extLst>
                    <a:ext uri="{FF2B5EF4-FFF2-40B4-BE49-F238E27FC236}">
                      <a16:creationId xmlns:a16="http://schemas.microsoft.com/office/drawing/2014/main" id="{9CC769EB-DE12-4BD7-A55F-B3E8FE6825A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5" name="Freeform 28">
                  <a:extLst>
                    <a:ext uri="{FF2B5EF4-FFF2-40B4-BE49-F238E27FC236}">
                      <a16:creationId xmlns:a16="http://schemas.microsoft.com/office/drawing/2014/main" id="{5EB7354D-9EB0-4642-A732-6A9A5CAA61BD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6" name="Freeform 29">
                  <a:extLst>
                    <a:ext uri="{FF2B5EF4-FFF2-40B4-BE49-F238E27FC236}">
                      <a16:creationId xmlns:a16="http://schemas.microsoft.com/office/drawing/2014/main" id="{C8EC35EF-FA74-4B6A-B8C6-77EB7C35B41F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7" name="Freeform 30">
                  <a:extLst>
                    <a:ext uri="{FF2B5EF4-FFF2-40B4-BE49-F238E27FC236}">
                      <a16:creationId xmlns:a16="http://schemas.microsoft.com/office/drawing/2014/main" id="{78FD2136-E352-47DF-B541-9540B11A32D1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8" name="Freeform 31">
                  <a:extLst>
                    <a:ext uri="{FF2B5EF4-FFF2-40B4-BE49-F238E27FC236}">
                      <a16:creationId xmlns:a16="http://schemas.microsoft.com/office/drawing/2014/main" id="{D56DE6B9-1EBE-44BB-AD25-9C816439FB1E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49" name="Freeform 32">
                  <a:extLst>
                    <a:ext uri="{FF2B5EF4-FFF2-40B4-BE49-F238E27FC236}">
                      <a16:creationId xmlns:a16="http://schemas.microsoft.com/office/drawing/2014/main" id="{090707BB-9C57-4659-8409-4701EFD441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0" name="Freeform 33">
                  <a:extLst>
                    <a:ext uri="{FF2B5EF4-FFF2-40B4-BE49-F238E27FC236}">
                      <a16:creationId xmlns:a16="http://schemas.microsoft.com/office/drawing/2014/main" id="{8162A9B9-4042-420D-AC4B-4C29DD0519D0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1" name="Freeform 34">
                  <a:extLst>
                    <a:ext uri="{FF2B5EF4-FFF2-40B4-BE49-F238E27FC236}">
                      <a16:creationId xmlns:a16="http://schemas.microsoft.com/office/drawing/2014/main" id="{E8179D54-9264-483E-8EE1-CF809266AE59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2" name="Freeform 35">
                  <a:extLst>
                    <a:ext uri="{FF2B5EF4-FFF2-40B4-BE49-F238E27FC236}">
                      <a16:creationId xmlns:a16="http://schemas.microsoft.com/office/drawing/2014/main" id="{1A4E1915-CBF2-4C67-8C2B-B4A55F031B2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3" name="Freeform 36">
                  <a:extLst>
                    <a:ext uri="{FF2B5EF4-FFF2-40B4-BE49-F238E27FC236}">
                      <a16:creationId xmlns:a16="http://schemas.microsoft.com/office/drawing/2014/main" id="{8C057786-4203-4F34-B5C0-60FC6D751783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4" name="Freeform 37">
                  <a:extLst>
                    <a:ext uri="{FF2B5EF4-FFF2-40B4-BE49-F238E27FC236}">
                      <a16:creationId xmlns:a16="http://schemas.microsoft.com/office/drawing/2014/main" id="{9CC7FA0E-CDA2-4EEF-8C8F-248340DD195B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5" name="Freeform 38">
                  <a:extLst>
                    <a:ext uri="{FF2B5EF4-FFF2-40B4-BE49-F238E27FC236}">
                      <a16:creationId xmlns:a16="http://schemas.microsoft.com/office/drawing/2014/main" id="{26495CAD-6C83-40CD-AA5D-22C17E0E29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6" name="Freeform 39">
                  <a:extLst>
                    <a:ext uri="{FF2B5EF4-FFF2-40B4-BE49-F238E27FC236}">
                      <a16:creationId xmlns:a16="http://schemas.microsoft.com/office/drawing/2014/main" id="{C217ECB1-CEEA-4634-A3A8-911CB0D9453B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7" name="Freeform 40">
                  <a:extLst>
                    <a:ext uri="{FF2B5EF4-FFF2-40B4-BE49-F238E27FC236}">
                      <a16:creationId xmlns:a16="http://schemas.microsoft.com/office/drawing/2014/main" id="{B231DDD2-0654-4EDC-8016-EFD65970B54B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8" name="Freeform 41">
                  <a:extLst>
                    <a:ext uri="{FF2B5EF4-FFF2-40B4-BE49-F238E27FC236}">
                      <a16:creationId xmlns:a16="http://schemas.microsoft.com/office/drawing/2014/main" id="{DFB11617-362A-46EE-8201-446A84490D0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59" name="Freeform 42">
                  <a:extLst>
                    <a:ext uri="{FF2B5EF4-FFF2-40B4-BE49-F238E27FC236}">
                      <a16:creationId xmlns:a16="http://schemas.microsoft.com/office/drawing/2014/main" id="{8B340E1D-FDF5-4389-BBEB-D4FDF9392693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0" name="Freeform 43">
                  <a:extLst>
                    <a:ext uri="{FF2B5EF4-FFF2-40B4-BE49-F238E27FC236}">
                      <a16:creationId xmlns:a16="http://schemas.microsoft.com/office/drawing/2014/main" id="{C897FFDB-D02B-48B0-AAC8-6D4D70890405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1" name="Freeform 44">
                  <a:extLst>
                    <a:ext uri="{FF2B5EF4-FFF2-40B4-BE49-F238E27FC236}">
                      <a16:creationId xmlns:a16="http://schemas.microsoft.com/office/drawing/2014/main" id="{9A04636C-72E4-4E97-96D6-6C20665752B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2" name="Freeform 45">
                  <a:extLst>
                    <a:ext uri="{FF2B5EF4-FFF2-40B4-BE49-F238E27FC236}">
                      <a16:creationId xmlns:a16="http://schemas.microsoft.com/office/drawing/2014/main" id="{3956BB4C-92F2-4A58-8B6D-F410BAFD2954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3" name="Freeform 46">
                  <a:extLst>
                    <a:ext uri="{FF2B5EF4-FFF2-40B4-BE49-F238E27FC236}">
                      <a16:creationId xmlns:a16="http://schemas.microsoft.com/office/drawing/2014/main" id="{462B4C83-9E20-4711-9836-D30D610C8AA7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4" name="Freeform 47">
                  <a:extLst>
                    <a:ext uri="{FF2B5EF4-FFF2-40B4-BE49-F238E27FC236}">
                      <a16:creationId xmlns:a16="http://schemas.microsoft.com/office/drawing/2014/main" id="{E4F365AD-12A5-4AEE-8EFB-FC803BBF8C19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5" name="Freeform 48">
                  <a:extLst>
                    <a:ext uri="{FF2B5EF4-FFF2-40B4-BE49-F238E27FC236}">
                      <a16:creationId xmlns:a16="http://schemas.microsoft.com/office/drawing/2014/main" id="{DA92CD9D-36E2-4AA7-96F6-FA1886FC60C1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6" name="Freeform 49">
                  <a:extLst>
                    <a:ext uri="{FF2B5EF4-FFF2-40B4-BE49-F238E27FC236}">
                      <a16:creationId xmlns:a16="http://schemas.microsoft.com/office/drawing/2014/main" id="{9293471B-B06F-46CA-AE2C-DFE6C8DD697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7" name="Freeform 50">
                  <a:extLst>
                    <a:ext uri="{FF2B5EF4-FFF2-40B4-BE49-F238E27FC236}">
                      <a16:creationId xmlns:a16="http://schemas.microsoft.com/office/drawing/2014/main" id="{806DA8AD-8F39-4B47-A515-4868850D1F2F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8" name="Freeform 51">
                  <a:extLst>
                    <a:ext uri="{FF2B5EF4-FFF2-40B4-BE49-F238E27FC236}">
                      <a16:creationId xmlns:a16="http://schemas.microsoft.com/office/drawing/2014/main" id="{489F3904-F911-488F-839F-3ECAA16125EC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9" name="Freeform 52">
                  <a:extLst>
                    <a:ext uri="{FF2B5EF4-FFF2-40B4-BE49-F238E27FC236}">
                      <a16:creationId xmlns:a16="http://schemas.microsoft.com/office/drawing/2014/main" id="{ACB8247B-0234-473D-A613-E59F623EAE87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0" name="Freeform 53">
                  <a:extLst>
                    <a:ext uri="{FF2B5EF4-FFF2-40B4-BE49-F238E27FC236}">
                      <a16:creationId xmlns:a16="http://schemas.microsoft.com/office/drawing/2014/main" id="{A654B7E0-D445-4F90-A3C8-0933EF9C729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1" name="Freeform 54">
                  <a:extLst>
                    <a:ext uri="{FF2B5EF4-FFF2-40B4-BE49-F238E27FC236}">
                      <a16:creationId xmlns:a16="http://schemas.microsoft.com/office/drawing/2014/main" id="{93340EBB-33DC-4E20-AF93-4235C00AA712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2" name="Freeform 55">
                  <a:extLst>
                    <a:ext uri="{FF2B5EF4-FFF2-40B4-BE49-F238E27FC236}">
                      <a16:creationId xmlns:a16="http://schemas.microsoft.com/office/drawing/2014/main" id="{065FFAC6-B7DC-48C2-B589-44C69D12A99B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3" name="Freeform 56">
                  <a:extLst>
                    <a:ext uri="{FF2B5EF4-FFF2-40B4-BE49-F238E27FC236}">
                      <a16:creationId xmlns:a16="http://schemas.microsoft.com/office/drawing/2014/main" id="{5AAF0A37-B864-4B05-94F0-5B23EC81DC78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4" name="Freeform 57">
                  <a:extLst>
                    <a:ext uri="{FF2B5EF4-FFF2-40B4-BE49-F238E27FC236}">
                      <a16:creationId xmlns:a16="http://schemas.microsoft.com/office/drawing/2014/main" id="{AEDD4440-F31D-4A2E-B2C3-52695AA41335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5" name="Freeform 58">
                  <a:extLst>
                    <a:ext uri="{FF2B5EF4-FFF2-40B4-BE49-F238E27FC236}">
                      <a16:creationId xmlns:a16="http://schemas.microsoft.com/office/drawing/2014/main" id="{4005BC86-0E79-42FD-9863-0F2DA91B85C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6" name="Freeform 59">
                  <a:extLst>
                    <a:ext uri="{FF2B5EF4-FFF2-40B4-BE49-F238E27FC236}">
                      <a16:creationId xmlns:a16="http://schemas.microsoft.com/office/drawing/2014/main" id="{9EC8486C-BDF4-4A94-A468-42389EF1D38D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7" name="Freeform 60">
                  <a:extLst>
                    <a:ext uri="{FF2B5EF4-FFF2-40B4-BE49-F238E27FC236}">
                      <a16:creationId xmlns:a16="http://schemas.microsoft.com/office/drawing/2014/main" id="{90AC8B8B-F209-42B5-A5A1-BAC176774911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8" name="Freeform 61">
                  <a:extLst>
                    <a:ext uri="{FF2B5EF4-FFF2-40B4-BE49-F238E27FC236}">
                      <a16:creationId xmlns:a16="http://schemas.microsoft.com/office/drawing/2014/main" id="{AFEE6515-CA08-4DD3-AA24-F240B14CB7F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9" name="Freeform 62">
                  <a:extLst>
                    <a:ext uri="{FF2B5EF4-FFF2-40B4-BE49-F238E27FC236}">
                      <a16:creationId xmlns:a16="http://schemas.microsoft.com/office/drawing/2014/main" id="{84E465AD-49F2-417A-8CB9-868EABC56D64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0" name="Freeform 63">
                  <a:extLst>
                    <a:ext uri="{FF2B5EF4-FFF2-40B4-BE49-F238E27FC236}">
                      <a16:creationId xmlns:a16="http://schemas.microsoft.com/office/drawing/2014/main" id="{ED711285-517A-47E2-986B-D34CF26DE534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1" name="Freeform 64">
                  <a:extLst>
                    <a:ext uri="{FF2B5EF4-FFF2-40B4-BE49-F238E27FC236}">
                      <a16:creationId xmlns:a16="http://schemas.microsoft.com/office/drawing/2014/main" id="{7AA94D49-2F82-4A89-AFE4-82FA88AB2F4A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id="{72CC4A7F-C091-4AC8-86F4-82B775A06331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3" name="Freeform 66">
                  <a:extLst>
                    <a:ext uri="{FF2B5EF4-FFF2-40B4-BE49-F238E27FC236}">
                      <a16:creationId xmlns:a16="http://schemas.microsoft.com/office/drawing/2014/main" id="{27C4EB60-AD50-43EE-8E92-7A9FA69A7219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4" name="Freeform 67">
                  <a:extLst>
                    <a:ext uri="{FF2B5EF4-FFF2-40B4-BE49-F238E27FC236}">
                      <a16:creationId xmlns:a16="http://schemas.microsoft.com/office/drawing/2014/main" id="{F6212A2B-821D-4FA9-B2BB-2B287B2C49A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5" name="Freeform 68">
                  <a:extLst>
                    <a:ext uri="{FF2B5EF4-FFF2-40B4-BE49-F238E27FC236}">
                      <a16:creationId xmlns:a16="http://schemas.microsoft.com/office/drawing/2014/main" id="{8E4B7047-7A76-49A0-88D4-2CAF7D8C5F2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6" name="Freeform 69">
                  <a:extLst>
                    <a:ext uri="{FF2B5EF4-FFF2-40B4-BE49-F238E27FC236}">
                      <a16:creationId xmlns:a16="http://schemas.microsoft.com/office/drawing/2014/main" id="{4131A23A-7932-4BF7-92F4-62B6C107CE6B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7" name="Freeform 70">
                  <a:extLst>
                    <a:ext uri="{FF2B5EF4-FFF2-40B4-BE49-F238E27FC236}">
                      <a16:creationId xmlns:a16="http://schemas.microsoft.com/office/drawing/2014/main" id="{E12494F1-3375-44DD-9C29-BED241921D70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8" name="Freeform 71">
                  <a:extLst>
                    <a:ext uri="{FF2B5EF4-FFF2-40B4-BE49-F238E27FC236}">
                      <a16:creationId xmlns:a16="http://schemas.microsoft.com/office/drawing/2014/main" id="{9FB39C3D-7886-4FD6-BE4C-27EA2F2F1DF6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9" name="Freeform 72">
                  <a:extLst>
                    <a:ext uri="{FF2B5EF4-FFF2-40B4-BE49-F238E27FC236}">
                      <a16:creationId xmlns:a16="http://schemas.microsoft.com/office/drawing/2014/main" id="{86E6E586-F42D-4C73-9CBB-03658097A25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0" name="Freeform 73">
                  <a:extLst>
                    <a:ext uri="{FF2B5EF4-FFF2-40B4-BE49-F238E27FC236}">
                      <a16:creationId xmlns:a16="http://schemas.microsoft.com/office/drawing/2014/main" id="{13EE3B66-F362-4E25-83C8-23A75108B67D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1" name="Freeform 74">
                  <a:extLst>
                    <a:ext uri="{FF2B5EF4-FFF2-40B4-BE49-F238E27FC236}">
                      <a16:creationId xmlns:a16="http://schemas.microsoft.com/office/drawing/2014/main" id="{1E184FE9-8C89-4A93-A931-D3F8A4606ED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2" name="Freeform 75">
                  <a:extLst>
                    <a:ext uri="{FF2B5EF4-FFF2-40B4-BE49-F238E27FC236}">
                      <a16:creationId xmlns:a16="http://schemas.microsoft.com/office/drawing/2014/main" id="{664C3A9A-0B8C-4279-BB23-E7D101B9F7A9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3" name="Freeform 76">
                  <a:extLst>
                    <a:ext uri="{FF2B5EF4-FFF2-40B4-BE49-F238E27FC236}">
                      <a16:creationId xmlns:a16="http://schemas.microsoft.com/office/drawing/2014/main" id="{5C93BD2C-1919-4CF2-8338-2F0420DA1C9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4" name="Freeform 77">
                  <a:extLst>
                    <a:ext uri="{FF2B5EF4-FFF2-40B4-BE49-F238E27FC236}">
                      <a16:creationId xmlns:a16="http://schemas.microsoft.com/office/drawing/2014/main" id="{AB8C4CBD-77BC-49CA-9D6B-E6DAD86D4682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5" name="Freeform 78">
                  <a:extLst>
                    <a:ext uri="{FF2B5EF4-FFF2-40B4-BE49-F238E27FC236}">
                      <a16:creationId xmlns:a16="http://schemas.microsoft.com/office/drawing/2014/main" id="{27AE42BD-98AB-4D24-AA35-A0FEFC838E48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6" name="Freeform 79">
                  <a:extLst>
                    <a:ext uri="{FF2B5EF4-FFF2-40B4-BE49-F238E27FC236}">
                      <a16:creationId xmlns:a16="http://schemas.microsoft.com/office/drawing/2014/main" id="{A7490DF0-A5B7-4166-BFE3-3F6ED26F3AB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7" name="Freeform 80">
                  <a:extLst>
                    <a:ext uri="{FF2B5EF4-FFF2-40B4-BE49-F238E27FC236}">
                      <a16:creationId xmlns:a16="http://schemas.microsoft.com/office/drawing/2014/main" id="{5C300F4C-174A-4685-8081-21E1C649B77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8" name="Freeform 81">
                  <a:extLst>
                    <a:ext uri="{FF2B5EF4-FFF2-40B4-BE49-F238E27FC236}">
                      <a16:creationId xmlns:a16="http://schemas.microsoft.com/office/drawing/2014/main" id="{05CD3B65-6329-4BE7-B20B-951BCB397DB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9" name="Freeform 82">
                  <a:extLst>
                    <a:ext uri="{FF2B5EF4-FFF2-40B4-BE49-F238E27FC236}">
                      <a16:creationId xmlns:a16="http://schemas.microsoft.com/office/drawing/2014/main" id="{A52979EE-C015-4C6C-9BD7-46B36F6C8F5B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0" name="Freeform 83">
                  <a:extLst>
                    <a:ext uri="{FF2B5EF4-FFF2-40B4-BE49-F238E27FC236}">
                      <a16:creationId xmlns:a16="http://schemas.microsoft.com/office/drawing/2014/main" id="{D6DEC8AC-9991-4FB4-977B-0BFAC9AAFE2A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1" name="Freeform 84">
                  <a:extLst>
                    <a:ext uri="{FF2B5EF4-FFF2-40B4-BE49-F238E27FC236}">
                      <a16:creationId xmlns:a16="http://schemas.microsoft.com/office/drawing/2014/main" id="{17FB778A-4C98-479C-9EFC-8F2F1838167E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2" name="Freeform 85">
                  <a:extLst>
                    <a:ext uri="{FF2B5EF4-FFF2-40B4-BE49-F238E27FC236}">
                      <a16:creationId xmlns:a16="http://schemas.microsoft.com/office/drawing/2014/main" id="{330BEC31-0476-4E12-8F8F-423277A4209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3" name="Freeform 86">
                  <a:extLst>
                    <a:ext uri="{FF2B5EF4-FFF2-40B4-BE49-F238E27FC236}">
                      <a16:creationId xmlns:a16="http://schemas.microsoft.com/office/drawing/2014/main" id="{01E38696-6DA7-40A1-9DB6-9851FC7A3A08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4" name="Freeform 87">
                  <a:extLst>
                    <a:ext uri="{FF2B5EF4-FFF2-40B4-BE49-F238E27FC236}">
                      <a16:creationId xmlns:a16="http://schemas.microsoft.com/office/drawing/2014/main" id="{66D1D82B-BECF-40A7-BC56-4A01241E84F5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5" name="Freeform 88">
                  <a:extLst>
                    <a:ext uri="{FF2B5EF4-FFF2-40B4-BE49-F238E27FC236}">
                      <a16:creationId xmlns:a16="http://schemas.microsoft.com/office/drawing/2014/main" id="{694364E0-FEF2-4CFA-B4BA-011B93FED90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6" name="Freeform 89">
                  <a:extLst>
                    <a:ext uri="{FF2B5EF4-FFF2-40B4-BE49-F238E27FC236}">
                      <a16:creationId xmlns:a16="http://schemas.microsoft.com/office/drawing/2014/main" id="{2E085FC5-EEB3-4289-ADA4-7EC6BA502A90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7" name="Freeform 90">
                  <a:extLst>
                    <a:ext uri="{FF2B5EF4-FFF2-40B4-BE49-F238E27FC236}">
                      <a16:creationId xmlns:a16="http://schemas.microsoft.com/office/drawing/2014/main" id="{D08301CA-E976-418C-AB19-01D36A2E1D97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8" name="Freeform 91">
                  <a:extLst>
                    <a:ext uri="{FF2B5EF4-FFF2-40B4-BE49-F238E27FC236}">
                      <a16:creationId xmlns:a16="http://schemas.microsoft.com/office/drawing/2014/main" id="{7AD4FC00-59D8-4210-856B-1C07267B1F66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9" name="Freeform 92">
                  <a:extLst>
                    <a:ext uri="{FF2B5EF4-FFF2-40B4-BE49-F238E27FC236}">
                      <a16:creationId xmlns:a16="http://schemas.microsoft.com/office/drawing/2014/main" id="{A67D8390-7EFA-4392-9B1E-95EE4957D749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/>
                  <a:endParaRPr lang="zh-CN" altLang="en-US" sz="240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120" name="文本框 49">
              <a:extLst>
                <a:ext uri="{FF2B5EF4-FFF2-40B4-BE49-F238E27FC236}">
                  <a16:creationId xmlns:a16="http://schemas.microsoft.com/office/drawing/2014/main" id="{FF155A2C-BDA6-462B-ABBC-AE448B3691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7017" y="2190569"/>
              <a:ext cx="2046128" cy="983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None/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T</a:t>
              </a:r>
              <a:r>
                <a:rPr lang="vi-VN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rong đó người viết đưa ra ý kiến của mình về một hiện tượng trong đời sống.</a:t>
              </a:r>
              <a:r>
                <a:rPr lang="en-US" sz="2400" dirty="0">
                  <a:solidFill>
                    <a:srgbClr val="000000"/>
                  </a:solidFill>
                  <a:latin typeface="Calibri"/>
                </a:rPr>
                <a:t>.</a:t>
              </a:r>
            </a:p>
          </p:txBody>
        </p:sp>
      </p:grpSp>
      <p:grpSp>
        <p:nvGrpSpPr>
          <p:cNvPr id="394" name="组合 452">
            <a:extLst>
              <a:ext uri="{FF2B5EF4-FFF2-40B4-BE49-F238E27FC236}">
                <a16:creationId xmlns:a16="http://schemas.microsoft.com/office/drawing/2014/main" id="{1CC5315A-8666-4C7A-9C69-0A07748C31D1}"/>
              </a:ext>
            </a:extLst>
          </p:cNvPr>
          <p:cNvGrpSpPr/>
          <p:nvPr/>
        </p:nvGrpSpPr>
        <p:grpSpPr>
          <a:xfrm>
            <a:off x="4473460" y="2539340"/>
            <a:ext cx="3005355" cy="3217518"/>
            <a:chOff x="4427538" y="954088"/>
            <a:chExt cx="3333750" cy="3729038"/>
          </a:xfrm>
        </p:grpSpPr>
        <p:sp>
          <p:nvSpPr>
            <p:cNvPr id="395" name="Freeform 5">
              <a:extLst>
                <a:ext uri="{FF2B5EF4-FFF2-40B4-BE49-F238E27FC236}">
                  <a16:creationId xmlns:a16="http://schemas.microsoft.com/office/drawing/2014/main" id="{E79A76EF-2CD8-4188-91BF-4FF2970D5C54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6" name="Freeform 6">
              <a:extLst>
                <a:ext uri="{FF2B5EF4-FFF2-40B4-BE49-F238E27FC236}">
                  <a16:creationId xmlns:a16="http://schemas.microsoft.com/office/drawing/2014/main" id="{F0B1D970-C775-4683-80A1-E120537D68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7" name="Freeform 7">
              <a:extLst>
                <a:ext uri="{FF2B5EF4-FFF2-40B4-BE49-F238E27FC236}">
                  <a16:creationId xmlns:a16="http://schemas.microsoft.com/office/drawing/2014/main" id="{89D0A322-08DC-4EA1-8B58-2B5D238C9232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8" name="Freeform 8">
              <a:extLst>
                <a:ext uri="{FF2B5EF4-FFF2-40B4-BE49-F238E27FC236}">
                  <a16:creationId xmlns:a16="http://schemas.microsoft.com/office/drawing/2014/main" id="{4F626CD4-A78C-4E5E-BE38-CC27BE1D7C9A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9" name="Freeform 9">
              <a:extLst>
                <a:ext uri="{FF2B5EF4-FFF2-40B4-BE49-F238E27FC236}">
                  <a16:creationId xmlns:a16="http://schemas.microsoft.com/office/drawing/2014/main" id="{CA857226-FC1A-48A3-9161-051FCC1DCC14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0" name="Freeform 10">
              <a:extLst>
                <a:ext uri="{FF2B5EF4-FFF2-40B4-BE49-F238E27FC236}">
                  <a16:creationId xmlns:a16="http://schemas.microsoft.com/office/drawing/2014/main" id="{C8F89B50-1B88-45F2-B1AD-366CC34D1379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1" name="Freeform 11">
              <a:extLst>
                <a:ext uri="{FF2B5EF4-FFF2-40B4-BE49-F238E27FC236}">
                  <a16:creationId xmlns:a16="http://schemas.microsoft.com/office/drawing/2014/main" id="{A4B426C5-DE0B-43F9-AD47-C3F58716B471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2" name="Freeform 12">
              <a:extLst>
                <a:ext uri="{FF2B5EF4-FFF2-40B4-BE49-F238E27FC236}">
                  <a16:creationId xmlns:a16="http://schemas.microsoft.com/office/drawing/2014/main" id="{2257FCC4-602F-428F-989F-0A6FF3E19E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3" name="Freeform 13">
              <a:extLst>
                <a:ext uri="{FF2B5EF4-FFF2-40B4-BE49-F238E27FC236}">
                  <a16:creationId xmlns:a16="http://schemas.microsoft.com/office/drawing/2014/main" id="{B6528C68-3C3E-49C0-915F-7BB689F25B82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4" name="Freeform 14">
              <a:extLst>
                <a:ext uri="{FF2B5EF4-FFF2-40B4-BE49-F238E27FC236}">
                  <a16:creationId xmlns:a16="http://schemas.microsoft.com/office/drawing/2014/main" id="{5B342AE4-E0E2-4B38-B583-61542F6AD0AE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5" name="Freeform 15">
              <a:extLst>
                <a:ext uri="{FF2B5EF4-FFF2-40B4-BE49-F238E27FC236}">
                  <a16:creationId xmlns:a16="http://schemas.microsoft.com/office/drawing/2014/main" id="{46035631-53A1-4AFE-B6A2-D015DFFCA331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6" name="Freeform 16">
              <a:extLst>
                <a:ext uri="{FF2B5EF4-FFF2-40B4-BE49-F238E27FC236}">
                  <a16:creationId xmlns:a16="http://schemas.microsoft.com/office/drawing/2014/main" id="{796F8C6B-2A9D-4033-90F2-EE1C5DDC45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7" name="Freeform 17">
              <a:extLst>
                <a:ext uri="{FF2B5EF4-FFF2-40B4-BE49-F238E27FC236}">
                  <a16:creationId xmlns:a16="http://schemas.microsoft.com/office/drawing/2014/main" id="{848209AA-1776-40D3-AD06-46CF81312757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8" name="Freeform 18">
              <a:extLst>
                <a:ext uri="{FF2B5EF4-FFF2-40B4-BE49-F238E27FC236}">
                  <a16:creationId xmlns:a16="http://schemas.microsoft.com/office/drawing/2014/main" id="{41656028-BDE1-442A-ABC9-66A0A874DE0B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9" name="Freeform 19">
              <a:extLst>
                <a:ext uri="{FF2B5EF4-FFF2-40B4-BE49-F238E27FC236}">
                  <a16:creationId xmlns:a16="http://schemas.microsoft.com/office/drawing/2014/main" id="{85DDCF2F-4AC0-4DFC-9A00-A957E55C9576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0" name="Freeform 20">
              <a:extLst>
                <a:ext uri="{FF2B5EF4-FFF2-40B4-BE49-F238E27FC236}">
                  <a16:creationId xmlns:a16="http://schemas.microsoft.com/office/drawing/2014/main" id="{4E75387D-DAE6-4088-BD57-1E7C6DCD3DA4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1" name="Freeform 21">
              <a:extLst>
                <a:ext uri="{FF2B5EF4-FFF2-40B4-BE49-F238E27FC236}">
                  <a16:creationId xmlns:a16="http://schemas.microsoft.com/office/drawing/2014/main" id="{ABD5A0EF-58D0-4EF6-83C5-6E2A041A5D5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2" name="Freeform 22">
              <a:extLst>
                <a:ext uri="{FF2B5EF4-FFF2-40B4-BE49-F238E27FC236}">
                  <a16:creationId xmlns:a16="http://schemas.microsoft.com/office/drawing/2014/main" id="{56AEE24B-3C4E-48C3-A9FB-5545117D7E72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3" name="Freeform 23">
              <a:extLst>
                <a:ext uri="{FF2B5EF4-FFF2-40B4-BE49-F238E27FC236}">
                  <a16:creationId xmlns:a16="http://schemas.microsoft.com/office/drawing/2014/main" id="{156E13D7-2C18-4CAB-B5BD-79C3A1DE1123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4" name="Freeform 24">
              <a:extLst>
                <a:ext uri="{FF2B5EF4-FFF2-40B4-BE49-F238E27FC236}">
                  <a16:creationId xmlns:a16="http://schemas.microsoft.com/office/drawing/2014/main" id="{0922EF87-4A02-4F61-99D1-553DC7CFCDEE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5" name="Freeform 25">
              <a:extLst>
                <a:ext uri="{FF2B5EF4-FFF2-40B4-BE49-F238E27FC236}">
                  <a16:creationId xmlns:a16="http://schemas.microsoft.com/office/drawing/2014/main" id="{81B4E36B-4A37-4673-A8ED-74B792229C27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6" name="Freeform 26">
              <a:extLst>
                <a:ext uri="{FF2B5EF4-FFF2-40B4-BE49-F238E27FC236}">
                  <a16:creationId xmlns:a16="http://schemas.microsoft.com/office/drawing/2014/main" id="{1E0FDCD0-DA79-4286-8F15-8FB7239C800E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7" name="Freeform 27">
              <a:extLst>
                <a:ext uri="{FF2B5EF4-FFF2-40B4-BE49-F238E27FC236}">
                  <a16:creationId xmlns:a16="http://schemas.microsoft.com/office/drawing/2014/main" id="{634C9249-EC66-4D9E-AEF9-390D002D6F0F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8" name="Freeform 28">
              <a:extLst>
                <a:ext uri="{FF2B5EF4-FFF2-40B4-BE49-F238E27FC236}">
                  <a16:creationId xmlns:a16="http://schemas.microsoft.com/office/drawing/2014/main" id="{DB90FEEB-06F7-408D-8FFA-AB82E1F6215F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9" name="Freeform 29">
              <a:extLst>
                <a:ext uri="{FF2B5EF4-FFF2-40B4-BE49-F238E27FC236}">
                  <a16:creationId xmlns:a16="http://schemas.microsoft.com/office/drawing/2014/main" id="{5CCED121-00DE-4A17-86BC-73F827002D84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0" name="Freeform 30">
              <a:extLst>
                <a:ext uri="{FF2B5EF4-FFF2-40B4-BE49-F238E27FC236}">
                  <a16:creationId xmlns:a16="http://schemas.microsoft.com/office/drawing/2014/main" id="{331E2E25-DD7C-4CAE-A8A0-8A93DA2F5299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1" name="Freeform 31">
              <a:extLst>
                <a:ext uri="{FF2B5EF4-FFF2-40B4-BE49-F238E27FC236}">
                  <a16:creationId xmlns:a16="http://schemas.microsoft.com/office/drawing/2014/main" id="{B800B7D6-F948-4CB0-B654-6FC7E2297909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2" name="Freeform 32">
              <a:extLst>
                <a:ext uri="{FF2B5EF4-FFF2-40B4-BE49-F238E27FC236}">
                  <a16:creationId xmlns:a16="http://schemas.microsoft.com/office/drawing/2014/main" id="{FD195AFE-D9E2-40C6-B010-1A1E4F5906A8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3" name="Freeform 33">
              <a:extLst>
                <a:ext uri="{FF2B5EF4-FFF2-40B4-BE49-F238E27FC236}">
                  <a16:creationId xmlns:a16="http://schemas.microsoft.com/office/drawing/2014/main" id="{059F4D8C-58EF-4041-B59D-AD5955F0F845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4" name="Freeform 34">
              <a:extLst>
                <a:ext uri="{FF2B5EF4-FFF2-40B4-BE49-F238E27FC236}">
                  <a16:creationId xmlns:a16="http://schemas.microsoft.com/office/drawing/2014/main" id="{D485D28D-3EF0-4877-91DA-C7355BB45C2E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5" name="Freeform 35">
              <a:extLst>
                <a:ext uri="{FF2B5EF4-FFF2-40B4-BE49-F238E27FC236}">
                  <a16:creationId xmlns:a16="http://schemas.microsoft.com/office/drawing/2014/main" id="{B457AB6C-E8B4-46AE-88B6-DEAFD4E8BC8E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6" name="Freeform 36">
              <a:extLst>
                <a:ext uri="{FF2B5EF4-FFF2-40B4-BE49-F238E27FC236}">
                  <a16:creationId xmlns:a16="http://schemas.microsoft.com/office/drawing/2014/main" id="{0D65005D-EE0E-4AAE-95D8-7406DA8DB5B4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7" name="Freeform 37">
              <a:extLst>
                <a:ext uri="{FF2B5EF4-FFF2-40B4-BE49-F238E27FC236}">
                  <a16:creationId xmlns:a16="http://schemas.microsoft.com/office/drawing/2014/main" id="{02422BDB-6B6F-47ED-B4A8-4C0421EFD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8" name="Freeform 38">
              <a:extLst>
                <a:ext uri="{FF2B5EF4-FFF2-40B4-BE49-F238E27FC236}">
                  <a16:creationId xmlns:a16="http://schemas.microsoft.com/office/drawing/2014/main" id="{51567F7B-293F-4A8F-B979-68F20994C84F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9" name="Freeform 39">
              <a:extLst>
                <a:ext uri="{FF2B5EF4-FFF2-40B4-BE49-F238E27FC236}">
                  <a16:creationId xmlns:a16="http://schemas.microsoft.com/office/drawing/2014/main" id="{AD2C84D3-A787-4EC0-B601-4C6633C2F6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0" name="Freeform 40">
              <a:extLst>
                <a:ext uri="{FF2B5EF4-FFF2-40B4-BE49-F238E27FC236}">
                  <a16:creationId xmlns:a16="http://schemas.microsoft.com/office/drawing/2014/main" id="{8F6F4A9F-FA55-44E7-ABF8-038BACE4E67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1" name="Freeform 41">
              <a:extLst>
                <a:ext uri="{FF2B5EF4-FFF2-40B4-BE49-F238E27FC236}">
                  <a16:creationId xmlns:a16="http://schemas.microsoft.com/office/drawing/2014/main" id="{EB513C5F-FE2A-4ABB-B75D-1C68767347DA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2" name="Freeform 42">
              <a:extLst>
                <a:ext uri="{FF2B5EF4-FFF2-40B4-BE49-F238E27FC236}">
                  <a16:creationId xmlns:a16="http://schemas.microsoft.com/office/drawing/2014/main" id="{7917BDEE-763C-478E-B44C-3D5394FEFD16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3" name="Freeform 43">
              <a:extLst>
                <a:ext uri="{FF2B5EF4-FFF2-40B4-BE49-F238E27FC236}">
                  <a16:creationId xmlns:a16="http://schemas.microsoft.com/office/drawing/2014/main" id="{C830BC44-1EAE-407A-92DF-FB10D884DE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4" name="Freeform 44">
              <a:extLst>
                <a:ext uri="{FF2B5EF4-FFF2-40B4-BE49-F238E27FC236}">
                  <a16:creationId xmlns:a16="http://schemas.microsoft.com/office/drawing/2014/main" id="{D88B1D2F-F526-41C2-ACB6-D4B46074220A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5" name="Freeform 45">
              <a:extLst>
                <a:ext uri="{FF2B5EF4-FFF2-40B4-BE49-F238E27FC236}">
                  <a16:creationId xmlns:a16="http://schemas.microsoft.com/office/drawing/2014/main" id="{F9128FBA-668C-4634-AD5C-33E36CC407A8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6" name="Freeform 46">
              <a:extLst>
                <a:ext uri="{FF2B5EF4-FFF2-40B4-BE49-F238E27FC236}">
                  <a16:creationId xmlns:a16="http://schemas.microsoft.com/office/drawing/2014/main" id="{46500CDA-CF4A-4CF9-9C19-766DB26092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defTabSz="914126"/>
              <a:endParaRPr lang="zh-CN" altLang="en-US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5594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4413259" y="1787047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34" name="Group 44">
            <a:extLst>
              <a:ext uri="{FF2B5EF4-FFF2-40B4-BE49-F238E27FC236}">
                <a16:creationId xmlns:a16="http://schemas.microsoft.com/office/drawing/2014/main" id="{A851A25E-6F4B-4CE0-8E19-717F34A0DB2F}"/>
              </a:ext>
            </a:extLst>
          </p:cNvPr>
          <p:cNvGrpSpPr/>
          <p:nvPr/>
        </p:nvGrpSpPr>
        <p:grpSpPr>
          <a:xfrm>
            <a:off x="976363" y="1627586"/>
            <a:ext cx="657357" cy="738321"/>
            <a:chOff x="0" y="0"/>
            <a:chExt cx="807366" cy="906807"/>
          </a:xfrm>
          <a:noFill/>
        </p:grpSpPr>
        <p:sp>
          <p:nvSpPr>
            <p:cNvPr id="35" name="Shape 42">
              <a:extLst>
                <a:ext uri="{FF2B5EF4-FFF2-40B4-BE49-F238E27FC236}">
                  <a16:creationId xmlns:a16="http://schemas.microsoft.com/office/drawing/2014/main" id="{D6817EE2-0F86-43EE-959A-A965DF9D25F6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Shape 43">
              <a:extLst>
                <a:ext uri="{FF2B5EF4-FFF2-40B4-BE49-F238E27FC236}">
                  <a16:creationId xmlns:a16="http://schemas.microsoft.com/office/drawing/2014/main" id="{8F865E5B-DCF7-4619-A16C-31E5000CC65E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44">
            <a:extLst>
              <a:ext uri="{FF2B5EF4-FFF2-40B4-BE49-F238E27FC236}">
                <a16:creationId xmlns:a16="http://schemas.microsoft.com/office/drawing/2014/main" id="{6CBA95BA-80E0-44A0-BE19-2808F6BE2E4F}"/>
              </a:ext>
            </a:extLst>
          </p:cNvPr>
          <p:cNvGrpSpPr/>
          <p:nvPr/>
        </p:nvGrpSpPr>
        <p:grpSpPr>
          <a:xfrm>
            <a:off x="961822" y="2979081"/>
            <a:ext cx="657357" cy="738321"/>
            <a:chOff x="0" y="0"/>
            <a:chExt cx="807366" cy="906807"/>
          </a:xfrm>
        </p:grpSpPr>
        <p:sp>
          <p:nvSpPr>
            <p:cNvPr id="38" name="Shape 42">
              <a:extLst>
                <a:ext uri="{FF2B5EF4-FFF2-40B4-BE49-F238E27FC236}">
                  <a16:creationId xmlns:a16="http://schemas.microsoft.com/office/drawing/2014/main" id="{DDE897DB-A487-436D-8C96-07F990F8E72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Shape 43">
              <a:extLst>
                <a:ext uri="{FF2B5EF4-FFF2-40B4-BE49-F238E27FC236}">
                  <a16:creationId xmlns:a16="http://schemas.microsoft.com/office/drawing/2014/main" id="{D6B13673-62B1-4638-9F5F-B3E71D6487C0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44">
            <a:extLst>
              <a:ext uri="{FF2B5EF4-FFF2-40B4-BE49-F238E27FC236}">
                <a16:creationId xmlns:a16="http://schemas.microsoft.com/office/drawing/2014/main" id="{5BA945B7-B42D-4AA0-B325-FFFF95A83140}"/>
              </a:ext>
            </a:extLst>
          </p:cNvPr>
          <p:cNvGrpSpPr/>
          <p:nvPr/>
        </p:nvGrpSpPr>
        <p:grpSpPr>
          <a:xfrm>
            <a:off x="949980" y="4624788"/>
            <a:ext cx="657357" cy="738321"/>
            <a:chOff x="0" y="0"/>
            <a:chExt cx="807366" cy="906807"/>
          </a:xfrm>
        </p:grpSpPr>
        <p:sp>
          <p:nvSpPr>
            <p:cNvPr id="41" name="Shape 42">
              <a:extLst>
                <a:ext uri="{FF2B5EF4-FFF2-40B4-BE49-F238E27FC236}">
                  <a16:creationId xmlns:a16="http://schemas.microsoft.com/office/drawing/2014/main" id="{24EF9114-FDC1-4DCB-A697-1A83EE4921E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Shape 43">
              <a:extLst>
                <a:ext uri="{FF2B5EF4-FFF2-40B4-BE49-F238E27FC236}">
                  <a16:creationId xmlns:a16="http://schemas.microsoft.com/office/drawing/2014/main" id="{72E38792-1AD5-439A-B407-7416ECD54C51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" name="Group 55">
            <a:extLst>
              <a:ext uri="{FF2B5EF4-FFF2-40B4-BE49-F238E27FC236}">
                <a16:creationId xmlns:a16="http://schemas.microsoft.com/office/drawing/2014/main" id="{A294A436-52C1-4F65-95AE-EB3DD2AF0CC0}"/>
              </a:ext>
            </a:extLst>
          </p:cNvPr>
          <p:cNvGrpSpPr/>
          <p:nvPr/>
        </p:nvGrpSpPr>
        <p:grpSpPr>
          <a:xfrm rot="473564">
            <a:off x="9410305" y="-312967"/>
            <a:ext cx="2589969" cy="2551521"/>
            <a:chOff x="0" y="0"/>
            <a:chExt cx="1149595" cy="1132530"/>
          </a:xfrm>
        </p:grpSpPr>
        <p:sp>
          <p:nvSpPr>
            <p:cNvPr id="44" name="Shape 50">
              <a:extLst>
                <a:ext uri="{FF2B5EF4-FFF2-40B4-BE49-F238E27FC236}">
                  <a16:creationId xmlns:a16="http://schemas.microsoft.com/office/drawing/2014/main" id="{BFB1AC1E-DDF6-40AD-A06E-433850673F9E}"/>
                </a:ext>
              </a:extLst>
            </p:cNvPr>
            <p:cNvSpPr/>
            <p:nvPr/>
          </p:nvSpPr>
          <p:spPr>
            <a:xfrm>
              <a:off x="495300" y="419100"/>
              <a:ext cx="288999" cy="341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0953" extrusionOk="0">
                  <a:moveTo>
                    <a:pt x="310" y="19339"/>
                  </a:moveTo>
                  <a:cubicBezTo>
                    <a:pt x="1970" y="21600"/>
                    <a:pt x="8627" y="20962"/>
                    <a:pt x="10626" y="20516"/>
                  </a:cubicBezTo>
                  <a:cubicBezTo>
                    <a:pt x="14392" y="19676"/>
                    <a:pt x="17603" y="17645"/>
                    <a:pt x="19255" y="14542"/>
                  </a:cubicBezTo>
                  <a:cubicBezTo>
                    <a:pt x="21291" y="10718"/>
                    <a:pt x="21600" y="1795"/>
                    <a:pt x="15756" y="0"/>
                  </a:cubicBezTo>
                  <a:cubicBezTo>
                    <a:pt x="14569" y="3871"/>
                    <a:pt x="15031" y="8421"/>
                    <a:pt x="12815" y="11999"/>
                  </a:cubicBezTo>
                  <a:cubicBezTo>
                    <a:pt x="10327" y="16013"/>
                    <a:pt x="4821" y="17658"/>
                    <a:pt x="0" y="18694"/>
                  </a:cubicBezTo>
                  <a:cubicBezTo>
                    <a:pt x="63" y="18932"/>
                    <a:pt x="168" y="19146"/>
                    <a:pt x="310" y="19339"/>
                  </a:cubicBezTo>
                  <a:close/>
                </a:path>
              </a:pathLst>
            </a:custGeom>
            <a:solidFill>
              <a:srgbClr val="262626">
                <a:alpha val="6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5" name="Group 54">
              <a:extLst>
                <a:ext uri="{FF2B5EF4-FFF2-40B4-BE49-F238E27FC236}">
                  <a16:creationId xmlns:a16="http://schemas.microsoft.com/office/drawing/2014/main" id="{EA43BD8E-1ADD-40B9-89B1-47CDE6DDD569}"/>
                </a:ext>
              </a:extLst>
            </p:cNvPr>
            <p:cNvGrpSpPr/>
            <p:nvPr/>
          </p:nvGrpSpPr>
          <p:grpSpPr>
            <a:xfrm>
              <a:off x="-1" y="0"/>
              <a:ext cx="1149597" cy="1132531"/>
              <a:chOff x="0" y="0"/>
              <a:chExt cx="1149595" cy="1132530"/>
            </a:xfrm>
          </p:grpSpPr>
          <p:sp>
            <p:nvSpPr>
              <p:cNvPr id="46" name="Shape 51">
                <a:extLst>
                  <a:ext uri="{FF2B5EF4-FFF2-40B4-BE49-F238E27FC236}">
                    <a16:creationId xmlns:a16="http://schemas.microsoft.com/office/drawing/2014/main" id="{286BA6E2-F40B-4308-9850-C7E1CBDB8BF4}"/>
                  </a:ext>
                </a:extLst>
              </p:cNvPr>
              <p:cNvSpPr/>
              <p:nvPr/>
            </p:nvSpPr>
            <p:spPr>
              <a:xfrm>
                <a:off x="0" y="0"/>
                <a:ext cx="1149596" cy="1132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0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Shape 52">
                <a:extLst>
                  <a:ext uri="{FF2B5EF4-FFF2-40B4-BE49-F238E27FC236}">
                    <a16:creationId xmlns:a16="http://schemas.microsoft.com/office/drawing/2014/main" id="{C6A13E03-6EED-4440-86C8-1A16BB5B5743}"/>
                  </a:ext>
                </a:extLst>
              </p:cNvPr>
              <p:cNvSpPr/>
              <p:nvPr/>
            </p:nvSpPr>
            <p:spPr>
              <a:xfrm>
                <a:off x="190500" y="177800"/>
                <a:ext cx="789686" cy="777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3" y="19314"/>
                      <a:pt x="15760" y="18135"/>
                      <a:pt x="18000" y="13346"/>
                    </a:cubicBezTo>
                    <a:cubicBezTo>
                      <a:pt x="21411" y="6050"/>
                      <a:pt x="13778" y="-2286"/>
                      <a:pt x="5945" y="577"/>
                    </a:cubicBezTo>
                    <a:cubicBezTo>
                      <a:pt x="2991" y="1657"/>
                      <a:pt x="198" y="6129"/>
                      <a:pt x="12" y="9065"/>
                    </a:cubicBezTo>
                    <a:cubicBezTo>
                      <a:pt x="-189" y="12266"/>
                      <a:pt x="2171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Shape 53">
                <a:extLst>
                  <a:ext uri="{FF2B5EF4-FFF2-40B4-BE49-F238E27FC236}">
                    <a16:creationId xmlns:a16="http://schemas.microsoft.com/office/drawing/2014/main" id="{145D73E7-48F5-4B0D-A81D-8C43DABBB99A}"/>
                  </a:ext>
                </a:extLst>
              </p:cNvPr>
              <p:cNvSpPr/>
              <p:nvPr/>
            </p:nvSpPr>
            <p:spPr>
              <a:xfrm>
                <a:off x="381000" y="368300"/>
                <a:ext cx="396756" cy="390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1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58">
            <a:extLst>
              <a:ext uri="{FF2B5EF4-FFF2-40B4-BE49-F238E27FC236}">
                <a16:creationId xmlns:a16="http://schemas.microsoft.com/office/drawing/2014/main" id="{CCDCCE70-B292-41E5-88B4-B0B14DB4A978}"/>
              </a:ext>
            </a:extLst>
          </p:cNvPr>
          <p:cNvGrpSpPr/>
          <p:nvPr/>
        </p:nvGrpSpPr>
        <p:grpSpPr>
          <a:xfrm rot="473564">
            <a:off x="8651344" y="348003"/>
            <a:ext cx="1809424" cy="1871911"/>
            <a:chOff x="0" y="0"/>
            <a:chExt cx="803139" cy="830875"/>
          </a:xfrm>
        </p:grpSpPr>
        <p:sp>
          <p:nvSpPr>
            <p:cNvPr id="50" name="Shape 56">
              <a:extLst>
                <a:ext uri="{FF2B5EF4-FFF2-40B4-BE49-F238E27FC236}">
                  <a16:creationId xmlns:a16="http://schemas.microsoft.com/office/drawing/2014/main" id="{124CA865-203A-4DFE-98CC-B68666F0E220}"/>
                </a:ext>
              </a:extLst>
            </p:cNvPr>
            <p:cNvSpPr/>
            <p:nvPr/>
          </p:nvSpPr>
          <p:spPr>
            <a:xfrm>
              <a:off x="0" y="431800"/>
              <a:ext cx="377118" cy="39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27" y="12126"/>
                  </a:moveTo>
                  <a:lnTo>
                    <a:pt x="0" y="9668"/>
                  </a:lnTo>
                  <a:lnTo>
                    <a:pt x="12334" y="0"/>
                  </a:lnTo>
                  <a:lnTo>
                    <a:pt x="19930" y="2881"/>
                  </a:lnTo>
                  <a:lnTo>
                    <a:pt x="21600" y="12126"/>
                  </a:lnTo>
                  <a:lnTo>
                    <a:pt x="10800" y="21600"/>
                  </a:lnTo>
                  <a:cubicBezTo>
                    <a:pt x="10800" y="21600"/>
                    <a:pt x="9127" y="12126"/>
                    <a:pt x="9127" y="12126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Shape 57">
              <a:extLst>
                <a:ext uri="{FF2B5EF4-FFF2-40B4-BE49-F238E27FC236}">
                  <a16:creationId xmlns:a16="http://schemas.microsoft.com/office/drawing/2014/main" id="{7C43CB23-7BB0-4D60-AFCF-FA7BE44D575E}"/>
                </a:ext>
              </a:extLst>
            </p:cNvPr>
            <p:cNvSpPr/>
            <p:nvPr/>
          </p:nvSpPr>
          <p:spPr>
            <a:xfrm>
              <a:off x="165100" y="0"/>
              <a:ext cx="638040" cy="6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0"/>
                    <a:pt x="4432" y="18069"/>
                    <a:pt x="0" y="21600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文本框 23">
            <a:extLst>
              <a:ext uri="{FF2B5EF4-FFF2-40B4-BE49-F238E27FC236}">
                <a16:creationId xmlns:a16="http://schemas.microsoft.com/office/drawing/2014/main" id="{17590673-AC80-44F1-B5A1-549D9F074A94}"/>
              </a:ext>
            </a:extLst>
          </p:cNvPr>
          <p:cNvSpPr txBox="1"/>
          <p:nvPr/>
        </p:nvSpPr>
        <p:spPr>
          <a:xfrm>
            <a:off x="1814934" y="1611639"/>
            <a:ext cx="5491878" cy="97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Nêu được hiện tượng (vấn đề) cần bàn luận.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53" name="文本框 24">
            <a:extLst>
              <a:ext uri="{FF2B5EF4-FFF2-40B4-BE49-F238E27FC236}">
                <a16:creationId xmlns:a16="http://schemas.microsoft.com/office/drawing/2014/main" id="{B53622B7-ABBE-4E0A-9085-A8E9D4C81976}"/>
              </a:ext>
            </a:extLst>
          </p:cNvPr>
          <p:cNvSpPr txBox="1"/>
          <p:nvPr/>
        </p:nvSpPr>
        <p:spPr>
          <a:xfrm>
            <a:off x="1809103" y="2911101"/>
            <a:ext cx="4956332" cy="517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Thể hiện được ý kiến của người viết.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54" name="文本框 25">
            <a:extLst>
              <a:ext uri="{FF2B5EF4-FFF2-40B4-BE49-F238E27FC236}">
                <a16:creationId xmlns:a16="http://schemas.microsoft.com/office/drawing/2014/main" id="{0FF0441A-D995-4E94-BF02-535555E9C93D}"/>
              </a:ext>
            </a:extLst>
          </p:cNvPr>
          <p:cNvSpPr txBox="1"/>
          <p:nvPr/>
        </p:nvSpPr>
        <p:spPr>
          <a:xfrm>
            <a:off x="1889367" y="4407601"/>
            <a:ext cx="5042665" cy="97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Dùng lí lẽ và bằng chứng để thuyết phục người đọc.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55" name="Freeform 123">
            <a:extLst>
              <a:ext uri="{FF2B5EF4-FFF2-40B4-BE49-F238E27FC236}">
                <a16:creationId xmlns:a16="http://schemas.microsoft.com/office/drawing/2014/main" id="{7AFE2A85-0DC3-4CB8-9F68-29BE39151952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4065311" y="3235049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D6E16814-3D46-4099-BB4D-12E0CD7D30E2}"/>
              </a:ext>
            </a:extLst>
          </p:cNvPr>
          <p:cNvSpPr/>
          <p:nvPr/>
        </p:nvSpPr>
        <p:spPr>
          <a:xfrm>
            <a:off x="7461121" y="1805575"/>
            <a:ext cx="771787" cy="3670067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F4120F-4D1F-4B86-9ACE-57DAD58CBC7E}"/>
              </a:ext>
            </a:extLst>
          </p:cNvPr>
          <p:cNvSpPr/>
          <p:nvPr/>
        </p:nvSpPr>
        <p:spPr>
          <a:xfrm>
            <a:off x="8592495" y="2837941"/>
            <a:ext cx="23478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rõ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ràng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rành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mạch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tính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thuyết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phục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đọc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2400" dirty="0"/>
          </a:p>
        </p:txBody>
      </p:sp>
      <p:sp>
        <p:nvSpPr>
          <p:cNvPr id="57" name="文本框 41">
            <a:extLst>
              <a:ext uri="{FF2B5EF4-FFF2-40B4-BE49-F238E27FC236}">
                <a16:creationId xmlns:a16="http://schemas.microsoft.com/office/drawing/2014/main" id="{25EFD4B2-71A3-4CE8-8336-8C143AADE4EF}"/>
              </a:ext>
            </a:extLst>
          </p:cNvPr>
          <p:cNvSpPr txBox="1"/>
          <p:nvPr/>
        </p:nvSpPr>
        <p:spPr>
          <a:xfrm>
            <a:off x="1372253" y="-400533"/>
            <a:ext cx="7469558" cy="15696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endParaRPr lang="en-US" altLang="zh-CN" sz="3200" b="1" dirty="0">
              <a:ln w="1270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 defTabSz="914217"/>
            <a:r>
              <a:rPr lang="vi-VN" altLang="zh-CN" sz="3200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Yêu cầu đối với bài văn nghị luận trình bày ý kiến về một hiện tượng (vấn đề)</a:t>
            </a:r>
            <a:endParaRPr lang="zh-CN" altLang="en-US" sz="3200" b="1" dirty="0">
              <a:ln w="1270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688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2" grpId="0"/>
      <p:bldP spid="53" grpId="0"/>
      <p:bldP spid="54" grpId="0"/>
      <p:bldP spid="55" grpId="0" animBg="1"/>
      <p:bldP spid="4" grpId="0" animBg="1"/>
      <p:bldP spid="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id="{468826E0-7A31-44C3-B4BF-CB0C0E7DFDF2}"/>
              </a:ext>
            </a:extLst>
          </p:cNvPr>
          <p:cNvGrpSpPr/>
          <p:nvPr/>
        </p:nvGrpSpPr>
        <p:grpSpPr>
          <a:xfrm>
            <a:off x="5513755" y="3853774"/>
            <a:ext cx="4356573" cy="32428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68">
            <a:extLst>
              <a:ext uri="{FF2B5EF4-FFF2-40B4-BE49-F238E27FC236}">
                <a16:creationId xmlns:a16="http://schemas.microsoft.com/office/drawing/2014/main" id="{182AC1EC-00BC-4BF0-A841-749EADF55F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292" y="1137888"/>
            <a:ext cx="3167669" cy="5150808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172673" y="5045895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sp>
        <p:nvSpPr>
          <p:cNvPr id="25" name="文本框 41">
            <a:extLst>
              <a:ext uri="{FF2B5EF4-FFF2-40B4-BE49-F238E27FC236}">
                <a16:creationId xmlns:a16="http://schemas.microsoft.com/office/drawing/2014/main" id="{25EFD4B2-71A3-4CE8-8336-8C143AADE4EF}"/>
              </a:ext>
            </a:extLst>
          </p:cNvPr>
          <p:cNvSpPr txBox="1"/>
          <p:nvPr/>
        </p:nvSpPr>
        <p:spPr>
          <a:xfrm>
            <a:off x="4673601" y="1315753"/>
            <a:ext cx="6282421" cy="258493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5399" b="1" i="0" u="none" strike="noStrike" kern="1200" cap="none" spc="0" normalizeH="0" baseline="0" noProof="0" dirty="0">
              <a:ln w="12700"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914217">
              <a:defRPr/>
            </a:pP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Phân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tích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tham</a:t>
            </a:r>
            <a:r>
              <a:rPr lang="en-US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99" b="1" dirty="0" err="1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khảo</a:t>
            </a:r>
            <a:endParaRPr kumimoji="0" lang="zh-CN" altLang="en-US" sz="5399" b="1" i="0" u="none" strike="noStrike" kern="1200" cap="none" spc="0" normalizeH="0" baseline="0" noProof="0" dirty="0">
              <a:ln w="12700"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283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3239162" y="1213162"/>
            <a:ext cx="5713677" cy="2319916"/>
            <a:chOff x="3238500" y="1789966"/>
            <a:chExt cx="5715000" cy="2320453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3255329" y="3002296"/>
              <a:ext cx="5241750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6027427" y="1789966"/>
              <a:ext cx="184774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endParaRPr lang="zh-CN" altLang="en-US" sz="6599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C8AE9F-926A-485A-8359-544BF3291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2365036E-4AF2-45CE-A5B0-B05F2A5DC7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5B9BD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974" y="2360510"/>
            <a:ext cx="2804470" cy="3249675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D2FFF016-EB88-4FA7-BEEA-F316791A6D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895" y="4597956"/>
            <a:ext cx="955914" cy="1213530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CB76D77B-93EE-4509-95FE-AC70040944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087" y="243103"/>
            <a:ext cx="340405" cy="948393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57C14D4E-B9C1-4F38-A24C-F21828C5DE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17" y="778483"/>
            <a:ext cx="777999" cy="698205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046A7B-77D6-4172-AFBD-297E8922BC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702" y="551718"/>
            <a:ext cx="542558" cy="532137"/>
          </a:xfrm>
          <a:prstGeom prst="rect">
            <a:avLst/>
          </a:prstGeom>
        </p:spPr>
      </p:pic>
      <p:grpSp>
        <p:nvGrpSpPr>
          <p:cNvPr id="9" name="组合 10">
            <a:extLst>
              <a:ext uri="{FF2B5EF4-FFF2-40B4-BE49-F238E27FC236}">
                <a16:creationId xmlns:a16="http://schemas.microsoft.com/office/drawing/2014/main" id="{D4A7B149-8568-4969-AF73-CC88717B0AA8}"/>
              </a:ext>
            </a:extLst>
          </p:cNvPr>
          <p:cNvGrpSpPr/>
          <p:nvPr/>
        </p:nvGrpSpPr>
        <p:grpSpPr>
          <a:xfrm>
            <a:off x="1118834" y="2197258"/>
            <a:ext cx="3410227" cy="1281154"/>
            <a:chOff x="874712" y="3195403"/>
            <a:chExt cx="3410227" cy="1281154"/>
          </a:xfrm>
        </p:grpSpPr>
        <p:sp>
          <p:nvSpPr>
            <p:cNvPr id="10" name="矩形 11">
              <a:extLst>
                <a:ext uri="{FF2B5EF4-FFF2-40B4-BE49-F238E27FC236}">
                  <a16:creationId xmlns:a16="http://schemas.microsoft.com/office/drawing/2014/main" id="{FC830D1B-7809-4B05-9F1B-6E18B5C2116A}"/>
                </a:ext>
              </a:extLst>
            </p:cNvPr>
            <p:cNvSpPr/>
            <p:nvPr/>
          </p:nvSpPr>
          <p:spPr>
            <a:xfrm>
              <a:off x="874712" y="3677812"/>
              <a:ext cx="3410227" cy="7987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Hiện tượng gì được nêu để bàn luận trong văn bản?</a:t>
              </a:r>
              <a:endPara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 12">
              <a:extLst>
                <a:ext uri="{FF2B5EF4-FFF2-40B4-BE49-F238E27FC236}">
                  <a16:creationId xmlns:a16="http://schemas.microsoft.com/office/drawing/2014/main" id="{4F28B597-BAED-40BA-8E90-39D0F7D77AC5}"/>
                </a:ext>
              </a:extLst>
            </p:cNvPr>
            <p:cNvSpPr/>
            <p:nvPr/>
          </p:nvSpPr>
          <p:spPr>
            <a:xfrm>
              <a:off x="874713" y="3195403"/>
              <a:ext cx="2241974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Câu</a:t>
              </a:r>
              <a:r>
                <a:rPr lang="en-US" altLang="zh-CN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1</a:t>
              </a:r>
              <a:endPara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6">
            <a:extLst>
              <a:ext uri="{FF2B5EF4-FFF2-40B4-BE49-F238E27FC236}">
                <a16:creationId xmlns:a16="http://schemas.microsoft.com/office/drawing/2014/main" id="{E1E431BD-317C-431E-A0BC-05234909E7E9}"/>
              </a:ext>
            </a:extLst>
          </p:cNvPr>
          <p:cNvGrpSpPr/>
          <p:nvPr/>
        </p:nvGrpSpPr>
        <p:grpSpPr>
          <a:xfrm>
            <a:off x="7722834" y="2197258"/>
            <a:ext cx="3410227" cy="1281154"/>
            <a:chOff x="874712" y="3195403"/>
            <a:chExt cx="3410227" cy="1281154"/>
          </a:xfrm>
        </p:grpSpPr>
        <p:sp>
          <p:nvSpPr>
            <p:cNvPr id="16" name="矩形 17">
              <a:extLst>
                <a:ext uri="{FF2B5EF4-FFF2-40B4-BE49-F238E27FC236}">
                  <a16:creationId xmlns:a16="http://schemas.microsoft.com/office/drawing/2014/main" id="{319F55BB-30DF-43F6-BC85-54DD48B9730E}"/>
                </a:ext>
              </a:extLst>
            </p:cNvPr>
            <p:cNvSpPr/>
            <p:nvPr/>
          </p:nvSpPr>
          <p:spPr>
            <a:xfrm>
              <a:off x="874712" y="3677812"/>
              <a:ext cx="3410227" cy="7987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Người viết đồng tình hay phản đối hiện tượng, vấn đề đã nêu?</a:t>
              </a:r>
              <a:endPara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8">
              <a:extLst>
                <a:ext uri="{FF2B5EF4-FFF2-40B4-BE49-F238E27FC236}">
                  <a16:creationId xmlns:a16="http://schemas.microsoft.com/office/drawing/2014/main" id="{E5D31B52-0F9E-4AB7-936C-4F9CA274362E}"/>
                </a:ext>
              </a:extLst>
            </p:cNvPr>
            <p:cNvSpPr/>
            <p:nvPr/>
          </p:nvSpPr>
          <p:spPr>
            <a:xfrm>
              <a:off x="2042965" y="3195403"/>
              <a:ext cx="2241974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Câu</a:t>
              </a:r>
              <a:r>
                <a:rPr lang="en-US" altLang="zh-CN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2</a:t>
              </a:r>
              <a:endPara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19">
            <a:extLst>
              <a:ext uri="{FF2B5EF4-FFF2-40B4-BE49-F238E27FC236}">
                <a16:creationId xmlns:a16="http://schemas.microsoft.com/office/drawing/2014/main" id="{CF8626B7-EEF9-49EC-96C0-BB1522B51F74}"/>
              </a:ext>
            </a:extLst>
          </p:cNvPr>
          <p:cNvGrpSpPr/>
          <p:nvPr/>
        </p:nvGrpSpPr>
        <p:grpSpPr>
          <a:xfrm>
            <a:off x="6071656" y="4745741"/>
            <a:ext cx="3410227" cy="1650486"/>
            <a:chOff x="874712" y="3195403"/>
            <a:chExt cx="3410227" cy="1650486"/>
          </a:xfrm>
        </p:grpSpPr>
        <p:sp>
          <p:nvSpPr>
            <p:cNvPr id="19" name="矩形 20">
              <a:extLst>
                <a:ext uri="{FF2B5EF4-FFF2-40B4-BE49-F238E27FC236}">
                  <a16:creationId xmlns:a16="http://schemas.microsoft.com/office/drawing/2014/main" id="{E78D7D8F-8A02-43F1-BD84-0FB9405130F1}"/>
                </a:ext>
              </a:extLst>
            </p:cNvPr>
            <p:cNvSpPr/>
            <p:nvPr/>
          </p:nvSpPr>
          <p:spPr>
            <a:xfrm>
              <a:off x="874712" y="3677812"/>
              <a:ext cx="3410227" cy="116807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Lí lẽ và bằng chứng được người viết đưa ra để khẳng định điều gì?</a:t>
              </a:r>
              <a:endPara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矩形 21">
              <a:extLst>
                <a:ext uri="{FF2B5EF4-FFF2-40B4-BE49-F238E27FC236}">
                  <a16:creationId xmlns:a16="http://schemas.microsoft.com/office/drawing/2014/main" id="{CAE4A30F-3111-44B9-A9AF-CEB143B55C3E}"/>
                </a:ext>
              </a:extLst>
            </p:cNvPr>
            <p:cNvSpPr/>
            <p:nvPr/>
          </p:nvSpPr>
          <p:spPr>
            <a:xfrm>
              <a:off x="2042965" y="3195403"/>
              <a:ext cx="2241974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Câu</a:t>
              </a:r>
              <a:r>
                <a:rPr lang="en-US" altLang="zh-CN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3</a:t>
              </a:r>
              <a:endPara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22">
            <a:extLst>
              <a:ext uri="{FF2B5EF4-FFF2-40B4-BE49-F238E27FC236}">
                <a16:creationId xmlns:a16="http://schemas.microsoft.com/office/drawing/2014/main" id="{BD67B782-A1D2-4D3F-9657-200C26F5256B}"/>
              </a:ext>
            </a:extLst>
          </p:cNvPr>
          <p:cNvSpPr txBox="1"/>
          <p:nvPr/>
        </p:nvSpPr>
        <p:spPr>
          <a:xfrm>
            <a:off x="3859299" y="307027"/>
            <a:ext cx="4500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THẢO LUẬN NHÓM</a:t>
            </a:r>
            <a:endParaRPr lang="zh-CN" altLang="en-US" sz="3600" dirty="0">
              <a:solidFill>
                <a:srgbClr val="C64A90"/>
              </a:solidFill>
              <a:latin typeface="Times New Roman" panose="02020603050405020304" pitchFamily="18" charset="0"/>
              <a:ea typeface="华康娃娃体W5" panose="040B0509000000000000" pitchFamily="81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3">
            <a:extLst>
              <a:ext uri="{FF2B5EF4-FFF2-40B4-BE49-F238E27FC236}">
                <a16:creationId xmlns:a16="http://schemas.microsoft.com/office/drawing/2014/main" id="{07A563CA-AAA2-4E84-B249-5DF4227590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994" y="188002"/>
            <a:ext cx="871752" cy="1058596"/>
          </a:xfrm>
          <a:prstGeom prst="rect">
            <a:avLst/>
          </a:prstGeom>
        </p:spPr>
      </p:pic>
      <p:pic>
        <p:nvPicPr>
          <p:cNvPr id="23" name="图片 2">
            <a:extLst>
              <a:ext uri="{FF2B5EF4-FFF2-40B4-BE49-F238E27FC236}">
                <a16:creationId xmlns:a16="http://schemas.microsoft.com/office/drawing/2014/main" id="{1991B154-CF91-4BE5-B8B9-9D7E7BC4DE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165" y="2197258"/>
            <a:ext cx="955914" cy="1213530"/>
          </a:xfrm>
          <a:prstGeom prst="rect">
            <a:avLst/>
          </a:prstGeom>
        </p:spPr>
      </p:pic>
      <p:pic>
        <p:nvPicPr>
          <p:cNvPr id="24" name="图片 2">
            <a:extLst>
              <a:ext uri="{FF2B5EF4-FFF2-40B4-BE49-F238E27FC236}">
                <a16:creationId xmlns:a16="http://schemas.microsoft.com/office/drawing/2014/main" id="{20173A69-6647-4D2E-95E4-3E0771B006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646" y="4819496"/>
            <a:ext cx="955914" cy="1213530"/>
          </a:xfrm>
          <a:prstGeom prst="rect">
            <a:avLst/>
          </a:prstGeom>
        </p:spPr>
      </p:pic>
      <p:pic>
        <p:nvPicPr>
          <p:cNvPr id="25" name="图片 2">
            <a:extLst>
              <a:ext uri="{FF2B5EF4-FFF2-40B4-BE49-F238E27FC236}">
                <a16:creationId xmlns:a16="http://schemas.microsoft.com/office/drawing/2014/main" id="{67F01890-45CF-43ED-9646-8C9EFBEC76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3" y="2088450"/>
            <a:ext cx="955914" cy="121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49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562080-A26D-455D-9332-2D79FDFAC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B0645D-5534-4DBA-8A10-00A047251454}"/>
              </a:ext>
            </a:extLst>
          </p:cNvPr>
          <p:cNvGrpSpPr/>
          <p:nvPr/>
        </p:nvGrpSpPr>
        <p:grpSpPr>
          <a:xfrm>
            <a:off x="746620" y="260059"/>
            <a:ext cx="10616149" cy="5642352"/>
            <a:chOff x="-1812" y="-494068"/>
            <a:chExt cx="6493510" cy="447669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DF938C8-A80C-4795-9582-321C4F4EAF39}"/>
                </a:ext>
              </a:extLst>
            </p:cNvPr>
            <p:cNvSpPr/>
            <p:nvPr/>
          </p:nvSpPr>
          <p:spPr>
            <a:xfrm>
              <a:off x="-1812" y="-494068"/>
              <a:ext cx="6493510" cy="4476694"/>
            </a:xfrm>
            <a:prstGeom prst="roundRect">
              <a:avLst>
                <a:gd name="adj" fmla="val 3959"/>
              </a:avLst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23B0577-FF58-45AB-A4AB-DABBAF0D1464}"/>
                </a:ext>
              </a:extLst>
            </p:cNvPr>
            <p:cNvGrpSpPr/>
            <p:nvPr/>
          </p:nvGrpSpPr>
          <p:grpSpPr>
            <a:xfrm>
              <a:off x="56644" y="184838"/>
              <a:ext cx="6418870" cy="3781023"/>
              <a:chOff x="-87289" y="-18362"/>
              <a:chExt cx="6418870" cy="3781023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0E73BCFB-54A0-498B-B9F2-62BEEDAA7846}"/>
                  </a:ext>
                </a:extLst>
              </p:cNvPr>
              <p:cNvSpPr/>
              <p:nvPr/>
            </p:nvSpPr>
            <p:spPr>
              <a:xfrm>
                <a:off x="1887090" y="-18362"/>
                <a:ext cx="2186354" cy="661915"/>
              </a:xfrm>
              <a:prstGeom prst="roundRect">
                <a:avLst/>
              </a:prstGeom>
              <a:solidFill>
                <a:srgbClr val="E7A8EA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Ý KIẾN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SimSun" panose="02010600030101010101" pitchFamily="2" charset="-122"/>
                  </a:rPr>
                  <a:t>…………………………………………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E1816BC7-64DD-46EB-A1D4-65B931FD9A4B}"/>
                  </a:ext>
                </a:extLst>
              </p:cNvPr>
              <p:cNvSpPr/>
              <p:nvPr/>
            </p:nvSpPr>
            <p:spPr>
              <a:xfrm>
                <a:off x="16933" y="1033929"/>
                <a:ext cx="1311885" cy="939354"/>
              </a:xfrm>
              <a:prstGeom prst="round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Lí lẽ 1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…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52C06BC-E6D3-451B-8AEB-34293502BEB6}"/>
                  </a:ext>
                </a:extLst>
              </p:cNvPr>
              <p:cNvSpPr/>
              <p:nvPr/>
            </p:nvSpPr>
            <p:spPr>
              <a:xfrm>
                <a:off x="1621479" y="1014715"/>
                <a:ext cx="1358788" cy="929202"/>
              </a:xfrm>
              <a:prstGeom prst="round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Lí lẽ 2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…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2A11216-4C1F-486A-B261-0227DA7D9DAB}"/>
                  </a:ext>
                </a:extLst>
              </p:cNvPr>
              <p:cNvSpPr/>
              <p:nvPr/>
            </p:nvSpPr>
            <p:spPr>
              <a:xfrm>
                <a:off x="3232393" y="1014715"/>
                <a:ext cx="1252318" cy="855345"/>
              </a:xfrm>
              <a:prstGeom prst="round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Lí lẽ 3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…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5DE7655-2AA8-4552-8580-A4FB20F5379A}"/>
                  </a:ext>
                </a:extLst>
              </p:cNvPr>
              <p:cNvSpPr/>
              <p:nvPr/>
            </p:nvSpPr>
            <p:spPr>
              <a:xfrm>
                <a:off x="-87289" y="2323751"/>
                <a:ext cx="1610315" cy="1438910"/>
              </a:xfrm>
              <a:prstGeom prst="roundRect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Bằng chứng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…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CC04B297-0688-4CDE-BE6E-E2AA01418E4B}"/>
                  </a:ext>
                </a:extLst>
              </p:cNvPr>
              <p:cNvSpPr/>
              <p:nvPr/>
            </p:nvSpPr>
            <p:spPr>
              <a:xfrm>
                <a:off x="3189986" y="2282603"/>
                <a:ext cx="1461524" cy="1438910"/>
              </a:xfrm>
              <a:prstGeom prst="roundRect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Bằng chứng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…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ACAA2BF6-3F93-4333-9CDB-25290E339D34}"/>
                  </a:ext>
                </a:extLst>
              </p:cNvPr>
              <p:cNvSpPr/>
              <p:nvPr/>
            </p:nvSpPr>
            <p:spPr>
              <a:xfrm>
                <a:off x="4727472" y="2290718"/>
                <a:ext cx="1604109" cy="1438910"/>
              </a:xfrm>
              <a:prstGeom prst="roundRect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Bằng chứng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….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5ED1C74-3EB4-4C54-B1F7-5AABF487C9A1}"/>
                  </a:ext>
                </a:extLst>
              </p:cNvPr>
              <p:cNvCxnSpPr>
                <a:endCxn id="9" idx="0"/>
              </p:cNvCxnSpPr>
              <p:nvPr/>
            </p:nvCxnSpPr>
            <p:spPr>
              <a:xfrm flipH="1">
                <a:off x="672876" y="660400"/>
                <a:ext cx="2307392" cy="373529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51EC20F-2BF8-4281-82F1-E7702A10A1BF}"/>
                  </a:ext>
                </a:extLst>
              </p:cNvPr>
              <p:cNvCxnSpPr>
                <a:endCxn id="11" idx="0"/>
              </p:cNvCxnSpPr>
              <p:nvPr/>
            </p:nvCxnSpPr>
            <p:spPr>
              <a:xfrm>
                <a:off x="2980267" y="660400"/>
                <a:ext cx="878285" cy="354315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531CD93-D9B0-440A-B86D-1F8464FA64F0}"/>
                  </a:ext>
                </a:extLst>
              </p:cNvPr>
              <p:cNvCxnSpPr/>
              <p:nvPr/>
            </p:nvCxnSpPr>
            <p:spPr>
              <a:xfrm>
                <a:off x="2964083" y="638207"/>
                <a:ext cx="2108412" cy="285115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FB66E19-5E9D-4A62-9853-F7B5FF672671}"/>
                  </a:ext>
                </a:extLst>
              </p:cNvPr>
              <p:cNvCxnSpPr/>
              <p:nvPr/>
            </p:nvCxnSpPr>
            <p:spPr>
              <a:xfrm>
                <a:off x="889000" y="1980909"/>
                <a:ext cx="0" cy="33292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9CEB027-D165-45EB-A2F7-FB6AB01B86D3}"/>
                  </a:ext>
                </a:extLst>
              </p:cNvPr>
              <p:cNvCxnSpPr/>
              <p:nvPr/>
            </p:nvCxnSpPr>
            <p:spPr>
              <a:xfrm>
                <a:off x="2394681" y="1967507"/>
                <a:ext cx="0" cy="346325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A8937FD-B6A8-4F0E-83CB-EE7A114BAE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1586" y="1870060"/>
                <a:ext cx="0" cy="383897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B507A12-C538-47CD-80B2-6FF12D38788A}"/>
                  </a:ext>
                </a:extLst>
              </p:cNvPr>
              <p:cNvCxnSpPr/>
              <p:nvPr/>
            </p:nvCxnSpPr>
            <p:spPr>
              <a:xfrm>
                <a:off x="3941735" y="1870060"/>
                <a:ext cx="0" cy="346325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</p:grp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08F1D7-5002-4F90-9F35-170D9F0CE483}"/>
              </a:ext>
            </a:extLst>
          </p:cNvPr>
          <p:cNvSpPr/>
          <p:nvPr/>
        </p:nvSpPr>
        <p:spPr>
          <a:xfrm>
            <a:off x="8414820" y="2431659"/>
            <a:ext cx="2764600" cy="99734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2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Lí</a:t>
            </a:r>
            <a:r>
              <a:rPr lang="en-US" sz="1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2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lẽ</a:t>
            </a:r>
            <a:r>
              <a:rPr lang="en-US" sz="1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4</a:t>
            </a:r>
            <a:endParaRPr lang="en-US" sz="12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spcAft>
                <a:spcPts val="0"/>
              </a:spcAft>
            </a:pPr>
            <a:r>
              <a:rPr lang="en-US" sz="1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…</a:t>
            </a:r>
            <a:endParaRPr lang="en-US" sz="12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spcAft>
                <a:spcPts val="0"/>
              </a:spcAft>
            </a:pPr>
            <a:r>
              <a:rPr lang="en-US" sz="1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lang="en-US" sz="12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7B249E-A7DF-491C-930D-48DD1FFB7B71}"/>
              </a:ext>
            </a:extLst>
          </p:cNvPr>
          <p:cNvSpPr/>
          <p:nvPr/>
        </p:nvSpPr>
        <p:spPr>
          <a:xfrm>
            <a:off x="3705533" y="4249561"/>
            <a:ext cx="2388789" cy="1597551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2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Bằng chứng</a:t>
            </a:r>
            <a:endParaRPr lang="en-US" sz="1200" kern="10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spcAft>
                <a:spcPts val="0"/>
              </a:spcAft>
            </a:pPr>
            <a:r>
              <a: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…</a:t>
            </a:r>
            <a:endParaRPr lang="en-US" sz="1200" kern="10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05533" y="433353"/>
            <a:ext cx="456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271724"/>
      </p:ext>
    </p:extLst>
  </p:cSld>
  <p:clrMapOvr>
    <a:masterClrMapping/>
  </p:clrMapOvr>
  <p:transition spd="slow" advClick="0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D5AA94-F7C3-43B6-B033-E1144DFD9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05C902-60E0-491F-8F7D-322FAEF6E91C}"/>
              </a:ext>
            </a:extLst>
          </p:cNvPr>
          <p:cNvGrpSpPr/>
          <p:nvPr/>
        </p:nvGrpSpPr>
        <p:grpSpPr>
          <a:xfrm>
            <a:off x="1149291" y="755010"/>
            <a:ext cx="9890621" cy="5155790"/>
            <a:chOff x="-1812" y="-494068"/>
            <a:chExt cx="6493510" cy="4476694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0DADFB5-0767-49D0-96FE-5CC2F5B20049}"/>
                </a:ext>
              </a:extLst>
            </p:cNvPr>
            <p:cNvSpPr/>
            <p:nvPr/>
          </p:nvSpPr>
          <p:spPr>
            <a:xfrm>
              <a:off x="-1812" y="-494068"/>
              <a:ext cx="6493510" cy="4476694"/>
            </a:xfrm>
            <a:prstGeom prst="roundRect">
              <a:avLst>
                <a:gd name="adj" fmla="val 3959"/>
              </a:avLst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FF42FB6-9F85-44DF-8A86-60BAD5A8A3A6}"/>
                </a:ext>
              </a:extLst>
            </p:cNvPr>
            <p:cNvGrpSpPr/>
            <p:nvPr/>
          </p:nvGrpSpPr>
          <p:grpSpPr>
            <a:xfrm>
              <a:off x="56644" y="-145118"/>
              <a:ext cx="6418870" cy="4110979"/>
              <a:chOff x="-87289" y="-348318"/>
              <a:chExt cx="6418870" cy="4110979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C726C0BC-0BA3-429C-8D9C-7F9086679939}"/>
                  </a:ext>
                </a:extLst>
              </p:cNvPr>
              <p:cNvSpPr/>
              <p:nvPr/>
            </p:nvSpPr>
            <p:spPr>
              <a:xfrm>
                <a:off x="1921933" y="-348318"/>
                <a:ext cx="2186354" cy="1010233"/>
              </a:xfrm>
              <a:prstGeom prst="roundRect">
                <a:avLst/>
              </a:prstGeom>
              <a:solidFill>
                <a:srgbClr val="E7A8EA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Ý KIẾN </a:t>
                </a:r>
                <a:endParaRPr kumimoji="0" lang="en-US" sz="12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Mặc</a:t>
                </a:r>
                <a:r>
                  <a:rPr kumimoji="0" lang="en-US" sz="12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12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đồng</a:t>
                </a:r>
                <a:r>
                  <a:rPr kumimoji="0" lang="en-US" sz="12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12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phục</a:t>
                </a:r>
                <a:r>
                  <a:rPr kumimoji="0" lang="en-US" sz="12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12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khi</a:t>
                </a:r>
                <a:r>
                  <a:rPr kumimoji="0" lang="en-US" sz="12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12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đến</a:t>
                </a:r>
                <a:r>
                  <a:rPr kumimoji="0" lang="en-US" sz="12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12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trường</a:t>
                </a:r>
                <a:r>
                  <a:rPr kumimoji="0" lang="en-US" sz="12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12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là</a:t>
                </a:r>
                <a:r>
                  <a:rPr kumimoji="0" lang="en-US" sz="12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12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cần</a:t>
                </a:r>
                <a:r>
                  <a:rPr kumimoji="0" lang="en-US" sz="12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kumimoji="0" lang="en-US" sz="1200" b="1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thiết</a:t>
                </a:r>
                <a:endParaRPr kumimoji="0" lang="en-US" sz="12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402A040A-6250-44A2-A8A8-ECD5DCDCC5FD}"/>
                  </a:ext>
                </a:extLst>
              </p:cNvPr>
              <p:cNvSpPr/>
              <p:nvPr/>
            </p:nvSpPr>
            <p:spPr>
              <a:xfrm>
                <a:off x="16933" y="1033929"/>
                <a:ext cx="1311885" cy="939354"/>
              </a:xfrm>
              <a:prstGeom prst="round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Lí lẽ 1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Đồng phục toát lên cái đẹp chung của cả tập thể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C7B178A0-4A75-4F80-983A-C89D90ACF7A6}"/>
                  </a:ext>
                </a:extLst>
              </p:cNvPr>
              <p:cNvSpPr/>
              <p:nvPr/>
            </p:nvSpPr>
            <p:spPr>
              <a:xfrm>
                <a:off x="1621479" y="1014715"/>
                <a:ext cx="1358788" cy="929202"/>
              </a:xfrm>
              <a:prstGeom prst="round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Lí lẽ 2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Tạo nên bản sắc của mỗi trường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EABC05AA-0C9F-4A74-A037-65CEF15304D6}"/>
                  </a:ext>
                </a:extLst>
              </p:cNvPr>
              <p:cNvSpPr/>
              <p:nvPr/>
            </p:nvSpPr>
            <p:spPr>
              <a:xfrm>
                <a:off x="3232393" y="1014715"/>
                <a:ext cx="1252318" cy="855345"/>
              </a:xfrm>
              <a:prstGeom prst="round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Lí lẽ 3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 Đp xóa đi khoảng cách giàu nghèo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…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78FB4BB9-98C6-4E9F-8911-A40F29BB8E6E}"/>
                  </a:ext>
                </a:extLst>
              </p:cNvPr>
              <p:cNvSpPr/>
              <p:nvPr/>
            </p:nvSpPr>
            <p:spPr>
              <a:xfrm>
                <a:off x="-87289" y="2323751"/>
                <a:ext cx="1610315" cy="1438910"/>
              </a:xfrm>
              <a:prstGeom prst="roundRect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Bằng chứng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- Buổi sáng, các bạn đến trường, sát cánh bên nhau, hài hòa đẹp mắt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- Khi tập trung toàn trường, nhìn trên xuống như mảng màu trong bức tranh khổng lồ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50B46B4C-2945-4351-864C-F9F2E9D24E85}"/>
                  </a:ext>
                </a:extLst>
              </p:cNvPr>
              <p:cNvSpPr/>
              <p:nvPr/>
            </p:nvSpPr>
            <p:spPr>
              <a:xfrm>
                <a:off x="3189986" y="2282603"/>
                <a:ext cx="1461524" cy="1438910"/>
              </a:xfrm>
              <a:prstGeom prst="roundRect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Bằng chứng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- Hoàn cảnh các bạn khác nhau, bố mẹ làm kinh doanh, công nhân, bố mất sớm…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 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9C01B45-DF67-4180-9D4B-C40C560A0C2F}"/>
                  </a:ext>
                </a:extLst>
              </p:cNvPr>
              <p:cNvSpPr/>
              <p:nvPr/>
            </p:nvSpPr>
            <p:spPr>
              <a:xfrm>
                <a:off x="4727472" y="2290718"/>
                <a:ext cx="1604109" cy="1438910"/>
              </a:xfrm>
              <a:prstGeom prst="roundRect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Bằng chứng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pitchFamily="2" charset="-122"/>
                  </a:rPr>
                  <a:t>- Bích Hiền trầm lặng, ít nói; Cẩm Vân như sáo sậu; Văn Hoạt khéo léo…</a:t>
                </a:r>
                <a:endParaRPr kumimoji="0" lang="en-US" sz="1200" b="0" i="0" u="none" strike="noStrike" kern="1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CB1572F-A4B3-4F54-995F-84ED6B60E80A}"/>
                  </a:ext>
                </a:extLst>
              </p:cNvPr>
              <p:cNvCxnSpPr/>
              <p:nvPr/>
            </p:nvCxnSpPr>
            <p:spPr>
              <a:xfrm flipH="1">
                <a:off x="672876" y="660400"/>
                <a:ext cx="2307392" cy="373529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D10C247-89AB-4FAD-B6D8-8748EE2981DB}"/>
                  </a:ext>
                </a:extLst>
              </p:cNvPr>
              <p:cNvCxnSpPr/>
              <p:nvPr/>
            </p:nvCxnSpPr>
            <p:spPr>
              <a:xfrm>
                <a:off x="2980267" y="660400"/>
                <a:ext cx="878285" cy="354315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1C91490-E199-4CF9-8DBE-A250F31035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4083" y="638207"/>
                <a:ext cx="2217573" cy="34575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8080D21-E4D2-4045-9897-8913D2F92693}"/>
                  </a:ext>
                </a:extLst>
              </p:cNvPr>
              <p:cNvCxnSpPr/>
              <p:nvPr/>
            </p:nvCxnSpPr>
            <p:spPr>
              <a:xfrm>
                <a:off x="889000" y="1980909"/>
                <a:ext cx="0" cy="332922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0D242DA-5331-45D0-BA46-21DE700D239B}"/>
                  </a:ext>
                </a:extLst>
              </p:cNvPr>
              <p:cNvCxnSpPr/>
              <p:nvPr/>
            </p:nvCxnSpPr>
            <p:spPr>
              <a:xfrm>
                <a:off x="2465374" y="1936519"/>
                <a:ext cx="0" cy="346325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5C4F0241-067A-4883-A1D7-04C836DF4614}"/>
                  </a:ext>
                </a:extLst>
              </p:cNvPr>
              <p:cNvCxnSpPr/>
              <p:nvPr/>
            </p:nvCxnSpPr>
            <p:spPr>
              <a:xfrm>
                <a:off x="5551586" y="1928900"/>
                <a:ext cx="0" cy="325057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60494744-DF3B-421A-8B69-DD12CF82BEDA}"/>
                  </a:ext>
                </a:extLst>
              </p:cNvPr>
              <p:cNvCxnSpPr/>
              <p:nvPr/>
            </p:nvCxnSpPr>
            <p:spPr>
              <a:xfrm>
                <a:off x="3859049" y="1907632"/>
                <a:ext cx="0" cy="346325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</p:grp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53260AF-9F37-4F7C-81C9-CF6D204D6D25}"/>
              </a:ext>
            </a:extLst>
          </p:cNvPr>
          <p:cNvSpPr/>
          <p:nvPr/>
        </p:nvSpPr>
        <p:spPr>
          <a:xfrm>
            <a:off x="8586219" y="2691272"/>
            <a:ext cx="2188313" cy="982345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2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Lí lẽ 4</a:t>
            </a:r>
            <a:endParaRPr lang="en-US" sz="1200" kern="10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>
              <a:spcAft>
                <a:spcPts val="0"/>
              </a:spcAft>
            </a:pPr>
            <a:r>
              <a:rPr lang="en-US" sz="12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Đồng phục không làm mất đi cái riêng</a:t>
            </a:r>
            <a:endParaRPr lang="en-US" sz="1200" kern="10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spcAft>
                <a:spcPts val="0"/>
              </a:spcAft>
            </a:pPr>
            <a:r>
              <a:rPr lang="en-US" sz="12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endParaRPr lang="en-US" sz="1200" kern="10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48585C9-1034-4016-BF1B-938A88FC7D42}"/>
              </a:ext>
            </a:extLst>
          </p:cNvPr>
          <p:cNvSpPr/>
          <p:nvPr/>
        </p:nvSpPr>
        <p:spPr>
          <a:xfrm>
            <a:off x="4109991" y="4270572"/>
            <a:ext cx="1890841" cy="1573530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2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Bằng chứng</a:t>
            </a:r>
            <a:endParaRPr lang="en-US" sz="1200" kern="10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spcAft>
                <a:spcPts val="0"/>
              </a:spcAft>
            </a:pPr>
            <a:r>
              <a:rPr lang="en-US" sz="10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HS các trường đều được nhận ra nhờ đồng phục: LTV, LQĐ</a:t>
            </a:r>
            <a:endParaRPr lang="en-US" sz="1200" kern="10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spcAft>
                <a:spcPts val="0"/>
              </a:spcAft>
            </a:pPr>
            <a:r>
              <a:rPr lang="en-US" sz="10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Thể hiện màu cờ sắc áo, tạo ra các nhóm cổ động nổi bật</a:t>
            </a:r>
            <a:endParaRPr lang="en-US" sz="1200" kern="10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1703131"/>
      </p:ext>
    </p:extLst>
  </p:cSld>
  <p:clrMapOvr>
    <a:masterClrMapping/>
  </p:clrMapOvr>
  <p:transition spd="slow" advClick="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C8AE9F-926A-485A-8359-544BF3291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2365036E-4AF2-45CE-A5B0-B05F2A5DC7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5B9BD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310" y="1973245"/>
            <a:ext cx="2804470" cy="3249675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D2FFF016-EB88-4FA7-BEEA-F316791A6D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784" y="348286"/>
            <a:ext cx="955914" cy="1213530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CB76D77B-93EE-4509-95FE-AC70040944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087" y="243103"/>
            <a:ext cx="340405" cy="948393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57C14D4E-B9C1-4F38-A24C-F21828C5DE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17" y="778483"/>
            <a:ext cx="777999" cy="698205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046A7B-77D6-4172-AFBD-297E8922BC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702" y="551718"/>
            <a:ext cx="542558" cy="532137"/>
          </a:xfrm>
          <a:prstGeom prst="rect">
            <a:avLst/>
          </a:prstGeom>
        </p:spPr>
      </p:pic>
      <p:grpSp>
        <p:nvGrpSpPr>
          <p:cNvPr id="9" name="组合 10">
            <a:extLst>
              <a:ext uri="{FF2B5EF4-FFF2-40B4-BE49-F238E27FC236}">
                <a16:creationId xmlns:a16="http://schemas.microsoft.com/office/drawing/2014/main" id="{D4A7B149-8568-4969-AF73-CC88717B0AA8}"/>
              </a:ext>
            </a:extLst>
          </p:cNvPr>
          <p:cNvGrpSpPr/>
          <p:nvPr/>
        </p:nvGrpSpPr>
        <p:grpSpPr>
          <a:xfrm>
            <a:off x="1101880" y="2024306"/>
            <a:ext cx="3410227" cy="1650486"/>
            <a:chOff x="874712" y="3195403"/>
            <a:chExt cx="3410227" cy="1650486"/>
          </a:xfrm>
        </p:grpSpPr>
        <p:sp>
          <p:nvSpPr>
            <p:cNvPr id="10" name="矩形 11">
              <a:extLst>
                <a:ext uri="{FF2B5EF4-FFF2-40B4-BE49-F238E27FC236}">
                  <a16:creationId xmlns:a16="http://schemas.microsoft.com/office/drawing/2014/main" id="{FC830D1B-7809-4B05-9F1B-6E18B5C2116A}"/>
                </a:ext>
              </a:extLst>
            </p:cNvPr>
            <p:cNvSpPr/>
            <p:nvPr/>
          </p:nvSpPr>
          <p:spPr>
            <a:xfrm>
              <a:off x="874712" y="3677812"/>
              <a:ext cx="3410227" cy="116807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Bài viết nêu ra vấn đề quy định HS mặc đồng phuc khi đến trường.</a:t>
              </a:r>
              <a:endPara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 12">
              <a:extLst>
                <a:ext uri="{FF2B5EF4-FFF2-40B4-BE49-F238E27FC236}">
                  <a16:creationId xmlns:a16="http://schemas.microsoft.com/office/drawing/2014/main" id="{4F28B597-BAED-40BA-8E90-39D0F7D77AC5}"/>
                </a:ext>
              </a:extLst>
            </p:cNvPr>
            <p:cNvSpPr/>
            <p:nvPr/>
          </p:nvSpPr>
          <p:spPr>
            <a:xfrm>
              <a:off x="874713" y="3195403"/>
              <a:ext cx="2241974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endPara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6">
            <a:extLst>
              <a:ext uri="{FF2B5EF4-FFF2-40B4-BE49-F238E27FC236}">
                <a16:creationId xmlns:a16="http://schemas.microsoft.com/office/drawing/2014/main" id="{E1E431BD-317C-431E-A0BC-05234909E7E9}"/>
              </a:ext>
            </a:extLst>
          </p:cNvPr>
          <p:cNvGrpSpPr/>
          <p:nvPr/>
        </p:nvGrpSpPr>
        <p:grpSpPr>
          <a:xfrm>
            <a:off x="7897357" y="2197258"/>
            <a:ext cx="3410227" cy="2372127"/>
            <a:chOff x="1049235" y="3195403"/>
            <a:chExt cx="3410227" cy="2372127"/>
          </a:xfrm>
        </p:grpSpPr>
        <p:sp>
          <p:nvSpPr>
            <p:cNvPr id="16" name="矩形 17">
              <a:extLst>
                <a:ext uri="{FF2B5EF4-FFF2-40B4-BE49-F238E27FC236}">
                  <a16:creationId xmlns:a16="http://schemas.microsoft.com/office/drawing/2014/main" id="{319F55BB-30DF-43F6-BC85-54DD48B9730E}"/>
                </a:ext>
              </a:extLst>
            </p:cNvPr>
            <p:cNvSpPr/>
            <p:nvPr/>
          </p:nvSpPr>
          <p:spPr>
            <a:xfrm>
              <a:off x="1049235" y="4399453"/>
              <a:ext cx="3410227" cy="116807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Người viết đồng tình với quy định mặc đồng phục của học sinh.</a:t>
              </a:r>
              <a:endPara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8">
              <a:extLst>
                <a:ext uri="{FF2B5EF4-FFF2-40B4-BE49-F238E27FC236}">
                  <a16:creationId xmlns:a16="http://schemas.microsoft.com/office/drawing/2014/main" id="{E5D31B52-0F9E-4AB7-936C-4F9CA274362E}"/>
                </a:ext>
              </a:extLst>
            </p:cNvPr>
            <p:cNvSpPr/>
            <p:nvPr/>
          </p:nvSpPr>
          <p:spPr>
            <a:xfrm>
              <a:off x="2042965" y="3195403"/>
              <a:ext cx="2241974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endPara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22">
            <a:extLst>
              <a:ext uri="{FF2B5EF4-FFF2-40B4-BE49-F238E27FC236}">
                <a16:creationId xmlns:a16="http://schemas.microsoft.com/office/drawing/2014/main" id="{BD67B782-A1D2-4D3F-9657-200C26F5256B}"/>
              </a:ext>
            </a:extLst>
          </p:cNvPr>
          <p:cNvSpPr txBox="1"/>
          <p:nvPr/>
        </p:nvSpPr>
        <p:spPr>
          <a:xfrm>
            <a:off x="4266979" y="307027"/>
            <a:ext cx="3685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Bài</a:t>
            </a:r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viết</a:t>
            </a:r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tham</a:t>
            </a:r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khảo</a:t>
            </a:r>
            <a:endParaRPr lang="zh-CN" altLang="en-US" sz="3600" dirty="0">
              <a:solidFill>
                <a:srgbClr val="C64A90"/>
              </a:solidFill>
              <a:latin typeface="Times New Roman" panose="02020603050405020304" pitchFamily="18" charset="0"/>
              <a:ea typeface="华康娃娃体W5" panose="040B0509000000000000" pitchFamily="81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3">
            <a:extLst>
              <a:ext uri="{FF2B5EF4-FFF2-40B4-BE49-F238E27FC236}">
                <a16:creationId xmlns:a16="http://schemas.microsoft.com/office/drawing/2014/main" id="{07A563CA-AAA2-4E84-B249-5DF4227590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994" y="188002"/>
            <a:ext cx="871752" cy="1058596"/>
          </a:xfrm>
          <a:prstGeom prst="rect">
            <a:avLst/>
          </a:prstGeom>
        </p:spPr>
      </p:pic>
      <p:pic>
        <p:nvPicPr>
          <p:cNvPr id="23" name="图片 1">
            <a:extLst>
              <a:ext uri="{FF2B5EF4-FFF2-40B4-BE49-F238E27FC236}">
                <a16:creationId xmlns:a16="http://schemas.microsoft.com/office/drawing/2014/main" id="{08974435-D9C0-4943-902F-2C1D6EAF82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5B9BD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265" y="3146552"/>
            <a:ext cx="2804470" cy="324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11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C8AE9F-926A-485A-8359-544BF3291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2365036E-4AF2-45CE-A5B0-B05F2A5DC7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5B9BD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974" y="2360510"/>
            <a:ext cx="2804470" cy="3249675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D2FFF016-EB88-4FA7-BEEA-F316791A6D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784" y="348286"/>
            <a:ext cx="955914" cy="1213530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CB76D77B-93EE-4509-95FE-AC70040944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087" y="243103"/>
            <a:ext cx="340405" cy="948393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57C14D4E-B9C1-4F38-A24C-F21828C5DE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17" y="778483"/>
            <a:ext cx="777999" cy="698205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046A7B-77D6-4172-AFBD-297E8922BC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702" y="551718"/>
            <a:ext cx="542558" cy="532137"/>
          </a:xfrm>
          <a:prstGeom prst="rect">
            <a:avLst/>
          </a:prstGeom>
        </p:spPr>
      </p:pic>
      <p:grpSp>
        <p:nvGrpSpPr>
          <p:cNvPr id="9" name="组合 10">
            <a:extLst>
              <a:ext uri="{FF2B5EF4-FFF2-40B4-BE49-F238E27FC236}">
                <a16:creationId xmlns:a16="http://schemas.microsoft.com/office/drawing/2014/main" id="{D4A7B149-8568-4969-AF73-CC88717B0AA8}"/>
              </a:ext>
            </a:extLst>
          </p:cNvPr>
          <p:cNvGrpSpPr/>
          <p:nvPr/>
        </p:nvGrpSpPr>
        <p:grpSpPr>
          <a:xfrm>
            <a:off x="1118834" y="2197258"/>
            <a:ext cx="3410227" cy="1281154"/>
            <a:chOff x="874712" y="3195403"/>
            <a:chExt cx="3410227" cy="1281154"/>
          </a:xfrm>
        </p:grpSpPr>
        <p:sp>
          <p:nvSpPr>
            <p:cNvPr id="10" name="矩形 11">
              <a:extLst>
                <a:ext uri="{FF2B5EF4-FFF2-40B4-BE49-F238E27FC236}">
                  <a16:creationId xmlns:a16="http://schemas.microsoft.com/office/drawing/2014/main" id="{FC830D1B-7809-4B05-9F1B-6E18B5C2116A}"/>
                </a:ext>
              </a:extLst>
            </p:cNvPr>
            <p:cNvSpPr/>
            <p:nvPr/>
          </p:nvSpPr>
          <p:spPr>
            <a:xfrm>
              <a:off x="874712" y="3677812"/>
              <a:ext cx="3410227" cy="7987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just">
                <a:lnSpc>
                  <a:spcPct val="120000"/>
                </a:lnSpc>
              </a:pPr>
              <a:r>
                <a:rPr lang="vi-VN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Đồng phục tạo ra vẻ đẹp hài hoà.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 12">
              <a:extLst>
                <a:ext uri="{FF2B5EF4-FFF2-40B4-BE49-F238E27FC236}">
                  <a16:creationId xmlns:a16="http://schemas.microsoft.com/office/drawing/2014/main" id="{4F28B597-BAED-40BA-8E90-39D0F7D77AC5}"/>
                </a:ext>
              </a:extLst>
            </p:cNvPr>
            <p:cNvSpPr/>
            <p:nvPr/>
          </p:nvSpPr>
          <p:spPr>
            <a:xfrm>
              <a:off x="874713" y="3195403"/>
              <a:ext cx="2241974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1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13">
            <a:extLst>
              <a:ext uri="{FF2B5EF4-FFF2-40B4-BE49-F238E27FC236}">
                <a16:creationId xmlns:a16="http://schemas.microsoft.com/office/drawing/2014/main" id="{86E7FD18-F8B9-456B-825A-6B65B0FA86FE}"/>
              </a:ext>
            </a:extLst>
          </p:cNvPr>
          <p:cNvGrpSpPr/>
          <p:nvPr/>
        </p:nvGrpSpPr>
        <p:grpSpPr>
          <a:xfrm>
            <a:off x="1118834" y="4184352"/>
            <a:ext cx="3410227" cy="1287373"/>
            <a:chOff x="874712" y="3195403"/>
            <a:chExt cx="3410227" cy="1287373"/>
          </a:xfrm>
        </p:grpSpPr>
        <p:sp>
          <p:nvSpPr>
            <p:cNvPr id="13" name="矩形 14">
              <a:extLst>
                <a:ext uri="{FF2B5EF4-FFF2-40B4-BE49-F238E27FC236}">
                  <a16:creationId xmlns:a16="http://schemas.microsoft.com/office/drawing/2014/main" id="{5B83CA21-8A78-4FC7-A950-1C6DB28BB4A1}"/>
                </a:ext>
              </a:extLst>
            </p:cNvPr>
            <p:cNvSpPr/>
            <p:nvPr/>
          </p:nvSpPr>
          <p:spPr>
            <a:xfrm>
              <a:off x="874712" y="3677812"/>
              <a:ext cx="3410227" cy="80496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just">
                <a:lnSpc>
                  <a:spcPct val="120000"/>
                </a:lnSpc>
              </a:pPr>
              <a:r>
                <a:rPr lang="vi-VN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Đồng phục không làm mất đi cá tính của từng người.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矩形 15">
              <a:extLst>
                <a:ext uri="{FF2B5EF4-FFF2-40B4-BE49-F238E27FC236}">
                  <a16:creationId xmlns:a16="http://schemas.microsoft.com/office/drawing/2014/main" id="{778483C3-C405-476C-9D9E-8E07960DAB6A}"/>
                </a:ext>
              </a:extLst>
            </p:cNvPr>
            <p:cNvSpPr/>
            <p:nvPr/>
          </p:nvSpPr>
          <p:spPr>
            <a:xfrm>
              <a:off x="874713" y="3195403"/>
              <a:ext cx="2241974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4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6">
            <a:extLst>
              <a:ext uri="{FF2B5EF4-FFF2-40B4-BE49-F238E27FC236}">
                <a16:creationId xmlns:a16="http://schemas.microsoft.com/office/drawing/2014/main" id="{E1E431BD-317C-431E-A0BC-05234909E7E9}"/>
              </a:ext>
            </a:extLst>
          </p:cNvPr>
          <p:cNvGrpSpPr/>
          <p:nvPr/>
        </p:nvGrpSpPr>
        <p:grpSpPr>
          <a:xfrm>
            <a:off x="7722834" y="2197258"/>
            <a:ext cx="3410227" cy="1281154"/>
            <a:chOff x="874712" y="3195403"/>
            <a:chExt cx="3410227" cy="1281154"/>
          </a:xfrm>
        </p:grpSpPr>
        <p:sp>
          <p:nvSpPr>
            <p:cNvPr id="16" name="矩形 17">
              <a:extLst>
                <a:ext uri="{FF2B5EF4-FFF2-40B4-BE49-F238E27FC236}">
                  <a16:creationId xmlns:a16="http://schemas.microsoft.com/office/drawing/2014/main" id="{319F55BB-30DF-43F6-BC85-54DD48B9730E}"/>
                </a:ext>
              </a:extLst>
            </p:cNvPr>
            <p:cNvSpPr/>
            <p:nvPr/>
          </p:nvSpPr>
          <p:spPr>
            <a:xfrm>
              <a:off x="874712" y="3677812"/>
              <a:ext cx="3410227" cy="7987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just">
                <a:lnSpc>
                  <a:spcPct val="120000"/>
                </a:lnSpc>
              </a:pPr>
              <a:r>
                <a:rPr lang="vi-VN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Đồng phục góp phần tạo nên bản sắc của từng trường.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8">
              <a:extLst>
                <a:ext uri="{FF2B5EF4-FFF2-40B4-BE49-F238E27FC236}">
                  <a16:creationId xmlns:a16="http://schemas.microsoft.com/office/drawing/2014/main" id="{E5D31B52-0F9E-4AB7-936C-4F9CA274362E}"/>
                </a:ext>
              </a:extLst>
            </p:cNvPr>
            <p:cNvSpPr/>
            <p:nvPr/>
          </p:nvSpPr>
          <p:spPr>
            <a:xfrm>
              <a:off x="2042965" y="3195403"/>
              <a:ext cx="2241974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2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19">
            <a:extLst>
              <a:ext uri="{FF2B5EF4-FFF2-40B4-BE49-F238E27FC236}">
                <a16:creationId xmlns:a16="http://schemas.microsoft.com/office/drawing/2014/main" id="{CF8626B7-EEF9-49EC-96C0-BB1522B51F74}"/>
              </a:ext>
            </a:extLst>
          </p:cNvPr>
          <p:cNvGrpSpPr/>
          <p:nvPr/>
        </p:nvGrpSpPr>
        <p:grpSpPr>
          <a:xfrm>
            <a:off x="7170146" y="4660854"/>
            <a:ext cx="3410227" cy="1281154"/>
            <a:chOff x="874712" y="3195403"/>
            <a:chExt cx="3410227" cy="1281154"/>
          </a:xfrm>
        </p:grpSpPr>
        <p:sp>
          <p:nvSpPr>
            <p:cNvPr id="19" name="矩形 20">
              <a:extLst>
                <a:ext uri="{FF2B5EF4-FFF2-40B4-BE49-F238E27FC236}">
                  <a16:creationId xmlns:a16="http://schemas.microsoft.com/office/drawing/2014/main" id="{E78D7D8F-8A02-43F1-BD84-0FB9405130F1}"/>
                </a:ext>
              </a:extLst>
            </p:cNvPr>
            <p:cNvSpPr/>
            <p:nvPr/>
          </p:nvSpPr>
          <p:spPr>
            <a:xfrm>
              <a:off x="874712" y="3677812"/>
              <a:ext cx="3410227" cy="7987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just">
                <a:lnSpc>
                  <a:spcPct val="120000"/>
                </a:lnSpc>
              </a:pPr>
              <a:r>
                <a:rPr lang="vi-VN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Đồng phục xoá cảm giác về sự phân biệt giàu nghèo.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矩形 21">
              <a:extLst>
                <a:ext uri="{FF2B5EF4-FFF2-40B4-BE49-F238E27FC236}">
                  <a16:creationId xmlns:a16="http://schemas.microsoft.com/office/drawing/2014/main" id="{CAE4A30F-3111-44B9-A9AF-CEB143B55C3E}"/>
                </a:ext>
              </a:extLst>
            </p:cNvPr>
            <p:cNvSpPr/>
            <p:nvPr/>
          </p:nvSpPr>
          <p:spPr>
            <a:xfrm>
              <a:off x="2042965" y="3195403"/>
              <a:ext cx="2241974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3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22">
            <a:extLst>
              <a:ext uri="{FF2B5EF4-FFF2-40B4-BE49-F238E27FC236}">
                <a16:creationId xmlns:a16="http://schemas.microsoft.com/office/drawing/2014/main" id="{BD67B782-A1D2-4D3F-9657-200C26F5256B}"/>
              </a:ext>
            </a:extLst>
          </p:cNvPr>
          <p:cNvSpPr txBox="1"/>
          <p:nvPr/>
        </p:nvSpPr>
        <p:spPr>
          <a:xfrm>
            <a:off x="5587850" y="307027"/>
            <a:ext cx="1043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Lí</a:t>
            </a:r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lẽ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64A90"/>
              </a:solidFill>
              <a:effectLst/>
              <a:uLnTx/>
              <a:uFillTx/>
              <a:latin typeface="Times New Roman" panose="02020603050405020304" pitchFamily="18" charset="0"/>
              <a:ea typeface="华康娃娃体W5" panose="040B0509000000000000" pitchFamily="81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3">
            <a:extLst>
              <a:ext uri="{FF2B5EF4-FFF2-40B4-BE49-F238E27FC236}">
                <a16:creationId xmlns:a16="http://schemas.microsoft.com/office/drawing/2014/main" id="{07A563CA-AAA2-4E84-B249-5DF4227590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994" y="188002"/>
            <a:ext cx="871752" cy="105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89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文本框 41">
            <a:extLst>
              <a:ext uri="{FF2B5EF4-FFF2-40B4-BE49-F238E27FC236}">
                <a16:creationId xmlns:a16="http://schemas.microsoft.com/office/drawing/2014/main" id="{56100E42-1B9F-4C8D-B484-B237526F1280}"/>
              </a:ext>
            </a:extLst>
          </p:cNvPr>
          <p:cNvSpPr txBox="1"/>
          <p:nvPr/>
        </p:nvSpPr>
        <p:spPr>
          <a:xfrm>
            <a:off x="1486711" y="366322"/>
            <a:ext cx="3982912" cy="707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vi-VN" altLang="zh-CN" sz="39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Dẫn chứng</a:t>
            </a:r>
            <a:endParaRPr kumimoji="0" lang="en-US" altLang="zh-CN" sz="39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8883637" y="947554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2963" y="636642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grpSp>
        <p:nvGrpSpPr>
          <p:cNvPr id="34" name="Group 44">
            <a:extLst>
              <a:ext uri="{FF2B5EF4-FFF2-40B4-BE49-F238E27FC236}">
                <a16:creationId xmlns:a16="http://schemas.microsoft.com/office/drawing/2014/main" id="{A851A25E-6F4B-4CE0-8E19-717F34A0DB2F}"/>
              </a:ext>
            </a:extLst>
          </p:cNvPr>
          <p:cNvGrpSpPr/>
          <p:nvPr/>
        </p:nvGrpSpPr>
        <p:grpSpPr>
          <a:xfrm>
            <a:off x="928621" y="1315191"/>
            <a:ext cx="657357" cy="738321"/>
            <a:chOff x="0" y="0"/>
            <a:chExt cx="807366" cy="906807"/>
          </a:xfrm>
          <a:noFill/>
        </p:grpSpPr>
        <p:sp>
          <p:nvSpPr>
            <p:cNvPr id="35" name="Shape 42">
              <a:extLst>
                <a:ext uri="{FF2B5EF4-FFF2-40B4-BE49-F238E27FC236}">
                  <a16:creationId xmlns:a16="http://schemas.microsoft.com/office/drawing/2014/main" id="{D6817EE2-0F86-43EE-959A-A965DF9D25F6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Shape 43">
              <a:extLst>
                <a:ext uri="{FF2B5EF4-FFF2-40B4-BE49-F238E27FC236}">
                  <a16:creationId xmlns:a16="http://schemas.microsoft.com/office/drawing/2014/main" id="{8F865E5B-DCF7-4619-A16C-31E5000CC65E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44">
            <a:extLst>
              <a:ext uri="{FF2B5EF4-FFF2-40B4-BE49-F238E27FC236}">
                <a16:creationId xmlns:a16="http://schemas.microsoft.com/office/drawing/2014/main" id="{6CBA95BA-80E0-44A0-BE19-2808F6BE2E4F}"/>
              </a:ext>
            </a:extLst>
          </p:cNvPr>
          <p:cNvGrpSpPr/>
          <p:nvPr/>
        </p:nvGrpSpPr>
        <p:grpSpPr>
          <a:xfrm>
            <a:off x="928620" y="2397435"/>
            <a:ext cx="657357" cy="738321"/>
            <a:chOff x="0" y="0"/>
            <a:chExt cx="807366" cy="906807"/>
          </a:xfrm>
        </p:grpSpPr>
        <p:sp>
          <p:nvSpPr>
            <p:cNvPr id="38" name="Shape 42">
              <a:extLst>
                <a:ext uri="{FF2B5EF4-FFF2-40B4-BE49-F238E27FC236}">
                  <a16:creationId xmlns:a16="http://schemas.microsoft.com/office/drawing/2014/main" id="{DDE897DB-A487-436D-8C96-07F990F8E72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Shape 43">
              <a:extLst>
                <a:ext uri="{FF2B5EF4-FFF2-40B4-BE49-F238E27FC236}">
                  <a16:creationId xmlns:a16="http://schemas.microsoft.com/office/drawing/2014/main" id="{D6B13673-62B1-4638-9F5F-B3E71D6487C0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44">
            <a:extLst>
              <a:ext uri="{FF2B5EF4-FFF2-40B4-BE49-F238E27FC236}">
                <a16:creationId xmlns:a16="http://schemas.microsoft.com/office/drawing/2014/main" id="{5BA945B7-B42D-4AA0-B325-FFFF95A83140}"/>
              </a:ext>
            </a:extLst>
          </p:cNvPr>
          <p:cNvGrpSpPr/>
          <p:nvPr/>
        </p:nvGrpSpPr>
        <p:grpSpPr>
          <a:xfrm>
            <a:off x="995831" y="3551705"/>
            <a:ext cx="657357" cy="738321"/>
            <a:chOff x="0" y="0"/>
            <a:chExt cx="807366" cy="906807"/>
          </a:xfrm>
        </p:grpSpPr>
        <p:sp>
          <p:nvSpPr>
            <p:cNvPr id="41" name="Shape 42">
              <a:extLst>
                <a:ext uri="{FF2B5EF4-FFF2-40B4-BE49-F238E27FC236}">
                  <a16:creationId xmlns:a16="http://schemas.microsoft.com/office/drawing/2014/main" id="{24EF9114-FDC1-4DCB-A697-1A83EE4921E9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Shape 43">
              <a:extLst>
                <a:ext uri="{FF2B5EF4-FFF2-40B4-BE49-F238E27FC236}">
                  <a16:creationId xmlns:a16="http://schemas.microsoft.com/office/drawing/2014/main" id="{72E38792-1AD5-439A-B407-7416ECD54C51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" name="Group 55">
            <a:extLst>
              <a:ext uri="{FF2B5EF4-FFF2-40B4-BE49-F238E27FC236}">
                <a16:creationId xmlns:a16="http://schemas.microsoft.com/office/drawing/2014/main" id="{A294A436-52C1-4F65-95AE-EB3DD2AF0CC0}"/>
              </a:ext>
            </a:extLst>
          </p:cNvPr>
          <p:cNvGrpSpPr/>
          <p:nvPr/>
        </p:nvGrpSpPr>
        <p:grpSpPr>
          <a:xfrm rot="473564">
            <a:off x="9436909" y="1971316"/>
            <a:ext cx="2589969" cy="2551521"/>
            <a:chOff x="0" y="0"/>
            <a:chExt cx="1149595" cy="1132530"/>
          </a:xfrm>
        </p:grpSpPr>
        <p:sp>
          <p:nvSpPr>
            <p:cNvPr id="44" name="Shape 50">
              <a:extLst>
                <a:ext uri="{FF2B5EF4-FFF2-40B4-BE49-F238E27FC236}">
                  <a16:creationId xmlns:a16="http://schemas.microsoft.com/office/drawing/2014/main" id="{BFB1AC1E-DDF6-40AD-A06E-433850673F9E}"/>
                </a:ext>
              </a:extLst>
            </p:cNvPr>
            <p:cNvSpPr/>
            <p:nvPr/>
          </p:nvSpPr>
          <p:spPr>
            <a:xfrm>
              <a:off x="495300" y="419100"/>
              <a:ext cx="288999" cy="341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0953" extrusionOk="0">
                  <a:moveTo>
                    <a:pt x="310" y="19339"/>
                  </a:moveTo>
                  <a:cubicBezTo>
                    <a:pt x="1970" y="21600"/>
                    <a:pt x="8627" y="20962"/>
                    <a:pt x="10626" y="20516"/>
                  </a:cubicBezTo>
                  <a:cubicBezTo>
                    <a:pt x="14392" y="19676"/>
                    <a:pt x="17603" y="17645"/>
                    <a:pt x="19255" y="14542"/>
                  </a:cubicBezTo>
                  <a:cubicBezTo>
                    <a:pt x="21291" y="10718"/>
                    <a:pt x="21600" y="1795"/>
                    <a:pt x="15756" y="0"/>
                  </a:cubicBezTo>
                  <a:cubicBezTo>
                    <a:pt x="14569" y="3871"/>
                    <a:pt x="15031" y="8421"/>
                    <a:pt x="12815" y="11999"/>
                  </a:cubicBezTo>
                  <a:cubicBezTo>
                    <a:pt x="10327" y="16013"/>
                    <a:pt x="4821" y="17658"/>
                    <a:pt x="0" y="18694"/>
                  </a:cubicBezTo>
                  <a:cubicBezTo>
                    <a:pt x="63" y="18932"/>
                    <a:pt x="168" y="19146"/>
                    <a:pt x="310" y="19339"/>
                  </a:cubicBezTo>
                  <a:close/>
                </a:path>
              </a:pathLst>
            </a:custGeom>
            <a:solidFill>
              <a:srgbClr val="262626">
                <a:alpha val="6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5" name="Group 54">
              <a:extLst>
                <a:ext uri="{FF2B5EF4-FFF2-40B4-BE49-F238E27FC236}">
                  <a16:creationId xmlns:a16="http://schemas.microsoft.com/office/drawing/2014/main" id="{EA43BD8E-1ADD-40B9-89B1-47CDE6DDD569}"/>
                </a:ext>
              </a:extLst>
            </p:cNvPr>
            <p:cNvGrpSpPr/>
            <p:nvPr/>
          </p:nvGrpSpPr>
          <p:grpSpPr>
            <a:xfrm>
              <a:off x="-1" y="0"/>
              <a:ext cx="1149597" cy="1132531"/>
              <a:chOff x="0" y="0"/>
              <a:chExt cx="1149595" cy="1132530"/>
            </a:xfrm>
          </p:grpSpPr>
          <p:sp>
            <p:nvSpPr>
              <p:cNvPr id="46" name="Shape 51">
                <a:extLst>
                  <a:ext uri="{FF2B5EF4-FFF2-40B4-BE49-F238E27FC236}">
                    <a16:creationId xmlns:a16="http://schemas.microsoft.com/office/drawing/2014/main" id="{286BA6E2-F40B-4308-9850-C7E1CBDB8BF4}"/>
                  </a:ext>
                </a:extLst>
              </p:cNvPr>
              <p:cNvSpPr/>
              <p:nvPr/>
            </p:nvSpPr>
            <p:spPr>
              <a:xfrm>
                <a:off x="0" y="0"/>
                <a:ext cx="1149596" cy="1132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0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Shape 52">
                <a:extLst>
                  <a:ext uri="{FF2B5EF4-FFF2-40B4-BE49-F238E27FC236}">
                    <a16:creationId xmlns:a16="http://schemas.microsoft.com/office/drawing/2014/main" id="{C6A13E03-6EED-4440-86C8-1A16BB5B5743}"/>
                  </a:ext>
                </a:extLst>
              </p:cNvPr>
              <p:cNvSpPr/>
              <p:nvPr/>
            </p:nvSpPr>
            <p:spPr>
              <a:xfrm>
                <a:off x="190500" y="177800"/>
                <a:ext cx="789686" cy="777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3" y="19314"/>
                      <a:pt x="15760" y="18135"/>
                      <a:pt x="18000" y="13346"/>
                    </a:cubicBezTo>
                    <a:cubicBezTo>
                      <a:pt x="21411" y="6050"/>
                      <a:pt x="13778" y="-2286"/>
                      <a:pt x="5945" y="577"/>
                    </a:cubicBezTo>
                    <a:cubicBezTo>
                      <a:pt x="2991" y="1657"/>
                      <a:pt x="198" y="6129"/>
                      <a:pt x="12" y="9065"/>
                    </a:cubicBezTo>
                    <a:cubicBezTo>
                      <a:pt x="-189" y="12266"/>
                      <a:pt x="2171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Shape 53">
                <a:extLst>
                  <a:ext uri="{FF2B5EF4-FFF2-40B4-BE49-F238E27FC236}">
                    <a16:creationId xmlns:a16="http://schemas.microsoft.com/office/drawing/2014/main" id="{145D73E7-48F5-4B0D-A81D-8C43DABBB99A}"/>
                  </a:ext>
                </a:extLst>
              </p:cNvPr>
              <p:cNvSpPr/>
              <p:nvPr/>
            </p:nvSpPr>
            <p:spPr>
              <a:xfrm>
                <a:off x="381000" y="368300"/>
                <a:ext cx="396756" cy="390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1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091" tIns="38091" rIns="38091" bIns="38091" numCol="1" anchor="ctr">
                <a:noAutofit/>
              </a:bodyPr>
              <a:lstStyle/>
              <a:p>
                <a:pPr marL="0" marR="0" lvl="0" indent="0" algn="l" defTabSz="4571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29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58">
            <a:extLst>
              <a:ext uri="{FF2B5EF4-FFF2-40B4-BE49-F238E27FC236}">
                <a16:creationId xmlns:a16="http://schemas.microsoft.com/office/drawing/2014/main" id="{CCDCCE70-B292-41E5-88B4-B0B14DB4A978}"/>
              </a:ext>
            </a:extLst>
          </p:cNvPr>
          <p:cNvGrpSpPr/>
          <p:nvPr/>
        </p:nvGrpSpPr>
        <p:grpSpPr>
          <a:xfrm rot="473564">
            <a:off x="8804252" y="3097236"/>
            <a:ext cx="1809424" cy="1871911"/>
            <a:chOff x="0" y="0"/>
            <a:chExt cx="803139" cy="830875"/>
          </a:xfrm>
        </p:grpSpPr>
        <p:sp>
          <p:nvSpPr>
            <p:cNvPr id="50" name="Shape 56">
              <a:extLst>
                <a:ext uri="{FF2B5EF4-FFF2-40B4-BE49-F238E27FC236}">
                  <a16:creationId xmlns:a16="http://schemas.microsoft.com/office/drawing/2014/main" id="{124CA865-203A-4DFE-98CC-B68666F0E220}"/>
                </a:ext>
              </a:extLst>
            </p:cNvPr>
            <p:cNvSpPr/>
            <p:nvPr/>
          </p:nvSpPr>
          <p:spPr>
            <a:xfrm>
              <a:off x="0" y="431800"/>
              <a:ext cx="377118" cy="39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27" y="12126"/>
                  </a:moveTo>
                  <a:lnTo>
                    <a:pt x="0" y="9668"/>
                  </a:lnTo>
                  <a:lnTo>
                    <a:pt x="12334" y="0"/>
                  </a:lnTo>
                  <a:lnTo>
                    <a:pt x="19930" y="2881"/>
                  </a:lnTo>
                  <a:lnTo>
                    <a:pt x="21600" y="12126"/>
                  </a:lnTo>
                  <a:lnTo>
                    <a:pt x="10800" y="21600"/>
                  </a:lnTo>
                  <a:cubicBezTo>
                    <a:pt x="10800" y="21600"/>
                    <a:pt x="9127" y="12126"/>
                    <a:pt x="9127" y="12126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Shape 57">
              <a:extLst>
                <a:ext uri="{FF2B5EF4-FFF2-40B4-BE49-F238E27FC236}">
                  <a16:creationId xmlns:a16="http://schemas.microsoft.com/office/drawing/2014/main" id="{7C43CB23-7BB0-4D60-AFCF-FA7BE44D575E}"/>
                </a:ext>
              </a:extLst>
            </p:cNvPr>
            <p:cNvSpPr/>
            <p:nvPr/>
          </p:nvSpPr>
          <p:spPr>
            <a:xfrm>
              <a:off x="165100" y="0"/>
              <a:ext cx="638040" cy="6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0"/>
                    <a:pt x="4432" y="18069"/>
                    <a:pt x="0" y="21600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文本框 23">
            <a:extLst>
              <a:ext uri="{FF2B5EF4-FFF2-40B4-BE49-F238E27FC236}">
                <a16:creationId xmlns:a16="http://schemas.microsoft.com/office/drawing/2014/main" id="{17590673-AC80-44F1-B5A1-549D9F074A94}"/>
              </a:ext>
            </a:extLst>
          </p:cNvPr>
          <p:cNvSpPr txBox="1"/>
          <p:nvPr/>
        </p:nvSpPr>
        <p:spPr>
          <a:xfrm>
            <a:off x="1802717" y="1230958"/>
            <a:ext cx="6936969" cy="97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Buổi sáng, các bạn đến trường, sát cánh bên nhau, hài hòa đẹp mắt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53" name="文本框 24">
            <a:extLst>
              <a:ext uri="{FF2B5EF4-FFF2-40B4-BE49-F238E27FC236}">
                <a16:creationId xmlns:a16="http://schemas.microsoft.com/office/drawing/2014/main" id="{B53622B7-ABBE-4E0A-9085-A8E9D4C81976}"/>
              </a:ext>
            </a:extLst>
          </p:cNvPr>
          <p:cNvSpPr txBox="1"/>
          <p:nvPr/>
        </p:nvSpPr>
        <p:spPr>
          <a:xfrm>
            <a:off x="1780007" y="2313427"/>
            <a:ext cx="6936969" cy="97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Khi tập trung toàn trường, nhìn trên xuống như mảng màu trong bức tranh khổng lồ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54" name="文本框 25">
            <a:extLst>
              <a:ext uri="{FF2B5EF4-FFF2-40B4-BE49-F238E27FC236}">
                <a16:creationId xmlns:a16="http://schemas.microsoft.com/office/drawing/2014/main" id="{0FF0441A-D995-4E94-BF02-535555E9C93D}"/>
              </a:ext>
            </a:extLst>
          </p:cNvPr>
          <p:cNvSpPr txBox="1"/>
          <p:nvPr/>
        </p:nvSpPr>
        <p:spPr>
          <a:xfrm>
            <a:off x="2040694" y="3416929"/>
            <a:ext cx="5928830" cy="97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HS các trường đều được nhận ra nhờ đồng phục: LTV, LQĐ.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55" name="Freeform 123">
            <a:extLst>
              <a:ext uri="{FF2B5EF4-FFF2-40B4-BE49-F238E27FC236}">
                <a16:creationId xmlns:a16="http://schemas.microsoft.com/office/drawing/2014/main" id="{7AFE2A85-0DC3-4CB8-9F68-29BE39151952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7523403" y="2164559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Freeform 123">
            <a:extLst>
              <a:ext uri="{FF2B5EF4-FFF2-40B4-BE49-F238E27FC236}">
                <a16:creationId xmlns:a16="http://schemas.microsoft.com/office/drawing/2014/main" id="{D3B9F4EE-7504-4DED-87CE-AC071B362E12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7975098" y="3286319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7" name="Group 44">
            <a:extLst>
              <a:ext uri="{FF2B5EF4-FFF2-40B4-BE49-F238E27FC236}">
                <a16:creationId xmlns:a16="http://schemas.microsoft.com/office/drawing/2014/main" id="{6673BFDA-3390-48E2-8E1D-617F6505E5FA}"/>
              </a:ext>
            </a:extLst>
          </p:cNvPr>
          <p:cNvGrpSpPr/>
          <p:nvPr/>
        </p:nvGrpSpPr>
        <p:grpSpPr>
          <a:xfrm>
            <a:off x="1058305" y="4616475"/>
            <a:ext cx="657357" cy="738321"/>
            <a:chOff x="0" y="0"/>
            <a:chExt cx="807366" cy="906807"/>
          </a:xfrm>
        </p:grpSpPr>
        <p:sp>
          <p:nvSpPr>
            <p:cNvPr id="58" name="Shape 42">
              <a:extLst>
                <a:ext uri="{FF2B5EF4-FFF2-40B4-BE49-F238E27FC236}">
                  <a16:creationId xmlns:a16="http://schemas.microsoft.com/office/drawing/2014/main" id="{A124F28E-C6A8-46F1-99D6-CC242F5539FA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Shape 43">
              <a:extLst>
                <a:ext uri="{FF2B5EF4-FFF2-40B4-BE49-F238E27FC236}">
                  <a16:creationId xmlns:a16="http://schemas.microsoft.com/office/drawing/2014/main" id="{A48258D9-1F53-49EC-A4DA-6C3D7F6CC2DE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091" tIns="38091" rIns="38091" bIns="38091" numCol="1" anchor="ctr">
              <a:noAutofit/>
            </a:bodyPr>
            <a:lstStyle/>
            <a:p>
              <a:pPr marL="0" marR="0" lvl="0" indent="0" algn="l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" name="文本框 25">
            <a:extLst>
              <a:ext uri="{FF2B5EF4-FFF2-40B4-BE49-F238E27FC236}">
                <a16:creationId xmlns:a16="http://schemas.microsoft.com/office/drawing/2014/main" id="{BF9EE21E-A987-4193-96E6-816737520540}"/>
              </a:ext>
            </a:extLst>
          </p:cNvPr>
          <p:cNvSpPr txBox="1"/>
          <p:nvPr/>
        </p:nvSpPr>
        <p:spPr>
          <a:xfrm>
            <a:off x="2103168" y="4481699"/>
            <a:ext cx="5928830" cy="97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 defTabSz="914217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Thể hiện màu cờ sắc áo, tạo ra các nhóm cổ động nổi bật.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方正静蕾简体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457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2" grpId="0"/>
      <p:bldP spid="53" grpId="0"/>
      <p:bldP spid="54" grpId="0"/>
      <p:bldP spid="6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C8AE9F-926A-485A-8359-544BF3291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2365036E-4AF2-45CE-A5B0-B05F2A5DC7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5B9BD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310" y="1973245"/>
            <a:ext cx="2804470" cy="3249675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D2FFF016-EB88-4FA7-BEEA-F316791A6D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784" y="348286"/>
            <a:ext cx="955914" cy="1213530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CB76D77B-93EE-4509-95FE-AC70040944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087" y="243103"/>
            <a:ext cx="340405" cy="948393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57C14D4E-B9C1-4F38-A24C-F21828C5DE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17" y="778483"/>
            <a:ext cx="777999" cy="698205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046A7B-77D6-4172-AFBD-297E8922BC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702" y="551718"/>
            <a:ext cx="542558" cy="532137"/>
          </a:xfrm>
          <a:prstGeom prst="rect">
            <a:avLst/>
          </a:prstGeom>
        </p:spPr>
      </p:pic>
      <p:grpSp>
        <p:nvGrpSpPr>
          <p:cNvPr id="9" name="组合 10">
            <a:extLst>
              <a:ext uri="{FF2B5EF4-FFF2-40B4-BE49-F238E27FC236}">
                <a16:creationId xmlns:a16="http://schemas.microsoft.com/office/drawing/2014/main" id="{D4A7B149-8568-4969-AF73-CC88717B0AA8}"/>
              </a:ext>
            </a:extLst>
          </p:cNvPr>
          <p:cNvGrpSpPr/>
          <p:nvPr/>
        </p:nvGrpSpPr>
        <p:grpSpPr>
          <a:xfrm>
            <a:off x="1101880" y="2024306"/>
            <a:ext cx="3410227" cy="1650486"/>
            <a:chOff x="874712" y="3195403"/>
            <a:chExt cx="3410227" cy="1650486"/>
          </a:xfrm>
        </p:grpSpPr>
        <p:sp>
          <p:nvSpPr>
            <p:cNvPr id="10" name="矩形 11">
              <a:extLst>
                <a:ext uri="{FF2B5EF4-FFF2-40B4-BE49-F238E27FC236}">
                  <a16:creationId xmlns:a16="http://schemas.microsoft.com/office/drawing/2014/main" id="{FC830D1B-7809-4B05-9F1B-6E18B5C2116A}"/>
                </a:ext>
              </a:extLst>
            </p:cNvPr>
            <p:cNvSpPr/>
            <p:nvPr/>
          </p:nvSpPr>
          <p:spPr>
            <a:xfrm>
              <a:off x="874712" y="3677812"/>
              <a:ext cx="3410227" cy="116807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Hoàn cảnh các bạn khác nhau, bố mẹ làm kinh doanh, công nhân, bố mất sớm.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 12">
              <a:extLst>
                <a:ext uri="{FF2B5EF4-FFF2-40B4-BE49-F238E27FC236}">
                  <a16:creationId xmlns:a16="http://schemas.microsoft.com/office/drawing/2014/main" id="{4F28B597-BAED-40BA-8E90-39D0F7D77AC5}"/>
                </a:ext>
              </a:extLst>
            </p:cNvPr>
            <p:cNvSpPr/>
            <p:nvPr/>
          </p:nvSpPr>
          <p:spPr>
            <a:xfrm>
              <a:off x="874713" y="3195403"/>
              <a:ext cx="2241974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6">
            <a:extLst>
              <a:ext uri="{FF2B5EF4-FFF2-40B4-BE49-F238E27FC236}">
                <a16:creationId xmlns:a16="http://schemas.microsoft.com/office/drawing/2014/main" id="{E1E431BD-317C-431E-A0BC-05234909E7E9}"/>
              </a:ext>
            </a:extLst>
          </p:cNvPr>
          <p:cNvGrpSpPr/>
          <p:nvPr/>
        </p:nvGrpSpPr>
        <p:grpSpPr>
          <a:xfrm>
            <a:off x="7897357" y="2197258"/>
            <a:ext cx="3410227" cy="2372127"/>
            <a:chOff x="1049235" y="3195403"/>
            <a:chExt cx="3410227" cy="2372127"/>
          </a:xfrm>
        </p:grpSpPr>
        <p:sp>
          <p:nvSpPr>
            <p:cNvPr id="16" name="矩形 17">
              <a:extLst>
                <a:ext uri="{FF2B5EF4-FFF2-40B4-BE49-F238E27FC236}">
                  <a16:creationId xmlns:a16="http://schemas.microsoft.com/office/drawing/2014/main" id="{319F55BB-30DF-43F6-BC85-54DD48B9730E}"/>
                </a:ext>
              </a:extLst>
            </p:cNvPr>
            <p:cNvSpPr/>
            <p:nvPr/>
          </p:nvSpPr>
          <p:spPr>
            <a:xfrm>
              <a:off x="1049235" y="4399453"/>
              <a:ext cx="3410227" cy="116807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just">
                <a:lnSpc>
                  <a:spcPct val="120000"/>
                </a:lnSpc>
              </a:pPr>
              <a:r>
                <a:rPr lang="vi-VN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Bích Hiền trầm lặng, ít nói; Cẩm Vân như sáo sậu; Văn Hoạt khéo léo…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8">
              <a:extLst>
                <a:ext uri="{FF2B5EF4-FFF2-40B4-BE49-F238E27FC236}">
                  <a16:creationId xmlns:a16="http://schemas.microsoft.com/office/drawing/2014/main" id="{E5D31B52-0F9E-4AB7-936C-4F9CA274362E}"/>
                </a:ext>
              </a:extLst>
            </p:cNvPr>
            <p:cNvSpPr/>
            <p:nvPr/>
          </p:nvSpPr>
          <p:spPr>
            <a:xfrm>
              <a:off x="2042965" y="3195403"/>
              <a:ext cx="2241974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22">
            <a:extLst>
              <a:ext uri="{FF2B5EF4-FFF2-40B4-BE49-F238E27FC236}">
                <a16:creationId xmlns:a16="http://schemas.microsoft.com/office/drawing/2014/main" id="{BD67B782-A1D2-4D3F-9657-200C26F5256B}"/>
              </a:ext>
            </a:extLst>
          </p:cNvPr>
          <p:cNvSpPr txBox="1"/>
          <p:nvPr/>
        </p:nvSpPr>
        <p:spPr>
          <a:xfrm>
            <a:off x="5001154" y="307027"/>
            <a:ext cx="2217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Dẫn</a:t>
            </a:r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chứng</a:t>
            </a:r>
            <a:endParaRPr lang="en-US" altLang="zh-CN" sz="3600" dirty="0">
              <a:solidFill>
                <a:srgbClr val="C64A90"/>
              </a:solidFill>
              <a:latin typeface="Times New Roman" panose="02020603050405020304" pitchFamily="18" charset="0"/>
              <a:ea typeface="华康娃娃体W5" panose="040B0509000000000000" pitchFamily="81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3">
            <a:extLst>
              <a:ext uri="{FF2B5EF4-FFF2-40B4-BE49-F238E27FC236}">
                <a16:creationId xmlns:a16="http://schemas.microsoft.com/office/drawing/2014/main" id="{07A563CA-AAA2-4E84-B249-5DF4227590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994" y="188002"/>
            <a:ext cx="871752" cy="1058596"/>
          </a:xfrm>
          <a:prstGeom prst="rect">
            <a:avLst/>
          </a:prstGeom>
        </p:spPr>
      </p:pic>
      <p:pic>
        <p:nvPicPr>
          <p:cNvPr id="23" name="图片 1">
            <a:extLst>
              <a:ext uri="{FF2B5EF4-FFF2-40B4-BE49-F238E27FC236}">
                <a16:creationId xmlns:a16="http://schemas.microsoft.com/office/drawing/2014/main" id="{08974435-D9C0-4943-902F-2C1D6EAF82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5B9BD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933" y="3299971"/>
            <a:ext cx="2804470" cy="324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49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233" y="1261238"/>
            <a:ext cx="2763317" cy="2209339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73061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128" y="436544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645" y="5121488"/>
            <a:ext cx="1837058" cy="1299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1736263" y="1703102"/>
            <a:ext cx="19110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/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được mục đích viết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4056942"/>
            <a:ext cx="1387026" cy="26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本框 41">
            <a:extLst>
              <a:ext uri="{FF2B5EF4-FFF2-40B4-BE49-F238E27FC236}">
                <a16:creationId xmlns:a16="http://schemas.microsoft.com/office/drawing/2014/main" id="{5B099D9A-4075-406C-A1F6-B7AAA8071D6D}"/>
              </a:ext>
            </a:extLst>
          </p:cNvPr>
          <p:cNvSpPr txBox="1"/>
          <p:nvPr/>
        </p:nvSpPr>
        <p:spPr>
          <a:xfrm>
            <a:off x="1210753" y="83718"/>
            <a:ext cx="2377150" cy="7693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914217"/>
            <a:r>
              <a:rPr lang="en-US" altLang="zh-CN" sz="4399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3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399" b="1" dirty="0" err="1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endParaRPr lang="vi-VN" altLang="zh-CN" sz="4399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59">
            <a:extLst>
              <a:ext uri="{FF2B5EF4-FFF2-40B4-BE49-F238E27FC236}">
                <a16:creationId xmlns:a16="http://schemas.microsoft.com/office/drawing/2014/main" id="{4AF0D3A7-9861-4A52-B1DB-CF5BC1262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556" y="1652098"/>
            <a:ext cx="2763317" cy="2209339"/>
          </a:xfrm>
          <a:prstGeom prst="rect">
            <a:avLst/>
          </a:prstGeom>
        </p:spPr>
      </p:pic>
      <p:pic>
        <p:nvPicPr>
          <p:cNvPr id="18" name="图片 69">
            <a:extLst>
              <a:ext uri="{FF2B5EF4-FFF2-40B4-BE49-F238E27FC236}">
                <a16:creationId xmlns:a16="http://schemas.microsoft.com/office/drawing/2014/main" id="{D554DD5B-8688-469D-B92B-AEEB467187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4317" y="1121474"/>
            <a:ext cx="1104692" cy="7817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BA63FFC-8413-44C3-A37E-0A07997EF13A}"/>
              </a:ext>
            </a:extLst>
          </p:cNvPr>
          <p:cNvSpPr/>
          <p:nvPr/>
        </p:nvSpPr>
        <p:spPr>
          <a:xfrm>
            <a:off x="5172586" y="2093962"/>
            <a:ext cx="19110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/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ra được ý kiến, lí lẽ, bằng chứng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4" name="图片 59">
            <a:extLst>
              <a:ext uri="{FF2B5EF4-FFF2-40B4-BE49-F238E27FC236}">
                <a16:creationId xmlns:a16="http://schemas.microsoft.com/office/drawing/2014/main" id="{F83A6626-746B-4986-B7BD-0BA8FD0B1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1775" y="1803535"/>
            <a:ext cx="2763317" cy="2209339"/>
          </a:xfrm>
          <a:prstGeom prst="rect">
            <a:avLst/>
          </a:prstGeom>
        </p:spPr>
      </p:pic>
      <p:pic>
        <p:nvPicPr>
          <p:cNvPr id="28" name="图片 69">
            <a:extLst>
              <a:ext uri="{FF2B5EF4-FFF2-40B4-BE49-F238E27FC236}">
                <a16:creationId xmlns:a16="http://schemas.microsoft.com/office/drawing/2014/main" id="{7FAFBB51-57D9-4593-A653-5F9AA05D90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8354" y="1160365"/>
            <a:ext cx="1104692" cy="78172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3345EB3-B40B-45FD-BB4B-36B93A55D407}"/>
              </a:ext>
            </a:extLst>
          </p:cNvPr>
          <p:cNvSpPr/>
          <p:nvPr/>
        </p:nvSpPr>
        <p:spPr>
          <a:xfrm>
            <a:off x="8646623" y="2132853"/>
            <a:ext cx="19110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/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theo kết cấu 3 phần: MB, TB, KB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30" name="图片 59">
            <a:extLst>
              <a:ext uri="{FF2B5EF4-FFF2-40B4-BE49-F238E27FC236}">
                <a16:creationId xmlns:a16="http://schemas.microsoft.com/office/drawing/2014/main" id="{7A49C9F0-9CD0-49E4-A439-24242D0B9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235" y="4480419"/>
            <a:ext cx="2763317" cy="2209339"/>
          </a:xfrm>
          <a:prstGeom prst="rect">
            <a:avLst/>
          </a:prstGeom>
        </p:spPr>
      </p:pic>
      <p:pic>
        <p:nvPicPr>
          <p:cNvPr id="31" name="图片 69">
            <a:extLst>
              <a:ext uri="{FF2B5EF4-FFF2-40B4-BE49-F238E27FC236}">
                <a16:creationId xmlns:a16="http://schemas.microsoft.com/office/drawing/2014/main" id="{48BF9E03-C203-42C5-9324-266098668D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8996" y="3949795"/>
            <a:ext cx="1104692" cy="78172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BD9C4DE-6BBC-491F-9921-0F1A26F4485B}"/>
              </a:ext>
            </a:extLst>
          </p:cNvPr>
          <p:cNvSpPr/>
          <p:nvPr/>
        </p:nvSpPr>
        <p:spPr>
          <a:xfrm>
            <a:off x="5677265" y="4922283"/>
            <a:ext cx="19110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/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các từ để lập luận giúp cho bài văn logic, chặt chẽ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33" name="图片 59">
            <a:extLst>
              <a:ext uri="{FF2B5EF4-FFF2-40B4-BE49-F238E27FC236}">
                <a16:creationId xmlns:a16="http://schemas.microsoft.com/office/drawing/2014/main" id="{4D2F0C4E-635A-43C7-B801-16BAA810E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287" y="4409127"/>
            <a:ext cx="2763317" cy="2209339"/>
          </a:xfrm>
          <a:prstGeom prst="rect">
            <a:avLst/>
          </a:prstGeom>
        </p:spPr>
      </p:pic>
      <p:pic>
        <p:nvPicPr>
          <p:cNvPr id="34" name="图片 69">
            <a:extLst>
              <a:ext uri="{FF2B5EF4-FFF2-40B4-BE49-F238E27FC236}">
                <a16:creationId xmlns:a16="http://schemas.microsoft.com/office/drawing/2014/main" id="{9AF97617-EB87-41B0-A3F5-07BAE2B9A93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048" y="3878503"/>
            <a:ext cx="1104692" cy="78172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C53CD4C-F7C4-44B1-8D30-7F0A12C5D35C}"/>
              </a:ext>
            </a:extLst>
          </p:cNvPr>
          <p:cNvSpPr/>
          <p:nvPr/>
        </p:nvSpPr>
        <p:spPr>
          <a:xfrm>
            <a:off x="2180048" y="4614506"/>
            <a:ext cx="19110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/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lí lẽ, bằng chứng quan trọng đưa ra sau để tạo điểm nhấn…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03452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" grpId="0"/>
      <p:bldP spid="16" grpId="0"/>
      <p:bldP spid="20" grpId="0"/>
      <p:bldP spid="29" grpId="0"/>
      <p:bldP spid="32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C9E6F7-ED01-4857-BBCF-E7782D6A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组合 44">
            <a:extLst>
              <a:ext uri="{FF2B5EF4-FFF2-40B4-BE49-F238E27FC236}">
                <a16:creationId xmlns:a16="http://schemas.microsoft.com/office/drawing/2014/main" id="{468826E0-7A31-44C3-B4BF-CB0C0E7DFDF2}"/>
              </a:ext>
            </a:extLst>
          </p:cNvPr>
          <p:cNvGrpSpPr/>
          <p:nvPr/>
        </p:nvGrpSpPr>
        <p:grpSpPr>
          <a:xfrm>
            <a:off x="5513755" y="3853774"/>
            <a:ext cx="4356573" cy="324283"/>
            <a:chOff x="4531763" y="904319"/>
            <a:chExt cx="3274666" cy="206375"/>
          </a:xfrm>
        </p:grpSpPr>
        <p:sp>
          <p:nvSpPr>
            <p:cNvPr id="6" name="Freeform 139">
              <a:extLst>
                <a:ext uri="{FF2B5EF4-FFF2-40B4-BE49-F238E27FC236}">
                  <a16:creationId xmlns:a16="http://schemas.microsoft.com/office/drawing/2014/main" id="{3334795B-D984-482A-8725-2D89E833542B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548432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139">
              <a:extLst>
                <a:ext uri="{FF2B5EF4-FFF2-40B4-BE49-F238E27FC236}">
                  <a16:creationId xmlns:a16="http://schemas.microsoft.com/office/drawing/2014/main" id="{84A03756-DF49-49BE-82EC-BA836447529E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4885649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139">
              <a:extLst>
                <a:ext uri="{FF2B5EF4-FFF2-40B4-BE49-F238E27FC236}">
                  <a16:creationId xmlns:a16="http://schemas.microsoft.com/office/drawing/2014/main" id="{B534F5A7-9C12-46E3-ACF0-624A389FDC0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222866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id="{ED4F990B-E02A-4CA3-AF16-01EF903809C9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560083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139">
              <a:extLst>
                <a:ext uri="{FF2B5EF4-FFF2-40B4-BE49-F238E27FC236}">
                  <a16:creationId xmlns:a16="http://schemas.microsoft.com/office/drawing/2014/main" id="{F5CD93D2-58E1-4910-BCAF-B876386704D8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5897300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39">
              <a:extLst>
                <a:ext uri="{FF2B5EF4-FFF2-40B4-BE49-F238E27FC236}">
                  <a16:creationId xmlns:a16="http://schemas.microsoft.com/office/drawing/2014/main" id="{7C2AB468-64D6-4212-90F6-AFF631EA071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234517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39">
              <a:extLst>
                <a:ext uri="{FF2B5EF4-FFF2-40B4-BE49-F238E27FC236}">
                  <a16:creationId xmlns:a16="http://schemas.microsoft.com/office/drawing/2014/main" id="{6119CB78-9CEE-49A1-B016-FFE6BE50F125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571734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39">
              <a:extLst>
                <a:ext uri="{FF2B5EF4-FFF2-40B4-BE49-F238E27FC236}">
                  <a16:creationId xmlns:a16="http://schemas.microsoft.com/office/drawing/2014/main" id="{A3569A2E-8D3B-4CFE-B5E3-3EABF6387441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6908951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9">
              <a:extLst>
                <a:ext uri="{FF2B5EF4-FFF2-40B4-BE49-F238E27FC236}">
                  <a16:creationId xmlns:a16="http://schemas.microsoft.com/office/drawing/2014/main" id="{7BE8F02B-2708-4A5A-9D7B-A3F26219C71C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246168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9">
              <a:extLst>
                <a:ext uri="{FF2B5EF4-FFF2-40B4-BE49-F238E27FC236}">
                  <a16:creationId xmlns:a16="http://schemas.microsoft.com/office/drawing/2014/main" id="{EBE50E00-2B9C-4370-BB08-F402DD2119E7}"/>
                </a:ext>
              </a:extLst>
            </p:cNvPr>
            <p:cNvSpPr>
              <a:spLocks/>
            </p:cNvSpPr>
            <p:nvPr/>
          </p:nvSpPr>
          <p:spPr bwMode="auto">
            <a:xfrm rot="18376794">
              <a:off x="7583385" y="887650"/>
              <a:ext cx="206375" cy="239713"/>
            </a:xfrm>
            <a:custGeom>
              <a:avLst/>
              <a:gdLst>
                <a:gd name="T0" fmla="*/ 49 w 55"/>
                <a:gd name="T1" fmla="*/ 48 h 64"/>
                <a:gd name="T2" fmla="*/ 13 w 55"/>
                <a:gd name="T3" fmla="*/ 6 h 64"/>
                <a:gd name="T4" fmla="*/ 3 w 55"/>
                <a:gd name="T5" fmla="*/ 12 h 64"/>
                <a:gd name="T6" fmla="*/ 39 w 55"/>
                <a:gd name="T7" fmla="*/ 58 h 64"/>
                <a:gd name="T8" fmla="*/ 49 w 55"/>
                <a:gd name="T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4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68">
            <a:extLst>
              <a:ext uri="{FF2B5EF4-FFF2-40B4-BE49-F238E27FC236}">
                <a16:creationId xmlns:a16="http://schemas.microsoft.com/office/drawing/2014/main" id="{182AC1EC-00BC-4BF0-A841-749EADF55F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292" y="1137888"/>
            <a:ext cx="3167669" cy="5150808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id="{2B95A3F4-F6B7-4BAC-BB49-6D0D5EDA6B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6329" y="6145341"/>
            <a:ext cx="1777590" cy="683601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210DAB6B-DA50-4C70-B363-5987612488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73" y="6129221"/>
            <a:ext cx="1777590" cy="683601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FB0D5F7B-CD06-4D9A-8334-21BA4770F8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8218" y="6129220"/>
            <a:ext cx="1777590" cy="683601"/>
          </a:xfrm>
          <a:prstGeom prst="rect">
            <a:avLst/>
          </a:prstGeom>
        </p:spPr>
      </p:pic>
      <p:sp>
        <p:nvSpPr>
          <p:cNvPr id="20" name="Freeform 123">
            <a:extLst>
              <a:ext uri="{FF2B5EF4-FFF2-40B4-BE49-F238E27FC236}">
                <a16:creationId xmlns:a16="http://schemas.microsoft.com/office/drawing/2014/main" id="{541BEC1A-4E02-4ED4-8E23-A40B767C9C57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10172673" y="5045895"/>
            <a:ext cx="421912" cy="1258115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32">
            <a:extLst>
              <a:ext uri="{FF2B5EF4-FFF2-40B4-BE49-F238E27FC236}">
                <a16:creationId xmlns:a16="http://schemas.microsoft.com/office/drawing/2014/main" id="{C5E65F22-6F3A-4B3B-918B-0676FB0C2E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6209" y="5851860"/>
            <a:ext cx="2574243" cy="989967"/>
          </a:xfrm>
          <a:prstGeom prst="rect">
            <a:avLst/>
          </a:prstGeom>
        </p:spPr>
      </p:pic>
      <p:pic>
        <p:nvPicPr>
          <p:cNvPr id="22" name="图片 65">
            <a:extLst>
              <a:ext uri="{FF2B5EF4-FFF2-40B4-BE49-F238E27FC236}">
                <a16:creationId xmlns:a16="http://schemas.microsoft.com/office/drawing/2014/main" id="{04BB644F-80A0-4339-8040-F422C22C2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1155" y="6337363"/>
            <a:ext cx="1278264" cy="491577"/>
          </a:xfrm>
          <a:prstGeom prst="rect">
            <a:avLst/>
          </a:prstGeom>
        </p:spPr>
      </p:pic>
      <p:pic>
        <p:nvPicPr>
          <p:cNvPr id="23" name="图片 66">
            <a:extLst>
              <a:ext uri="{FF2B5EF4-FFF2-40B4-BE49-F238E27FC236}">
                <a16:creationId xmlns:a16="http://schemas.microsoft.com/office/drawing/2014/main" id="{177FB685-A0CF-4A80-9E5C-AD17198023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501" y="6011022"/>
            <a:ext cx="2160368" cy="830805"/>
          </a:xfrm>
          <a:prstGeom prst="rect">
            <a:avLst/>
          </a:prstGeom>
        </p:spPr>
      </p:pic>
      <p:pic>
        <p:nvPicPr>
          <p:cNvPr id="24" name="图片 67">
            <a:extLst>
              <a:ext uri="{FF2B5EF4-FFF2-40B4-BE49-F238E27FC236}">
                <a16:creationId xmlns:a16="http://schemas.microsoft.com/office/drawing/2014/main" id="{511098DF-AA42-4B9B-82F2-2F6100A4C5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5434" y="6288696"/>
            <a:ext cx="1326564" cy="510152"/>
          </a:xfrm>
          <a:prstGeom prst="rect">
            <a:avLst/>
          </a:prstGeom>
        </p:spPr>
      </p:pic>
      <p:sp>
        <p:nvSpPr>
          <p:cNvPr id="25" name="文本框 41">
            <a:extLst>
              <a:ext uri="{FF2B5EF4-FFF2-40B4-BE49-F238E27FC236}">
                <a16:creationId xmlns:a16="http://schemas.microsoft.com/office/drawing/2014/main" id="{25EFD4B2-71A3-4CE8-8336-8C143AADE4EF}"/>
              </a:ext>
            </a:extLst>
          </p:cNvPr>
          <p:cNvSpPr txBox="1"/>
          <p:nvPr/>
        </p:nvSpPr>
        <p:spPr>
          <a:xfrm>
            <a:off x="4618782" y="1333601"/>
            <a:ext cx="7469558" cy="258493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5399" b="1" i="0" u="none" strike="noStrike" kern="1200" cap="none" spc="0" normalizeH="0" baseline="0" noProof="0" dirty="0">
              <a:ln w="12700"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914217"/>
            <a:r>
              <a:rPr lang="vi-VN" altLang="zh-CN" sz="5399" b="1" dirty="0">
                <a:ln w="1270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III. Thực hành viết theo các bước</a:t>
            </a:r>
            <a:endParaRPr kumimoji="0" lang="zh-CN" altLang="en-US" sz="5399" b="1" i="0" u="none" strike="noStrike" kern="1200" cap="none" spc="0" normalizeH="0" baseline="0" noProof="0" dirty="0">
              <a:ln w="12700"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832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233" y="1261238"/>
            <a:ext cx="2763317" cy="2209339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73061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128" y="436544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645" y="5121488"/>
            <a:ext cx="1837058" cy="1299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1736263" y="1703102"/>
            <a:ext cx="19110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/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đề tài;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4056942"/>
            <a:ext cx="1387026" cy="26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本框 41">
            <a:extLst>
              <a:ext uri="{FF2B5EF4-FFF2-40B4-BE49-F238E27FC236}">
                <a16:creationId xmlns:a16="http://schemas.microsoft.com/office/drawing/2014/main" id="{5B099D9A-4075-406C-A1F6-B7AAA8071D6D}"/>
              </a:ext>
            </a:extLst>
          </p:cNvPr>
          <p:cNvSpPr txBox="1"/>
          <p:nvPr/>
        </p:nvSpPr>
        <p:spPr>
          <a:xfrm>
            <a:off x="1210753" y="83718"/>
            <a:ext cx="7098500" cy="7693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vi-VN" altLang="zh-CN" sz="43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Chuẩn bị trước khi viết</a:t>
            </a:r>
            <a:endParaRPr kumimoji="0" lang="vi-VN" altLang="zh-CN" sz="43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59">
            <a:extLst>
              <a:ext uri="{FF2B5EF4-FFF2-40B4-BE49-F238E27FC236}">
                <a16:creationId xmlns:a16="http://schemas.microsoft.com/office/drawing/2014/main" id="{4AF0D3A7-9861-4A52-B1DB-CF5BC1262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556" y="1652098"/>
            <a:ext cx="2763317" cy="2209339"/>
          </a:xfrm>
          <a:prstGeom prst="rect">
            <a:avLst/>
          </a:prstGeom>
        </p:spPr>
      </p:pic>
      <p:pic>
        <p:nvPicPr>
          <p:cNvPr id="18" name="图片 69">
            <a:extLst>
              <a:ext uri="{FF2B5EF4-FFF2-40B4-BE49-F238E27FC236}">
                <a16:creationId xmlns:a16="http://schemas.microsoft.com/office/drawing/2014/main" id="{D554DD5B-8688-469D-B92B-AEEB467187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4317" y="1121474"/>
            <a:ext cx="1104692" cy="7817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BA63FFC-8413-44C3-A37E-0A07997EF13A}"/>
              </a:ext>
            </a:extLst>
          </p:cNvPr>
          <p:cNvSpPr/>
          <p:nvPr/>
        </p:nvSpPr>
        <p:spPr>
          <a:xfrm>
            <a:off x="5172586" y="2093962"/>
            <a:ext cx="19110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/>
            <a:r>
              <a:rPr lang="vi-VN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thập tư liệu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8" name="图片 69">
            <a:extLst>
              <a:ext uri="{FF2B5EF4-FFF2-40B4-BE49-F238E27FC236}">
                <a16:creationId xmlns:a16="http://schemas.microsoft.com/office/drawing/2014/main" id="{7FAFBB51-57D9-4593-A653-5F9AA05D90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8354" y="1160365"/>
            <a:ext cx="1104692" cy="781721"/>
          </a:xfrm>
          <a:prstGeom prst="rect">
            <a:avLst/>
          </a:prstGeom>
        </p:spPr>
      </p:pic>
      <p:pic>
        <p:nvPicPr>
          <p:cNvPr id="31" name="图片 69">
            <a:extLst>
              <a:ext uri="{FF2B5EF4-FFF2-40B4-BE49-F238E27FC236}">
                <a16:creationId xmlns:a16="http://schemas.microsoft.com/office/drawing/2014/main" id="{48BF9E03-C203-42C5-9324-266098668D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8996" y="3949795"/>
            <a:ext cx="1104692" cy="781721"/>
          </a:xfrm>
          <a:prstGeom prst="rect">
            <a:avLst/>
          </a:prstGeom>
        </p:spPr>
      </p:pic>
      <p:pic>
        <p:nvPicPr>
          <p:cNvPr id="34" name="图片 69">
            <a:extLst>
              <a:ext uri="{FF2B5EF4-FFF2-40B4-BE49-F238E27FC236}">
                <a16:creationId xmlns:a16="http://schemas.microsoft.com/office/drawing/2014/main" id="{9AF97617-EB87-41B0-A3F5-07BAE2B9A93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048" y="3878503"/>
            <a:ext cx="1104692" cy="78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88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" grpId="0"/>
      <p:bldP spid="16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19046-6F89-4DE7-B6D0-6D4AC5952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17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5" name="组合 5">
            <a:extLst>
              <a:ext uri="{FF2B5EF4-FFF2-40B4-BE49-F238E27FC236}">
                <a16:creationId xmlns:a16="http://schemas.microsoft.com/office/drawing/2014/main" id="{CED6A439-5EFE-4F12-A545-7E1AA534BD07}"/>
              </a:ext>
            </a:extLst>
          </p:cNvPr>
          <p:cNvGrpSpPr/>
          <p:nvPr/>
        </p:nvGrpSpPr>
        <p:grpSpPr>
          <a:xfrm flipH="1">
            <a:off x="10241114" y="2686307"/>
            <a:ext cx="1554697" cy="3102013"/>
            <a:chOff x="7313614" y="5424488"/>
            <a:chExt cx="363538" cy="6413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" name="Freeform 1842">
              <a:extLst>
                <a:ext uri="{FF2B5EF4-FFF2-40B4-BE49-F238E27FC236}">
                  <a16:creationId xmlns:a16="http://schemas.microsoft.com/office/drawing/2014/main" id="{0F00E65A-D9AF-4398-B84D-18613E6C40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4577" y="5473701"/>
              <a:ext cx="217488" cy="217488"/>
            </a:xfrm>
            <a:custGeom>
              <a:avLst/>
              <a:gdLst>
                <a:gd name="T0" fmla="*/ 0 w 125"/>
                <a:gd name="T1" fmla="*/ 62 h 125"/>
                <a:gd name="T2" fmla="*/ 63 w 125"/>
                <a:gd name="T3" fmla="*/ 0 h 125"/>
                <a:gd name="T4" fmla="*/ 63 w 125"/>
                <a:gd name="T5" fmla="*/ 0 h 125"/>
                <a:gd name="T6" fmla="*/ 125 w 125"/>
                <a:gd name="T7" fmla="*/ 62 h 125"/>
                <a:gd name="T8" fmla="*/ 125 w 125"/>
                <a:gd name="T9" fmla="*/ 62 h 125"/>
                <a:gd name="T10" fmla="*/ 63 w 125"/>
                <a:gd name="T11" fmla="*/ 125 h 125"/>
                <a:gd name="T12" fmla="*/ 63 w 125"/>
                <a:gd name="T13" fmla="*/ 125 h 125"/>
                <a:gd name="T14" fmla="*/ 0 w 125"/>
                <a:gd name="T15" fmla="*/ 62 h 125"/>
                <a:gd name="T16" fmla="*/ 4 w 125"/>
                <a:gd name="T17" fmla="*/ 62 h 125"/>
                <a:gd name="T18" fmla="*/ 63 w 125"/>
                <a:gd name="T19" fmla="*/ 121 h 125"/>
                <a:gd name="T20" fmla="*/ 63 w 125"/>
                <a:gd name="T21" fmla="*/ 121 h 125"/>
                <a:gd name="T22" fmla="*/ 121 w 125"/>
                <a:gd name="T23" fmla="*/ 62 h 125"/>
                <a:gd name="T24" fmla="*/ 121 w 125"/>
                <a:gd name="T25" fmla="*/ 62 h 125"/>
                <a:gd name="T26" fmla="*/ 63 w 125"/>
                <a:gd name="T27" fmla="*/ 4 h 125"/>
                <a:gd name="T28" fmla="*/ 63 w 125"/>
                <a:gd name="T29" fmla="*/ 4 h 125"/>
                <a:gd name="T30" fmla="*/ 4 w 125"/>
                <a:gd name="T31" fmla="*/ 6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" h="125">
                  <a:moveTo>
                    <a:pt x="0" y="62"/>
                  </a:moveTo>
                  <a:cubicBezTo>
                    <a:pt x="0" y="28"/>
                    <a:pt x="28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97" y="0"/>
                    <a:pt x="125" y="28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5" y="97"/>
                    <a:pt x="97" y="125"/>
                    <a:pt x="63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8" y="125"/>
                    <a:pt x="0" y="97"/>
                    <a:pt x="0" y="62"/>
                  </a:cubicBezTo>
                  <a:close/>
                  <a:moveTo>
                    <a:pt x="4" y="62"/>
                  </a:moveTo>
                  <a:cubicBezTo>
                    <a:pt x="4" y="95"/>
                    <a:pt x="30" y="121"/>
                    <a:pt x="63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95" y="121"/>
                    <a:pt x="121" y="95"/>
                    <a:pt x="121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1" y="30"/>
                    <a:pt x="95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30" y="4"/>
                    <a:pt x="4" y="30"/>
                    <a:pt x="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" name="Freeform 1843">
              <a:extLst>
                <a:ext uri="{FF2B5EF4-FFF2-40B4-BE49-F238E27FC236}">
                  <a16:creationId xmlns:a16="http://schemas.microsoft.com/office/drawing/2014/main" id="{69FF9336-A058-41C7-A801-9DA7BFDFE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1402" y="5470526"/>
              <a:ext cx="225425" cy="223838"/>
            </a:xfrm>
            <a:custGeom>
              <a:avLst/>
              <a:gdLst>
                <a:gd name="T0" fmla="*/ 0 w 129"/>
                <a:gd name="T1" fmla="*/ 64 h 129"/>
                <a:gd name="T2" fmla="*/ 65 w 129"/>
                <a:gd name="T3" fmla="*/ 0 h 129"/>
                <a:gd name="T4" fmla="*/ 65 w 129"/>
                <a:gd name="T5" fmla="*/ 0 h 129"/>
                <a:gd name="T6" fmla="*/ 129 w 129"/>
                <a:gd name="T7" fmla="*/ 64 h 129"/>
                <a:gd name="T8" fmla="*/ 129 w 129"/>
                <a:gd name="T9" fmla="*/ 64 h 129"/>
                <a:gd name="T10" fmla="*/ 65 w 129"/>
                <a:gd name="T11" fmla="*/ 129 h 129"/>
                <a:gd name="T12" fmla="*/ 65 w 129"/>
                <a:gd name="T13" fmla="*/ 129 h 129"/>
                <a:gd name="T14" fmla="*/ 0 w 129"/>
                <a:gd name="T15" fmla="*/ 64 h 129"/>
                <a:gd name="T16" fmla="*/ 125 w 129"/>
                <a:gd name="T17" fmla="*/ 64 h 129"/>
                <a:gd name="T18" fmla="*/ 69 w 129"/>
                <a:gd name="T19" fmla="*/ 125 h 129"/>
                <a:gd name="T20" fmla="*/ 69 w 129"/>
                <a:gd name="T21" fmla="*/ 125 h 129"/>
                <a:gd name="T22" fmla="*/ 125 w 129"/>
                <a:gd name="T23" fmla="*/ 64 h 129"/>
                <a:gd name="T24" fmla="*/ 125 w 129"/>
                <a:gd name="T25" fmla="*/ 64 h 129"/>
                <a:gd name="T26" fmla="*/ 65 w 129"/>
                <a:gd name="T27" fmla="*/ 4 h 129"/>
                <a:gd name="T28" fmla="*/ 65 w 129"/>
                <a:gd name="T29" fmla="*/ 4 h 129"/>
                <a:gd name="T30" fmla="*/ 125 w 129"/>
                <a:gd name="T31" fmla="*/ 64 h 129"/>
                <a:gd name="T32" fmla="*/ 65 w 129"/>
                <a:gd name="T33" fmla="*/ 121 h 129"/>
                <a:gd name="T34" fmla="*/ 121 w 129"/>
                <a:gd name="T35" fmla="*/ 64 h 129"/>
                <a:gd name="T36" fmla="*/ 121 w 129"/>
                <a:gd name="T37" fmla="*/ 64 h 129"/>
                <a:gd name="T38" fmla="*/ 65 w 129"/>
                <a:gd name="T39" fmla="*/ 8 h 129"/>
                <a:gd name="T40" fmla="*/ 65 w 129"/>
                <a:gd name="T41" fmla="*/ 8 h 129"/>
                <a:gd name="T42" fmla="*/ 8 w 129"/>
                <a:gd name="T43" fmla="*/ 64 h 129"/>
                <a:gd name="T44" fmla="*/ 8 w 129"/>
                <a:gd name="T45" fmla="*/ 64 h 129"/>
                <a:gd name="T46" fmla="*/ 65 w 129"/>
                <a:gd name="T47" fmla="*/ 121 h 129"/>
                <a:gd name="T48" fmla="*/ 22 w 129"/>
                <a:gd name="T49" fmla="*/ 22 h 129"/>
                <a:gd name="T50" fmla="*/ 63 w 129"/>
                <a:gd name="T51" fmla="*/ 4 h 129"/>
                <a:gd name="T52" fmla="*/ 63 w 129"/>
                <a:gd name="T53" fmla="*/ 4 h 129"/>
                <a:gd name="T54" fmla="*/ 22 w 129"/>
                <a:gd name="T55" fmla="*/ 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9" h="129">
                  <a:moveTo>
                    <a:pt x="0" y="64"/>
                  </a:moveTo>
                  <a:cubicBezTo>
                    <a:pt x="0" y="29"/>
                    <a:pt x="29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100" y="0"/>
                    <a:pt x="129" y="29"/>
                    <a:pt x="129" y="64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9" y="100"/>
                    <a:pt x="100" y="129"/>
                    <a:pt x="65" y="129"/>
                  </a:cubicBezTo>
                  <a:cubicBezTo>
                    <a:pt x="65" y="129"/>
                    <a:pt x="65" y="129"/>
                    <a:pt x="65" y="129"/>
                  </a:cubicBezTo>
                  <a:cubicBezTo>
                    <a:pt x="29" y="129"/>
                    <a:pt x="0" y="100"/>
                    <a:pt x="0" y="64"/>
                  </a:cubicBezTo>
                  <a:close/>
                  <a:moveTo>
                    <a:pt x="125" y="64"/>
                  </a:moveTo>
                  <a:cubicBezTo>
                    <a:pt x="125" y="96"/>
                    <a:pt x="100" y="122"/>
                    <a:pt x="69" y="125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100" y="122"/>
                    <a:pt x="125" y="96"/>
                    <a:pt x="125" y="64"/>
                  </a:cubicBezTo>
                  <a:cubicBezTo>
                    <a:pt x="125" y="64"/>
                    <a:pt x="125" y="64"/>
                    <a:pt x="125" y="64"/>
                  </a:cubicBezTo>
                  <a:cubicBezTo>
                    <a:pt x="125" y="31"/>
                    <a:pt x="98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98" y="4"/>
                    <a:pt x="125" y="31"/>
                    <a:pt x="125" y="64"/>
                  </a:cubicBezTo>
                  <a:close/>
                  <a:moveTo>
                    <a:pt x="65" y="121"/>
                  </a:moveTo>
                  <a:cubicBezTo>
                    <a:pt x="96" y="121"/>
                    <a:pt x="121" y="95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33"/>
                    <a:pt x="96" y="8"/>
                    <a:pt x="65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33" y="8"/>
                    <a:pt x="8" y="33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95"/>
                    <a:pt x="33" y="121"/>
                    <a:pt x="65" y="121"/>
                  </a:cubicBezTo>
                  <a:close/>
                  <a:moveTo>
                    <a:pt x="22" y="22"/>
                  </a:moveTo>
                  <a:cubicBezTo>
                    <a:pt x="33" y="11"/>
                    <a:pt x="47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47" y="4"/>
                    <a:pt x="33" y="11"/>
                    <a:pt x="2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" name="Freeform 1844">
              <a:extLst>
                <a:ext uri="{FF2B5EF4-FFF2-40B4-BE49-F238E27FC236}">
                  <a16:creationId xmlns:a16="http://schemas.microsoft.com/office/drawing/2014/main" id="{E5656C66-AD44-4408-82CF-83EE09AE681A}"/>
                </a:ext>
              </a:extLst>
            </p:cNvPr>
            <p:cNvSpPr/>
            <p:nvPr/>
          </p:nvSpPr>
          <p:spPr bwMode="auto">
            <a:xfrm>
              <a:off x="7377114" y="5583238"/>
              <a:ext cx="22225" cy="19050"/>
            </a:xfrm>
            <a:custGeom>
              <a:avLst/>
              <a:gdLst>
                <a:gd name="T0" fmla="*/ 0 w 14"/>
                <a:gd name="T1" fmla="*/ 8 h 12"/>
                <a:gd name="T2" fmla="*/ 12 w 14"/>
                <a:gd name="T3" fmla="*/ 0 h 12"/>
                <a:gd name="T4" fmla="*/ 14 w 14"/>
                <a:gd name="T5" fmla="*/ 4 h 12"/>
                <a:gd name="T6" fmla="*/ 2 w 14"/>
                <a:gd name="T7" fmla="*/ 12 h 12"/>
                <a:gd name="T8" fmla="*/ 0 w 14"/>
                <a:gd name="T9" fmla="*/ 8 h 12"/>
                <a:gd name="T10" fmla="*/ 0 w 14"/>
                <a:gd name="T1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2">
                  <a:moveTo>
                    <a:pt x="0" y="8"/>
                  </a:moveTo>
                  <a:lnTo>
                    <a:pt x="12" y="0"/>
                  </a:lnTo>
                  <a:lnTo>
                    <a:pt x="14" y="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9" name="Freeform 1845">
              <a:extLst>
                <a:ext uri="{FF2B5EF4-FFF2-40B4-BE49-F238E27FC236}">
                  <a16:creationId xmlns:a16="http://schemas.microsoft.com/office/drawing/2014/main" id="{13669506-480F-48F8-AD2E-025AED2AA5D2}"/>
                </a:ext>
              </a:extLst>
            </p:cNvPr>
            <p:cNvSpPr/>
            <p:nvPr/>
          </p:nvSpPr>
          <p:spPr bwMode="auto">
            <a:xfrm>
              <a:off x="7372352" y="5580063"/>
              <a:ext cx="33338" cy="25400"/>
            </a:xfrm>
            <a:custGeom>
              <a:avLst/>
              <a:gdLst>
                <a:gd name="T0" fmla="*/ 1 w 21"/>
                <a:gd name="T1" fmla="*/ 11 h 16"/>
                <a:gd name="T2" fmla="*/ 3 w 21"/>
                <a:gd name="T3" fmla="*/ 10 h 16"/>
                <a:gd name="T4" fmla="*/ 4 w 21"/>
                <a:gd name="T5" fmla="*/ 12 h 16"/>
                <a:gd name="T6" fmla="*/ 3 w 21"/>
                <a:gd name="T7" fmla="*/ 10 h 16"/>
                <a:gd name="T8" fmla="*/ 1 w 21"/>
                <a:gd name="T9" fmla="*/ 11 h 16"/>
                <a:gd name="T10" fmla="*/ 0 w 21"/>
                <a:gd name="T11" fmla="*/ 9 h 16"/>
                <a:gd name="T12" fmla="*/ 16 w 21"/>
                <a:gd name="T13" fmla="*/ 0 h 16"/>
                <a:gd name="T14" fmla="*/ 21 w 21"/>
                <a:gd name="T15" fmla="*/ 8 h 16"/>
                <a:gd name="T16" fmla="*/ 4 w 21"/>
                <a:gd name="T17" fmla="*/ 16 h 16"/>
                <a:gd name="T18" fmla="*/ 1 w 21"/>
                <a:gd name="T19" fmla="*/ 11 h 16"/>
                <a:gd name="T20" fmla="*/ 1 w 21"/>
                <a:gd name="T2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6">
                  <a:moveTo>
                    <a:pt x="1" y="11"/>
                  </a:moveTo>
                  <a:lnTo>
                    <a:pt x="3" y="10"/>
                  </a:lnTo>
                  <a:lnTo>
                    <a:pt x="4" y="12"/>
                  </a:lnTo>
                  <a:lnTo>
                    <a:pt x="3" y="10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6" y="0"/>
                  </a:lnTo>
                  <a:lnTo>
                    <a:pt x="21" y="8"/>
                  </a:lnTo>
                  <a:lnTo>
                    <a:pt x="4" y="16"/>
                  </a:lnTo>
                  <a:lnTo>
                    <a:pt x="1" y="11"/>
                  </a:ln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Freeform 1846">
              <a:extLst>
                <a:ext uri="{FF2B5EF4-FFF2-40B4-BE49-F238E27FC236}">
                  <a16:creationId xmlns:a16="http://schemas.microsoft.com/office/drawing/2014/main" id="{AD70668F-BCA9-4794-ABFB-D11DB7BDFF84}"/>
                </a:ext>
              </a:extLst>
            </p:cNvPr>
            <p:cNvSpPr/>
            <p:nvPr/>
          </p:nvSpPr>
          <p:spPr bwMode="auto">
            <a:xfrm>
              <a:off x="7413627" y="5589588"/>
              <a:ext cx="84138" cy="58738"/>
            </a:xfrm>
            <a:custGeom>
              <a:avLst/>
              <a:gdLst>
                <a:gd name="T0" fmla="*/ 0 w 48"/>
                <a:gd name="T1" fmla="*/ 30 h 33"/>
                <a:gd name="T2" fmla="*/ 0 w 48"/>
                <a:gd name="T3" fmla="*/ 30 h 33"/>
                <a:gd name="T4" fmla="*/ 2 w 48"/>
                <a:gd name="T5" fmla="*/ 26 h 33"/>
                <a:gd name="T6" fmla="*/ 5 w 48"/>
                <a:gd name="T7" fmla="*/ 28 h 33"/>
                <a:gd name="T8" fmla="*/ 5 w 48"/>
                <a:gd name="T9" fmla="*/ 28 h 33"/>
                <a:gd name="T10" fmla="*/ 13 w 48"/>
                <a:gd name="T11" fmla="*/ 29 h 33"/>
                <a:gd name="T12" fmla="*/ 13 w 48"/>
                <a:gd name="T13" fmla="*/ 29 h 33"/>
                <a:gd name="T14" fmla="*/ 23 w 48"/>
                <a:gd name="T15" fmla="*/ 26 h 33"/>
                <a:gd name="T16" fmla="*/ 23 w 48"/>
                <a:gd name="T17" fmla="*/ 26 h 33"/>
                <a:gd name="T18" fmla="*/ 37 w 48"/>
                <a:gd name="T19" fmla="*/ 11 h 33"/>
                <a:gd name="T20" fmla="*/ 37 w 48"/>
                <a:gd name="T21" fmla="*/ 11 h 33"/>
                <a:gd name="T22" fmla="*/ 44 w 48"/>
                <a:gd name="T23" fmla="*/ 0 h 33"/>
                <a:gd name="T24" fmla="*/ 44 w 48"/>
                <a:gd name="T25" fmla="*/ 0 h 33"/>
                <a:gd name="T26" fmla="*/ 48 w 48"/>
                <a:gd name="T27" fmla="*/ 3 h 33"/>
                <a:gd name="T28" fmla="*/ 25 w 48"/>
                <a:gd name="T29" fmla="*/ 30 h 33"/>
                <a:gd name="T30" fmla="*/ 25 w 48"/>
                <a:gd name="T31" fmla="*/ 30 h 33"/>
                <a:gd name="T32" fmla="*/ 13 w 48"/>
                <a:gd name="T33" fmla="*/ 33 h 33"/>
                <a:gd name="T34" fmla="*/ 13 w 48"/>
                <a:gd name="T35" fmla="*/ 33 h 33"/>
                <a:gd name="T36" fmla="*/ 0 w 48"/>
                <a:gd name="T3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3" y="27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7" y="28"/>
                    <a:pt x="10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7" y="29"/>
                    <a:pt x="20" y="28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7" y="23"/>
                    <a:pt x="33" y="17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1" y="5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35" y="22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1" y="32"/>
                    <a:pt x="17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6" y="33"/>
                    <a:pt x="0" y="3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1" name="Freeform 1847">
              <a:extLst>
                <a:ext uri="{FF2B5EF4-FFF2-40B4-BE49-F238E27FC236}">
                  <a16:creationId xmlns:a16="http://schemas.microsoft.com/office/drawing/2014/main" id="{507EF41D-2238-44C3-BF01-EBC6E1E7E1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586413"/>
              <a:ext cx="92075" cy="65088"/>
            </a:xfrm>
            <a:custGeom>
              <a:avLst/>
              <a:gdLst>
                <a:gd name="T0" fmla="*/ 1 w 53"/>
                <a:gd name="T1" fmla="*/ 33 h 37"/>
                <a:gd name="T2" fmla="*/ 0 w 53"/>
                <a:gd name="T3" fmla="*/ 31 h 37"/>
                <a:gd name="T4" fmla="*/ 2 w 53"/>
                <a:gd name="T5" fmla="*/ 27 h 37"/>
                <a:gd name="T6" fmla="*/ 4 w 53"/>
                <a:gd name="T7" fmla="*/ 26 h 37"/>
                <a:gd name="T8" fmla="*/ 4 w 53"/>
                <a:gd name="T9" fmla="*/ 26 h 37"/>
                <a:gd name="T10" fmla="*/ 4 w 53"/>
                <a:gd name="T11" fmla="*/ 26 h 37"/>
                <a:gd name="T12" fmla="*/ 4 w 53"/>
                <a:gd name="T13" fmla="*/ 26 h 37"/>
                <a:gd name="T14" fmla="*/ 5 w 53"/>
                <a:gd name="T15" fmla="*/ 26 h 37"/>
                <a:gd name="T16" fmla="*/ 5 w 53"/>
                <a:gd name="T17" fmla="*/ 26 h 37"/>
                <a:gd name="T18" fmla="*/ 5 w 53"/>
                <a:gd name="T19" fmla="*/ 27 h 37"/>
                <a:gd name="T20" fmla="*/ 8 w 53"/>
                <a:gd name="T21" fmla="*/ 28 h 37"/>
                <a:gd name="T22" fmla="*/ 15 w 53"/>
                <a:gd name="T23" fmla="*/ 29 h 37"/>
                <a:gd name="T24" fmla="*/ 15 w 53"/>
                <a:gd name="T25" fmla="*/ 29 h 37"/>
                <a:gd name="T26" fmla="*/ 16 w 53"/>
                <a:gd name="T27" fmla="*/ 29 h 37"/>
                <a:gd name="T28" fmla="*/ 24 w 53"/>
                <a:gd name="T29" fmla="*/ 27 h 37"/>
                <a:gd name="T30" fmla="*/ 37 w 53"/>
                <a:gd name="T31" fmla="*/ 12 h 37"/>
                <a:gd name="T32" fmla="*/ 45 w 53"/>
                <a:gd name="T33" fmla="*/ 1 h 37"/>
                <a:gd name="T34" fmla="*/ 45 w 53"/>
                <a:gd name="T35" fmla="*/ 1 h 37"/>
                <a:gd name="T36" fmla="*/ 53 w 53"/>
                <a:gd name="T37" fmla="*/ 4 h 37"/>
                <a:gd name="T38" fmla="*/ 51 w 53"/>
                <a:gd name="T39" fmla="*/ 6 h 37"/>
                <a:gd name="T40" fmla="*/ 51 w 53"/>
                <a:gd name="T41" fmla="*/ 7 h 37"/>
                <a:gd name="T42" fmla="*/ 49 w 53"/>
                <a:gd name="T43" fmla="*/ 9 h 37"/>
                <a:gd name="T44" fmla="*/ 44 w 53"/>
                <a:gd name="T45" fmla="*/ 17 h 37"/>
                <a:gd name="T46" fmla="*/ 28 w 53"/>
                <a:gd name="T47" fmla="*/ 33 h 37"/>
                <a:gd name="T48" fmla="*/ 15 w 53"/>
                <a:gd name="T49" fmla="*/ 37 h 37"/>
                <a:gd name="T50" fmla="*/ 1 w 53"/>
                <a:gd name="T51" fmla="*/ 34 h 37"/>
                <a:gd name="T52" fmla="*/ 2 w 53"/>
                <a:gd name="T53" fmla="*/ 32 h 37"/>
                <a:gd name="T54" fmla="*/ 15 w 53"/>
                <a:gd name="T55" fmla="*/ 33 h 37"/>
                <a:gd name="T56" fmla="*/ 22 w 53"/>
                <a:gd name="T57" fmla="*/ 32 h 37"/>
                <a:gd name="T58" fmla="*/ 15 w 53"/>
                <a:gd name="T59" fmla="*/ 33 h 37"/>
                <a:gd name="T60" fmla="*/ 15 w 53"/>
                <a:gd name="T61" fmla="*/ 33 h 37"/>
                <a:gd name="T62" fmla="*/ 14 w 53"/>
                <a:gd name="T63" fmla="*/ 33 h 37"/>
                <a:gd name="T64" fmla="*/ 11 w 53"/>
                <a:gd name="T65" fmla="*/ 32 h 37"/>
                <a:gd name="T66" fmla="*/ 7 w 53"/>
                <a:gd name="T67" fmla="*/ 31 h 37"/>
                <a:gd name="T68" fmla="*/ 5 w 53"/>
                <a:gd name="T69" fmla="*/ 31 h 37"/>
                <a:gd name="T70" fmla="*/ 11 w 53"/>
                <a:gd name="T71" fmla="*/ 32 h 37"/>
                <a:gd name="T72" fmla="*/ 22 w 53"/>
                <a:gd name="T73" fmla="*/ 32 h 37"/>
                <a:gd name="T74" fmla="*/ 22 w 53"/>
                <a:gd name="T75" fmla="*/ 32 h 37"/>
                <a:gd name="T76" fmla="*/ 3 w 53"/>
                <a:gd name="T77" fmla="*/ 30 h 37"/>
                <a:gd name="T78" fmla="*/ 3 w 53"/>
                <a:gd name="T79" fmla="*/ 30 h 37"/>
                <a:gd name="T80" fmla="*/ 3 w 53"/>
                <a:gd name="T81" fmla="*/ 30 h 37"/>
                <a:gd name="T82" fmla="*/ 3 w 53"/>
                <a:gd name="T83" fmla="*/ 30 h 37"/>
                <a:gd name="T84" fmla="*/ 2 w 53"/>
                <a:gd name="T85" fmla="*/ 29 h 37"/>
                <a:gd name="T86" fmla="*/ 2 w 53"/>
                <a:gd name="T87" fmla="*/ 29 h 37"/>
                <a:gd name="T88" fmla="*/ 41 w 53"/>
                <a:gd name="T89" fmla="*/ 14 h 37"/>
                <a:gd name="T90" fmla="*/ 39 w 53"/>
                <a:gd name="T91" fmla="*/ 17 h 37"/>
                <a:gd name="T92" fmla="*/ 46 w 53"/>
                <a:gd name="T93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3" h="37">
                  <a:moveTo>
                    <a:pt x="1" y="34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6"/>
                    <a:pt x="3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7" y="27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3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8" y="29"/>
                    <a:pt x="21" y="28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8" y="24"/>
                    <a:pt x="33" y="17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42" y="6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0" y="7"/>
                    <a:pt x="50" y="8"/>
                    <a:pt x="49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11"/>
                    <a:pt x="46" y="14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9" y="22"/>
                    <a:pt x="34" y="29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4" y="36"/>
                    <a:pt x="19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8" y="37"/>
                    <a:pt x="2" y="34"/>
                    <a:pt x="1" y="34"/>
                  </a:cubicBezTo>
                  <a:close/>
                  <a:moveTo>
                    <a:pt x="1" y="34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1" y="34"/>
                    <a:pt x="1" y="34"/>
                    <a:pt x="1" y="34"/>
                  </a:cubicBezTo>
                  <a:close/>
                  <a:moveTo>
                    <a:pt x="15" y="33"/>
                  </a:moveTo>
                  <a:cubicBezTo>
                    <a:pt x="17" y="33"/>
                    <a:pt x="20" y="33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0" y="33"/>
                    <a:pt x="17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33"/>
                    <a:pt x="15" y="33"/>
                    <a:pt x="15" y="33"/>
                  </a:cubicBezTo>
                  <a:close/>
                  <a:moveTo>
                    <a:pt x="11" y="32"/>
                  </a:moveTo>
                  <a:cubicBezTo>
                    <a:pt x="9" y="32"/>
                    <a:pt x="8" y="32"/>
                    <a:pt x="7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6" y="31"/>
                    <a:pt x="8" y="32"/>
                    <a:pt x="11" y="32"/>
                  </a:cubicBezTo>
                  <a:close/>
                  <a:moveTo>
                    <a:pt x="22" y="32"/>
                  </a:move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lose/>
                  <a:moveTo>
                    <a:pt x="3" y="30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lose/>
                  <a:moveTo>
                    <a:pt x="2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lose/>
                  <a:moveTo>
                    <a:pt x="41" y="14"/>
                  </a:moveTo>
                  <a:cubicBezTo>
                    <a:pt x="40" y="15"/>
                    <a:pt x="39" y="16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1" y="13"/>
                    <a:pt x="44" y="10"/>
                    <a:pt x="46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4" y="9"/>
                    <a:pt x="43" y="11"/>
                    <a:pt x="4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2" name="Freeform 1848">
              <a:extLst>
                <a:ext uri="{FF2B5EF4-FFF2-40B4-BE49-F238E27FC236}">
                  <a16:creationId xmlns:a16="http://schemas.microsoft.com/office/drawing/2014/main" id="{EE7FA7B6-8F07-4C9C-B214-5DB64D1EAC24}"/>
                </a:ext>
              </a:extLst>
            </p:cNvPr>
            <p:cNvSpPr/>
            <p:nvPr/>
          </p:nvSpPr>
          <p:spPr bwMode="auto">
            <a:xfrm>
              <a:off x="7483477" y="5580063"/>
              <a:ext cx="17463" cy="15875"/>
            </a:xfrm>
            <a:custGeom>
              <a:avLst/>
              <a:gdLst>
                <a:gd name="T0" fmla="*/ 0 w 11"/>
                <a:gd name="T1" fmla="*/ 3 h 10"/>
                <a:gd name="T2" fmla="*/ 3 w 11"/>
                <a:gd name="T3" fmla="*/ 0 h 10"/>
                <a:gd name="T4" fmla="*/ 11 w 11"/>
                <a:gd name="T5" fmla="*/ 6 h 10"/>
                <a:gd name="T6" fmla="*/ 8 w 11"/>
                <a:gd name="T7" fmla="*/ 10 h 10"/>
                <a:gd name="T8" fmla="*/ 0 w 11"/>
                <a:gd name="T9" fmla="*/ 3 h 10"/>
                <a:gd name="T10" fmla="*/ 0 w 11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0" y="3"/>
                  </a:moveTo>
                  <a:lnTo>
                    <a:pt x="3" y="0"/>
                  </a:lnTo>
                  <a:lnTo>
                    <a:pt x="11" y="6"/>
                  </a:lnTo>
                  <a:lnTo>
                    <a:pt x="8" y="1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3" name="Freeform 1849">
              <a:extLst>
                <a:ext uri="{FF2B5EF4-FFF2-40B4-BE49-F238E27FC236}">
                  <a16:creationId xmlns:a16="http://schemas.microsoft.com/office/drawing/2014/main" id="{5063B212-20C6-4921-9742-1A46FD66E7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714" y="5575301"/>
              <a:ext cx="26988" cy="25400"/>
            </a:xfrm>
            <a:custGeom>
              <a:avLst/>
              <a:gdLst>
                <a:gd name="T0" fmla="*/ 2 w 17"/>
                <a:gd name="T1" fmla="*/ 7 h 16"/>
                <a:gd name="T2" fmla="*/ 3 w 17"/>
                <a:gd name="T3" fmla="*/ 6 h 16"/>
                <a:gd name="T4" fmla="*/ 5 w 17"/>
                <a:gd name="T5" fmla="*/ 7 h 16"/>
                <a:gd name="T6" fmla="*/ 3 w 17"/>
                <a:gd name="T7" fmla="*/ 6 h 16"/>
                <a:gd name="T8" fmla="*/ 2 w 17"/>
                <a:gd name="T9" fmla="*/ 7 h 16"/>
                <a:gd name="T10" fmla="*/ 0 w 17"/>
                <a:gd name="T11" fmla="*/ 6 h 16"/>
                <a:gd name="T12" fmla="*/ 6 w 17"/>
                <a:gd name="T13" fmla="*/ 0 h 16"/>
                <a:gd name="T14" fmla="*/ 17 w 17"/>
                <a:gd name="T15" fmla="*/ 9 h 16"/>
                <a:gd name="T16" fmla="*/ 11 w 17"/>
                <a:gd name="T17" fmla="*/ 16 h 16"/>
                <a:gd name="T18" fmla="*/ 2 w 17"/>
                <a:gd name="T19" fmla="*/ 7 h 16"/>
                <a:gd name="T20" fmla="*/ 2 w 17"/>
                <a:gd name="T21" fmla="*/ 7 h 16"/>
                <a:gd name="T22" fmla="*/ 11 w 17"/>
                <a:gd name="T23" fmla="*/ 11 h 16"/>
                <a:gd name="T24" fmla="*/ 11 w 17"/>
                <a:gd name="T25" fmla="*/ 11 h 16"/>
                <a:gd name="T26" fmla="*/ 8 w 17"/>
                <a:gd name="T27" fmla="*/ 6 h 16"/>
                <a:gd name="T28" fmla="*/ 11 w 17"/>
                <a:gd name="T29" fmla="*/ 11 h 16"/>
                <a:gd name="T30" fmla="*/ 11 w 17"/>
                <a:gd name="T31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6">
                  <a:moveTo>
                    <a:pt x="2" y="7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6" y="0"/>
                  </a:lnTo>
                  <a:lnTo>
                    <a:pt x="17" y="9"/>
                  </a:lnTo>
                  <a:lnTo>
                    <a:pt x="11" y="16"/>
                  </a:lnTo>
                  <a:lnTo>
                    <a:pt x="2" y="7"/>
                  </a:lnTo>
                  <a:lnTo>
                    <a:pt x="2" y="7"/>
                  </a:lnTo>
                  <a:close/>
                  <a:moveTo>
                    <a:pt x="11" y="11"/>
                  </a:moveTo>
                  <a:lnTo>
                    <a:pt x="11" y="11"/>
                  </a:lnTo>
                  <a:lnTo>
                    <a:pt x="8" y="6"/>
                  </a:lnTo>
                  <a:lnTo>
                    <a:pt x="11" y="11"/>
                  </a:lnTo>
                  <a:lnTo>
                    <a:pt x="1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4" name="Freeform 1850">
              <a:extLst>
                <a:ext uri="{FF2B5EF4-FFF2-40B4-BE49-F238E27FC236}">
                  <a16:creationId xmlns:a16="http://schemas.microsoft.com/office/drawing/2014/main" id="{485B49CF-CCCB-498C-9D35-2C923B6404A0}"/>
                </a:ext>
              </a:extLst>
            </p:cNvPr>
            <p:cNvSpPr/>
            <p:nvPr/>
          </p:nvSpPr>
          <p:spPr bwMode="auto">
            <a:xfrm>
              <a:off x="7410452" y="5438776"/>
              <a:ext cx="36513" cy="58738"/>
            </a:xfrm>
            <a:custGeom>
              <a:avLst/>
              <a:gdLst>
                <a:gd name="T0" fmla="*/ 10 w 21"/>
                <a:gd name="T1" fmla="*/ 29 h 34"/>
                <a:gd name="T2" fmla="*/ 0 w 21"/>
                <a:gd name="T3" fmla="*/ 15 h 34"/>
                <a:gd name="T4" fmla="*/ 0 w 21"/>
                <a:gd name="T5" fmla="*/ 15 h 34"/>
                <a:gd name="T6" fmla="*/ 1 w 21"/>
                <a:gd name="T7" fmla="*/ 9 h 34"/>
                <a:gd name="T8" fmla="*/ 1 w 21"/>
                <a:gd name="T9" fmla="*/ 9 h 34"/>
                <a:gd name="T10" fmla="*/ 5 w 21"/>
                <a:gd name="T11" fmla="*/ 2 h 34"/>
                <a:gd name="T12" fmla="*/ 5 w 21"/>
                <a:gd name="T13" fmla="*/ 2 h 34"/>
                <a:gd name="T14" fmla="*/ 7 w 21"/>
                <a:gd name="T15" fmla="*/ 0 h 34"/>
                <a:gd name="T16" fmla="*/ 7 w 21"/>
                <a:gd name="T17" fmla="*/ 0 h 34"/>
                <a:gd name="T18" fmla="*/ 9 w 21"/>
                <a:gd name="T19" fmla="*/ 0 h 34"/>
                <a:gd name="T20" fmla="*/ 9 w 21"/>
                <a:gd name="T21" fmla="*/ 0 h 34"/>
                <a:gd name="T22" fmla="*/ 10 w 21"/>
                <a:gd name="T23" fmla="*/ 0 h 34"/>
                <a:gd name="T24" fmla="*/ 10 w 21"/>
                <a:gd name="T25" fmla="*/ 0 h 34"/>
                <a:gd name="T26" fmla="*/ 11 w 21"/>
                <a:gd name="T27" fmla="*/ 0 h 34"/>
                <a:gd name="T28" fmla="*/ 11 w 21"/>
                <a:gd name="T29" fmla="*/ 0 h 34"/>
                <a:gd name="T30" fmla="*/ 17 w 21"/>
                <a:gd name="T31" fmla="*/ 0 h 34"/>
                <a:gd name="T32" fmla="*/ 17 w 21"/>
                <a:gd name="T33" fmla="*/ 4 h 34"/>
                <a:gd name="T34" fmla="*/ 11 w 21"/>
                <a:gd name="T35" fmla="*/ 4 h 34"/>
                <a:gd name="T36" fmla="*/ 10 w 21"/>
                <a:gd name="T37" fmla="*/ 4 h 34"/>
                <a:gd name="T38" fmla="*/ 10 w 21"/>
                <a:gd name="T39" fmla="*/ 4 h 34"/>
                <a:gd name="T40" fmla="*/ 8 w 21"/>
                <a:gd name="T41" fmla="*/ 4 h 34"/>
                <a:gd name="T42" fmla="*/ 8 w 21"/>
                <a:gd name="T43" fmla="*/ 4 h 34"/>
                <a:gd name="T44" fmla="*/ 8 w 21"/>
                <a:gd name="T45" fmla="*/ 4 h 34"/>
                <a:gd name="T46" fmla="*/ 8 w 21"/>
                <a:gd name="T47" fmla="*/ 4 h 34"/>
                <a:gd name="T48" fmla="*/ 4 w 21"/>
                <a:gd name="T49" fmla="*/ 11 h 34"/>
                <a:gd name="T50" fmla="*/ 4 w 21"/>
                <a:gd name="T51" fmla="*/ 11 h 34"/>
                <a:gd name="T52" fmla="*/ 4 w 21"/>
                <a:gd name="T53" fmla="*/ 15 h 34"/>
                <a:gd name="T54" fmla="*/ 4 w 21"/>
                <a:gd name="T55" fmla="*/ 15 h 34"/>
                <a:gd name="T56" fmla="*/ 12 w 21"/>
                <a:gd name="T57" fmla="*/ 26 h 34"/>
                <a:gd name="T58" fmla="*/ 12 w 21"/>
                <a:gd name="T59" fmla="*/ 26 h 34"/>
                <a:gd name="T60" fmla="*/ 21 w 21"/>
                <a:gd name="T61" fmla="*/ 30 h 34"/>
                <a:gd name="T62" fmla="*/ 21 w 21"/>
                <a:gd name="T63" fmla="*/ 30 h 34"/>
                <a:gd name="T64" fmla="*/ 19 w 21"/>
                <a:gd name="T65" fmla="*/ 34 h 34"/>
                <a:gd name="T66" fmla="*/ 10 w 21"/>
                <a:gd name="T6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" h="34">
                  <a:moveTo>
                    <a:pt x="10" y="29"/>
                  </a:moveTo>
                  <a:cubicBezTo>
                    <a:pt x="5" y="26"/>
                    <a:pt x="0" y="21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1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6"/>
                    <a:pt x="4" y="4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5"/>
                    <a:pt x="6" y="8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3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8"/>
                    <a:pt x="7" y="23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4"/>
                    <a:pt x="14" y="32"/>
                    <a:pt x="10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5" name="Freeform 1851">
              <a:extLst>
                <a:ext uri="{FF2B5EF4-FFF2-40B4-BE49-F238E27FC236}">
                  <a16:creationId xmlns:a16="http://schemas.microsoft.com/office/drawing/2014/main" id="{34F015A3-E68B-42C5-9D91-B98F037E99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5689" y="5435601"/>
              <a:ext cx="44450" cy="68263"/>
            </a:xfrm>
            <a:custGeom>
              <a:avLst/>
              <a:gdLst>
                <a:gd name="T0" fmla="*/ 11 w 26"/>
                <a:gd name="T1" fmla="*/ 33 h 39"/>
                <a:gd name="T2" fmla="*/ 13 w 26"/>
                <a:gd name="T3" fmla="*/ 31 h 39"/>
                <a:gd name="T4" fmla="*/ 1 w 26"/>
                <a:gd name="T5" fmla="*/ 17 h 39"/>
                <a:gd name="T6" fmla="*/ 2 w 26"/>
                <a:gd name="T7" fmla="*/ 10 h 39"/>
                <a:gd name="T8" fmla="*/ 6 w 26"/>
                <a:gd name="T9" fmla="*/ 3 h 39"/>
                <a:gd name="T10" fmla="*/ 6 w 26"/>
                <a:gd name="T11" fmla="*/ 3 h 39"/>
                <a:gd name="T12" fmla="*/ 7 w 26"/>
                <a:gd name="T13" fmla="*/ 2 h 39"/>
                <a:gd name="T14" fmla="*/ 10 w 26"/>
                <a:gd name="T15" fmla="*/ 0 h 39"/>
                <a:gd name="T16" fmla="*/ 10 w 26"/>
                <a:gd name="T17" fmla="*/ 0 h 39"/>
                <a:gd name="T18" fmla="*/ 13 w 26"/>
                <a:gd name="T19" fmla="*/ 0 h 39"/>
                <a:gd name="T20" fmla="*/ 13 w 26"/>
                <a:gd name="T21" fmla="*/ 0 h 39"/>
                <a:gd name="T22" fmla="*/ 14 w 26"/>
                <a:gd name="T23" fmla="*/ 0 h 39"/>
                <a:gd name="T24" fmla="*/ 14 w 26"/>
                <a:gd name="T25" fmla="*/ 0 h 39"/>
                <a:gd name="T26" fmla="*/ 22 w 26"/>
                <a:gd name="T27" fmla="*/ 0 h 39"/>
                <a:gd name="T28" fmla="*/ 14 w 26"/>
                <a:gd name="T29" fmla="*/ 8 h 39"/>
                <a:gd name="T30" fmla="*/ 13 w 26"/>
                <a:gd name="T31" fmla="*/ 8 h 39"/>
                <a:gd name="T32" fmla="*/ 13 w 26"/>
                <a:gd name="T33" fmla="*/ 8 h 39"/>
                <a:gd name="T34" fmla="*/ 12 w 26"/>
                <a:gd name="T35" fmla="*/ 8 h 39"/>
                <a:gd name="T36" fmla="*/ 9 w 26"/>
                <a:gd name="T37" fmla="*/ 14 h 39"/>
                <a:gd name="T38" fmla="*/ 8 w 26"/>
                <a:gd name="T39" fmla="*/ 17 h 39"/>
                <a:gd name="T40" fmla="*/ 16 w 26"/>
                <a:gd name="T41" fmla="*/ 26 h 39"/>
                <a:gd name="T42" fmla="*/ 25 w 26"/>
                <a:gd name="T43" fmla="*/ 31 h 39"/>
                <a:gd name="T44" fmla="*/ 25 w 26"/>
                <a:gd name="T45" fmla="*/ 31 h 39"/>
                <a:gd name="T46" fmla="*/ 26 w 26"/>
                <a:gd name="T47" fmla="*/ 32 h 39"/>
                <a:gd name="T48" fmla="*/ 21 w 26"/>
                <a:gd name="T49" fmla="*/ 38 h 39"/>
                <a:gd name="T50" fmla="*/ 12 w 26"/>
                <a:gd name="T51" fmla="*/ 28 h 39"/>
                <a:gd name="T52" fmla="*/ 14 w 26"/>
                <a:gd name="T53" fmla="*/ 29 h 39"/>
                <a:gd name="T54" fmla="*/ 12 w 26"/>
                <a:gd name="T55" fmla="*/ 28 h 39"/>
                <a:gd name="T56" fmla="*/ 12 w 26"/>
                <a:gd name="T57" fmla="*/ 28 h 39"/>
                <a:gd name="T58" fmla="*/ 5 w 26"/>
                <a:gd name="T59" fmla="*/ 13 h 39"/>
                <a:gd name="T60" fmla="*/ 6 w 26"/>
                <a:gd name="T61" fmla="*/ 12 h 39"/>
                <a:gd name="T62" fmla="*/ 9 w 26"/>
                <a:gd name="T63" fmla="*/ 5 h 39"/>
                <a:gd name="T64" fmla="*/ 9 w 26"/>
                <a:gd name="T65" fmla="*/ 5 h 39"/>
                <a:gd name="T66" fmla="*/ 6 w 26"/>
                <a:gd name="T67" fmla="*/ 12 h 39"/>
                <a:gd name="T68" fmla="*/ 18 w 26"/>
                <a:gd name="T69" fmla="*/ 4 h 39"/>
                <a:gd name="T70" fmla="*/ 14 w 26"/>
                <a:gd name="T71" fmla="*/ 4 h 39"/>
                <a:gd name="T72" fmla="*/ 13 w 26"/>
                <a:gd name="T73" fmla="*/ 4 h 39"/>
                <a:gd name="T74" fmla="*/ 12 w 26"/>
                <a:gd name="T75" fmla="*/ 4 h 39"/>
                <a:gd name="T76" fmla="*/ 13 w 26"/>
                <a:gd name="T77" fmla="*/ 4 h 39"/>
                <a:gd name="T78" fmla="*/ 11 w 26"/>
                <a:gd name="T79" fmla="*/ 4 h 39"/>
                <a:gd name="T80" fmla="*/ 11 w 26"/>
                <a:gd name="T81" fmla="*/ 4 h 39"/>
                <a:gd name="T82" fmla="*/ 11 w 26"/>
                <a:gd name="T83" fmla="*/ 4 h 39"/>
                <a:gd name="T84" fmla="*/ 11 w 26"/>
                <a:gd name="T85" fmla="*/ 4 h 39"/>
                <a:gd name="T86" fmla="*/ 11 w 26"/>
                <a:gd name="T87" fmla="*/ 4 h 39"/>
                <a:gd name="T88" fmla="*/ 11 w 26"/>
                <a:gd name="T89" fmla="*/ 4 h 39"/>
                <a:gd name="T90" fmla="*/ 10 w 26"/>
                <a:gd name="T91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" h="39">
                  <a:moveTo>
                    <a:pt x="21" y="38"/>
                  </a:moveTo>
                  <a:cubicBezTo>
                    <a:pt x="21" y="38"/>
                    <a:pt x="16" y="36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7" y="29"/>
                    <a:pt x="1" y="24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4"/>
                    <a:pt x="1" y="12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7"/>
                    <a:pt x="5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8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10"/>
                    <a:pt x="11" y="12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9"/>
                    <a:pt x="12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20" y="29"/>
                    <a:pt x="24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14" y="29"/>
                  </a:moveTo>
                  <a:cubicBezTo>
                    <a:pt x="13" y="29"/>
                    <a:pt x="13" y="29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3" y="29"/>
                    <a:pt x="13" y="29"/>
                    <a:pt x="14" y="29"/>
                  </a:cubicBezTo>
                  <a:close/>
                  <a:moveTo>
                    <a:pt x="12" y="28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lose/>
                  <a:moveTo>
                    <a:pt x="6" y="12"/>
                  </a:moveTo>
                  <a:cubicBezTo>
                    <a:pt x="6" y="12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8" y="9"/>
                    <a:pt x="9" y="7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7"/>
                    <a:pt x="8" y="9"/>
                    <a:pt x="6" y="12"/>
                  </a:cubicBezTo>
                  <a:close/>
                  <a:moveTo>
                    <a:pt x="14" y="4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lose/>
                  <a:moveTo>
                    <a:pt x="12" y="4"/>
                  </a:moveTo>
                  <a:cubicBezTo>
                    <a:pt x="12" y="4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Freeform 1852">
              <a:extLst>
                <a:ext uri="{FF2B5EF4-FFF2-40B4-BE49-F238E27FC236}">
                  <a16:creationId xmlns:a16="http://schemas.microsoft.com/office/drawing/2014/main" id="{084842DB-3391-441F-B805-9D9D49415C3A}"/>
                </a:ext>
              </a:extLst>
            </p:cNvPr>
            <p:cNvSpPr/>
            <p:nvPr/>
          </p:nvSpPr>
          <p:spPr bwMode="auto">
            <a:xfrm>
              <a:off x="7446964" y="5427663"/>
              <a:ext cx="44450" cy="52388"/>
            </a:xfrm>
            <a:custGeom>
              <a:avLst/>
              <a:gdLst>
                <a:gd name="T0" fmla="*/ 0 w 25"/>
                <a:gd name="T1" fmla="*/ 14 h 30"/>
                <a:gd name="T2" fmla="*/ 3 w 25"/>
                <a:gd name="T3" fmla="*/ 7 h 30"/>
                <a:gd name="T4" fmla="*/ 3 w 25"/>
                <a:gd name="T5" fmla="*/ 7 h 30"/>
                <a:gd name="T6" fmla="*/ 18 w 25"/>
                <a:gd name="T7" fmla="*/ 0 h 30"/>
                <a:gd name="T8" fmla="*/ 18 w 25"/>
                <a:gd name="T9" fmla="*/ 0 h 30"/>
                <a:gd name="T10" fmla="*/ 25 w 25"/>
                <a:gd name="T11" fmla="*/ 5 h 30"/>
                <a:gd name="T12" fmla="*/ 25 w 25"/>
                <a:gd name="T13" fmla="*/ 5 h 30"/>
                <a:gd name="T14" fmla="*/ 24 w 25"/>
                <a:gd name="T15" fmla="*/ 6 h 30"/>
                <a:gd name="T16" fmla="*/ 24 w 25"/>
                <a:gd name="T17" fmla="*/ 6 h 30"/>
                <a:gd name="T18" fmla="*/ 24 w 25"/>
                <a:gd name="T19" fmla="*/ 10 h 30"/>
                <a:gd name="T20" fmla="*/ 24 w 25"/>
                <a:gd name="T21" fmla="*/ 10 h 30"/>
                <a:gd name="T22" fmla="*/ 24 w 25"/>
                <a:gd name="T23" fmla="*/ 15 h 30"/>
                <a:gd name="T24" fmla="*/ 24 w 25"/>
                <a:gd name="T25" fmla="*/ 15 h 30"/>
                <a:gd name="T26" fmla="*/ 21 w 25"/>
                <a:gd name="T27" fmla="*/ 16 h 30"/>
                <a:gd name="T28" fmla="*/ 20 w 25"/>
                <a:gd name="T29" fmla="*/ 10 h 30"/>
                <a:gd name="T30" fmla="*/ 20 w 25"/>
                <a:gd name="T31" fmla="*/ 10 h 30"/>
                <a:gd name="T32" fmla="*/ 21 w 25"/>
                <a:gd name="T33" fmla="*/ 5 h 30"/>
                <a:gd name="T34" fmla="*/ 21 w 25"/>
                <a:gd name="T35" fmla="*/ 5 h 30"/>
                <a:gd name="T36" fmla="*/ 21 w 25"/>
                <a:gd name="T37" fmla="*/ 5 h 30"/>
                <a:gd name="T38" fmla="*/ 21 w 25"/>
                <a:gd name="T39" fmla="*/ 5 h 30"/>
                <a:gd name="T40" fmla="*/ 20 w 25"/>
                <a:gd name="T41" fmla="*/ 5 h 30"/>
                <a:gd name="T42" fmla="*/ 20 w 25"/>
                <a:gd name="T43" fmla="*/ 5 h 30"/>
                <a:gd name="T44" fmla="*/ 18 w 25"/>
                <a:gd name="T45" fmla="*/ 4 h 30"/>
                <a:gd name="T46" fmla="*/ 18 w 25"/>
                <a:gd name="T47" fmla="*/ 4 h 30"/>
                <a:gd name="T48" fmla="*/ 6 w 25"/>
                <a:gd name="T49" fmla="*/ 10 h 30"/>
                <a:gd name="T50" fmla="*/ 6 w 25"/>
                <a:gd name="T51" fmla="*/ 10 h 30"/>
                <a:gd name="T52" fmla="*/ 4 w 25"/>
                <a:gd name="T53" fmla="*/ 14 h 30"/>
                <a:gd name="T54" fmla="*/ 4 w 25"/>
                <a:gd name="T55" fmla="*/ 14 h 30"/>
                <a:gd name="T56" fmla="*/ 10 w 25"/>
                <a:gd name="T57" fmla="*/ 22 h 30"/>
                <a:gd name="T58" fmla="*/ 10 w 25"/>
                <a:gd name="T59" fmla="*/ 22 h 30"/>
                <a:gd name="T60" fmla="*/ 16 w 25"/>
                <a:gd name="T61" fmla="*/ 26 h 30"/>
                <a:gd name="T62" fmla="*/ 16 w 25"/>
                <a:gd name="T63" fmla="*/ 26 h 30"/>
                <a:gd name="T64" fmla="*/ 16 w 25"/>
                <a:gd name="T65" fmla="*/ 26 h 30"/>
                <a:gd name="T66" fmla="*/ 14 w 25"/>
                <a:gd name="T67" fmla="*/ 30 h 30"/>
                <a:gd name="T68" fmla="*/ 0 w 25"/>
                <a:gd name="T69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30">
                  <a:moveTo>
                    <a:pt x="0" y="14"/>
                  </a:moveTo>
                  <a:cubicBezTo>
                    <a:pt x="0" y="11"/>
                    <a:pt x="1" y="9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8" y="2"/>
                    <a:pt x="14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0"/>
                    <a:pt x="24" y="1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7"/>
                    <a:pt x="24" y="9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3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20" y="13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7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4"/>
                    <a:pt x="10" y="6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4" y="12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6"/>
                    <a:pt x="7" y="19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3" y="25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0" y="23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7" name="Freeform 1853">
              <a:extLst>
                <a:ext uri="{FF2B5EF4-FFF2-40B4-BE49-F238E27FC236}">
                  <a16:creationId xmlns:a16="http://schemas.microsoft.com/office/drawing/2014/main" id="{EE31986D-7E3C-4209-8BD8-2AEBF6B554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43789" y="5424488"/>
              <a:ext cx="50800" cy="66675"/>
            </a:xfrm>
            <a:custGeom>
              <a:avLst/>
              <a:gdLst>
                <a:gd name="T0" fmla="*/ 12 w 29"/>
                <a:gd name="T1" fmla="*/ 32 h 38"/>
                <a:gd name="T2" fmla="*/ 8 w 29"/>
                <a:gd name="T3" fmla="*/ 29 h 38"/>
                <a:gd name="T4" fmla="*/ 0 w 29"/>
                <a:gd name="T5" fmla="*/ 16 h 38"/>
                <a:gd name="T6" fmla="*/ 0 w 29"/>
                <a:gd name="T7" fmla="*/ 16 h 38"/>
                <a:gd name="T8" fmla="*/ 0 w 29"/>
                <a:gd name="T9" fmla="*/ 15 h 38"/>
                <a:gd name="T10" fmla="*/ 4 w 29"/>
                <a:gd name="T11" fmla="*/ 8 h 38"/>
                <a:gd name="T12" fmla="*/ 20 w 29"/>
                <a:gd name="T13" fmla="*/ 0 h 38"/>
                <a:gd name="T14" fmla="*/ 29 w 29"/>
                <a:gd name="T15" fmla="*/ 7 h 38"/>
                <a:gd name="T16" fmla="*/ 28 w 29"/>
                <a:gd name="T17" fmla="*/ 9 h 38"/>
                <a:gd name="T18" fmla="*/ 28 w 29"/>
                <a:gd name="T19" fmla="*/ 12 h 38"/>
                <a:gd name="T20" fmla="*/ 28 w 29"/>
                <a:gd name="T21" fmla="*/ 16 h 38"/>
                <a:gd name="T22" fmla="*/ 28 w 29"/>
                <a:gd name="T23" fmla="*/ 17 h 38"/>
                <a:gd name="T24" fmla="*/ 28 w 29"/>
                <a:gd name="T25" fmla="*/ 18 h 38"/>
                <a:gd name="T26" fmla="*/ 21 w 29"/>
                <a:gd name="T27" fmla="*/ 18 h 38"/>
                <a:gd name="T28" fmla="*/ 20 w 29"/>
                <a:gd name="T29" fmla="*/ 12 h 38"/>
                <a:gd name="T30" fmla="*/ 20 w 29"/>
                <a:gd name="T31" fmla="*/ 8 h 38"/>
                <a:gd name="T32" fmla="*/ 9 w 29"/>
                <a:gd name="T33" fmla="*/ 13 h 38"/>
                <a:gd name="T34" fmla="*/ 8 w 29"/>
                <a:gd name="T35" fmla="*/ 16 h 38"/>
                <a:gd name="T36" fmla="*/ 8 w 29"/>
                <a:gd name="T37" fmla="*/ 16 h 38"/>
                <a:gd name="T38" fmla="*/ 13 w 29"/>
                <a:gd name="T39" fmla="*/ 23 h 38"/>
                <a:gd name="T40" fmla="*/ 18 w 29"/>
                <a:gd name="T41" fmla="*/ 26 h 38"/>
                <a:gd name="T42" fmla="*/ 14 w 29"/>
                <a:gd name="T43" fmla="*/ 38 h 38"/>
                <a:gd name="T44" fmla="*/ 10 w 29"/>
                <a:gd name="T45" fmla="*/ 25 h 38"/>
                <a:gd name="T46" fmla="*/ 13 w 29"/>
                <a:gd name="T47" fmla="*/ 28 h 38"/>
                <a:gd name="T48" fmla="*/ 10 w 29"/>
                <a:gd name="T49" fmla="*/ 26 h 38"/>
                <a:gd name="T50" fmla="*/ 7 w 29"/>
                <a:gd name="T51" fmla="*/ 22 h 38"/>
                <a:gd name="T52" fmla="*/ 24 w 29"/>
                <a:gd name="T53" fmla="*/ 17 h 38"/>
                <a:gd name="T54" fmla="*/ 24 w 29"/>
                <a:gd name="T55" fmla="*/ 17 h 38"/>
                <a:gd name="T56" fmla="*/ 24 w 29"/>
                <a:gd name="T57" fmla="*/ 17 h 38"/>
                <a:gd name="T58" fmla="*/ 4 w 29"/>
                <a:gd name="T59" fmla="*/ 15 h 38"/>
                <a:gd name="T60" fmla="*/ 4 w 29"/>
                <a:gd name="T61" fmla="*/ 15 h 38"/>
                <a:gd name="T62" fmla="*/ 4 w 29"/>
                <a:gd name="T63" fmla="*/ 15 h 38"/>
                <a:gd name="T64" fmla="*/ 4 w 29"/>
                <a:gd name="T65" fmla="*/ 15 h 38"/>
                <a:gd name="T66" fmla="*/ 6 w 29"/>
                <a:gd name="T67" fmla="*/ 11 h 38"/>
                <a:gd name="T68" fmla="*/ 4 w 29"/>
                <a:gd name="T69" fmla="*/ 15 h 38"/>
                <a:gd name="T70" fmla="*/ 24 w 29"/>
                <a:gd name="T71" fmla="*/ 13 h 38"/>
                <a:gd name="T72" fmla="*/ 24 w 29"/>
                <a:gd name="T73" fmla="*/ 13 h 38"/>
                <a:gd name="T74" fmla="*/ 24 w 29"/>
                <a:gd name="T75" fmla="*/ 13 h 38"/>
                <a:gd name="T76" fmla="*/ 24 w 29"/>
                <a:gd name="T77" fmla="*/ 13 h 38"/>
                <a:gd name="T78" fmla="*/ 24 w 29"/>
                <a:gd name="T79" fmla="*/ 13 h 38"/>
                <a:gd name="T80" fmla="*/ 24 w 29"/>
                <a:gd name="T81" fmla="*/ 12 h 38"/>
                <a:gd name="T82" fmla="*/ 24 w 29"/>
                <a:gd name="T83" fmla="*/ 12 h 38"/>
                <a:gd name="T84" fmla="*/ 24 w 29"/>
                <a:gd name="T85" fmla="*/ 12 h 38"/>
                <a:gd name="T86" fmla="*/ 24 w 29"/>
                <a:gd name="T87" fmla="*/ 12 h 38"/>
                <a:gd name="T88" fmla="*/ 25 w 29"/>
                <a:gd name="T89" fmla="*/ 7 h 38"/>
                <a:gd name="T90" fmla="*/ 25 w 29"/>
                <a:gd name="T91" fmla="*/ 7 h 38"/>
                <a:gd name="T92" fmla="*/ 25 w 29"/>
                <a:gd name="T93" fmla="*/ 7 h 38"/>
                <a:gd name="T94" fmla="*/ 25 w 29"/>
                <a:gd name="T95" fmla="*/ 7 h 38"/>
                <a:gd name="T96" fmla="*/ 25 w 29"/>
                <a:gd name="T97" fmla="*/ 7 h 38"/>
                <a:gd name="T98" fmla="*/ 24 w 29"/>
                <a:gd name="T99" fmla="*/ 5 h 38"/>
                <a:gd name="T100" fmla="*/ 24 w 29"/>
                <a:gd name="T101" fmla="*/ 5 h 38"/>
                <a:gd name="T102" fmla="*/ 19 w 29"/>
                <a:gd name="T103" fmla="*/ 4 h 38"/>
                <a:gd name="T104" fmla="*/ 19 w 29"/>
                <a:gd name="T105" fmla="*/ 4 h 38"/>
                <a:gd name="T106" fmla="*/ 20 w 29"/>
                <a:gd name="T107" fmla="*/ 4 h 38"/>
                <a:gd name="T108" fmla="*/ 20 w 29"/>
                <a:gd name="T10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" h="38">
                  <a:moveTo>
                    <a:pt x="14" y="33"/>
                  </a:moveTo>
                  <a:cubicBezTo>
                    <a:pt x="13" y="33"/>
                    <a:pt x="13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1" y="31"/>
                    <a:pt x="9" y="30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4" y="26"/>
                    <a:pt x="0" y="2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1" y="10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2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8" y="2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8"/>
                    <a:pt x="28" y="8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1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4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0" y="15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20" y="10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" y="8"/>
                    <a:pt x="13" y="10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10" y="20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24"/>
                    <a:pt x="17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3"/>
                    <a:pt x="14" y="33"/>
                    <a:pt x="14" y="33"/>
                  </a:cubicBezTo>
                  <a:close/>
                  <a:moveTo>
                    <a:pt x="10" y="25"/>
                  </a:moveTo>
                  <a:cubicBezTo>
                    <a:pt x="11" y="26"/>
                    <a:pt x="12" y="27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7"/>
                    <a:pt x="11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4"/>
                    <a:pt x="8" y="23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3"/>
                    <a:pt x="9" y="24"/>
                    <a:pt x="10" y="25"/>
                  </a:cubicBezTo>
                  <a:close/>
                  <a:moveTo>
                    <a:pt x="24" y="17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lose/>
                  <a:moveTo>
                    <a:pt x="2" y="16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6"/>
                    <a:pt x="2" y="16"/>
                    <a:pt x="2" y="1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2"/>
                    <a:pt x="4" y="14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lose/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4" y="5"/>
                  </a:move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lose/>
                  <a:moveTo>
                    <a:pt x="19" y="4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lose/>
                  <a:moveTo>
                    <a:pt x="20" y="4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8" name="Freeform 1854">
              <a:extLst>
                <a:ext uri="{FF2B5EF4-FFF2-40B4-BE49-F238E27FC236}">
                  <a16:creationId xmlns:a16="http://schemas.microsoft.com/office/drawing/2014/main" id="{67C8D434-3BAA-420D-A90F-3D4B37D71BEB}"/>
                </a:ext>
              </a:extLst>
            </p:cNvPr>
            <p:cNvSpPr/>
            <p:nvPr/>
          </p:nvSpPr>
          <p:spPr bwMode="auto">
            <a:xfrm>
              <a:off x="7429502" y="5559426"/>
              <a:ext cx="9525" cy="6350"/>
            </a:xfrm>
            <a:custGeom>
              <a:avLst/>
              <a:gdLst>
                <a:gd name="T0" fmla="*/ 0 w 6"/>
                <a:gd name="T1" fmla="*/ 4 h 4"/>
                <a:gd name="T2" fmla="*/ 0 w 6"/>
                <a:gd name="T3" fmla="*/ 0 h 4"/>
                <a:gd name="T4" fmla="*/ 6 w 6"/>
                <a:gd name="T5" fmla="*/ 0 h 4"/>
                <a:gd name="T6" fmla="*/ 6 w 6"/>
                <a:gd name="T7" fmla="*/ 4 h 4"/>
                <a:gd name="T8" fmla="*/ 0 w 6"/>
                <a:gd name="T9" fmla="*/ 4 h 4"/>
                <a:gd name="T10" fmla="*/ 0 w 6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9" name="Freeform 1855">
              <a:extLst>
                <a:ext uri="{FF2B5EF4-FFF2-40B4-BE49-F238E27FC236}">
                  <a16:creationId xmlns:a16="http://schemas.microsoft.com/office/drawing/2014/main" id="{29A94C05-CA4B-42C5-A8FF-2BCEC06D1B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26327" y="5556251"/>
              <a:ext cx="15875" cy="12700"/>
            </a:xfrm>
            <a:custGeom>
              <a:avLst/>
              <a:gdLst>
                <a:gd name="T0" fmla="*/ 8 w 10"/>
                <a:gd name="T1" fmla="*/ 8 h 8"/>
                <a:gd name="T2" fmla="*/ 2 w 10"/>
                <a:gd name="T3" fmla="*/ 8 h 8"/>
                <a:gd name="T4" fmla="*/ 2 w 10"/>
                <a:gd name="T5" fmla="*/ 6 h 8"/>
                <a:gd name="T6" fmla="*/ 4 w 10"/>
                <a:gd name="T7" fmla="*/ 6 h 8"/>
                <a:gd name="T8" fmla="*/ 2 w 10"/>
                <a:gd name="T9" fmla="*/ 6 h 8"/>
                <a:gd name="T10" fmla="*/ 2 w 10"/>
                <a:gd name="T11" fmla="*/ 8 h 8"/>
                <a:gd name="T12" fmla="*/ 0 w 10"/>
                <a:gd name="T13" fmla="*/ 8 h 8"/>
                <a:gd name="T14" fmla="*/ 0 w 10"/>
                <a:gd name="T15" fmla="*/ 0 h 8"/>
                <a:gd name="T16" fmla="*/ 10 w 10"/>
                <a:gd name="T17" fmla="*/ 0 h 8"/>
                <a:gd name="T18" fmla="*/ 10 w 10"/>
                <a:gd name="T19" fmla="*/ 8 h 8"/>
                <a:gd name="T20" fmla="*/ 8 w 10"/>
                <a:gd name="T21" fmla="*/ 8 h 8"/>
                <a:gd name="T22" fmla="*/ 8 w 10"/>
                <a:gd name="T23" fmla="*/ 8 h 8"/>
                <a:gd name="T24" fmla="*/ 5 w 10"/>
                <a:gd name="T25" fmla="*/ 4 h 8"/>
                <a:gd name="T26" fmla="*/ 5 w 10"/>
                <a:gd name="T27" fmla="*/ 4 h 8"/>
                <a:gd name="T28" fmla="*/ 4 w 10"/>
                <a:gd name="T29" fmla="*/ 4 h 8"/>
                <a:gd name="T30" fmla="*/ 4 w 10"/>
                <a:gd name="T31" fmla="*/ 4 h 8"/>
                <a:gd name="T32" fmla="*/ 5 w 10"/>
                <a:gd name="T33" fmla="*/ 4 h 8"/>
                <a:gd name="T34" fmla="*/ 5 w 10"/>
                <a:gd name="T3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8"/>
                  </a:lnTo>
                  <a:close/>
                  <a:moveTo>
                    <a:pt x="5" y="4"/>
                  </a:move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0" name="Freeform 1856">
              <a:extLst>
                <a:ext uri="{FF2B5EF4-FFF2-40B4-BE49-F238E27FC236}">
                  <a16:creationId xmlns:a16="http://schemas.microsoft.com/office/drawing/2014/main" id="{D4FC4EF0-0C83-48B8-9150-B6A89013F7C8}"/>
                </a:ext>
              </a:extLst>
            </p:cNvPr>
            <p:cNvSpPr/>
            <p:nvPr/>
          </p:nvSpPr>
          <p:spPr bwMode="auto">
            <a:xfrm>
              <a:off x="7496177" y="5688013"/>
              <a:ext cx="6350" cy="23813"/>
            </a:xfrm>
            <a:custGeom>
              <a:avLst/>
              <a:gdLst>
                <a:gd name="T0" fmla="*/ 0 w 4"/>
                <a:gd name="T1" fmla="*/ 15 h 15"/>
                <a:gd name="T2" fmla="*/ 0 w 4"/>
                <a:gd name="T3" fmla="*/ 0 h 15"/>
                <a:gd name="T4" fmla="*/ 4 w 4"/>
                <a:gd name="T5" fmla="*/ 0 h 15"/>
                <a:gd name="T6" fmla="*/ 4 w 4"/>
                <a:gd name="T7" fmla="*/ 15 h 15"/>
                <a:gd name="T8" fmla="*/ 0 w 4"/>
                <a:gd name="T9" fmla="*/ 15 h 15"/>
                <a:gd name="T10" fmla="*/ 0 w 4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5">
                  <a:moveTo>
                    <a:pt x="0" y="15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1" name="Freeform 1857">
              <a:extLst>
                <a:ext uri="{FF2B5EF4-FFF2-40B4-BE49-F238E27FC236}">
                  <a16:creationId xmlns:a16="http://schemas.microsoft.com/office/drawing/2014/main" id="{2A209DC4-F963-413F-9DF0-397EA2D877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3002" y="5684838"/>
              <a:ext cx="12700" cy="30163"/>
            </a:xfrm>
            <a:custGeom>
              <a:avLst/>
              <a:gdLst>
                <a:gd name="T0" fmla="*/ 6 w 8"/>
                <a:gd name="T1" fmla="*/ 19 h 19"/>
                <a:gd name="T2" fmla="*/ 2 w 8"/>
                <a:gd name="T3" fmla="*/ 19 h 19"/>
                <a:gd name="T4" fmla="*/ 2 w 8"/>
                <a:gd name="T5" fmla="*/ 17 h 19"/>
                <a:gd name="T6" fmla="*/ 4 w 8"/>
                <a:gd name="T7" fmla="*/ 17 h 19"/>
                <a:gd name="T8" fmla="*/ 2 w 8"/>
                <a:gd name="T9" fmla="*/ 17 h 19"/>
                <a:gd name="T10" fmla="*/ 2 w 8"/>
                <a:gd name="T11" fmla="*/ 19 h 19"/>
                <a:gd name="T12" fmla="*/ 0 w 8"/>
                <a:gd name="T13" fmla="*/ 19 h 19"/>
                <a:gd name="T14" fmla="*/ 0 w 8"/>
                <a:gd name="T15" fmla="*/ 0 h 19"/>
                <a:gd name="T16" fmla="*/ 8 w 8"/>
                <a:gd name="T17" fmla="*/ 0 h 19"/>
                <a:gd name="T18" fmla="*/ 8 w 8"/>
                <a:gd name="T19" fmla="*/ 19 h 19"/>
                <a:gd name="T20" fmla="*/ 6 w 8"/>
                <a:gd name="T21" fmla="*/ 19 h 19"/>
                <a:gd name="T22" fmla="*/ 6 w 8"/>
                <a:gd name="T23" fmla="*/ 19 h 19"/>
                <a:gd name="T24" fmla="*/ 4 w 8"/>
                <a:gd name="T25" fmla="*/ 15 h 19"/>
                <a:gd name="T26" fmla="*/ 4 w 8"/>
                <a:gd name="T27" fmla="*/ 4 h 19"/>
                <a:gd name="T28" fmla="*/ 4 w 8"/>
                <a:gd name="T29" fmla="*/ 15 h 19"/>
                <a:gd name="T30" fmla="*/ 4 w 8"/>
                <a:gd name="T3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19">
                  <a:moveTo>
                    <a:pt x="6" y="19"/>
                  </a:moveTo>
                  <a:lnTo>
                    <a:pt x="2" y="19"/>
                  </a:lnTo>
                  <a:lnTo>
                    <a:pt x="2" y="17"/>
                  </a:lnTo>
                  <a:lnTo>
                    <a:pt x="4" y="17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9"/>
                  </a:lnTo>
                  <a:lnTo>
                    <a:pt x="6" y="19"/>
                  </a:lnTo>
                  <a:lnTo>
                    <a:pt x="6" y="19"/>
                  </a:lnTo>
                  <a:close/>
                  <a:moveTo>
                    <a:pt x="4" y="15"/>
                  </a:moveTo>
                  <a:lnTo>
                    <a:pt x="4" y="4"/>
                  </a:lnTo>
                  <a:lnTo>
                    <a:pt x="4" y="15"/>
                  </a:lnTo>
                  <a:lnTo>
                    <a:pt x="4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2" name="Freeform 1858">
              <a:extLst>
                <a:ext uri="{FF2B5EF4-FFF2-40B4-BE49-F238E27FC236}">
                  <a16:creationId xmlns:a16="http://schemas.microsoft.com/office/drawing/2014/main" id="{A59498D0-0F22-41BE-A1F3-FB67CD2236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0452" y="5708651"/>
              <a:ext cx="142875" cy="190500"/>
            </a:xfrm>
            <a:custGeom>
              <a:avLst/>
              <a:gdLst>
                <a:gd name="T0" fmla="*/ 35 w 82"/>
                <a:gd name="T1" fmla="*/ 109 h 109"/>
                <a:gd name="T2" fmla="*/ 10 w 82"/>
                <a:gd name="T3" fmla="*/ 85 h 109"/>
                <a:gd name="T4" fmla="*/ 10 w 82"/>
                <a:gd name="T5" fmla="*/ 85 h 109"/>
                <a:gd name="T6" fmla="*/ 0 w 82"/>
                <a:gd name="T7" fmla="*/ 43 h 109"/>
                <a:gd name="T8" fmla="*/ 0 w 82"/>
                <a:gd name="T9" fmla="*/ 43 h 109"/>
                <a:gd name="T10" fmla="*/ 51 w 82"/>
                <a:gd name="T11" fmla="*/ 0 h 109"/>
                <a:gd name="T12" fmla="*/ 51 w 82"/>
                <a:gd name="T13" fmla="*/ 0 h 109"/>
                <a:gd name="T14" fmla="*/ 75 w 82"/>
                <a:gd name="T15" fmla="*/ 16 h 109"/>
                <a:gd name="T16" fmla="*/ 75 w 82"/>
                <a:gd name="T17" fmla="*/ 16 h 109"/>
                <a:gd name="T18" fmla="*/ 82 w 82"/>
                <a:gd name="T19" fmla="*/ 54 h 109"/>
                <a:gd name="T20" fmla="*/ 82 w 82"/>
                <a:gd name="T21" fmla="*/ 54 h 109"/>
                <a:gd name="T22" fmla="*/ 42 w 82"/>
                <a:gd name="T23" fmla="*/ 107 h 109"/>
                <a:gd name="T24" fmla="*/ 42 w 82"/>
                <a:gd name="T25" fmla="*/ 107 h 109"/>
                <a:gd name="T26" fmla="*/ 35 w 82"/>
                <a:gd name="T27" fmla="*/ 109 h 109"/>
                <a:gd name="T28" fmla="*/ 35 w 82"/>
                <a:gd name="T29" fmla="*/ 109 h 109"/>
                <a:gd name="T30" fmla="*/ 35 w 82"/>
                <a:gd name="T31" fmla="*/ 109 h 109"/>
                <a:gd name="T32" fmla="*/ 19 w 82"/>
                <a:gd name="T33" fmla="*/ 13 h 109"/>
                <a:gd name="T34" fmla="*/ 4 w 82"/>
                <a:gd name="T35" fmla="*/ 43 h 109"/>
                <a:gd name="T36" fmla="*/ 4 w 82"/>
                <a:gd name="T37" fmla="*/ 43 h 109"/>
                <a:gd name="T38" fmla="*/ 14 w 82"/>
                <a:gd name="T39" fmla="*/ 83 h 109"/>
                <a:gd name="T40" fmla="*/ 14 w 82"/>
                <a:gd name="T41" fmla="*/ 83 h 109"/>
                <a:gd name="T42" fmla="*/ 35 w 82"/>
                <a:gd name="T43" fmla="*/ 105 h 109"/>
                <a:gd name="T44" fmla="*/ 35 w 82"/>
                <a:gd name="T45" fmla="*/ 105 h 109"/>
                <a:gd name="T46" fmla="*/ 40 w 82"/>
                <a:gd name="T47" fmla="*/ 103 h 109"/>
                <a:gd name="T48" fmla="*/ 40 w 82"/>
                <a:gd name="T49" fmla="*/ 103 h 109"/>
                <a:gd name="T50" fmla="*/ 78 w 82"/>
                <a:gd name="T51" fmla="*/ 54 h 109"/>
                <a:gd name="T52" fmla="*/ 78 w 82"/>
                <a:gd name="T53" fmla="*/ 54 h 109"/>
                <a:gd name="T54" fmla="*/ 72 w 82"/>
                <a:gd name="T55" fmla="*/ 18 h 109"/>
                <a:gd name="T56" fmla="*/ 72 w 82"/>
                <a:gd name="T57" fmla="*/ 18 h 109"/>
                <a:gd name="T58" fmla="*/ 51 w 82"/>
                <a:gd name="T59" fmla="*/ 4 h 109"/>
                <a:gd name="T60" fmla="*/ 51 w 82"/>
                <a:gd name="T61" fmla="*/ 4 h 109"/>
                <a:gd name="T62" fmla="*/ 51 w 82"/>
                <a:gd name="T63" fmla="*/ 4 h 109"/>
                <a:gd name="T64" fmla="*/ 51 w 82"/>
                <a:gd name="T65" fmla="*/ 4 h 109"/>
                <a:gd name="T66" fmla="*/ 19 w 82"/>
                <a:gd name="T67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109">
                  <a:moveTo>
                    <a:pt x="35" y="109"/>
                  </a:moveTo>
                  <a:cubicBezTo>
                    <a:pt x="25" y="108"/>
                    <a:pt x="16" y="98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4" y="72"/>
                    <a:pt x="0" y="56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3"/>
                    <a:pt x="28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2" y="0"/>
                    <a:pt x="70" y="6"/>
                    <a:pt x="75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80" y="26"/>
                    <a:pt x="82" y="39"/>
                    <a:pt x="82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83"/>
                    <a:pt x="60" y="97"/>
                    <a:pt x="42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0" y="108"/>
                    <a:pt x="37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5" y="109"/>
                    <a:pt x="35" y="109"/>
                    <a:pt x="35" y="109"/>
                  </a:cubicBezTo>
                  <a:close/>
                  <a:moveTo>
                    <a:pt x="19" y="13"/>
                  </a:moveTo>
                  <a:cubicBezTo>
                    <a:pt x="10" y="20"/>
                    <a:pt x="4" y="29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55"/>
                    <a:pt x="7" y="71"/>
                    <a:pt x="14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20" y="96"/>
                    <a:pt x="28" y="105"/>
                    <a:pt x="35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7" y="105"/>
                    <a:pt x="38" y="104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58" y="93"/>
                    <a:pt x="78" y="81"/>
                    <a:pt x="78" y="54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8" y="40"/>
                    <a:pt x="76" y="27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67" y="9"/>
                    <a:pt x="6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0" y="4"/>
                    <a:pt x="28" y="7"/>
                    <a:pt x="1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3" name="Freeform 1859">
              <a:extLst>
                <a:ext uri="{FF2B5EF4-FFF2-40B4-BE49-F238E27FC236}">
                  <a16:creationId xmlns:a16="http://schemas.microsoft.com/office/drawing/2014/main" id="{41EFBC0C-4E1B-42B1-B449-4B81C603B8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7277" y="5705476"/>
              <a:ext cx="149225" cy="196850"/>
            </a:xfrm>
            <a:custGeom>
              <a:avLst/>
              <a:gdLst>
                <a:gd name="T0" fmla="*/ 37 w 86"/>
                <a:gd name="T1" fmla="*/ 111 h 113"/>
                <a:gd name="T2" fmla="*/ 10 w 86"/>
                <a:gd name="T3" fmla="*/ 88 h 113"/>
                <a:gd name="T4" fmla="*/ 0 w 86"/>
                <a:gd name="T5" fmla="*/ 45 h 113"/>
                <a:gd name="T6" fmla="*/ 52 w 86"/>
                <a:gd name="T7" fmla="*/ 0 h 113"/>
                <a:gd name="T8" fmla="*/ 53 w 86"/>
                <a:gd name="T9" fmla="*/ 0 h 113"/>
                <a:gd name="T10" fmla="*/ 79 w 86"/>
                <a:gd name="T11" fmla="*/ 17 h 113"/>
                <a:gd name="T12" fmla="*/ 86 w 86"/>
                <a:gd name="T13" fmla="*/ 56 h 113"/>
                <a:gd name="T14" fmla="*/ 45 w 86"/>
                <a:gd name="T15" fmla="*/ 111 h 113"/>
                <a:gd name="T16" fmla="*/ 37 w 86"/>
                <a:gd name="T17" fmla="*/ 113 h 113"/>
                <a:gd name="T18" fmla="*/ 37 w 86"/>
                <a:gd name="T19" fmla="*/ 113 h 113"/>
                <a:gd name="T20" fmla="*/ 43 w 86"/>
                <a:gd name="T21" fmla="*/ 107 h 113"/>
                <a:gd name="T22" fmla="*/ 82 w 86"/>
                <a:gd name="T23" fmla="*/ 56 h 113"/>
                <a:gd name="T24" fmla="*/ 43 w 86"/>
                <a:gd name="T25" fmla="*/ 107 h 113"/>
                <a:gd name="T26" fmla="*/ 37 w 86"/>
                <a:gd name="T27" fmla="*/ 109 h 113"/>
                <a:gd name="T28" fmla="*/ 37 w 86"/>
                <a:gd name="T29" fmla="*/ 109 h 113"/>
                <a:gd name="T30" fmla="*/ 37 w 86"/>
                <a:gd name="T31" fmla="*/ 109 h 113"/>
                <a:gd name="T32" fmla="*/ 36 w 86"/>
                <a:gd name="T33" fmla="*/ 108 h 113"/>
                <a:gd name="T34" fmla="*/ 36 w 86"/>
                <a:gd name="T35" fmla="*/ 108 h 113"/>
                <a:gd name="T36" fmla="*/ 35 w 86"/>
                <a:gd name="T37" fmla="*/ 108 h 113"/>
                <a:gd name="T38" fmla="*/ 30 w 86"/>
                <a:gd name="T39" fmla="*/ 106 h 113"/>
                <a:gd name="T40" fmla="*/ 37 w 86"/>
                <a:gd name="T41" fmla="*/ 105 h 113"/>
                <a:gd name="T42" fmla="*/ 41 w 86"/>
                <a:gd name="T43" fmla="*/ 104 h 113"/>
                <a:gd name="T44" fmla="*/ 78 w 86"/>
                <a:gd name="T45" fmla="*/ 56 h 113"/>
                <a:gd name="T46" fmla="*/ 78 w 86"/>
                <a:gd name="T47" fmla="*/ 56 h 113"/>
                <a:gd name="T48" fmla="*/ 72 w 86"/>
                <a:gd name="T49" fmla="*/ 21 h 113"/>
                <a:gd name="T50" fmla="*/ 53 w 86"/>
                <a:gd name="T51" fmla="*/ 8 h 113"/>
                <a:gd name="T52" fmla="*/ 22 w 86"/>
                <a:gd name="T53" fmla="*/ 17 h 113"/>
                <a:gd name="T54" fmla="*/ 8 w 86"/>
                <a:gd name="T55" fmla="*/ 45 h 113"/>
                <a:gd name="T56" fmla="*/ 8 w 86"/>
                <a:gd name="T57" fmla="*/ 45 h 113"/>
                <a:gd name="T58" fmla="*/ 17 w 86"/>
                <a:gd name="T59" fmla="*/ 85 h 113"/>
                <a:gd name="T60" fmla="*/ 37 w 86"/>
                <a:gd name="T61" fmla="*/ 105 h 113"/>
                <a:gd name="T62" fmla="*/ 37 w 86"/>
                <a:gd name="T63" fmla="*/ 105 h 113"/>
                <a:gd name="T64" fmla="*/ 14 w 86"/>
                <a:gd name="T65" fmla="*/ 86 h 113"/>
                <a:gd name="T66" fmla="*/ 17 w 86"/>
                <a:gd name="T67" fmla="*/ 92 h 113"/>
                <a:gd name="T68" fmla="*/ 14 w 86"/>
                <a:gd name="T69" fmla="*/ 86 h 113"/>
                <a:gd name="T70" fmla="*/ 9 w 86"/>
                <a:gd name="T71" fmla="*/ 74 h 113"/>
                <a:gd name="T72" fmla="*/ 82 w 86"/>
                <a:gd name="T73" fmla="*/ 56 h 113"/>
                <a:gd name="T74" fmla="*/ 82 w 86"/>
                <a:gd name="T75" fmla="*/ 56 h 113"/>
                <a:gd name="T76" fmla="*/ 76 w 86"/>
                <a:gd name="T77" fmla="*/ 21 h 113"/>
                <a:gd name="T78" fmla="*/ 4 w 86"/>
                <a:gd name="T79" fmla="*/ 45 h 113"/>
                <a:gd name="T80" fmla="*/ 4 w 86"/>
                <a:gd name="T81" fmla="*/ 45 h 113"/>
                <a:gd name="T82" fmla="*/ 4 w 86"/>
                <a:gd name="T83" fmla="*/ 45 h 113"/>
                <a:gd name="T84" fmla="*/ 6 w 86"/>
                <a:gd name="T85" fmla="*/ 31 h 113"/>
                <a:gd name="T86" fmla="*/ 76 w 86"/>
                <a:gd name="T87" fmla="*/ 21 h 113"/>
                <a:gd name="T88" fmla="*/ 76 w 86"/>
                <a:gd name="T89" fmla="*/ 21 h 113"/>
                <a:gd name="T90" fmla="*/ 75 w 86"/>
                <a:gd name="T91" fmla="*/ 18 h 113"/>
                <a:gd name="T92" fmla="*/ 75 w 86"/>
                <a:gd name="T93" fmla="*/ 18 h 113"/>
                <a:gd name="T94" fmla="*/ 75 w 86"/>
                <a:gd name="T95" fmla="*/ 18 h 113"/>
                <a:gd name="T96" fmla="*/ 75 w 86"/>
                <a:gd name="T97" fmla="*/ 18 h 113"/>
                <a:gd name="T98" fmla="*/ 75 w 86"/>
                <a:gd name="T99" fmla="*/ 18 h 113"/>
                <a:gd name="T100" fmla="*/ 53 w 86"/>
                <a:gd name="T101" fmla="*/ 4 h 113"/>
                <a:gd name="T102" fmla="*/ 53 w 86"/>
                <a:gd name="T103" fmla="*/ 4 h 113"/>
                <a:gd name="T104" fmla="*/ 51 w 86"/>
                <a:gd name="T105" fmla="*/ 4 h 113"/>
                <a:gd name="T106" fmla="*/ 53 w 86"/>
                <a:gd name="T107" fmla="*/ 4 h 113"/>
                <a:gd name="T108" fmla="*/ 53 w 86"/>
                <a:gd name="T109" fmla="*/ 4 h 113"/>
                <a:gd name="T110" fmla="*/ 21 w 86"/>
                <a:gd name="T111" fmla="*/ 15 h 113"/>
                <a:gd name="T112" fmla="*/ 20 w 86"/>
                <a:gd name="T113" fmla="*/ 14 h 113"/>
                <a:gd name="T114" fmla="*/ 21 w 86"/>
                <a:gd name="T115" fmla="*/ 1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113">
                  <a:moveTo>
                    <a:pt x="37" y="113"/>
                  </a:moveTo>
                  <a:cubicBezTo>
                    <a:pt x="37" y="111"/>
                    <a:pt x="37" y="111"/>
                    <a:pt x="37" y="111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25" y="112"/>
                    <a:pt x="17" y="101"/>
                    <a:pt x="10" y="88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4" y="75"/>
                    <a:pt x="0" y="59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30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5" y="0"/>
                    <a:pt x="74" y="7"/>
                    <a:pt x="79" y="17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84" y="28"/>
                    <a:pt x="86" y="41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86"/>
                    <a:pt x="63" y="101"/>
                    <a:pt x="45" y="111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2" y="112"/>
                    <a:pt x="40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lose/>
                  <a:moveTo>
                    <a:pt x="37" y="109"/>
                  </a:moveTo>
                  <a:cubicBezTo>
                    <a:pt x="39" y="109"/>
                    <a:pt x="41" y="108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61" y="97"/>
                    <a:pt x="82" y="84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84"/>
                    <a:pt x="61" y="97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08"/>
                    <a:pt x="39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7" y="109"/>
                    <a:pt x="37" y="109"/>
                  </a:cubicBezTo>
                  <a:close/>
                  <a:moveTo>
                    <a:pt x="36" y="108"/>
                  </a:move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lose/>
                  <a:moveTo>
                    <a:pt x="35" y="108"/>
                  </a:moveTo>
                  <a:cubicBezTo>
                    <a:pt x="34" y="108"/>
                    <a:pt x="32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07"/>
                    <a:pt x="34" y="108"/>
                    <a:pt x="35" y="108"/>
                  </a:cubicBezTo>
                  <a:close/>
                  <a:moveTo>
                    <a:pt x="37" y="105"/>
                  </a:moveTo>
                  <a:cubicBezTo>
                    <a:pt x="38" y="105"/>
                    <a:pt x="39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59" y="94"/>
                    <a:pt x="78" y="82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42"/>
                    <a:pt x="76" y="29"/>
                    <a:pt x="72" y="21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67" y="12"/>
                    <a:pt x="62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3" y="8"/>
                    <a:pt x="31" y="1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4" y="23"/>
                    <a:pt x="8" y="32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7" y="57"/>
                    <a:pt x="11" y="72"/>
                    <a:pt x="17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3" y="97"/>
                    <a:pt x="31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lose/>
                  <a:moveTo>
                    <a:pt x="14" y="86"/>
                  </a:moveTo>
                  <a:cubicBezTo>
                    <a:pt x="15" y="88"/>
                    <a:pt x="16" y="90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6" y="90"/>
                    <a:pt x="15" y="88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2"/>
                    <a:pt x="10" y="78"/>
                    <a:pt x="9" y="74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8"/>
                    <a:pt x="12" y="82"/>
                    <a:pt x="14" y="86"/>
                  </a:cubicBezTo>
                  <a:close/>
                  <a:moveTo>
                    <a:pt x="82" y="56"/>
                  </a:moveTo>
                  <a:cubicBezTo>
                    <a:pt x="82" y="56"/>
                    <a:pt x="82" y="56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43"/>
                    <a:pt x="80" y="3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80" y="31"/>
                    <a:pt x="82" y="43"/>
                    <a:pt x="82" y="56"/>
                  </a:cubicBezTo>
                  <a:close/>
                  <a:moveTo>
                    <a:pt x="4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0"/>
                    <a:pt x="4" y="35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35"/>
                    <a:pt x="4" y="40"/>
                    <a:pt x="4" y="45"/>
                  </a:cubicBezTo>
                  <a:close/>
                  <a:moveTo>
                    <a:pt x="76" y="21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5" y="18"/>
                    <a:pt x="75" y="18"/>
                    <a:pt x="75" y="18"/>
                  </a:cubicBezTo>
                  <a:close/>
                  <a:moveTo>
                    <a:pt x="75" y="18"/>
                  </a:moveTo>
                  <a:cubicBezTo>
                    <a:pt x="70" y="9"/>
                    <a:pt x="6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2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63" y="4"/>
                    <a:pt x="70" y="9"/>
                    <a:pt x="75" y="18"/>
                  </a:cubicBezTo>
                  <a:close/>
                  <a:moveTo>
                    <a:pt x="21" y="1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4" name="Freeform 1860">
              <a:extLst>
                <a:ext uri="{FF2B5EF4-FFF2-40B4-BE49-F238E27FC236}">
                  <a16:creationId xmlns:a16="http://schemas.microsoft.com/office/drawing/2014/main" id="{8D7816F5-F7D8-4AEC-BB2E-341E2E2305DF}"/>
                </a:ext>
              </a:extLst>
            </p:cNvPr>
            <p:cNvSpPr/>
            <p:nvPr/>
          </p:nvSpPr>
          <p:spPr bwMode="auto">
            <a:xfrm>
              <a:off x="7531102" y="5711826"/>
              <a:ext cx="128588" cy="122238"/>
            </a:xfrm>
            <a:custGeom>
              <a:avLst/>
              <a:gdLst>
                <a:gd name="T0" fmla="*/ 55 w 74"/>
                <a:gd name="T1" fmla="*/ 67 h 70"/>
                <a:gd name="T2" fmla="*/ 70 w 74"/>
                <a:gd name="T3" fmla="*/ 58 h 70"/>
                <a:gd name="T4" fmla="*/ 70 w 74"/>
                <a:gd name="T5" fmla="*/ 56 h 70"/>
                <a:gd name="T6" fmla="*/ 70 w 74"/>
                <a:gd name="T7" fmla="*/ 56 h 70"/>
                <a:gd name="T8" fmla="*/ 50 w 74"/>
                <a:gd name="T9" fmla="*/ 6 h 70"/>
                <a:gd name="T10" fmla="*/ 50 w 74"/>
                <a:gd name="T11" fmla="*/ 6 h 70"/>
                <a:gd name="T12" fmla="*/ 41 w 74"/>
                <a:gd name="T13" fmla="*/ 4 h 70"/>
                <a:gd name="T14" fmla="*/ 41 w 74"/>
                <a:gd name="T15" fmla="*/ 4 h 70"/>
                <a:gd name="T16" fmla="*/ 2 w 74"/>
                <a:gd name="T17" fmla="*/ 11 h 70"/>
                <a:gd name="T18" fmla="*/ 2 w 74"/>
                <a:gd name="T19" fmla="*/ 11 h 70"/>
                <a:gd name="T20" fmla="*/ 0 w 74"/>
                <a:gd name="T21" fmla="*/ 7 h 70"/>
                <a:gd name="T22" fmla="*/ 41 w 74"/>
                <a:gd name="T23" fmla="*/ 0 h 70"/>
                <a:gd name="T24" fmla="*/ 41 w 74"/>
                <a:gd name="T25" fmla="*/ 0 h 70"/>
                <a:gd name="T26" fmla="*/ 53 w 74"/>
                <a:gd name="T27" fmla="*/ 3 h 70"/>
                <a:gd name="T28" fmla="*/ 53 w 74"/>
                <a:gd name="T29" fmla="*/ 3 h 70"/>
                <a:gd name="T30" fmla="*/ 74 w 74"/>
                <a:gd name="T31" fmla="*/ 56 h 70"/>
                <a:gd name="T32" fmla="*/ 74 w 74"/>
                <a:gd name="T33" fmla="*/ 56 h 70"/>
                <a:gd name="T34" fmla="*/ 72 w 74"/>
                <a:gd name="T35" fmla="*/ 62 h 70"/>
                <a:gd name="T36" fmla="*/ 72 w 74"/>
                <a:gd name="T37" fmla="*/ 62 h 70"/>
                <a:gd name="T38" fmla="*/ 72 w 74"/>
                <a:gd name="T39" fmla="*/ 62 h 70"/>
                <a:gd name="T40" fmla="*/ 57 w 74"/>
                <a:gd name="T41" fmla="*/ 70 h 70"/>
                <a:gd name="T42" fmla="*/ 57 w 74"/>
                <a:gd name="T43" fmla="*/ 70 h 70"/>
                <a:gd name="T44" fmla="*/ 55 w 74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70">
                  <a:moveTo>
                    <a:pt x="55" y="67"/>
                  </a:move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7"/>
                    <a:pt x="70" y="56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1" y="45"/>
                    <a:pt x="55" y="12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9" y="5"/>
                    <a:pt x="46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27" y="4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26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6" y="0"/>
                    <a:pt x="51" y="0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9" y="11"/>
                    <a:pt x="74" y="43"/>
                    <a:pt x="74" y="56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8"/>
                    <a:pt x="74" y="60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5" y="67"/>
                    <a:pt x="55" y="67"/>
                    <a:pt x="55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5" name="Freeform 1861">
              <a:extLst>
                <a:ext uri="{FF2B5EF4-FFF2-40B4-BE49-F238E27FC236}">
                  <a16:creationId xmlns:a16="http://schemas.microsoft.com/office/drawing/2014/main" id="{4986AF99-24C1-4655-9F4B-9FF50FC28F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7927" y="5708651"/>
              <a:ext cx="134938" cy="139700"/>
            </a:xfrm>
            <a:custGeom>
              <a:avLst/>
              <a:gdLst>
                <a:gd name="T0" fmla="*/ 57 w 78"/>
                <a:gd name="T1" fmla="*/ 69 h 80"/>
                <a:gd name="T2" fmla="*/ 57 w 78"/>
                <a:gd name="T3" fmla="*/ 69 h 80"/>
                <a:gd name="T4" fmla="*/ 54 w 78"/>
                <a:gd name="T5" fmla="*/ 68 h 80"/>
                <a:gd name="T6" fmla="*/ 70 w 78"/>
                <a:gd name="T7" fmla="*/ 58 h 80"/>
                <a:gd name="T8" fmla="*/ 70 w 78"/>
                <a:gd name="T9" fmla="*/ 58 h 80"/>
                <a:gd name="T10" fmla="*/ 70 w 78"/>
                <a:gd name="T11" fmla="*/ 58 h 80"/>
                <a:gd name="T12" fmla="*/ 50 w 78"/>
                <a:gd name="T13" fmla="*/ 9 h 80"/>
                <a:gd name="T14" fmla="*/ 50 w 78"/>
                <a:gd name="T15" fmla="*/ 9 h 80"/>
                <a:gd name="T16" fmla="*/ 50 w 78"/>
                <a:gd name="T17" fmla="*/ 9 h 80"/>
                <a:gd name="T18" fmla="*/ 50 w 78"/>
                <a:gd name="T19" fmla="*/ 9 h 80"/>
                <a:gd name="T20" fmla="*/ 49 w 78"/>
                <a:gd name="T21" fmla="*/ 8 h 80"/>
                <a:gd name="T22" fmla="*/ 44 w 78"/>
                <a:gd name="T23" fmla="*/ 8 h 80"/>
                <a:gd name="T24" fmla="*/ 44 w 78"/>
                <a:gd name="T25" fmla="*/ 8 h 80"/>
                <a:gd name="T26" fmla="*/ 43 w 78"/>
                <a:gd name="T27" fmla="*/ 8 h 80"/>
                <a:gd name="T28" fmla="*/ 5 w 78"/>
                <a:gd name="T29" fmla="*/ 15 h 80"/>
                <a:gd name="T30" fmla="*/ 3 w 78"/>
                <a:gd name="T31" fmla="*/ 18 h 80"/>
                <a:gd name="T32" fmla="*/ 2 w 78"/>
                <a:gd name="T33" fmla="*/ 7 h 80"/>
                <a:gd name="T34" fmla="*/ 2 w 78"/>
                <a:gd name="T35" fmla="*/ 7 h 80"/>
                <a:gd name="T36" fmla="*/ 3 w 78"/>
                <a:gd name="T37" fmla="*/ 7 h 80"/>
                <a:gd name="T38" fmla="*/ 6 w 78"/>
                <a:gd name="T39" fmla="*/ 6 h 80"/>
                <a:gd name="T40" fmla="*/ 17 w 78"/>
                <a:gd name="T41" fmla="*/ 4 h 80"/>
                <a:gd name="T42" fmla="*/ 43 w 78"/>
                <a:gd name="T43" fmla="*/ 0 h 80"/>
                <a:gd name="T44" fmla="*/ 57 w 78"/>
                <a:gd name="T45" fmla="*/ 4 h 80"/>
                <a:gd name="T46" fmla="*/ 78 w 78"/>
                <a:gd name="T47" fmla="*/ 58 h 80"/>
                <a:gd name="T48" fmla="*/ 76 w 78"/>
                <a:gd name="T49" fmla="*/ 65 h 80"/>
                <a:gd name="T50" fmla="*/ 61 w 78"/>
                <a:gd name="T51" fmla="*/ 73 h 80"/>
                <a:gd name="T52" fmla="*/ 55 w 78"/>
                <a:gd name="T53" fmla="*/ 70 h 80"/>
                <a:gd name="T54" fmla="*/ 73 w 78"/>
                <a:gd name="T55" fmla="*/ 62 h 80"/>
                <a:gd name="T56" fmla="*/ 73 w 78"/>
                <a:gd name="T57" fmla="*/ 62 h 80"/>
                <a:gd name="T58" fmla="*/ 60 w 78"/>
                <a:gd name="T59" fmla="*/ 69 h 80"/>
                <a:gd name="T60" fmla="*/ 74 w 78"/>
                <a:gd name="T61" fmla="*/ 61 h 80"/>
                <a:gd name="T62" fmla="*/ 74 w 78"/>
                <a:gd name="T63" fmla="*/ 58 h 80"/>
                <a:gd name="T64" fmla="*/ 54 w 78"/>
                <a:gd name="T65" fmla="*/ 7 h 80"/>
                <a:gd name="T66" fmla="*/ 53 w 78"/>
                <a:gd name="T67" fmla="*/ 7 h 80"/>
                <a:gd name="T68" fmla="*/ 74 w 78"/>
                <a:gd name="T69" fmla="*/ 58 h 80"/>
                <a:gd name="T70" fmla="*/ 74 w 78"/>
                <a:gd name="T71" fmla="*/ 58 h 80"/>
                <a:gd name="T72" fmla="*/ 74 w 78"/>
                <a:gd name="T73" fmla="*/ 58 h 80"/>
                <a:gd name="T74" fmla="*/ 48 w 78"/>
                <a:gd name="T75" fmla="*/ 4 h 80"/>
                <a:gd name="T76" fmla="*/ 44 w 78"/>
                <a:gd name="T77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80">
                  <a:moveTo>
                    <a:pt x="55" y="70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7" y="69"/>
                    <a:pt x="57" y="69"/>
                    <a:pt x="57" y="69"/>
                  </a:cubicBezTo>
                  <a:cubicBezTo>
                    <a:pt x="55" y="70"/>
                    <a:pt x="55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71" y="48"/>
                    <a:pt x="55" y="15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49" y="8"/>
                    <a:pt x="49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8" y="8"/>
                    <a:pt x="46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1" y="8"/>
                    <a:pt x="9" y="14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5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9" y="6"/>
                    <a:pt x="12" y="5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5" y="2"/>
                    <a:pt x="35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0"/>
                    <a:pt x="53" y="0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3" y="13"/>
                    <a:pt x="78" y="43"/>
                    <a:pt x="78" y="5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8" y="60"/>
                    <a:pt x="78" y="63"/>
                    <a:pt x="76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55" y="70"/>
                    <a:pt x="55" y="70"/>
                    <a:pt x="55" y="70"/>
                  </a:cubicBezTo>
                  <a:close/>
                  <a:moveTo>
                    <a:pt x="60" y="69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69"/>
                    <a:pt x="60" y="69"/>
                    <a:pt x="60" y="69"/>
                  </a:cubicBezTo>
                  <a:close/>
                  <a:moveTo>
                    <a:pt x="74" y="61"/>
                  </a:moveTo>
                  <a:cubicBezTo>
                    <a:pt x="74" y="60"/>
                    <a:pt x="74" y="59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46"/>
                    <a:pt x="59" y="14"/>
                    <a:pt x="54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7"/>
                    <a:pt x="53" y="7"/>
                    <a:pt x="53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9" y="14"/>
                    <a:pt x="74" y="45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4" y="60"/>
                    <a:pt x="74" y="60"/>
                    <a:pt x="74" y="61"/>
                  </a:cubicBezTo>
                  <a:close/>
                  <a:moveTo>
                    <a:pt x="48" y="4"/>
                  </a:moveTo>
                  <a:cubicBezTo>
                    <a:pt x="47" y="4"/>
                    <a:pt x="46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4"/>
                    <a:pt x="47" y="4"/>
                    <a:pt x="4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6" name="Freeform 1862">
              <a:extLst>
                <a:ext uri="{FF2B5EF4-FFF2-40B4-BE49-F238E27FC236}">
                  <a16:creationId xmlns:a16="http://schemas.microsoft.com/office/drawing/2014/main" id="{C581179A-5730-404B-972E-C6A6CBBDBEEA}"/>
                </a:ext>
              </a:extLst>
            </p:cNvPr>
            <p:cNvSpPr/>
            <p:nvPr/>
          </p:nvSpPr>
          <p:spPr bwMode="auto">
            <a:xfrm>
              <a:off x="7646989" y="5818188"/>
              <a:ext cx="7938" cy="20638"/>
            </a:xfrm>
            <a:custGeom>
              <a:avLst/>
              <a:gdLst>
                <a:gd name="T0" fmla="*/ 0 w 5"/>
                <a:gd name="T1" fmla="*/ 13 h 13"/>
                <a:gd name="T2" fmla="*/ 0 w 5"/>
                <a:gd name="T3" fmla="*/ 0 h 13"/>
                <a:gd name="T4" fmla="*/ 5 w 5"/>
                <a:gd name="T5" fmla="*/ 0 h 13"/>
                <a:gd name="T6" fmla="*/ 5 w 5"/>
                <a:gd name="T7" fmla="*/ 13 h 13"/>
                <a:gd name="T8" fmla="*/ 0 w 5"/>
                <a:gd name="T9" fmla="*/ 13 h 13"/>
                <a:gd name="T10" fmla="*/ 0 w 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3">
                  <a:moveTo>
                    <a:pt x="0" y="1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5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7" name="Freeform 1863">
              <a:extLst>
                <a:ext uri="{FF2B5EF4-FFF2-40B4-BE49-F238E27FC236}">
                  <a16:creationId xmlns:a16="http://schemas.microsoft.com/office/drawing/2014/main" id="{2F438CA9-E2E8-4010-ADD3-512C76DFEF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3814" y="5815013"/>
              <a:ext cx="14288" cy="28575"/>
            </a:xfrm>
            <a:custGeom>
              <a:avLst/>
              <a:gdLst>
                <a:gd name="T0" fmla="*/ 7 w 9"/>
                <a:gd name="T1" fmla="*/ 18 h 18"/>
                <a:gd name="T2" fmla="*/ 2 w 9"/>
                <a:gd name="T3" fmla="*/ 18 h 18"/>
                <a:gd name="T4" fmla="*/ 2 w 9"/>
                <a:gd name="T5" fmla="*/ 15 h 18"/>
                <a:gd name="T6" fmla="*/ 4 w 9"/>
                <a:gd name="T7" fmla="*/ 15 h 18"/>
                <a:gd name="T8" fmla="*/ 2 w 9"/>
                <a:gd name="T9" fmla="*/ 15 h 18"/>
                <a:gd name="T10" fmla="*/ 2 w 9"/>
                <a:gd name="T11" fmla="*/ 18 h 18"/>
                <a:gd name="T12" fmla="*/ 0 w 9"/>
                <a:gd name="T13" fmla="*/ 18 h 18"/>
                <a:gd name="T14" fmla="*/ 0 w 9"/>
                <a:gd name="T15" fmla="*/ 0 h 18"/>
                <a:gd name="T16" fmla="*/ 9 w 9"/>
                <a:gd name="T17" fmla="*/ 0 h 18"/>
                <a:gd name="T18" fmla="*/ 9 w 9"/>
                <a:gd name="T19" fmla="*/ 18 h 18"/>
                <a:gd name="T20" fmla="*/ 7 w 9"/>
                <a:gd name="T21" fmla="*/ 18 h 18"/>
                <a:gd name="T22" fmla="*/ 7 w 9"/>
                <a:gd name="T23" fmla="*/ 18 h 18"/>
                <a:gd name="T24" fmla="*/ 4 w 9"/>
                <a:gd name="T25" fmla="*/ 13 h 18"/>
                <a:gd name="T26" fmla="*/ 4 w 9"/>
                <a:gd name="T27" fmla="*/ 4 h 18"/>
                <a:gd name="T28" fmla="*/ 4 w 9"/>
                <a:gd name="T29" fmla="*/ 13 h 18"/>
                <a:gd name="T30" fmla="*/ 4 w 9"/>
                <a:gd name="T31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8">
                  <a:moveTo>
                    <a:pt x="7" y="18"/>
                  </a:moveTo>
                  <a:lnTo>
                    <a:pt x="2" y="18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7" y="18"/>
                  </a:lnTo>
                  <a:close/>
                  <a:moveTo>
                    <a:pt x="4" y="13"/>
                  </a:moveTo>
                  <a:lnTo>
                    <a:pt x="4" y="4"/>
                  </a:lnTo>
                  <a:lnTo>
                    <a:pt x="4" y="13"/>
                  </a:lnTo>
                  <a:lnTo>
                    <a:pt x="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8" name="Freeform 1864">
              <a:extLst>
                <a:ext uri="{FF2B5EF4-FFF2-40B4-BE49-F238E27FC236}">
                  <a16:creationId xmlns:a16="http://schemas.microsoft.com/office/drawing/2014/main" id="{9033AED0-0410-4C81-B601-0151310FBD82}"/>
                </a:ext>
              </a:extLst>
            </p:cNvPr>
            <p:cNvSpPr/>
            <p:nvPr/>
          </p:nvSpPr>
          <p:spPr bwMode="auto">
            <a:xfrm>
              <a:off x="7316789" y="5661026"/>
              <a:ext cx="128588" cy="88900"/>
            </a:xfrm>
            <a:custGeom>
              <a:avLst/>
              <a:gdLst>
                <a:gd name="T0" fmla="*/ 7 w 74"/>
                <a:gd name="T1" fmla="*/ 47 h 51"/>
                <a:gd name="T2" fmla="*/ 1 w 74"/>
                <a:gd name="T3" fmla="*/ 34 h 51"/>
                <a:gd name="T4" fmla="*/ 1 w 74"/>
                <a:gd name="T5" fmla="*/ 34 h 51"/>
                <a:gd name="T6" fmla="*/ 0 w 74"/>
                <a:gd name="T7" fmla="*/ 29 h 51"/>
                <a:gd name="T8" fmla="*/ 0 w 74"/>
                <a:gd name="T9" fmla="*/ 29 h 51"/>
                <a:gd name="T10" fmla="*/ 13 w 74"/>
                <a:gd name="T11" fmla="*/ 5 h 51"/>
                <a:gd name="T12" fmla="*/ 13 w 74"/>
                <a:gd name="T13" fmla="*/ 5 h 51"/>
                <a:gd name="T14" fmla="*/ 15 w 74"/>
                <a:gd name="T15" fmla="*/ 0 h 51"/>
                <a:gd name="T16" fmla="*/ 15 w 74"/>
                <a:gd name="T17" fmla="*/ 0 h 51"/>
                <a:gd name="T18" fmla="*/ 18 w 74"/>
                <a:gd name="T19" fmla="*/ 2 h 51"/>
                <a:gd name="T20" fmla="*/ 16 w 74"/>
                <a:gd name="T21" fmla="*/ 7 h 51"/>
                <a:gd name="T22" fmla="*/ 16 w 74"/>
                <a:gd name="T23" fmla="*/ 8 h 51"/>
                <a:gd name="T24" fmla="*/ 10 w 74"/>
                <a:gd name="T25" fmla="*/ 14 h 51"/>
                <a:gd name="T26" fmla="*/ 10 w 74"/>
                <a:gd name="T27" fmla="*/ 14 h 51"/>
                <a:gd name="T28" fmla="*/ 4 w 74"/>
                <a:gd name="T29" fmla="*/ 29 h 51"/>
                <a:gd name="T30" fmla="*/ 4 w 74"/>
                <a:gd name="T31" fmla="*/ 29 h 51"/>
                <a:gd name="T32" fmla="*/ 5 w 74"/>
                <a:gd name="T33" fmla="*/ 33 h 51"/>
                <a:gd name="T34" fmla="*/ 5 w 74"/>
                <a:gd name="T35" fmla="*/ 33 h 51"/>
                <a:gd name="T36" fmla="*/ 10 w 74"/>
                <a:gd name="T37" fmla="*/ 44 h 51"/>
                <a:gd name="T38" fmla="*/ 10 w 74"/>
                <a:gd name="T39" fmla="*/ 44 h 51"/>
                <a:gd name="T40" fmla="*/ 18 w 74"/>
                <a:gd name="T41" fmla="*/ 47 h 51"/>
                <a:gd name="T42" fmla="*/ 18 w 74"/>
                <a:gd name="T43" fmla="*/ 47 h 51"/>
                <a:gd name="T44" fmla="*/ 22 w 74"/>
                <a:gd name="T45" fmla="*/ 47 h 51"/>
                <a:gd name="T46" fmla="*/ 22 w 74"/>
                <a:gd name="T47" fmla="*/ 47 h 51"/>
                <a:gd name="T48" fmla="*/ 73 w 74"/>
                <a:gd name="T49" fmla="*/ 35 h 51"/>
                <a:gd name="T50" fmla="*/ 73 w 74"/>
                <a:gd name="T51" fmla="*/ 35 h 51"/>
                <a:gd name="T52" fmla="*/ 74 w 74"/>
                <a:gd name="T53" fmla="*/ 39 h 51"/>
                <a:gd name="T54" fmla="*/ 22 w 74"/>
                <a:gd name="T55" fmla="*/ 51 h 51"/>
                <a:gd name="T56" fmla="*/ 22 w 74"/>
                <a:gd name="T57" fmla="*/ 51 h 51"/>
                <a:gd name="T58" fmla="*/ 18 w 74"/>
                <a:gd name="T59" fmla="*/ 51 h 51"/>
                <a:gd name="T60" fmla="*/ 18 w 74"/>
                <a:gd name="T61" fmla="*/ 51 h 51"/>
                <a:gd name="T62" fmla="*/ 17 w 74"/>
                <a:gd name="T63" fmla="*/ 51 h 51"/>
                <a:gd name="T64" fmla="*/ 17 w 74"/>
                <a:gd name="T65" fmla="*/ 51 h 51"/>
                <a:gd name="T66" fmla="*/ 7 w 74"/>
                <a:gd name="T6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" h="51">
                  <a:moveTo>
                    <a:pt x="7" y="47"/>
                  </a:moveTo>
                  <a:cubicBezTo>
                    <a:pt x="4" y="44"/>
                    <a:pt x="3" y="40"/>
                    <a:pt x="1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2"/>
                    <a:pt x="0" y="31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7"/>
                    <a:pt x="11" y="7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3" y="10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7" y="19"/>
                    <a:pt x="4" y="24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2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9"/>
                    <a:pt x="8" y="42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6"/>
                    <a:pt x="13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9" y="47"/>
                    <a:pt x="20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34" y="46"/>
                    <a:pt x="73" y="35"/>
                    <a:pt x="73" y="3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35" y="50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0" y="51"/>
                    <a:pt x="19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3" y="51"/>
                    <a:pt x="9" y="50"/>
                    <a:pt x="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9" name="Freeform 1865">
              <a:extLst>
                <a:ext uri="{FF2B5EF4-FFF2-40B4-BE49-F238E27FC236}">
                  <a16:creationId xmlns:a16="http://schemas.microsoft.com/office/drawing/2014/main" id="{36DB0F0B-8718-442D-B45B-05B89A43F5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13614" y="5657851"/>
              <a:ext cx="136525" cy="96838"/>
            </a:xfrm>
            <a:custGeom>
              <a:avLst/>
              <a:gdLst>
                <a:gd name="T0" fmla="*/ 1 w 79"/>
                <a:gd name="T1" fmla="*/ 37 h 55"/>
                <a:gd name="T2" fmla="*/ 0 w 79"/>
                <a:gd name="T3" fmla="*/ 31 h 55"/>
                <a:gd name="T4" fmla="*/ 15 w 79"/>
                <a:gd name="T5" fmla="*/ 1 h 55"/>
                <a:gd name="T6" fmla="*/ 23 w 79"/>
                <a:gd name="T7" fmla="*/ 2 h 55"/>
                <a:gd name="T8" fmla="*/ 19 w 79"/>
                <a:gd name="T9" fmla="*/ 11 h 55"/>
                <a:gd name="T10" fmla="*/ 18 w 79"/>
                <a:gd name="T11" fmla="*/ 13 h 55"/>
                <a:gd name="T12" fmla="*/ 14 w 79"/>
                <a:gd name="T13" fmla="*/ 18 h 55"/>
                <a:gd name="T14" fmla="*/ 8 w 79"/>
                <a:gd name="T15" fmla="*/ 31 h 55"/>
                <a:gd name="T16" fmla="*/ 13 w 79"/>
                <a:gd name="T17" fmla="*/ 45 h 55"/>
                <a:gd name="T18" fmla="*/ 20 w 79"/>
                <a:gd name="T19" fmla="*/ 47 h 55"/>
                <a:gd name="T20" fmla="*/ 74 w 79"/>
                <a:gd name="T21" fmla="*/ 36 h 55"/>
                <a:gd name="T22" fmla="*/ 77 w 79"/>
                <a:gd name="T23" fmla="*/ 35 h 55"/>
                <a:gd name="T24" fmla="*/ 76 w 79"/>
                <a:gd name="T25" fmla="*/ 43 h 55"/>
                <a:gd name="T26" fmla="*/ 75 w 79"/>
                <a:gd name="T27" fmla="*/ 44 h 55"/>
                <a:gd name="T28" fmla="*/ 55 w 79"/>
                <a:gd name="T29" fmla="*/ 49 h 55"/>
                <a:gd name="T30" fmla="*/ 24 w 79"/>
                <a:gd name="T31" fmla="*/ 55 h 55"/>
                <a:gd name="T32" fmla="*/ 19 w 79"/>
                <a:gd name="T33" fmla="*/ 55 h 55"/>
                <a:gd name="T34" fmla="*/ 19 w 79"/>
                <a:gd name="T35" fmla="*/ 55 h 55"/>
                <a:gd name="T36" fmla="*/ 23 w 79"/>
                <a:gd name="T37" fmla="*/ 51 h 55"/>
                <a:gd name="T38" fmla="*/ 20 w 79"/>
                <a:gd name="T39" fmla="*/ 51 h 55"/>
                <a:gd name="T40" fmla="*/ 19 w 79"/>
                <a:gd name="T41" fmla="*/ 51 h 55"/>
                <a:gd name="T42" fmla="*/ 19 w 79"/>
                <a:gd name="T43" fmla="*/ 51 h 55"/>
                <a:gd name="T44" fmla="*/ 17 w 79"/>
                <a:gd name="T45" fmla="*/ 51 h 55"/>
                <a:gd name="T46" fmla="*/ 17 w 79"/>
                <a:gd name="T47" fmla="*/ 51 h 55"/>
                <a:gd name="T48" fmla="*/ 17 w 79"/>
                <a:gd name="T49" fmla="*/ 51 h 55"/>
                <a:gd name="T50" fmla="*/ 10 w 79"/>
                <a:gd name="T51" fmla="*/ 48 h 55"/>
                <a:gd name="T52" fmla="*/ 10 w 79"/>
                <a:gd name="T53" fmla="*/ 48 h 55"/>
                <a:gd name="T54" fmla="*/ 54 w 79"/>
                <a:gd name="T55" fmla="*/ 45 h 55"/>
                <a:gd name="T56" fmla="*/ 47 w 79"/>
                <a:gd name="T57" fmla="*/ 46 h 55"/>
                <a:gd name="T58" fmla="*/ 74 w 79"/>
                <a:gd name="T59" fmla="*/ 40 h 55"/>
                <a:gd name="T60" fmla="*/ 5 w 79"/>
                <a:gd name="T61" fmla="*/ 36 h 55"/>
                <a:gd name="T62" fmla="*/ 5 w 79"/>
                <a:gd name="T63" fmla="*/ 36 h 55"/>
                <a:gd name="T64" fmla="*/ 4 w 79"/>
                <a:gd name="T65" fmla="*/ 31 h 55"/>
                <a:gd name="T66" fmla="*/ 5 w 79"/>
                <a:gd name="T67" fmla="*/ 36 h 55"/>
                <a:gd name="T68" fmla="*/ 7 w 79"/>
                <a:gd name="T69" fmla="*/ 21 h 55"/>
                <a:gd name="T70" fmla="*/ 10 w 79"/>
                <a:gd name="T71" fmla="*/ 15 h 55"/>
                <a:gd name="T72" fmla="*/ 13 w 79"/>
                <a:gd name="T73" fmla="*/ 12 h 55"/>
                <a:gd name="T74" fmla="*/ 20 w 79"/>
                <a:gd name="T75" fmla="*/ 9 h 55"/>
                <a:gd name="T76" fmla="*/ 16 w 79"/>
                <a:gd name="T77" fmla="*/ 9 h 55"/>
                <a:gd name="T78" fmla="*/ 16 w 79"/>
                <a:gd name="T79" fmla="*/ 9 h 55"/>
                <a:gd name="T80" fmla="*/ 16 w 79"/>
                <a:gd name="T81" fmla="*/ 8 h 55"/>
                <a:gd name="T82" fmla="*/ 16 w 79"/>
                <a:gd name="T83" fmla="*/ 8 h 55"/>
                <a:gd name="T84" fmla="*/ 19 w 79"/>
                <a:gd name="T85" fmla="*/ 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55"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4" y="47"/>
                    <a:pt x="3" y="42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5"/>
                    <a:pt x="0" y="33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9"/>
                    <a:pt x="10" y="9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2"/>
                    <a:pt x="18" y="12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6" y="14"/>
                    <a:pt x="15" y="16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21"/>
                    <a:pt x="8" y="27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2"/>
                    <a:pt x="8" y="33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40"/>
                    <a:pt x="12" y="44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5" y="47"/>
                    <a:pt x="16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2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34" y="46"/>
                    <a:pt x="70" y="37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3"/>
                    <a:pt x="77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4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4" y="44"/>
                    <a:pt x="72" y="44"/>
                    <a:pt x="71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67" y="46"/>
                    <a:pt x="61" y="47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44" y="51"/>
                    <a:pt x="31" y="54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5"/>
                    <a:pt x="21" y="55"/>
                    <a:pt x="20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0" y="55"/>
                    <a:pt x="20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4" y="55"/>
                    <a:pt x="10" y="54"/>
                    <a:pt x="7" y="50"/>
                  </a:cubicBezTo>
                  <a:close/>
                  <a:moveTo>
                    <a:pt x="20" y="51"/>
                  </a:moveTo>
                  <a:cubicBezTo>
                    <a:pt x="21" y="51"/>
                    <a:pt x="22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2" y="51"/>
                    <a:pt x="21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1"/>
                    <a:pt x="20" y="51"/>
                    <a:pt x="20" y="51"/>
                  </a:cubicBezTo>
                  <a:close/>
                  <a:moveTo>
                    <a:pt x="19" y="51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lose/>
                  <a:moveTo>
                    <a:pt x="17" y="51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17" y="51"/>
                  </a:moveTo>
                  <a:cubicBezTo>
                    <a:pt x="14" y="51"/>
                    <a:pt x="13" y="50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3" y="50"/>
                    <a:pt x="14" y="51"/>
                    <a:pt x="17" y="51"/>
                  </a:cubicBezTo>
                  <a:close/>
                  <a:moveTo>
                    <a:pt x="9" y="49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9"/>
                    <a:pt x="9" y="49"/>
                    <a:pt x="9" y="49"/>
                  </a:cubicBezTo>
                  <a:close/>
                  <a:moveTo>
                    <a:pt x="69" y="41"/>
                  </a:moveTo>
                  <a:cubicBezTo>
                    <a:pt x="66" y="42"/>
                    <a:pt x="60" y="43"/>
                    <a:pt x="54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2" y="45"/>
                    <a:pt x="50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6" y="45"/>
                    <a:pt x="64" y="42"/>
                    <a:pt x="70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1" y="41"/>
                    <a:pt x="73" y="40"/>
                    <a:pt x="74" y="40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3" y="40"/>
                    <a:pt x="71" y="41"/>
                    <a:pt x="69" y="41"/>
                  </a:cubicBezTo>
                  <a:close/>
                  <a:moveTo>
                    <a:pt x="5" y="36"/>
                  </a:moveTo>
                  <a:cubicBezTo>
                    <a:pt x="6" y="39"/>
                    <a:pt x="7" y="41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7" y="41"/>
                    <a:pt x="6" y="39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4"/>
                    <a:pt x="4" y="33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3"/>
                    <a:pt x="4" y="34"/>
                    <a:pt x="5" y="36"/>
                  </a:cubicBezTo>
                  <a:close/>
                  <a:moveTo>
                    <a:pt x="7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lose/>
                  <a:moveTo>
                    <a:pt x="7" y="21"/>
                  </a:moveTo>
                  <a:cubicBezTo>
                    <a:pt x="8" y="19"/>
                    <a:pt x="9" y="17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4"/>
                    <a:pt x="12" y="13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1" y="15"/>
                    <a:pt x="9" y="18"/>
                    <a:pt x="7" y="21"/>
                  </a:cubicBezTo>
                  <a:close/>
                  <a:moveTo>
                    <a:pt x="20" y="10"/>
                  </a:move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10"/>
                  </a:cubicBezTo>
                  <a:close/>
                  <a:moveTo>
                    <a:pt x="16" y="9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lose/>
                  <a:moveTo>
                    <a:pt x="1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lose/>
                  <a:moveTo>
                    <a:pt x="19" y="8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0" name="Freeform 1866">
              <a:extLst>
                <a:ext uri="{FF2B5EF4-FFF2-40B4-BE49-F238E27FC236}">
                  <a16:creationId xmlns:a16="http://schemas.microsoft.com/office/drawing/2014/main" id="{D67242A4-4DE1-4716-92CC-F9EFBB7D529A}"/>
                </a:ext>
              </a:extLst>
            </p:cNvPr>
            <p:cNvSpPr/>
            <p:nvPr/>
          </p:nvSpPr>
          <p:spPr bwMode="auto">
            <a:xfrm>
              <a:off x="7340602" y="5668963"/>
              <a:ext cx="17463" cy="11113"/>
            </a:xfrm>
            <a:custGeom>
              <a:avLst/>
              <a:gdLst>
                <a:gd name="T0" fmla="*/ 0 w 11"/>
                <a:gd name="T1" fmla="*/ 4 h 7"/>
                <a:gd name="T2" fmla="*/ 1 w 11"/>
                <a:gd name="T3" fmla="*/ 0 h 7"/>
                <a:gd name="T4" fmla="*/ 11 w 11"/>
                <a:gd name="T5" fmla="*/ 3 h 7"/>
                <a:gd name="T6" fmla="*/ 9 w 11"/>
                <a:gd name="T7" fmla="*/ 7 h 7"/>
                <a:gd name="T8" fmla="*/ 0 w 11"/>
                <a:gd name="T9" fmla="*/ 4 h 7"/>
                <a:gd name="T10" fmla="*/ 0 w 11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0" y="4"/>
                  </a:moveTo>
                  <a:lnTo>
                    <a:pt x="1" y="0"/>
                  </a:lnTo>
                  <a:lnTo>
                    <a:pt x="11" y="3"/>
                  </a:lnTo>
                  <a:lnTo>
                    <a:pt x="9" y="7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1" name="Freeform 1867">
              <a:extLst>
                <a:ext uri="{FF2B5EF4-FFF2-40B4-BE49-F238E27FC236}">
                  <a16:creationId xmlns:a16="http://schemas.microsoft.com/office/drawing/2014/main" id="{5A1528F4-3CE3-4B05-A87C-B746B47C7F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5839" y="5665788"/>
              <a:ext cx="25400" cy="19050"/>
            </a:xfrm>
            <a:custGeom>
              <a:avLst/>
              <a:gdLst>
                <a:gd name="T0" fmla="*/ 2 w 16"/>
                <a:gd name="T1" fmla="*/ 8 h 12"/>
                <a:gd name="T2" fmla="*/ 3 w 16"/>
                <a:gd name="T3" fmla="*/ 6 h 12"/>
                <a:gd name="T4" fmla="*/ 5 w 16"/>
                <a:gd name="T5" fmla="*/ 7 h 12"/>
                <a:gd name="T6" fmla="*/ 3 w 16"/>
                <a:gd name="T7" fmla="*/ 6 h 12"/>
                <a:gd name="T8" fmla="*/ 2 w 16"/>
                <a:gd name="T9" fmla="*/ 8 h 12"/>
                <a:gd name="T10" fmla="*/ 0 w 16"/>
                <a:gd name="T11" fmla="*/ 7 h 12"/>
                <a:gd name="T12" fmla="*/ 3 w 16"/>
                <a:gd name="T13" fmla="*/ 0 h 12"/>
                <a:gd name="T14" fmla="*/ 16 w 16"/>
                <a:gd name="T15" fmla="*/ 3 h 12"/>
                <a:gd name="T16" fmla="*/ 14 w 16"/>
                <a:gd name="T17" fmla="*/ 12 h 12"/>
                <a:gd name="T18" fmla="*/ 2 w 16"/>
                <a:gd name="T19" fmla="*/ 8 h 12"/>
                <a:gd name="T20" fmla="*/ 2 w 16"/>
                <a:gd name="T21" fmla="*/ 8 h 12"/>
                <a:gd name="T22" fmla="*/ 11 w 16"/>
                <a:gd name="T23" fmla="*/ 6 h 12"/>
                <a:gd name="T24" fmla="*/ 5 w 16"/>
                <a:gd name="T25" fmla="*/ 5 h 12"/>
                <a:gd name="T26" fmla="*/ 5 w 16"/>
                <a:gd name="T27" fmla="*/ 5 h 12"/>
                <a:gd name="T28" fmla="*/ 11 w 16"/>
                <a:gd name="T29" fmla="*/ 6 h 12"/>
                <a:gd name="T30" fmla="*/ 11 w 16"/>
                <a:gd name="T3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2">
                  <a:moveTo>
                    <a:pt x="2" y="8"/>
                  </a:moveTo>
                  <a:lnTo>
                    <a:pt x="3" y="6"/>
                  </a:lnTo>
                  <a:lnTo>
                    <a:pt x="5" y="7"/>
                  </a:lnTo>
                  <a:lnTo>
                    <a:pt x="3" y="6"/>
                  </a:lnTo>
                  <a:lnTo>
                    <a:pt x="2" y="8"/>
                  </a:lnTo>
                  <a:lnTo>
                    <a:pt x="0" y="7"/>
                  </a:lnTo>
                  <a:lnTo>
                    <a:pt x="3" y="0"/>
                  </a:lnTo>
                  <a:lnTo>
                    <a:pt x="16" y="3"/>
                  </a:lnTo>
                  <a:lnTo>
                    <a:pt x="14" y="12"/>
                  </a:lnTo>
                  <a:lnTo>
                    <a:pt x="2" y="8"/>
                  </a:lnTo>
                  <a:lnTo>
                    <a:pt x="2" y="8"/>
                  </a:lnTo>
                  <a:close/>
                  <a:moveTo>
                    <a:pt x="11" y="6"/>
                  </a:moveTo>
                  <a:lnTo>
                    <a:pt x="5" y="5"/>
                  </a:lnTo>
                  <a:lnTo>
                    <a:pt x="5" y="5"/>
                  </a:lnTo>
                  <a:lnTo>
                    <a:pt x="11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2" name="Freeform 1868">
              <a:extLst>
                <a:ext uri="{FF2B5EF4-FFF2-40B4-BE49-F238E27FC236}">
                  <a16:creationId xmlns:a16="http://schemas.microsoft.com/office/drawing/2014/main" id="{F68D716D-E0FD-4AB3-8D3D-C96E3B4F6BBD}"/>
                </a:ext>
              </a:extLst>
            </p:cNvPr>
            <p:cNvSpPr/>
            <p:nvPr/>
          </p:nvSpPr>
          <p:spPr bwMode="auto">
            <a:xfrm>
              <a:off x="7337427" y="5875338"/>
              <a:ext cx="119063" cy="187325"/>
            </a:xfrm>
            <a:custGeom>
              <a:avLst/>
              <a:gdLst>
                <a:gd name="T0" fmla="*/ 7 w 68"/>
                <a:gd name="T1" fmla="*/ 103 h 107"/>
                <a:gd name="T2" fmla="*/ 21 w 68"/>
                <a:gd name="T3" fmla="*/ 103 h 107"/>
                <a:gd name="T4" fmla="*/ 0 w 68"/>
                <a:gd name="T5" fmla="*/ 13 h 107"/>
                <a:gd name="T6" fmla="*/ 0 w 68"/>
                <a:gd name="T7" fmla="*/ 13 h 107"/>
                <a:gd name="T8" fmla="*/ 1 w 68"/>
                <a:gd name="T9" fmla="*/ 10 h 107"/>
                <a:gd name="T10" fmla="*/ 1 w 68"/>
                <a:gd name="T11" fmla="*/ 10 h 107"/>
                <a:gd name="T12" fmla="*/ 7 w 68"/>
                <a:gd name="T13" fmla="*/ 2 h 107"/>
                <a:gd name="T14" fmla="*/ 7 w 68"/>
                <a:gd name="T15" fmla="*/ 2 h 107"/>
                <a:gd name="T16" fmla="*/ 20 w 68"/>
                <a:gd name="T17" fmla="*/ 0 h 107"/>
                <a:gd name="T18" fmla="*/ 20 w 68"/>
                <a:gd name="T19" fmla="*/ 0 h 107"/>
                <a:gd name="T20" fmla="*/ 68 w 68"/>
                <a:gd name="T21" fmla="*/ 9 h 107"/>
                <a:gd name="T22" fmla="*/ 68 w 68"/>
                <a:gd name="T23" fmla="*/ 9 h 107"/>
                <a:gd name="T24" fmla="*/ 68 w 68"/>
                <a:gd name="T25" fmla="*/ 9 h 107"/>
                <a:gd name="T26" fmla="*/ 67 w 68"/>
                <a:gd name="T27" fmla="*/ 12 h 107"/>
                <a:gd name="T28" fmla="*/ 50 w 68"/>
                <a:gd name="T29" fmla="*/ 8 h 107"/>
                <a:gd name="T30" fmla="*/ 50 w 68"/>
                <a:gd name="T31" fmla="*/ 8 h 107"/>
                <a:gd name="T32" fmla="*/ 20 w 68"/>
                <a:gd name="T33" fmla="*/ 4 h 107"/>
                <a:gd name="T34" fmla="*/ 20 w 68"/>
                <a:gd name="T35" fmla="*/ 4 h 107"/>
                <a:gd name="T36" fmla="*/ 9 w 68"/>
                <a:gd name="T37" fmla="*/ 6 h 107"/>
                <a:gd name="T38" fmla="*/ 9 w 68"/>
                <a:gd name="T39" fmla="*/ 6 h 107"/>
                <a:gd name="T40" fmla="*/ 5 w 68"/>
                <a:gd name="T41" fmla="*/ 11 h 107"/>
                <a:gd name="T42" fmla="*/ 5 w 68"/>
                <a:gd name="T43" fmla="*/ 11 h 107"/>
                <a:gd name="T44" fmla="*/ 4 w 68"/>
                <a:gd name="T45" fmla="*/ 13 h 107"/>
                <a:gd name="T46" fmla="*/ 4 w 68"/>
                <a:gd name="T47" fmla="*/ 13 h 107"/>
                <a:gd name="T48" fmla="*/ 15 w 68"/>
                <a:gd name="T49" fmla="*/ 67 h 107"/>
                <a:gd name="T50" fmla="*/ 15 w 68"/>
                <a:gd name="T51" fmla="*/ 67 h 107"/>
                <a:gd name="T52" fmla="*/ 26 w 68"/>
                <a:gd name="T53" fmla="*/ 104 h 107"/>
                <a:gd name="T54" fmla="*/ 26 w 68"/>
                <a:gd name="T55" fmla="*/ 104 h 107"/>
                <a:gd name="T56" fmla="*/ 27 w 68"/>
                <a:gd name="T57" fmla="*/ 107 h 107"/>
                <a:gd name="T58" fmla="*/ 7 w 68"/>
                <a:gd name="T59" fmla="*/ 107 h 107"/>
                <a:gd name="T60" fmla="*/ 7 w 68"/>
                <a:gd name="T61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107">
                  <a:moveTo>
                    <a:pt x="7" y="103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18" y="90"/>
                    <a:pt x="1" y="3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6"/>
                    <a:pt x="4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1" y="0"/>
                    <a:pt x="15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0" y="0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0" y="1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41" y="6"/>
                    <a:pt x="3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6" y="4"/>
                    <a:pt x="12" y="4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6" y="7"/>
                    <a:pt x="5" y="8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2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24"/>
                    <a:pt x="10" y="4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21" y="87"/>
                    <a:pt x="26" y="104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7" y="107"/>
                    <a:pt x="7" y="107"/>
                    <a:pt x="7" y="107"/>
                  </a:cubicBezTo>
                  <a:cubicBezTo>
                    <a:pt x="7" y="103"/>
                    <a:pt x="7" y="103"/>
                    <a:pt x="7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Freeform 1869">
              <a:extLst>
                <a:ext uri="{FF2B5EF4-FFF2-40B4-BE49-F238E27FC236}">
                  <a16:creationId xmlns:a16="http://schemas.microsoft.com/office/drawing/2014/main" id="{70B5BEAF-2F1B-4BC5-AD1B-EA91E7E9A1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4252" y="5872163"/>
              <a:ext cx="125413" cy="193675"/>
            </a:xfrm>
            <a:custGeom>
              <a:avLst/>
              <a:gdLst>
                <a:gd name="T0" fmla="*/ 7 w 72"/>
                <a:gd name="T1" fmla="*/ 105 h 111"/>
                <a:gd name="T2" fmla="*/ 21 w 72"/>
                <a:gd name="T3" fmla="*/ 103 h 111"/>
                <a:gd name="T4" fmla="*/ 0 w 72"/>
                <a:gd name="T5" fmla="*/ 15 h 111"/>
                <a:gd name="T6" fmla="*/ 1 w 72"/>
                <a:gd name="T7" fmla="*/ 12 h 111"/>
                <a:gd name="T8" fmla="*/ 8 w 72"/>
                <a:gd name="T9" fmla="*/ 2 h 111"/>
                <a:gd name="T10" fmla="*/ 22 w 72"/>
                <a:gd name="T11" fmla="*/ 0 h 111"/>
                <a:gd name="T12" fmla="*/ 70 w 72"/>
                <a:gd name="T13" fmla="*/ 9 h 111"/>
                <a:gd name="T14" fmla="*/ 71 w 72"/>
                <a:gd name="T15" fmla="*/ 9 h 111"/>
                <a:gd name="T16" fmla="*/ 72 w 72"/>
                <a:gd name="T17" fmla="*/ 10 h 111"/>
                <a:gd name="T18" fmla="*/ 69 w 72"/>
                <a:gd name="T19" fmla="*/ 16 h 111"/>
                <a:gd name="T20" fmla="*/ 69 w 72"/>
                <a:gd name="T21" fmla="*/ 16 h 111"/>
                <a:gd name="T22" fmla="*/ 68 w 72"/>
                <a:gd name="T23" fmla="*/ 16 h 111"/>
                <a:gd name="T24" fmla="*/ 68 w 72"/>
                <a:gd name="T25" fmla="*/ 16 h 111"/>
                <a:gd name="T26" fmla="*/ 68 w 72"/>
                <a:gd name="T27" fmla="*/ 16 h 111"/>
                <a:gd name="T28" fmla="*/ 68 w 72"/>
                <a:gd name="T29" fmla="*/ 16 h 111"/>
                <a:gd name="T30" fmla="*/ 67 w 72"/>
                <a:gd name="T31" fmla="*/ 16 h 111"/>
                <a:gd name="T32" fmla="*/ 64 w 72"/>
                <a:gd name="T33" fmla="*/ 15 h 111"/>
                <a:gd name="T34" fmla="*/ 52 w 72"/>
                <a:gd name="T35" fmla="*/ 12 h 111"/>
                <a:gd name="T36" fmla="*/ 23 w 72"/>
                <a:gd name="T37" fmla="*/ 8 h 111"/>
                <a:gd name="T38" fmla="*/ 22 w 72"/>
                <a:gd name="T39" fmla="*/ 8 h 111"/>
                <a:gd name="T40" fmla="*/ 12 w 72"/>
                <a:gd name="T41" fmla="*/ 9 h 111"/>
                <a:gd name="T42" fmla="*/ 9 w 72"/>
                <a:gd name="T43" fmla="*/ 13 h 111"/>
                <a:gd name="T44" fmla="*/ 8 w 72"/>
                <a:gd name="T45" fmla="*/ 15 h 111"/>
                <a:gd name="T46" fmla="*/ 8 w 72"/>
                <a:gd name="T47" fmla="*/ 15 h 111"/>
                <a:gd name="T48" fmla="*/ 19 w 72"/>
                <a:gd name="T49" fmla="*/ 69 h 111"/>
                <a:gd name="T50" fmla="*/ 30 w 72"/>
                <a:gd name="T51" fmla="*/ 106 h 111"/>
                <a:gd name="T52" fmla="*/ 30 w 72"/>
                <a:gd name="T53" fmla="*/ 106 h 111"/>
                <a:gd name="T54" fmla="*/ 7 w 72"/>
                <a:gd name="T55" fmla="*/ 111 h 111"/>
                <a:gd name="T56" fmla="*/ 23 w 72"/>
                <a:gd name="T57" fmla="*/ 96 h 111"/>
                <a:gd name="T58" fmla="*/ 17 w 72"/>
                <a:gd name="T59" fmla="*/ 76 h 111"/>
                <a:gd name="T60" fmla="*/ 4 w 72"/>
                <a:gd name="T61" fmla="*/ 15 h 111"/>
                <a:gd name="T62" fmla="*/ 4 w 72"/>
                <a:gd name="T63" fmla="*/ 15 h 111"/>
                <a:gd name="T64" fmla="*/ 4 w 72"/>
                <a:gd name="T65" fmla="*/ 14 h 111"/>
                <a:gd name="T66" fmla="*/ 4 w 72"/>
                <a:gd name="T67" fmla="*/ 14 h 111"/>
                <a:gd name="T68" fmla="*/ 4 w 72"/>
                <a:gd name="T69" fmla="*/ 14 h 111"/>
                <a:gd name="T70" fmla="*/ 53 w 72"/>
                <a:gd name="T71" fmla="*/ 8 h 111"/>
                <a:gd name="T72" fmla="*/ 67 w 72"/>
                <a:gd name="T73" fmla="*/ 12 h 111"/>
                <a:gd name="T74" fmla="*/ 65 w 72"/>
                <a:gd name="T75" fmla="*/ 11 h 111"/>
                <a:gd name="T76" fmla="*/ 53 w 72"/>
                <a:gd name="T77" fmla="*/ 8 h 111"/>
                <a:gd name="T78" fmla="*/ 41 w 72"/>
                <a:gd name="T79" fmla="*/ 6 h 111"/>
                <a:gd name="T80" fmla="*/ 53 w 72"/>
                <a:gd name="T81" fmla="*/ 8 h 111"/>
                <a:gd name="T82" fmla="*/ 6 w 72"/>
                <a:gd name="T83" fmla="*/ 8 h 111"/>
                <a:gd name="T84" fmla="*/ 6 w 72"/>
                <a:gd name="T85" fmla="*/ 8 h 111"/>
                <a:gd name="T86" fmla="*/ 8 w 72"/>
                <a:gd name="T87" fmla="*/ 7 h 111"/>
                <a:gd name="T88" fmla="*/ 6 w 72"/>
                <a:gd name="T89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" h="111">
                  <a:moveTo>
                    <a:pt x="7" y="109"/>
                  </a:moveTo>
                  <a:cubicBezTo>
                    <a:pt x="7" y="105"/>
                    <a:pt x="7" y="105"/>
                    <a:pt x="7" y="105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16" y="86"/>
                    <a:pt x="1" y="3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7"/>
                    <a:pt x="4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0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41" y="0"/>
                    <a:pt x="67" y="8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6" y="16"/>
                    <a:pt x="65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1" y="14"/>
                    <a:pt x="57" y="13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3" y="10"/>
                    <a:pt x="32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18" y="8"/>
                    <a:pt x="14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11"/>
                    <a:pt x="9" y="11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8" y="14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26"/>
                    <a:pt x="14" y="4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24" y="87"/>
                    <a:pt x="29" y="104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09"/>
                    <a:pt x="7" y="109"/>
                    <a:pt x="7" y="109"/>
                  </a:cubicBezTo>
                  <a:close/>
                  <a:moveTo>
                    <a:pt x="23" y="96"/>
                  </a:moveTo>
                  <a:cubicBezTo>
                    <a:pt x="21" y="90"/>
                    <a:pt x="19" y="84"/>
                    <a:pt x="17" y="76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9" y="84"/>
                    <a:pt x="21" y="90"/>
                    <a:pt x="23" y="96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5"/>
                    <a:pt x="4" y="15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53" y="8"/>
                  </a:moveTo>
                  <a:cubicBezTo>
                    <a:pt x="59" y="10"/>
                    <a:pt x="65" y="11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7" y="12"/>
                    <a:pt x="66" y="11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0"/>
                    <a:pt x="58" y="9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49" y="7"/>
                    <a:pt x="45" y="7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5" y="7"/>
                    <a:pt x="49" y="7"/>
                    <a:pt x="53" y="8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  <a:moveTo>
                    <a:pt x="6" y="8"/>
                  </a:moveTo>
                  <a:cubicBezTo>
                    <a:pt x="7" y="8"/>
                    <a:pt x="7" y="8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8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4" name="Freeform 1870">
              <a:extLst>
                <a:ext uri="{FF2B5EF4-FFF2-40B4-BE49-F238E27FC236}">
                  <a16:creationId xmlns:a16="http://schemas.microsoft.com/office/drawing/2014/main" id="{8EE03EE1-0D95-492B-8010-E70F1A9794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6177" y="5892801"/>
              <a:ext cx="176213" cy="133350"/>
            </a:xfrm>
            <a:custGeom>
              <a:avLst/>
              <a:gdLst>
                <a:gd name="T0" fmla="*/ 30 w 101"/>
                <a:gd name="T1" fmla="*/ 72 h 76"/>
                <a:gd name="T2" fmla="*/ 25 w 101"/>
                <a:gd name="T3" fmla="*/ 64 h 76"/>
                <a:gd name="T4" fmla="*/ 25 w 101"/>
                <a:gd name="T5" fmla="*/ 64 h 76"/>
                <a:gd name="T6" fmla="*/ 13 w 101"/>
                <a:gd name="T7" fmla="*/ 38 h 76"/>
                <a:gd name="T8" fmla="*/ 13 w 101"/>
                <a:gd name="T9" fmla="*/ 38 h 76"/>
                <a:gd name="T10" fmla="*/ 0 w 101"/>
                <a:gd name="T11" fmla="*/ 1 h 76"/>
                <a:gd name="T12" fmla="*/ 0 w 101"/>
                <a:gd name="T13" fmla="*/ 1 h 76"/>
                <a:gd name="T14" fmla="*/ 4 w 101"/>
                <a:gd name="T15" fmla="*/ 0 h 76"/>
                <a:gd name="T16" fmla="*/ 16 w 101"/>
                <a:gd name="T17" fmla="*/ 33 h 76"/>
                <a:gd name="T18" fmla="*/ 16 w 101"/>
                <a:gd name="T19" fmla="*/ 33 h 76"/>
                <a:gd name="T20" fmla="*/ 35 w 101"/>
                <a:gd name="T21" fmla="*/ 72 h 76"/>
                <a:gd name="T22" fmla="*/ 35 w 101"/>
                <a:gd name="T23" fmla="*/ 72 h 76"/>
                <a:gd name="T24" fmla="*/ 36 w 101"/>
                <a:gd name="T25" fmla="*/ 72 h 76"/>
                <a:gd name="T26" fmla="*/ 36 w 101"/>
                <a:gd name="T27" fmla="*/ 72 h 76"/>
                <a:gd name="T28" fmla="*/ 59 w 101"/>
                <a:gd name="T29" fmla="*/ 52 h 76"/>
                <a:gd name="T30" fmla="*/ 59 w 101"/>
                <a:gd name="T31" fmla="*/ 52 h 76"/>
                <a:gd name="T32" fmla="*/ 76 w 101"/>
                <a:gd name="T33" fmla="*/ 36 h 76"/>
                <a:gd name="T34" fmla="*/ 76 w 101"/>
                <a:gd name="T35" fmla="*/ 36 h 76"/>
                <a:gd name="T36" fmla="*/ 78 w 101"/>
                <a:gd name="T37" fmla="*/ 34 h 76"/>
                <a:gd name="T38" fmla="*/ 101 w 101"/>
                <a:gd name="T39" fmla="*/ 63 h 76"/>
                <a:gd name="T40" fmla="*/ 98 w 101"/>
                <a:gd name="T41" fmla="*/ 66 h 76"/>
                <a:gd name="T42" fmla="*/ 77 w 101"/>
                <a:gd name="T43" fmla="*/ 40 h 76"/>
                <a:gd name="T44" fmla="*/ 38 w 101"/>
                <a:gd name="T45" fmla="*/ 76 h 76"/>
                <a:gd name="T46" fmla="*/ 38 w 101"/>
                <a:gd name="T47" fmla="*/ 76 h 76"/>
                <a:gd name="T48" fmla="*/ 36 w 101"/>
                <a:gd name="T49" fmla="*/ 76 h 76"/>
                <a:gd name="T50" fmla="*/ 36 w 101"/>
                <a:gd name="T51" fmla="*/ 76 h 76"/>
                <a:gd name="T52" fmla="*/ 30 w 101"/>
                <a:gd name="T53" fmla="*/ 72 h 76"/>
                <a:gd name="T54" fmla="*/ 0 w 101"/>
                <a:gd name="T55" fmla="*/ 1 h 76"/>
                <a:gd name="T56" fmla="*/ 0 w 101"/>
                <a:gd name="T57" fmla="*/ 1 h 76"/>
                <a:gd name="T58" fmla="*/ 0 w 101"/>
                <a:gd name="T59" fmla="*/ 1 h 76"/>
                <a:gd name="T60" fmla="*/ 0 w 101"/>
                <a:gd name="T61" fmla="*/ 1 h 76"/>
                <a:gd name="T62" fmla="*/ 0 w 101"/>
                <a:gd name="T63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1" h="76">
                  <a:moveTo>
                    <a:pt x="30" y="72"/>
                  </a:moveTo>
                  <a:cubicBezTo>
                    <a:pt x="29" y="70"/>
                    <a:pt x="27" y="67"/>
                    <a:pt x="2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1" y="57"/>
                    <a:pt x="17" y="47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6" y="20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9" y="16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50"/>
                    <a:pt x="31" y="69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40" y="69"/>
                    <a:pt x="50" y="60"/>
                    <a:pt x="59" y="52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8" y="44"/>
                    <a:pt x="76" y="36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1" y="46"/>
                    <a:pt x="46" y="70"/>
                    <a:pt x="38" y="76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3" y="76"/>
                    <a:pt x="32" y="74"/>
                    <a:pt x="30" y="72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5" name="Freeform 1871">
              <a:extLst>
                <a:ext uri="{FF2B5EF4-FFF2-40B4-BE49-F238E27FC236}">
                  <a16:creationId xmlns:a16="http://schemas.microsoft.com/office/drawing/2014/main" id="{1E902FBA-78B2-47F3-A0B7-1D8DD18EBF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1414" y="5888038"/>
              <a:ext cx="185738" cy="141288"/>
            </a:xfrm>
            <a:custGeom>
              <a:avLst/>
              <a:gdLst>
                <a:gd name="T0" fmla="*/ 32 w 107"/>
                <a:gd name="T1" fmla="*/ 76 h 81"/>
                <a:gd name="T2" fmla="*/ 33 w 107"/>
                <a:gd name="T3" fmla="*/ 75 h 81"/>
                <a:gd name="T4" fmla="*/ 32 w 107"/>
                <a:gd name="T5" fmla="*/ 76 h 81"/>
                <a:gd name="T6" fmla="*/ 26 w 107"/>
                <a:gd name="T7" fmla="*/ 67 h 81"/>
                <a:gd name="T8" fmla="*/ 26 w 107"/>
                <a:gd name="T9" fmla="*/ 67 h 81"/>
                <a:gd name="T10" fmla="*/ 15 w 107"/>
                <a:gd name="T11" fmla="*/ 42 h 81"/>
                <a:gd name="T12" fmla="*/ 15 w 107"/>
                <a:gd name="T13" fmla="*/ 42 h 81"/>
                <a:gd name="T14" fmla="*/ 1 w 107"/>
                <a:gd name="T15" fmla="*/ 5 h 81"/>
                <a:gd name="T16" fmla="*/ 1 w 107"/>
                <a:gd name="T17" fmla="*/ 5 h 81"/>
                <a:gd name="T18" fmla="*/ 0 w 107"/>
                <a:gd name="T19" fmla="*/ 3 h 81"/>
                <a:gd name="T20" fmla="*/ 8 w 107"/>
                <a:gd name="T21" fmla="*/ 0 h 81"/>
                <a:gd name="T22" fmla="*/ 8 w 107"/>
                <a:gd name="T23" fmla="*/ 2 h 81"/>
                <a:gd name="T24" fmla="*/ 21 w 107"/>
                <a:gd name="T25" fmla="*/ 35 h 81"/>
                <a:gd name="T26" fmla="*/ 21 w 107"/>
                <a:gd name="T27" fmla="*/ 35 h 81"/>
                <a:gd name="T28" fmla="*/ 31 w 107"/>
                <a:gd name="T29" fmla="*/ 60 h 81"/>
                <a:gd name="T30" fmla="*/ 31 w 107"/>
                <a:gd name="T31" fmla="*/ 60 h 81"/>
                <a:gd name="T32" fmla="*/ 39 w 107"/>
                <a:gd name="T33" fmla="*/ 73 h 81"/>
                <a:gd name="T34" fmla="*/ 39 w 107"/>
                <a:gd name="T35" fmla="*/ 73 h 81"/>
                <a:gd name="T36" fmla="*/ 61 w 107"/>
                <a:gd name="T37" fmla="*/ 54 h 81"/>
                <a:gd name="T38" fmla="*/ 61 w 107"/>
                <a:gd name="T39" fmla="*/ 54 h 81"/>
                <a:gd name="T40" fmla="*/ 77 w 107"/>
                <a:gd name="T41" fmla="*/ 38 h 81"/>
                <a:gd name="T42" fmla="*/ 77 w 107"/>
                <a:gd name="T43" fmla="*/ 38 h 81"/>
                <a:gd name="T44" fmla="*/ 77 w 107"/>
                <a:gd name="T45" fmla="*/ 38 h 81"/>
                <a:gd name="T46" fmla="*/ 81 w 107"/>
                <a:gd name="T47" fmla="*/ 34 h 81"/>
                <a:gd name="T48" fmla="*/ 107 w 107"/>
                <a:gd name="T49" fmla="*/ 66 h 81"/>
                <a:gd name="T50" fmla="*/ 101 w 107"/>
                <a:gd name="T51" fmla="*/ 71 h 81"/>
                <a:gd name="T52" fmla="*/ 80 w 107"/>
                <a:gd name="T53" fmla="*/ 46 h 81"/>
                <a:gd name="T54" fmla="*/ 42 w 107"/>
                <a:gd name="T55" fmla="*/ 80 h 81"/>
                <a:gd name="T56" fmla="*/ 42 w 107"/>
                <a:gd name="T57" fmla="*/ 80 h 81"/>
                <a:gd name="T58" fmla="*/ 39 w 107"/>
                <a:gd name="T59" fmla="*/ 81 h 81"/>
                <a:gd name="T60" fmla="*/ 39 w 107"/>
                <a:gd name="T61" fmla="*/ 81 h 81"/>
                <a:gd name="T62" fmla="*/ 32 w 107"/>
                <a:gd name="T63" fmla="*/ 76 h 81"/>
                <a:gd name="T64" fmla="*/ 38 w 107"/>
                <a:gd name="T65" fmla="*/ 77 h 81"/>
                <a:gd name="T66" fmla="*/ 37 w 107"/>
                <a:gd name="T67" fmla="*/ 76 h 81"/>
                <a:gd name="T68" fmla="*/ 37 w 107"/>
                <a:gd name="T69" fmla="*/ 76 h 81"/>
                <a:gd name="T70" fmla="*/ 36 w 107"/>
                <a:gd name="T71" fmla="*/ 76 h 81"/>
                <a:gd name="T72" fmla="*/ 36 w 107"/>
                <a:gd name="T73" fmla="*/ 76 h 81"/>
                <a:gd name="T74" fmla="*/ 38 w 107"/>
                <a:gd name="T75" fmla="*/ 77 h 81"/>
                <a:gd name="T76" fmla="*/ 30 w 107"/>
                <a:gd name="T77" fmla="*/ 66 h 81"/>
                <a:gd name="T78" fmla="*/ 32 w 107"/>
                <a:gd name="T79" fmla="*/ 69 h 81"/>
                <a:gd name="T80" fmla="*/ 32 w 107"/>
                <a:gd name="T81" fmla="*/ 69 h 81"/>
                <a:gd name="T82" fmla="*/ 28 w 107"/>
                <a:gd name="T83" fmla="*/ 61 h 81"/>
                <a:gd name="T84" fmla="*/ 28 w 107"/>
                <a:gd name="T85" fmla="*/ 61 h 81"/>
                <a:gd name="T86" fmla="*/ 25 w 107"/>
                <a:gd name="T87" fmla="*/ 56 h 81"/>
                <a:gd name="T88" fmla="*/ 25 w 107"/>
                <a:gd name="T89" fmla="*/ 56 h 81"/>
                <a:gd name="T90" fmla="*/ 30 w 107"/>
                <a:gd name="T91" fmla="*/ 66 h 81"/>
                <a:gd name="T92" fmla="*/ 99 w 107"/>
                <a:gd name="T93" fmla="*/ 63 h 81"/>
                <a:gd name="T94" fmla="*/ 80 w 107"/>
                <a:gd name="T95" fmla="*/ 40 h 81"/>
                <a:gd name="T96" fmla="*/ 80 w 107"/>
                <a:gd name="T97" fmla="*/ 40 h 81"/>
                <a:gd name="T98" fmla="*/ 99 w 107"/>
                <a:gd name="T99" fmla="*/ 63 h 81"/>
                <a:gd name="T100" fmla="*/ 57 w 107"/>
                <a:gd name="T101" fmla="*/ 63 h 81"/>
                <a:gd name="T102" fmla="*/ 57 w 107"/>
                <a:gd name="T103" fmla="*/ 62 h 81"/>
                <a:gd name="T104" fmla="*/ 57 w 107"/>
                <a:gd name="T105" fmla="*/ 62 h 81"/>
                <a:gd name="T106" fmla="*/ 57 w 107"/>
                <a:gd name="T107" fmla="*/ 63 h 81"/>
                <a:gd name="T108" fmla="*/ 57 w 107"/>
                <a:gd name="T109" fmla="*/ 62 h 81"/>
                <a:gd name="T110" fmla="*/ 62 w 107"/>
                <a:gd name="T111" fmla="*/ 57 h 81"/>
                <a:gd name="T112" fmla="*/ 62 w 107"/>
                <a:gd name="T113" fmla="*/ 57 h 81"/>
                <a:gd name="T114" fmla="*/ 57 w 107"/>
                <a:gd name="T115" fmla="*/ 62 h 81"/>
                <a:gd name="T116" fmla="*/ 14 w 107"/>
                <a:gd name="T117" fmla="*/ 29 h 81"/>
                <a:gd name="T118" fmla="*/ 5 w 107"/>
                <a:gd name="T119" fmla="*/ 5 h 81"/>
                <a:gd name="T120" fmla="*/ 5 w 107"/>
                <a:gd name="T121" fmla="*/ 5 h 81"/>
                <a:gd name="T122" fmla="*/ 5 w 107"/>
                <a:gd name="T123" fmla="*/ 5 h 81"/>
                <a:gd name="T124" fmla="*/ 14 w 107"/>
                <a:gd name="T125" fmla="*/ 2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" h="81">
                  <a:moveTo>
                    <a:pt x="32" y="76"/>
                  </a:moveTo>
                  <a:cubicBezTo>
                    <a:pt x="33" y="75"/>
                    <a:pt x="33" y="75"/>
                    <a:pt x="33" y="75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0" y="74"/>
                    <a:pt x="28" y="71"/>
                    <a:pt x="26" y="6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2" y="60"/>
                    <a:pt x="18" y="51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7" y="23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4" y="18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44"/>
                    <a:pt x="28" y="53"/>
                    <a:pt x="31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4" y="66"/>
                    <a:pt x="37" y="71"/>
                    <a:pt x="39" y="73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3" y="69"/>
                    <a:pt x="52" y="61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9" y="46"/>
                    <a:pt x="76" y="39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1" y="71"/>
                    <a:pt x="101" y="71"/>
                    <a:pt x="101" y="71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2" y="54"/>
                    <a:pt x="50" y="75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1" y="81"/>
                    <a:pt x="40" y="81"/>
                    <a:pt x="39" y="81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35" y="81"/>
                    <a:pt x="33" y="78"/>
                    <a:pt x="32" y="76"/>
                  </a:cubicBezTo>
                  <a:close/>
                  <a:moveTo>
                    <a:pt x="38" y="77"/>
                  </a:moveTo>
                  <a:cubicBezTo>
                    <a:pt x="38" y="77"/>
                    <a:pt x="37" y="77"/>
                    <a:pt x="37" y="7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6"/>
                    <a:pt x="37" y="76"/>
                    <a:pt x="36" y="76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37" y="76"/>
                    <a:pt x="37" y="77"/>
                    <a:pt x="38" y="77"/>
                  </a:cubicBezTo>
                  <a:close/>
                  <a:moveTo>
                    <a:pt x="30" y="66"/>
                  </a:moveTo>
                  <a:cubicBezTo>
                    <a:pt x="30" y="67"/>
                    <a:pt x="31" y="68"/>
                    <a:pt x="32" y="69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0" y="67"/>
                    <a:pt x="29" y="65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7" y="60"/>
                    <a:pt x="26" y="58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6" y="59"/>
                    <a:pt x="28" y="63"/>
                    <a:pt x="30" y="66"/>
                  </a:cubicBezTo>
                  <a:close/>
                  <a:moveTo>
                    <a:pt x="99" y="63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99" y="63"/>
                    <a:pt x="99" y="63"/>
                    <a:pt x="99" y="63"/>
                  </a:cubicBezTo>
                  <a:close/>
                  <a:moveTo>
                    <a:pt x="57" y="63"/>
                  </a:moveTo>
                  <a:cubicBezTo>
                    <a:pt x="57" y="63"/>
                    <a:pt x="57" y="62"/>
                    <a:pt x="57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2"/>
                    <a:pt x="57" y="63"/>
                    <a:pt x="57" y="63"/>
                  </a:cubicBezTo>
                  <a:close/>
                  <a:moveTo>
                    <a:pt x="57" y="62"/>
                  </a:moveTo>
                  <a:cubicBezTo>
                    <a:pt x="59" y="61"/>
                    <a:pt x="61" y="59"/>
                    <a:pt x="62" y="57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9"/>
                    <a:pt x="59" y="61"/>
                    <a:pt x="57" y="62"/>
                  </a:cubicBezTo>
                  <a:close/>
                  <a:moveTo>
                    <a:pt x="14" y="29"/>
                  </a:moveTo>
                  <a:cubicBezTo>
                    <a:pt x="10" y="18"/>
                    <a:pt x="7" y="9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" y="9"/>
                    <a:pt x="10" y="18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36" name="任意多边形 36">
            <a:extLst>
              <a:ext uri="{FF2B5EF4-FFF2-40B4-BE49-F238E27FC236}">
                <a16:creationId xmlns:a16="http://schemas.microsoft.com/office/drawing/2014/main" id="{E37AA4DD-B866-4080-9B55-2B3B458213C8}"/>
              </a:ext>
            </a:extLst>
          </p:cNvPr>
          <p:cNvSpPr/>
          <p:nvPr/>
        </p:nvSpPr>
        <p:spPr>
          <a:xfrm>
            <a:off x="-814268" y="4459229"/>
            <a:ext cx="11591597" cy="911116"/>
          </a:xfrm>
          <a:custGeom>
            <a:avLst/>
            <a:gdLst>
              <a:gd name="connsiteX0" fmla="*/ 0 w 8505371"/>
              <a:gd name="connsiteY0" fmla="*/ 566124 h 638728"/>
              <a:gd name="connsiteX1" fmla="*/ 1436914 w 8505371"/>
              <a:gd name="connsiteY1" fmla="*/ 116181 h 638728"/>
              <a:gd name="connsiteX2" fmla="*/ 2931885 w 8505371"/>
              <a:gd name="connsiteY2" fmla="*/ 595153 h 638728"/>
              <a:gd name="connsiteX3" fmla="*/ 4601028 w 8505371"/>
              <a:gd name="connsiteY3" fmla="*/ 67 h 638728"/>
              <a:gd name="connsiteX4" fmla="*/ 6270171 w 8505371"/>
              <a:gd name="connsiteY4" fmla="*/ 638696 h 638728"/>
              <a:gd name="connsiteX5" fmla="*/ 7736114 w 8505371"/>
              <a:gd name="connsiteY5" fmla="*/ 29096 h 638728"/>
              <a:gd name="connsiteX6" fmla="*/ 8505371 w 8505371"/>
              <a:gd name="connsiteY6" fmla="*/ 217781 h 63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5371" h="638728">
                <a:moveTo>
                  <a:pt x="0" y="566124"/>
                </a:moveTo>
                <a:cubicBezTo>
                  <a:pt x="474133" y="338733"/>
                  <a:pt x="948267" y="111343"/>
                  <a:pt x="1436914" y="116181"/>
                </a:cubicBezTo>
                <a:cubicBezTo>
                  <a:pt x="1925561" y="121019"/>
                  <a:pt x="2404533" y="614505"/>
                  <a:pt x="2931885" y="595153"/>
                </a:cubicBezTo>
                <a:cubicBezTo>
                  <a:pt x="3459237" y="575801"/>
                  <a:pt x="4044647" y="-7190"/>
                  <a:pt x="4601028" y="67"/>
                </a:cubicBezTo>
                <a:cubicBezTo>
                  <a:pt x="5157409" y="7324"/>
                  <a:pt x="5747657" y="633858"/>
                  <a:pt x="6270171" y="638696"/>
                </a:cubicBezTo>
                <a:cubicBezTo>
                  <a:pt x="6792685" y="643534"/>
                  <a:pt x="7363581" y="99248"/>
                  <a:pt x="7736114" y="29096"/>
                </a:cubicBezTo>
                <a:cubicBezTo>
                  <a:pt x="8108647" y="-41056"/>
                  <a:pt x="8362647" y="271000"/>
                  <a:pt x="8505371" y="217781"/>
                </a:cubicBezTo>
              </a:path>
            </a:pathLst>
          </a:custGeom>
          <a:noFill/>
          <a:ln w="349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39" name="图片 20">
            <a:extLst>
              <a:ext uri="{FF2B5EF4-FFF2-40B4-BE49-F238E27FC236}">
                <a16:creationId xmlns:a16="http://schemas.microsoft.com/office/drawing/2014/main" id="{831CB43F-6C83-4990-9DFB-80EB8A634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24" y="1256485"/>
            <a:ext cx="4416142" cy="3725621"/>
          </a:xfrm>
          <a:prstGeom prst="rect">
            <a:avLst/>
          </a:prstGeom>
        </p:spPr>
      </p:pic>
      <p:sp>
        <p:nvSpPr>
          <p:cNvPr id="41" name="文本框 21">
            <a:extLst>
              <a:ext uri="{FF2B5EF4-FFF2-40B4-BE49-F238E27FC236}">
                <a16:creationId xmlns:a16="http://schemas.microsoft.com/office/drawing/2014/main" id="{2B4C73FA-BFD3-4318-9F6C-58C1E2CB2153}"/>
              </a:ext>
            </a:extLst>
          </p:cNvPr>
          <p:cNvSpPr txBox="1"/>
          <p:nvPr/>
        </p:nvSpPr>
        <p:spPr>
          <a:xfrm>
            <a:off x="742434" y="2433416"/>
            <a:ext cx="3356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2400" b="1" i="1" dirty="0"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hình ảnh tương ứng với một hiện tượng đời sống, em hãy gọi tên hiện tượng đó</a:t>
            </a:r>
            <a:endParaRPr lang="zh-CN" altLang="en-US" sz="2400" b="1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B0000D-4155-4B45-B0F5-968B5BB92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763" y="539536"/>
            <a:ext cx="7780814" cy="443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32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233" y="1261238"/>
            <a:ext cx="2763317" cy="2209339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73061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128" y="436544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645" y="5121488"/>
            <a:ext cx="1837058" cy="1299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1736263" y="1703102"/>
            <a:ext cx="191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/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4056942"/>
            <a:ext cx="1387026" cy="26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本框 41">
            <a:extLst>
              <a:ext uri="{FF2B5EF4-FFF2-40B4-BE49-F238E27FC236}">
                <a16:creationId xmlns:a16="http://schemas.microsoft.com/office/drawing/2014/main" id="{5B099D9A-4075-406C-A1F6-B7AAA8071D6D}"/>
              </a:ext>
            </a:extLst>
          </p:cNvPr>
          <p:cNvSpPr txBox="1"/>
          <p:nvPr/>
        </p:nvSpPr>
        <p:spPr>
          <a:xfrm>
            <a:off x="1210753" y="83718"/>
            <a:ext cx="7098500" cy="7693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vi-VN" altLang="zh-CN" sz="43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Tìm ý, lập dàn ý</a:t>
            </a:r>
            <a:endParaRPr kumimoji="0" lang="vi-VN" altLang="zh-CN" sz="43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59">
            <a:extLst>
              <a:ext uri="{FF2B5EF4-FFF2-40B4-BE49-F238E27FC236}">
                <a16:creationId xmlns:a16="http://schemas.microsoft.com/office/drawing/2014/main" id="{4AF0D3A7-9861-4A52-B1DB-CF5BC1262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556" y="1652098"/>
            <a:ext cx="2763317" cy="2209339"/>
          </a:xfrm>
          <a:prstGeom prst="rect">
            <a:avLst/>
          </a:prstGeom>
        </p:spPr>
      </p:pic>
      <p:pic>
        <p:nvPicPr>
          <p:cNvPr id="18" name="图片 69">
            <a:extLst>
              <a:ext uri="{FF2B5EF4-FFF2-40B4-BE49-F238E27FC236}">
                <a16:creationId xmlns:a16="http://schemas.microsoft.com/office/drawing/2014/main" id="{D554DD5B-8688-469D-B92B-AEEB467187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4317" y="1121474"/>
            <a:ext cx="1104692" cy="7817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BA63FFC-8413-44C3-A37E-0A07997EF13A}"/>
              </a:ext>
            </a:extLst>
          </p:cNvPr>
          <p:cNvSpPr/>
          <p:nvPr/>
        </p:nvSpPr>
        <p:spPr>
          <a:xfrm>
            <a:off x="5172586" y="2093962"/>
            <a:ext cx="191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/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dàn 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8" name="图片 69">
            <a:extLst>
              <a:ext uri="{FF2B5EF4-FFF2-40B4-BE49-F238E27FC236}">
                <a16:creationId xmlns:a16="http://schemas.microsoft.com/office/drawing/2014/main" id="{7FAFBB51-57D9-4593-A653-5F9AA05D90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8354" y="1160365"/>
            <a:ext cx="1104692" cy="781721"/>
          </a:xfrm>
          <a:prstGeom prst="rect">
            <a:avLst/>
          </a:prstGeom>
        </p:spPr>
      </p:pic>
      <p:pic>
        <p:nvPicPr>
          <p:cNvPr id="31" name="图片 69">
            <a:extLst>
              <a:ext uri="{FF2B5EF4-FFF2-40B4-BE49-F238E27FC236}">
                <a16:creationId xmlns:a16="http://schemas.microsoft.com/office/drawing/2014/main" id="{48BF9E03-C203-42C5-9324-266098668D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8996" y="3949795"/>
            <a:ext cx="1104692" cy="781721"/>
          </a:xfrm>
          <a:prstGeom prst="rect">
            <a:avLst/>
          </a:prstGeom>
        </p:spPr>
      </p:pic>
      <p:pic>
        <p:nvPicPr>
          <p:cNvPr id="34" name="图片 69">
            <a:extLst>
              <a:ext uri="{FF2B5EF4-FFF2-40B4-BE49-F238E27FC236}">
                <a16:creationId xmlns:a16="http://schemas.microsoft.com/office/drawing/2014/main" id="{9AF97617-EB87-41B0-A3F5-07BAE2B9A93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048" y="3878503"/>
            <a:ext cx="1104692" cy="78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80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" grpId="0"/>
      <p:bldP spid="16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E227A02-EE9E-47E7-BFB7-89E048570083}"/>
              </a:ext>
            </a:extLst>
          </p:cNvPr>
          <p:cNvSpPr/>
          <p:nvPr/>
        </p:nvSpPr>
        <p:spPr>
          <a:xfrm>
            <a:off x="989901" y="299706"/>
            <a:ext cx="10427516" cy="6403098"/>
          </a:xfrm>
          <a:prstGeom prst="roundRect">
            <a:avLst>
              <a:gd name="adj" fmla="val 3864"/>
            </a:avLst>
          </a:prstGeom>
          <a:solidFill>
            <a:sysClr val="window" lastClr="FFFFFF"/>
          </a:solidFill>
          <a:ln w="12700" cap="flat" cmpd="sng" algn="ctr">
            <a:solidFill>
              <a:srgbClr val="00B0F0"/>
            </a:solidFill>
            <a:prstDash val="dash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PHIẾU </a:t>
            </a:r>
            <a:r>
              <a:rPr kumimoji="0" lang="en-US" sz="2800" b="1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HỌC</a:t>
            </a:r>
            <a:r>
              <a:rPr kumimoji="0" lang="en-US" sz="2800" b="1" i="0" u="none" strike="noStrike" kern="1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TẬP SỐ 2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Họ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và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tên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: ………………………..	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Lớp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: ……………………………………………………	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Nhiệm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vụ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: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Tìm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ý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cho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bài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văn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Trình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bày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ý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kiến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về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một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hiện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tượng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(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vấn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đề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).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Gợi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ý: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Đọc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kĩ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đề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tài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,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tìm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các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khía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cạnh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của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hiện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tượng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(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vấn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đề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)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cần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bàn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luận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,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ghi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vào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các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ô ở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cột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bên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phải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theo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hướng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dẫn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như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sau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: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Hiện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tượng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(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vấn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đề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)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gì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được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nêu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để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bàn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luận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?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…………………………………………………………………………………………………...........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……………………………………………………………………………………………………......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 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Ý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kiến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của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bản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thân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về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hiện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tượng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(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vấn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đề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)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như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thế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nào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?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……………………………………………………………………………………………………….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………………………………………………………………………………………………………..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 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Cần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đưa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ra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những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lí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lẽ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gì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để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bàn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về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hiện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tượng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(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vấn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đề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)?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………………………………………………………………………………………………………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………………………………………………………………………………………………………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 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Cần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nêu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những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bằng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chứng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nào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để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làm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sáng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tỏ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hiện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tượng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(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vấn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đề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)?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……………………………………………………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……………………………………………………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 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90825" algn="l"/>
                <a:tab pos="3870960" algn="l"/>
              </a:tabLst>
              <a:defRPr/>
            </a:pPr>
            <a:r>
              <a: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 </a:t>
            </a:r>
            <a:endParaRPr kumimoji="0" lang="en-US" sz="12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595993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955D18A-EAAB-437E-95B4-C21E6AD30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141506"/>
              </p:ext>
            </p:extLst>
          </p:nvPr>
        </p:nvGraphicFramePr>
        <p:xfrm>
          <a:off x="703155" y="1078345"/>
          <a:ext cx="10413536" cy="5334455"/>
        </p:xfrm>
        <a:graphic>
          <a:graphicData uri="http://schemas.openxmlformats.org/drawingml/2006/table">
            <a:tbl>
              <a:tblPr/>
              <a:tblGrid>
                <a:gridCol w="2130593">
                  <a:extLst>
                    <a:ext uri="{9D8B030D-6E8A-4147-A177-3AD203B41FA5}">
                      <a16:colId xmlns:a16="http://schemas.microsoft.com/office/drawing/2014/main" val="282375085"/>
                    </a:ext>
                  </a:extLst>
                </a:gridCol>
                <a:gridCol w="8282943">
                  <a:extLst>
                    <a:ext uri="{9D8B030D-6E8A-4147-A177-3AD203B41FA5}">
                      <a16:colId xmlns:a16="http://schemas.microsoft.com/office/drawing/2014/main" val="3856113077"/>
                    </a:ext>
                  </a:extLst>
                </a:gridCol>
              </a:tblGrid>
              <a:tr h="11731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Mở bài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 tượng tôi quan tâm…………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…………………………...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kiến của tôi về hiện tượng………………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021383"/>
                  </a:ext>
                </a:extLst>
              </a:tr>
              <a:tr h="30445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 bài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Lí lẽ 1………………………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……………………………….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Bằng chứng 1: ………………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……………………………...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Lí lẽ 2:…………………………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Bằng chứng 2:…………………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Trao đổi với ý kiến trái chiều (nếu có)…………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…………..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469790"/>
                  </a:ext>
                </a:extLst>
              </a:tr>
              <a:tr h="558418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 bài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Khẳng định lại vấn đề……………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731014"/>
                  </a:ext>
                </a:extLst>
              </a:tr>
              <a:tr h="5584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Giải pháp của tôi……………………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951196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596990" y="274711"/>
            <a:ext cx="3848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PHIẾU HỌC TẬP SỐ </a:t>
            </a:r>
            <a:r>
              <a:rPr lang="en-US" sz="28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3</a:t>
            </a:r>
            <a:endParaRPr lang="en-US" sz="2800" kern="100" dirty="0">
              <a:solidFill>
                <a:sysClr val="window" lastClr="FFFF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7851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206" y="1592286"/>
            <a:ext cx="2763317" cy="2209339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73061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128" y="436544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645" y="5121488"/>
            <a:ext cx="1837058" cy="1299970"/>
          </a:xfrm>
          <a:prstGeom prst="rect">
            <a:avLst/>
          </a:prstGeom>
        </p:spPr>
      </p:pic>
      <p:pic>
        <p:nvPicPr>
          <p:cNvPr id="27" name="图片 2">
            <a:extLst>
              <a:ext uri="{FF2B5EF4-FFF2-40B4-BE49-F238E27FC236}">
                <a16:creationId xmlns:a16="http://schemas.microsoft.com/office/drawing/2014/main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4056942"/>
            <a:ext cx="1387026" cy="26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本框 41">
            <a:extLst>
              <a:ext uri="{FF2B5EF4-FFF2-40B4-BE49-F238E27FC236}">
                <a16:creationId xmlns:a16="http://schemas.microsoft.com/office/drawing/2014/main" id="{5B099D9A-4075-406C-A1F6-B7AAA8071D6D}"/>
              </a:ext>
            </a:extLst>
          </p:cNvPr>
          <p:cNvSpPr txBox="1"/>
          <p:nvPr/>
        </p:nvSpPr>
        <p:spPr>
          <a:xfrm>
            <a:off x="1210753" y="83718"/>
            <a:ext cx="7098500" cy="7693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vi-VN" altLang="zh-CN" sz="43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Viết bài văn</a:t>
            </a:r>
            <a:endParaRPr kumimoji="0" lang="vi-VN" altLang="zh-CN" sz="43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59">
            <a:extLst>
              <a:ext uri="{FF2B5EF4-FFF2-40B4-BE49-F238E27FC236}">
                <a16:creationId xmlns:a16="http://schemas.microsoft.com/office/drawing/2014/main" id="{4AF0D3A7-9861-4A52-B1DB-CF5BC1262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037" y="2622227"/>
            <a:ext cx="2763317" cy="2209339"/>
          </a:xfrm>
          <a:prstGeom prst="rect">
            <a:avLst/>
          </a:prstGeom>
        </p:spPr>
      </p:pic>
      <p:pic>
        <p:nvPicPr>
          <p:cNvPr id="18" name="图片 69">
            <a:extLst>
              <a:ext uri="{FF2B5EF4-FFF2-40B4-BE49-F238E27FC236}">
                <a16:creationId xmlns:a16="http://schemas.microsoft.com/office/drawing/2014/main" id="{D554DD5B-8688-469D-B92B-AEEB467187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4317" y="1121474"/>
            <a:ext cx="1104692" cy="7817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BA63FFC-8413-44C3-A37E-0A07997EF13A}"/>
              </a:ext>
            </a:extLst>
          </p:cNvPr>
          <p:cNvSpPr/>
          <p:nvPr/>
        </p:nvSpPr>
        <p:spPr>
          <a:xfrm>
            <a:off x="8785938" y="2812834"/>
            <a:ext cx="23352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Mỗi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ý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trình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bày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thành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một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đoạn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văn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có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lý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lẽ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,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dẫn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8" name="图片 69">
            <a:extLst>
              <a:ext uri="{FF2B5EF4-FFF2-40B4-BE49-F238E27FC236}">
                <a16:creationId xmlns:a16="http://schemas.microsoft.com/office/drawing/2014/main" id="{7FAFBB51-57D9-4593-A653-5F9AA05D90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8354" y="1160365"/>
            <a:ext cx="1104692" cy="781721"/>
          </a:xfrm>
          <a:prstGeom prst="rect">
            <a:avLst/>
          </a:prstGeom>
        </p:spPr>
      </p:pic>
      <p:pic>
        <p:nvPicPr>
          <p:cNvPr id="31" name="图片 69">
            <a:extLst>
              <a:ext uri="{FF2B5EF4-FFF2-40B4-BE49-F238E27FC236}">
                <a16:creationId xmlns:a16="http://schemas.microsoft.com/office/drawing/2014/main" id="{48BF9E03-C203-42C5-9324-266098668D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8996" y="3949795"/>
            <a:ext cx="1104692" cy="781721"/>
          </a:xfrm>
          <a:prstGeom prst="rect">
            <a:avLst/>
          </a:prstGeom>
        </p:spPr>
      </p:pic>
      <p:pic>
        <p:nvPicPr>
          <p:cNvPr id="34" name="图片 69">
            <a:extLst>
              <a:ext uri="{FF2B5EF4-FFF2-40B4-BE49-F238E27FC236}">
                <a16:creationId xmlns:a16="http://schemas.microsoft.com/office/drawing/2014/main" id="{9AF97617-EB87-41B0-A3F5-07BAE2B9A93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048" y="3878503"/>
            <a:ext cx="1104692" cy="781721"/>
          </a:xfrm>
          <a:prstGeom prst="rect">
            <a:avLst/>
          </a:prstGeom>
        </p:spPr>
      </p:pic>
      <p:pic>
        <p:nvPicPr>
          <p:cNvPr id="29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07" y="1289931"/>
            <a:ext cx="2763317" cy="220933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ADA32AA-5D3C-406D-A828-41683AE1F50C}"/>
              </a:ext>
            </a:extLst>
          </p:cNvPr>
          <p:cNvSpPr txBox="1"/>
          <p:nvPr/>
        </p:nvSpPr>
        <p:spPr>
          <a:xfrm>
            <a:off x="1033860" y="1944074"/>
            <a:ext cx="21186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5220380" y="1789014"/>
            <a:ext cx="19110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Có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thể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mở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trực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tiếp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hoặc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gián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tiếp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217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16" grpId="0"/>
      <p:bldP spid="20" grpId="0"/>
      <p:bldP spid="24" grpId="0"/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233" y="1261238"/>
            <a:ext cx="2763317" cy="2209339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73061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128" y="436544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645" y="5121488"/>
            <a:ext cx="1837058" cy="1299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1736263" y="1703102"/>
            <a:ext cx="191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Hình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thức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4056942"/>
            <a:ext cx="1387026" cy="26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本框 41">
            <a:extLst>
              <a:ext uri="{FF2B5EF4-FFF2-40B4-BE49-F238E27FC236}">
                <a16:creationId xmlns:a16="http://schemas.microsoft.com/office/drawing/2014/main" id="{5B099D9A-4075-406C-A1F6-B7AAA8071D6D}"/>
              </a:ext>
            </a:extLst>
          </p:cNvPr>
          <p:cNvSpPr txBox="1"/>
          <p:nvPr/>
        </p:nvSpPr>
        <p:spPr>
          <a:xfrm>
            <a:off x="1210753" y="83718"/>
            <a:ext cx="9292264" cy="7693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defTabSz="914217"/>
            <a:r>
              <a:rPr lang="vi-VN" altLang="zh-CN" sz="4399" b="1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 Chỉnh sửa, rút kinh nghiệm.</a:t>
            </a:r>
            <a:endParaRPr kumimoji="0" lang="vi-VN" altLang="zh-CN" sz="43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59">
            <a:extLst>
              <a:ext uri="{FF2B5EF4-FFF2-40B4-BE49-F238E27FC236}">
                <a16:creationId xmlns:a16="http://schemas.microsoft.com/office/drawing/2014/main" id="{4AF0D3A7-9861-4A52-B1DB-CF5BC1262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556" y="1652098"/>
            <a:ext cx="2763317" cy="2209339"/>
          </a:xfrm>
          <a:prstGeom prst="rect">
            <a:avLst/>
          </a:prstGeom>
        </p:spPr>
      </p:pic>
      <p:pic>
        <p:nvPicPr>
          <p:cNvPr id="18" name="图片 69">
            <a:extLst>
              <a:ext uri="{FF2B5EF4-FFF2-40B4-BE49-F238E27FC236}">
                <a16:creationId xmlns:a16="http://schemas.microsoft.com/office/drawing/2014/main" id="{D554DD5B-8688-469D-B92B-AEEB467187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4317" y="1121474"/>
            <a:ext cx="1104692" cy="7817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BA63FFC-8413-44C3-A37E-0A07997EF13A}"/>
              </a:ext>
            </a:extLst>
          </p:cNvPr>
          <p:cNvSpPr/>
          <p:nvPr/>
        </p:nvSpPr>
        <p:spPr>
          <a:xfrm>
            <a:off x="5172586" y="2093962"/>
            <a:ext cx="191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Nội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dung.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8" name="图片 69">
            <a:extLst>
              <a:ext uri="{FF2B5EF4-FFF2-40B4-BE49-F238E27FC236}">
                <a16:creationId xmlns:a16="http://schemas.microsoft.com/office/drawing/2014/main" id="{7FAFBB51-57D9-4593-A653-5F9AA05D90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8354" y="1160365"/>
            <a:ext cx="1104692" cy="781721"/>
          </a:xfrm>
          <a:prstGeom prst="rect">
            <a:avLst/>
          </a:prstGeom>
        </p:spPr>
      </p:pic>
      <p:pic>
        <p:nvPicPr>
          <p:cNvPr id="31" name="图片 69">
            <a:extLst>
              <a:ext uri="{FF2B5EF4-FFF2-40B4-BE49-F238E27FC236}">
                <a16:creationId xmlns:a16="http://schemas.microsoft.com/office/drawing/2014/main" id="{48BF9E03-C203-42C5-9324-266098668D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8996" y="3949795"/>
            <a:ext cx="1104692" cy="781721"/>
          </a:xfrm>
          <a:prstGeom prst="rect">
            <a:avLst/>
          </a:prstGeom>
        </p:spPr>
      </p:pic>
      <p:pic>
        <p:nvPicPr>
          <p:cNvPr id="34" name="图片 69">
            <a:extLst>
              <a:ext uri="{FF2B5EF4-FFF2-40B4-BE49-F238E27FC236}">
                <a16:creationId xmlns:a16="http://schemas.microsoft.com/office/drawing/2014/main" id="{9AF97617-EB87-41B0-A3F5-07BAE2B9A93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048" y="3878503"/>
            <a:ext cx="1104692" cy="78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52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" grpId="0"/>
      <p:bldP spid="16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DFA2C1E-E734-4F44-B669-B90ECE0D04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126110"/>
              </p:ext>
            </p:extLst>
          </p:nvPr>
        </p:nvGraphicFramePr>
        <p:xfrm>
          <a:off x="901592" y="741446"/>
          <a:ext cx="9207141" cy="5375108"/>
        </p:xfrm>
        <a:graphic>
          <a:graphicData uri="http://schemas.openxmlformats.org/drawingml/2006/table">
            <a:tbl>
              <a:tblPr firstRow="1" firstCol="1" bandRow="1"/>
              <a:tblGrid>
                <a:gridCol w="1406900">
                  <a:extLst>
                    <a:ext uri="{9D8B030D-6E8A-4147-A177-3AD203B41FA5}">
                      <a16:colId xmlns:a16="http://schemas.microsoft.com/office/drawing/2014/main" val="4269882204"/>
                    </a:ext>
                  </a:extLst>
                </a:gridCol>
                <a:gridCol w="6256936">
                  <a:extLst>
                    <a:ext uri="{9D8B030D-6E8A-4147-A177-3AD203B41FA5}">
                      <a16:colId xmlns:a16="http://schemas.microsoft.com/office/drawing/2014/main" val="1312913323"/>
                    </a:ext>
                  </a:extLst>
                </a:gridCol>
                <a:gridCol w="1543305">
                  <a:extLst>
                    <a:ext uri="{9D8B030D-6E8A-4147-A177-3AD203B41FA5}">
                      <a16:colId xmlns:a16="http://schemas.microsoft.com/office/drawing/2014/main" val="1061877684"/>
                    </a:ext>
                  </a:extLst>
                </a:gridCol>
              </a:tblGrid>
              <a:tr h="11177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phần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kiểm tra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Đạt/chưa đạt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119680"/>
                  </a:ext>
                </a:extLst>
              </a:tr>
              <a:tr h="523259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Mở bài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dẫn dắt vào vấn đề cần bàn luận.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453738"/>
                  </a:ext>
                </a:extLst>
              </a:tr>
              <a:tr h="5945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 được cụ thể hiện tượng sẽ bàn luận.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621991"/>
                  </a:ext>
                </a:extLst>
              </a:tr>
              <a:tr h="523259">
                <a:tc row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 bài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hiện rõ ràng ý kiến về hiện tượng.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426435"/>
                  </a:ext>
                </a:extLst>
              </a:tr>
              <a:tr h="523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được ít nhất hai lí lẽ cụ thể để làm rõ 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vi-VN" sz="2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602696"/>
                  </a:ext>
                </a:extLst>
              </a:tr>
              <a:tr h="523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 ra được bằng chứng thuyết phục để củng cố cho lí lẽ.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133325"/>
                  </a:ext>
                </a:extLst>
              </a:tr>
              <a:tr h="523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 sắp xếp các lí lẽ, bằng chứng theo một trình tự hợp lí.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446303"/>
                  </a:ext>
                </a:extLst>
              </a:tr>
              <a:tr h="523259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 bài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Khẳng định lại ý kiến của mình.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101688"/>
                  </a:ext>
                </a:extLst>
              </a:tr>
              <a:tr h="523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Đê xuất được những giải pháp.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641052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C518F89-E57F-4732-9202-10CF1565E0E1}"/>
              </a:ext>
            </a:extLst>
          </p:cNvPr>
          <p:cNvSpPr txBox="1"/>
          <p:nvPr/>
        </p:nvSpPr>
        <p:spPr>
          <a:xfrm>
            <a:off x="2457974" y="33560"/>
            <a:ext cx="4923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	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BẢNG KIỂM</a:t>
            </a:r>
          </a:p>
        </p:txBody>
      </p:sp>
    </p:spTree>
    <p:extLst>
      <p:ext uri="{BB962C8B-B14F-4D97-AF65-F5344CB8AC3E}">
        <p14:creationId xmlns:p14="http://schemas.microsoft.com/office/powerpoint/2010/main" val="179630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3239162" y="1213162"/>
            <a:ext cx="5713677" cy="2337529"/>
            <a:chOff x="3238500" y="1789966"/>
            <a:chExt cx="5715000" cy="2338070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3594117" y="3019913"/>
              <a:ext cx="5034082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LUYỆN TẬP</a:t>
              </a:r>
              <a:endParaRPr lang="zh-CN" altLang="en-US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6027435" y="1789966"/>
              <a:ext cx="184773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endParaRPr lang="zh-CN" altLang="en-US" sz="6599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586595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783C1A5F-EB9E-4530-ABBC-05899F7982AB}"/>
              </a:ext>
            </a:extLst>
          </p:cNvPr>
          <p:cNvGrpSpPr/>
          <p:nvPr/>
        </p:nvGrpSpPr>
        <p:grpSpPr>
          <a:xfrm>
            <a:off x="1463455" y="293300"/>
            <a:ext cx="6375995" cy="6096012"/>
            <a:chOff x="1463455" y="293300"/>
            <a:chExt cx="6375995" cy="6096012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3BCA5F0B-E9C9-41DB-878F-AA6B16F8C7FC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7C72C88-020A-4FFC-B4C2-C94BDB3B9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455" y="293300"/>
              <a:ext cx="6375995" cy="6096012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29088" cy="34086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4ADBC87-88DA-4B4D-AFE2-74A03BAE6B9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82" y="1793685"/>
            <a:ext cx="5664500" cy="527032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0540165-AD3A-4AB0-9693-5AB6FC49D9D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547" y="4692137"/>
            <a:ext cx="2699998" cy="189154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D4A6BB4-1F69-4247-819B-24BC0ACDBEC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0968" y="1760857"/>
            <a:ext cx="957544" cy="957544"/>
          </a:xfrm>
          <a:prstGeom prst="rect">
            <a:avLst/>
          </a:prstGeom>
        </p:spPr>
      </p:pic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966C03D4-F6EF-4948-9A00-7410B8DD0AAD}"/>
              </a:ext>
            </a:extLst>
          </p:cNvPr>
          <p:cNvCxnSpPr>
            <a:cxnSpLocks/>
          </p:cNvCxnSpPr>
          <p:nvPr/>
        </p:nvCxnSpPr>
        <p:spPr>
          <a:xfrm>
            <a:off x="3288319" y="2594054"/>
            <a:ext cx="2641416" cy="0"/>
          </a:xfrm>
          <a:prstGeom prst="line">
            <a:avLst/>
          </a:prstGeom>
          <a:ln w="22225">
            <a:solidFill>
              <a:srgbClr val="9251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646F97EE-797A-4045-8A09-5949046ADE27}"/>
              </a:ext>
            </a:extLst>
          </p:cNvPr>
          <p:cNvSpPr txBox="1"/>
          <p:nvPr/>
        </p:nvSpPr>
        <p:spPr>
          <a:xfrm>
            <a:off x="2145898" y="2568479"/>
            <a:ext cx="51890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TRÒ CHƠI KHÁM PHÁ TRI THỨC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CB840751-6C28-401E-B959-05F23B916B20}"/>
              </a:ext>
            </a:extLst>
          </p:cNvPr>
          <p:cNvCxnSpPr>
            <a:cxnSpLocks/>
          </p:cNvCxnSpPr>
          <p:nvPr/>
        </p:nvCxnSpPr>
        <p:spPr>
          <a:xfrm>
            <a:off x="3169211" y="4609705"/>
            <a:ext cx="2641416" cy="0"/>
          </a:xfrm>
          <a:prstGeom prst="line">
            <a:avLst/>
          </a:prstGeom>
          <a:ln w="22225">
            <a:solidFill>
              <a:srgbClr val="9251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81859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844911" y="987407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A800B74-A1D2-46AC-B965-7AB82C950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079" y="1813835"/>
            <a:ext cx="4919898" cy="27495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51" y="2179178"/>
            <a:ext cx="3034846" cy="38416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8331" y="-231432"/>
            <a:ext cx="1863402" cy="1863402"/>
          </a:xfrm>
          <a:prstGeom prst="rect">
            <a:avLst/>
          </a:prstGeom>
        </p:spPr>
      </p:pic>
      <p:pic>
        <p:nvPicPr>
          <p:cNvPr id="15" name="图片 20">
            <a:hlinkClick r:id="rId10" action="ppaction://hlinksldjump"/>
            <a:extLst>
              <a:ext uri="{FF2B5EF4-FFF2-40B4-BE49-F238E27FC236}">
                <a16:creationId xmlns:a16="http://schemas.microsoft.com/office/drawing/2014/main" id="{29B8D7F3-CA54-4BA6-8001-ADC7A3AEEEF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12D98F5E-1C1A-4428-A2FF-71D4F9B7370A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713D7A-C738-4EE1-9E75-F7EF9EDA50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76357" y="1806963"/>
            <a:ext cx="2938209" cy="15058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46B566-291F-4FD6-9CAE-4F4E4877C8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26602" y="1798593"/>
            <a:ext cx="2017951" cy="27800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ED6264E-CFC9-47A2-8C26-8949E345C1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4566" y="1758614"/>
            <a:ext cx="2029987" cy="28279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0AC45D-F8A9-4F1A-8A82-EFEBC80E7F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77363" y="3281860"/>
            <a:ext cx="2949239" cy="1304657"/>
          </a:xfrm>
          <a:prstGeom prst="rect">
            <a:avLst/>
          </a:prstGeom>
        </p:spPr>
      </p:pic>
      <p:sp>
        <p:nvSpPr>
          <p:cNvPr id="31" name="Rectangle 30">
            <a:hlinkClick r:id="rId16" action="ppaction://hlinksldjump"/>
            <a:extLst>
              <a:ext uri="{FF2B5EF4-FFF2-40B4-BE49-F238E27FC236}">
                <a16:creationId xmlns:a16="http://schemas.microsoft.com/office/drawing/2014/main" id="{7338D662-D62F-40EA-AAE7-76E128EEFE85}"/>
              </a:ext>
            </a:extLst>
          </p:cNvPr>
          <p:cNvSpPr/>
          <p:nvPr/>
        </p:nvSpPr>
        <p:spPr>
          <a:xfrm>
            <a:off x="2503963" y="1927131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Rectangle 31">
            <a:hlinkClick r:id="rId17" action="ppaction://hlinksldjump"/>
            <a:extLst>
              <a:ext uri="{FF2B5EF4-FFF2-40B4-BE49-F238E27FC236}">
                <a16:creationId xmlns:a16="http://schemas.microsoft.com/office/drawing/2014/main" id="{99441708-F2FB-449D-9FF4-66BFB4E269FD}"/>
              </a:ext>
            </a:extLst>
          </p:cNvPr>
          <p:cNvSpPr/>
          <p:nvPr/>
        </p:nvSpPr>
        <p:spPr>
          <a:xfrm>
            <a:off x="2503963" y="2573307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Rectangle 32">
            <a:hlinkClick r:id="rId18" action="ppaction://hlinksldjump"/>
            <a:extLst>
              <a:ext uri="{FF2B5EF4-FFF2-40B4-BE49-F238E27FC236}">
                <a16:creationId xmlns:a16="http://schemas.microsoft.com/office/drawing/2014/main" id="{04A886CC-4ACA-4293-96B2-1BCEA4D67A89}"/>
              </a:ext>
            </a:extLst>
          </p:cNvPr>
          <p:cNvSpPr/>
          <p:nvPr/>
        </p:nvSpPr>
        <p:spPr>
          <a:xfrm>
            <a:off x="2503963" y="3208256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4" name="Rectangle 33">
            <a:hlinkClick r:id="rId19" action="ppaction://hlinksldjump"/>
            <a:extLst>
              <a:ext uri="{FF2B5EF4-FFF2-40B4-BE49-F238E27FC236}">
                <a16:creationId xmlns:a16="http://schemas.microsoft.com/office/drawing/2014/main" id="{868E68A6-37CE-476B-8360-72D63E566D6B}"/>
              </a:ext>
            </a:extLst>
          </p:cNvPr>
          <p:cNvSpPr/>
          <p:nvPr/>
        </p:nvSpPr>
        <p:spPr>
          <a:xfrm>
            <a:off x="2503963" y="3825132"/>
            <a:ext cx="696286" cy="6349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26410A-139D-42BA-9837-BF05125B263C}"/>
              </a:ext>
            </a:extLst>
          </p:cNvPr>
          <p:cNvSpPr txBox="1"/>
          <p:nvPr/>
        </p:nvSpPr>
        <p:spPr>
          <a:xfrm>
            <a:off x="4082253" y="1110808"/>
            <a:ext cx="4413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BỨC ẢNH BÍ MẬT</a:t>
            </a:r>
          </a:p>
        </p:txBody>
      </p:sp>
      <p:sp>
        <p:nvSpPr>
          <p:cNvPr id="40" name="Rectangle: Rounded Corners 39">
            <a:hlinkClick r:id="rId20" action="ppaction://hlinksldjump"/>
            <a:extLst>
              <a:ext uri="{FF2B5EF4-FFF2-40B4-BE49-F238E27FC236}">
                <a16:creationId xmlns:a16="http://schemas.microsoft.com/office/drawing/2014/main" id="{3C924E4C-FB19-4958-A120-53FF8AF05C32}"/>
              </a:ext>
            </a:extLst>
          </p:cNvPr>
          <p:cNvSpPr/>
          <p:nvPr/>
        </p:nvSpPr>
        <p:spPr>
          <a:xfrm>
            <a:off x="2706304" y="4971148"/>
            <a:ext cx="1723083" cy="646176"/>
          </a:xfrm>
          <a:prstGeom prst="roundRect">
            <a:avLst/>
          </a:prstGeom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16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734B3C-6847-41EB-8FDD-70D7D5E84795}"/>
              </a:ext>
            </a:extLst>
          </p:cNvPr>
          <p:cNvSpPr/>
          <p:nvPr/>
        </p:nvSpPr>
        <p:spPr>
          <a:xfrm>
            <a:off x="1715638" y="1877279"/>
            <a:ext cx="8952362" cy="11620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5BF3D8-6604-449E-9814-D1B6B8A78753}"/>
              </a:ext>
            </a:extLst>
          </p:cNvPr>
          <p:cNvSpPr/>
          <p:nvPr/>
        </p:nvSpPr>
        <p:spPr>
          <a:xfrm>
            <a:off x="4598595" y="4330070"/>
            <a:ext cx="2994807" cy="875564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id="{29B8D7F3-CA54-4BA6-8001-ADC7A3AEEEF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12D98F5E-1C1A-4428-A2FF-71D4F9B7370A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Arrow: Right 3">
            <a:hlinkClick r:id="rId10" action="ppaction://hlinksldjump"/>
            <a:extLst>
              <a:ext uri="{FF2B5EF4-FFF2-40B4-BE49-F238E27FC236}">
                <a16:creationId xmlns:a16="http://schemas.microsoft.com/office/drawing/2014/main" id="{4AE9C7BA-A857-4C62-8A1B-96B465C3CA19}"/>
              </a:ext>
            </a:extLst>
          </p:cNvPr>
          <p:cNvSpPr/>
          <p:nvPr/>
        </p:nvSpPr>
        <p:spPr>
          <a:xfrm>
            <a:off x="1828800" y="3756239"/>
            <a:ext cx="1348341" cy="77381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92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A9F598-C29B-4DBE-B713-18C6556C4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27" y="1720663"/>
            <a:ext cx="4521569" cy="34166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1409350" y="155598"/>
            <a:ext cx="9228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E0C7EE-8315-42AD-8770-5858A5061700}"/>
              </a:ext>
            </a:extLst>
          </p:cNvPr>
          <p:cNvSpPr/>
          <p:nvPr/>
        </p:nvSpPr>
        <p:spPr>
          <a:xfrm>
            <a:off x="6160780" y="3280094"/>
            <a:ext cx="4719741" cy="144290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trễ hẹn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3064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734B3C-6847-41EB-8FDD-70D7D5E84795}"/>
              </a:ext>
            </a:extLst>
          </p:cNvPr>
          <p:cNvSpPr/>
          <p:nvPr/>
        </p:nvSpPr>
        <p:spPr>
          <a:xfrm>
            <a:off x="1715638" y="1877279"/>
            <a:ext cx="8952362" cy="11620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5BF3D8-6604-449E-9814-D1B6B8A78753}"/>
              </a:ext>
            </a:extLst>
          </p:cNvPr>
          <p:cNvSpPr/>
          <p:nvPr/>
        </p:nvSpPr>
        <p:spPr>
          <a:xfrm>
            <a:off x="2888045" y="4330070"/>
            <a:ext cx="6631398" cy="1141788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đích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id="{A913875A-7626-4A5D-8266-A3D171A849A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B6055E98-95CF-4AD7-BA24-BBE0008D35E1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Arrow: Right 19">
            <a:hlinkClick r:id="rId10" action="ppaction://hlinksldjump"/>
            <a:extLst>
              <a:ext uri="{FF2B5EF4-FFF2-40B4-BE49-F238E27FC236}">
                <a16:creationId xmlns:a16="http://schemas.microsoft.com/office/drawing/2014/main" id="{A0DF2A3A-9E64-4F9E-B026-C51AF3E0DFD1}"/>
              </a:ext>
            </a:extLst>
          </p:cNvPr>
          <p:cNvSpPr/>
          <p:nvPr/>
        </p:nvSpPr>
        <p:spPr>
          <a:xfrm>
            <a:off x="1644242" y="3291315"/>
            <a:ext cx="1348341" cy="77381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45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734B3C-6847-41EB-8FDD-70D7D5E84795}"/>
              </a:ext>
            </a:extLst>
          </p:cNvPr>
          <p:cNvSpPr/>
          <p:nvPr/>
        </p:nvSpPr>
        <p:spPr>
          <a:xfrm>
            <a:off x="1715638" y="1877279"/>
            <a:ext cx="8952362" cy="11620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5BF3D8-6604-449E-9814-D1B6B8A78753}"/>
              </a:ext>
            </a:extLst>
          </p:cNvPr>
          <p:cNvSpPr/>
          <p:nvPr/>
        </p:nvSpPr>
        <p:spPr>
          <a:xfrm>
            <a:off x="4367867" y="4316413"/>
            <a:ext cx="4082041" cy="875564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id="{1D6D2205-7011-4C2F-A019-D8397C2A72A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A6C2BAFF-CCE1-440C-B06B-FFEF564E54A1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Arrow: Right 19">
            <a:hlinkClick r:id="rId10" action="ppaction://hlinksldjump"/>
            <a:extLst>
              <a:ext uri="{FF2B5EF4-FFF2-40B4-BE49-F238E27FC236}">
                <a16:creationId xmlns:a16="http://schemas.microsoft.com/office/drawing/2014/main" id="{2DF0F58B-56DA-45BC-B30F-72B7F1A24B0A}"/>
              </a:ext>
            </a:extLst>
          </p:cNvPr>
          <p:cNvSpPr/>
          <p:nvPr/>
        </p:nvSpPr>
        <p:spPr>
          <a:xfrm>
            <a:off x="1881805" y="3502847"/>
            <a:ext cx="1348341" cy="77381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2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DC8F70-F946-45FD-97AF-04A1BC853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1554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518DFF-B5C7-4927-BFD4-0DC52F601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6694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0" y="646176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5" y="945578"/>
            <a:ext cx="9944430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6"/>
            <a:ext cx="2297117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5088" cy="2387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19" y="5051026"/>
            <a:ext cx="1263617" cy="8852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27EDA6E-68B0-4C95-B88E-4C22BC3903F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4298" y="13877"/>
            <a:ext cx="1863402" cy="186340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2734B3C-6847-41EB-8FDD-70D7D5E84795}"/>
              </a:ext>
            </a:extLst>
          </p:cNvPr>
          <p:cNvSpPr/>
          <p:nvPr/>
        </p:nvSpPr>
        <p:spPr>
          <a:xfrm>
            <a:off x="1715638" y="1877279"/>
            <a:ext cx="8952362" cy="11620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5BF3D8-6604-449E-9814-D1B6B8A78753}"/>
              </a:ext>
            </a:extLst>
          </p:cNvPr>
          <p:cNvSpPr/>
          <p:nvPr/>
        </p:nvSpPr>
        <p:spPr>
          <a:xfrm>
            <a:off x="5972961" y="4330070"/>
            <a:ext cx="3431422" cy="875564"/>
          </a:xfrm>
          <a:prstGeom prst="roundRect">
            <a:avLst/>
          </a:prstGeom>
          <a:solidFill>
            <a:srgbClr val="5B9BD5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图片 20">
            <a:hlinkClick r:id="rId8" action="ppaction://hlinksldjump"/>
            <a:extLst>
              <a:ext uri="{FF2B5EF4-FFF2-40B4-BE49-F238E27FC236}">
                <a16:creationId xmlns:a16="http://schemas.microsoft.com/office/drawing/2014/main" id="{A182CCA6-7287-4F16-8288-2B099DBC3AD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883" y="4114537"/>
            <a:ext cx="1912946" cy="1856511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2F9914B9-8A2B-4C60-BC5D-32B54F18A742}"/>
              </a:ext>
            </a:extLst>
          </p:cNvPr>
          <p:cNvSpPr/>
          <p:nvPr/>
        </p:nvSpPr>
        <p:spPr>
          <a:xfrm>
            <a:off x="940526" y="6012877"/>
            <a:ext cx="583474" cy="615116"/>
          </a:xfrm>
          <a:prstGeom prst="upArrow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Arrow: Right 19">
            <a:hlinkClick r:id="rId10" action="ppaction://hlinksldjump"/>
            <a:extLst>
              <a:ext uri="{FF2B5EF4-FFF2-40B4-BE49-F238E27FC236}">
                <a16:creationId xmlns:a16="http://schemas.microsoft.com/office/drawing/2014/main" id="{22AA9503-EB53-439C-B38D-D3E9957083D5}"/>
              </a:ext>
            </a:extLst>
          </p:cNvPr>
          <p:cNvSpPr/>
          <p:nvPr/>
        </p:nvSpPr>
        <p:spPr>
          <a:xfrm>
            <a:off x="2176799" y="3627705"/>
            <a:ext cx="1348341" cy="77381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49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3415331" y="1473220"/>
            <a:ext cx="5713677" cy="2337529"/>
            <a:chOff x="3238500" y="1789966"/>
            <a:chExt cx="5715000" cy="2338070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3750832" y="3019913"/>
              <a:ext cx="4720655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r>
                <a:rPr lang="en-US" altLang="zh-CN" sz="6599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VẬN DỤNG</a:t>
              </a:r>
              <a:endParaRPr lang="zh-CN" altLang="en-US" sz="6599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6027435" y="1789966"/>
              <a:ext cx="184773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217"/>
              <a:endParaRPr lang="zh-CN" altLang="en-US" sz="6599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5797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231" y="1261238"/>
            <a:ext cx="6320085" cy="4335524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73061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128" y="436544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645" y="5121488"/>
            <a:ext cx="1837058" cy="1299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2506959" y="2062679"/>
            <a:ext cx="4238218" cy="1569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- S</a:t>
            </a:r>
            <a:r>
              <a:rPr lang="vi-VN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ư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u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tầm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các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văn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bản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nghị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luận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về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hiện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t</a:t>
            </a:r>
            <a:r>
              <a:rPr lang="vi-VN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ư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ợng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đời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sống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 </a:t>
            </a:r>
            <a:endParaRPr lang="en-US" sz="3199" b="1" dirty="0">
              <a:solidFill>
                <a:srgbClr val="00206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4056942"/>
            <a:ext cx="1387026" cy="26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53D16FA-B838-4EA5-9A69-191420FE4D89}"/>
              </a:ext>
            </a:extLst>
          </p:cNvPr>
          <p:cNvSpPr/>
          <p:nvPr/>
        </p:nvSpPr>
        <p:spPr>
          <a:xfrm>
            <a:off x="2506959" y="3643818"/>
            <a:ext cx="4238218" cy="107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-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Khát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quát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nội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dung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bằng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s</a:t>
            </a:r>
            <a:r>
              <a:rPr lang="vi-VN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ơ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31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đồ</a:t>
            </a:r>
            <a:r>
              <a:rPr lang="en-US" sz="3199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 </a:t>
            </a:r>
            <a:endParaRPr lang="en-US" sz="3199" b="1" dirty="0">
              <a:solidFill>
                <a:srgbClr val="002060"/>
              </a:solidFill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01903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8706" y="4128466"/>
            <a:ext cx="2287228" cy="22872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8898" y="4311846"/>
            <a:ext cx="2103848" cy="210384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39909" y="2696956"/>
            <a:ext cx="1614890" cy="1614890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19255" y="3202823"/>
            <a:ext cx="1651879" cy="165187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6974" y="-60615"/>
            <a:ext cx="2345812" cy="978882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7501" y="-344158"/>
            <a:ext cx="1183102" cy="118310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4050" y="480313"/>
            <a:ext cx="717265" cy="717265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5" y="1261238"/>
            <a:ext cx="3775045" cy="2209339"/>
          </a:xfrm>
          <a:prstGeom prst="rect">
            <a:avLst/>
          </a:prstGeom>
        </p:spPr>
      </p:pic>
      <p:pic>
        <p:nvPicPr>
          <p:cNvPr id="2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7994" y="730614"/>
            <a:ext cx="1104692" cy="781721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7128" y="436544"/>
            <a:ext cx="1246880" cy="1620501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645" y="5121488"/>
            <a:ext cx="1837058" cy="1299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901315" y="1703102"/>
            <a:ext cx="27460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*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cũ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hoàn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thành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theo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yêu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cầu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4056942"/>
            <a:ext cx="1387026" cy="26328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本框 41">
            <a:extLst>
              <a:ext uri="{FF2B5EF4-FFF2-40B4-BE49-F238E27FC236}">
                <a16:creationId xmlns:a16="http://schemas.microsoft.com/office/drawing/2014/main" id="{5B099D9A-4075-406C-A1F6-B7AAA8071D6D}"/>
              </a:ext>
            </a:extLst>
          </p:cNvPr>
          <p:cNvSpPr txBox="1"/>
          <p:nvPr/>
        </p:nvSpPr>
        <p:spPr>
          <a:xfrm>
            <a:off x="1210753" y="83718"/>
            <a:ext cx="7098500" cy="7693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399" b="1" i="0" u="none" strike="noStrike" kern="1200" cap="none" spc="0" normalizeH="0" noProof="0" dirty="0">
                <a:ln w="12700">
                  <a:noFill/>
                </a:ln>
                <a:solidFill>
                  <a:srgbClr val="FFBF5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DẪN TỰ HỌC</a:t>
            </a:r>
            <a:endParaRPr kumimoji="0" lang="vi-VN" altLang="zh-CN" sz="4399" b="1" i="0" u="none" strike="noStrike" kern="1200" cap="none" spc="0" normalizeH="0" baseline="0" noProof="0" dirty="0">
              <a:ln w="12700">
                <a:noFill/>
              </a:ln>
              <a:solidFill>
                <a:srgbClr val="FFBF53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59">
            <a:extLst>
              <a:ext uri="{FF2B5EF4-FFF2-40B4-BE49-F238E27FC236}">
                <a16:creationId xmlns:a16="http://schemas.microsoft.com/office/drawing/2014/main" id="{4AF0D3A7-9861-4A52-B1DB-CF5BC1262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556" y="1652098"/>
            <a:ext cx="3924161" cy="2209339"/>
          </a:xfrm>
          <a:prstGeom prst="rect">
            <a:avLst/>
          </a:prstGeom>
        </p:spPr>
      </p:pic>
      <p:pic>
        <p:nvPicPr>
          <p:cNvPr id="18" name="图片 69">
            <a:extLst>
              <a:ext uri="{FF2B5EF4-FFF2-40B4-BE49-F238E27FC236}">
                <a16:creationId xmlns:a16="http://schemas.microsoft.com/office/drawing/2014/main" id="{D554DD5B-8688-469D-B92B-AEEB467187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4317" y="1121474"/>
            <a:ext cx="1104692" cy="78172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BA63FFC-8413-44C3-A37E-0A07997EF13A}"/>
              </a:ext>
            </a:extLst>
          </p:cNvPr>
          <p:cNvSpPr/>
          <p:nvPr/>
        </p:nvSpPr>
        <p:spPr>
          <a:xfrm>
            <a:off x="5172586" y="2093962"/>
            <a:ext cx="31366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*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mới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chuẩn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bị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nói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và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nghe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8" name="图片 69">
            <a:extLst>
              <a:ext uri="{FF2B5EF4-FFF2-40B4-BE49-F238E27FC236}">
                <a16:creationId xmlns:a16="http://schemas.microsoft.com/office/drawing/2014/main" id="{7FAFBB51-57D9-4593-A653-5F9AA05D90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8354" y="1160365"/>
            <a:ext cx="1104692" cy="781721"/>
          </a:xfrm>
          <a:prstGeom prst="rect">
            <a:avLst/>
          </a:prstGeom>
        </p:spPr>
      </p:pic>
      <p:pic>
        <p:nvPicPr>
          <p:cNvPr id="31" name="图片 69">
            <a:extLst>
              <a:ext uri="{FF2B5EF4-FFF2-40B4-BE49-F238E27FC236}">
                <a16:creationId xmlns:a16="http://schemas.microsoft.com/office/drawing/2014/main" id="{48BF9E03-C203-42C5-9324-266098668D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8996" y="3949795"/>
            <a:ext cx="1104692" cy="781721"/>
          </a:xfrm>
          <a:prstGeom prst="rect">
            <a:avLst/>
          </a:prstGeom>
        </p:spPr>
      </p:pic>
      <p:pic>
        <p:nvPicPr>
          <p:cNvPr id="34" name="图片 69">
            <a:extLst>
              <a:ext uri="{FF2B5EF4-FFF2-40B4-BE49-F238E27FC236}">
                <a16:creationId xmlns:a16="http://schemas.microsoft.com/office/drawing/2014/main" id="{9AF97617-EB87-41B0-A3F5-07BAE2B9A93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048" y="3878503"/>
            <a:ext cx="1104692" cy="78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33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" grpId="0"/>
      <p:bldP spid="16" grpId="0"/>
      <p:bldP spid="2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B86284D-B57D-4787-9CFE-598548A2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7669892-921E-4C06-8E87-4D7BEE52D011}"/>
              </a:ext>
            </a:extLst>
          </p:cNvPr>
          <p:cNvGrpSpPr/>
          <p:nvPr/>
        </p:nvGrpSpPr>
        <p:grpSpPr>
          <a:xfrm>
            <a:off x="3304075" y="1473220"/>
            <a:ext cx="5966506" cy="2337529"/>
            <a:chOff x="3127218" y="1789966"/>
            <a:chExt cx="5967887" cy="2338070"/>
          </a:xfrm>
        </p:grpSpPr>
        <p:sp>
          <p:nvSpPr>
            <p:cNvPr id="13" name="文本框 283">
              <a:extLst>
                <a:ext uri="{FF2B5EF4-FFF2-40B4-BE49-F238E27FC236}">
                  <a16:creationId xmlns:a16="http://schemas.microsoft.com/office/drawing/2014/main" id="{192A6D67-F623-4427-AD7F-F91A32D1486D}"/>
                </a:ext>
              </a:extLst>
            </p:cNvPr>
            <p:cNvSpPr txBox="1"/>
            <p:nvPr/>
          </p:nvSpPr>
          <p:spPr>
            <a:xfrm>
              <a:off x="3127218" y="3019913"/>
              <a:ext cx="5967887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599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HẸN GẶP LẠI!</a:t>
              </a:r>
              <a:endParaRPr kumimoji="0" lang="zh-CN" altLang="en-US" sz="65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F37DA67-2B19-40B2-8914-1F2B01AE222F}"/>
                </a:ext>
              </a:extLst>
            </p:cNvPr>
            <p:cNvGrpSpPr/>
            <p:nvPr/>
          </p:nvGrpSpPr>
          <p:grpSpPr>
            <a:xfrm>
              <a:off x="3238500" y="2919354"/>
              <a:ext cx="5715000" cy="1155700"/>
              <a:chOff x="3200400" y="2919354"/>
              <a:chExt cx="5715000" cy="11557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18B1C8CB-7B25-480F-BD9C-857ACA24BCE1}"/>
                  </a:ext>
                </a:extLst>
              </p:cNvPr>
              <p:cNvCxnSpPr/>
              <p:nvPr/>
            </p:nvCxnSpPr>
            <p:spPr>
              <a:xfrm>
                <a:off x="3200400" y="29193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E3C1D5F9-47DE-4F73-9961-26EC5267FC8E}"/>
                  </a:ext>
                </a:extLst>
              </p:cNvPr>
              <p:cNvCxnSpPr/>
              <p:nvPr/>
            </p:nvCxnSpPr>
            <p:spPr>
              <a:xfrm>
                <a:off x="3200400" y="4075054"/>
                <a:ext cx="5715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283">
              <a:extLst>
                <a:ext uri="{FF2B5EF4-FFF2-40B4-BE49-F238E27FC236}">
                  <a16:creationId xmlns:a16="http://schemas.microsoft.com/office/drawing/2014/main" id="{9C6ACA75-01C4-483A-8EA7-A8C0D2092203}"/>
                </a:ext>
              </a:extLst>
            </p:cNvPr>
            <p:cNvSpPr txBox="1"/>
            <p:nvPr/>
          </p:nvSpPr>
          <p:spPr>
            <a:xfrm>
              <a:off x="6027435" y="1789966"/>
              <a:ext cx="184773" cy="1108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599" b="1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6638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1409350" y="155598"/>
            <a:ext cx="9228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E0C7EE-8315-42AD-8770-5858A5061700}"/>
              </a:ext>
            </a:extLst>
          </p:cNvPr>
          <p:cNvSpPr/>
          <p:nvPr/>
        </p:nvSpPr>
        <p:spPr>
          <a:xfrm>
            <a:off x="6160780" y="3280094"/>
            <a:ext cx="4719741" cy="144290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bạo hành trẻ 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71E719-3B5B-408C-839B-AF93AC867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22" y="1856387"/>
            <a:ext cx="4214603" cy="314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16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1409350" y="155598"/>
            <a:ext cx="9228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E0C7EE-8315-42AD-8770-5858A5061700}"/>
              </a:ext>
            </a:extLst>
          </p:cNvPr>
          <p:cNvSpPr/>
          <p:nvPr/>
        </p:nvSpPr>
        <p:spPr>
          <a:xfrm>
            <a:off x="6160780" y="3280094"/>
            <a:ext cx="4719741" cy="144290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ô nhiễm môi 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B2BC45-4C6F-4A5A-B1B6-CFA4E1C6F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62" y="2028793"/>
            <a:ext cx="4352273" cy="336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53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1409350" y="155598"/>
            <a:ext cx="9228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E0C7EE-8315-42AD-8770-5858A5061700}"/>
              </a:ext>
            </a:extLst>
          </p:cNvPr>
          <p:cNvSpPr/>
          <p:nvPr/>
        </p:nvSpPr>
        <p:spPr>
          <a:xfrm>
            <a:off x="6160780" y="3280094"/>
            <a:ext cx="4719741" cy="144290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trục lợi tiền từ thiện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FCA922-3589-434E-92E9-485A5060B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21" y="1651765"/>
            <a:ext cx="5276511" cy="386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53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1409350" y="155598"/>
            <a:ext cx="9228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E0C7EE-8315-42AD-8770-5858A5061700}"/>
              </a:ext>
            </a:extLst>
          </p:cNvPr>
          <p:cNvSpPr/>
          <p:nvPr/>
        </p:nvSpPr>
        <p:spPr>
          <a:xfrm>
            <a:off x="6160780" y="3280094"/>
            <a:ext cx="4719741" cy="144290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làm cây ATM để chia sẻ với người khó khăn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80626-184F-457B-AD36-0550A954E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82" y="2022794"/>
            <a:ext cx="5187095" cy="342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71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D0F5-FA5A-41F0-9878-836D4D32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1BA83-95E3-4F3F-B768-EA277A0CDC62}"/>
              </a:ext>
            </a:extLst>
          </p:cNvPr>
          <p:cNvSpPr txBox="1"/>
          <p:nvPr/>
        </p:nvSpPr>
        <p:spPr>
          <a:xfrm>
            <a:off x="1409350" y="155598"/>
            <a:ext cx="9228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E0C7EE-8315-42AD-8770-5858A5061700}"/>
              </a:ext>
            </a:extLst>
          </p:cNvPr>
          <p:cNvSpPr/>
          <p:nvPr/>
        </p:nvSpPr>
        <p:spPr>
          <a:xfrm>
            <a:off x="6160780" y="3280094"/>
            <a:ext cx="4719741" cy="144290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hiến máu nhân đạo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702914-ADA6-43DC-9AD4-0A05AD71B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21" y="2183945"/>
            <a:ext cx="5249482" cy="310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33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BÀI 8. TIẾT 9-10 - VIẾT BÀI VĂN TRÌNH BÀY Ý KIẾN - CTST</Template>
  <TotalTime>70</TotalTime>
  <Words>1513</Words>
  <Application>Microsoft Office PowerPoint</Application>
  <PresentationFormat>Widescreen</PresentationFormat>
  <Paragraphs>253</Paragraphs>
  <Slides>46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67" baseType="lpstr">
      <vt:lpstr>.VnTime</vt:lpstr>
      <vt:lpstr>Arial</vt:lpstr>
      <vt:lpstr>Arial Unicode MS</vt:lpstr>
      <vt:lpstr>Calibri</vt:lpstr>
      <vt:lpstr>Calibri Light</vt:lpstr>
      <vt:lpstr>等线</vt:lpstr>
      <vt:lpstr>等线 Light</vt:lpstr>
      <vt:lpstr>ITC Avant Garde Std Bk</vt:lpstr>
      <vt:lpstr>Microsoft YaHei</vt:lpstr>
      <vt:lpstr>黑体</vt:lpstr>
      <vt:lpstr>SimSun</vt:lpstr>
      <vt:lpstr>SimSun</vt:lpstr>
      <vt:lpstr>华文细黑</vt:lpstr>
      <vt:lpstr>华文新魏</vt:lpstr>
      <vt:lpstr>Times New Roman</vt:lpstr>
      <vt:lpstr>华康娃娃体W5</vt:lpstr>
      <vt:lpstr>字魂59号-创粗黑</vt:lpstr>
      <vt:lpstr>方正静蕾简体</vt:lpstr>
      <vt:lpstr>1_Office Theme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31</cp:revision>
  <dcterms:created xsi:type="dcterms:W3CDTF">2022-01-09T10:00:16Z</dcterms:created>
  <dcterms:modified xsi:type="dcterms:W3CDTF">2022-02-22T02:06:31Z</dcterms:modified>
</cp:coreProperties>
</file>