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38" r:id="rId5"/>
    <p:sldMasterId id="2147483850" r:id="rId6"/>
    <p:sldMasterId id="2147483885" r:id="rId7"/>
    <p:sldMasterId id="2147483899" r:id="rId8"/>
  </p:sldMasterIdLst>
  <p:notesMasterIdLst>
    <p:notesMasterId r:id="rId71"/>
  </p:notesMasterIdLst>
  <p:sldIdLst>
    <p:sldId id="939" r:id="rId9"/>
    <p:sldId id="844" r:id="rId10"/>
    <p:sldId id="853" r:id="rId11"/>
    <p:sldId id="848" r:id="rId12"/>
    <p:sldId id="852" r:id="rId13"/>
    <p:sldId id="889" r:id="rId14"/>
    <p:sldId id="890" r:id="rId15"/>
    <p:sldId id="891" r:id="rId16"/>
    <p:sldId id="920" r:id="rId17"/>
    <p:sldId id="845" r:id="rId18"/>
    <p:sldId id="940" r:id="rId19"/>
    <p:sldId id="851" r:id="rId20"/>
    <p:sldId id="893" r:id="rId21"/>
    <p:sldId id="894" r:id="rId22"/>
    <p:sldId id="895" r:id="rId23"/>
    <p:sldId id="888" r:id="rId24"/>
    <p:sldId id="922" r:id="rId25"/>
    <p:sldId id="923" r:id="rId26"/>
    <p:sldId id="924" r:id="rId27"/>
    <p:sldId id="925" r:id="rId28"/>
    <p:sldId id="926" r:id="rId29"/>
    <p:sldId id="927" r:id="rId30"/>
    <p:sldId id="928" r:id="rId31"/>
    <p:sldId id="929" r:id="rId32"/>
    <p:sldId id="930" r:id="rId33"/>
    <p:sldId id="931" r:id="rId34"/>
    <p:sldId id="896" r:id="rId35"/>
    <p:sldId id="897" r:id="rId36"/>
    <p:sldId id="899" r:id="rId37"/>
    <p:sldId id="898" r:id="rId38"/>
    <p:sldId id="900" r:id="rId39"/>
    <p:sldId id="935" r:id="rId40"/>
    <p:sldId id="901" r:id="rId41"/>
    <p:sldId id="936" r:id="rId42"/>
    <p:sldId id="906" r:id="rId43"/>
    <p:sldId id="904" r:id="rId44"/>
    <p:sldId id="909" r:id="rId45"/>
    <p:sldId id="913" r:id="rId46"/>
    <p:sldId id="914" r:id="rId47"/>
    <p:sldId id="937" r:id="rId48"/>
    <p:sldId id="932" r:id="rId49"/>
    <p:sldId id="938" r:id="rId50"/>
    <p:sldId id="878" r:id="rId51"/>
    <p:sldId id="257" r:id="rId52"/>
    <p:sldId id="258" r:id="rId53"/>
    <p:sldId id="259" r:id="rId54"/>
    <p:sldId id="260" r:id="rId55"/>
    <p:sldId id="261" r:id="rId56"/>
    <p:sldId id="262" r:id="rId57"/>
    <p:sldId id="263" r:id="rId58"/>
    <p:sldId id="264" r:id="rId59"/>
    <p:sldId id="265" r:id="rId60"/>
    <p:sldId id="266" r:id="rId61"/>
    <p:sldId id="916" r:id="rId62"/>
    <p:sldId id="268" r:id="rId63"/>
    <p:sldId id="917" r:id="rId64"/>
    <p:sldId id="267" r:id="rId65"/>
    <p:sldId id="881" r:id="rId66"/>
    <p:sldId id="918" r:id="rId67"/>
    <p:sldId id="919" r:id="rId68"/>
    <p:sldId id="840" r:id="rId69"/>
    <p:sldId id="884" r:id="rId70"/>
  </p:sldIdLst>
  <p:sldSz cx="12190413" cy="6859588"/>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266E"/>
    <a:srgbClr val="418765"/>
    <a:srgbClr val="3296A8"/>
    <a:srgbClr val="6D8AAB"/>
    <a:srgbClr val="31709C"/>
    <a:srgbClr val="7697B3"/>
    <a:srgbClr val="6FA094"/>
    <a:srgbClr val="94BCB4"/>
    <a:srgbClr val="59503C"/>
    <a:srgbClr val="1F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778" autoAdjust="0"/>
  </p:normalViewPr>
  <p:slideViewPr>
    <p:cSldViewPr snapToGrid="0" showGuides="1">
      <p:cViewPr varScale="1">
        <p:scale>
          <a:sx n="70" d="100"/>
          <a:sy n="70" d="100"/>
        </p:scale>
        <p:origin x="-198" y="-10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6:45.893"/>
    </inkml:context>
    <inkml:brush xml:id="br0">
      <inkml:brushProperty name="width" value="0.07938" units="cm"/>
      <inkml:brushProperty name="height" value="0.07938" units="cm"/>
      <inkml:brushProperty name="color" value="#C0266E"/>
      <inkml:brushProperty name="fitToCurve" value="1"/>
    </inkml:brush>
  </inkml:definitions>
  <inkml:trace contextRef="#ctx0" brushRef="#br0">76 99 0,'-34'0'63,"34"23"-32,0 1-15,0-1-16,0 24 15,0-24 1,34 47-16,-34-47 16,0 24-1,33-24-15,-33 24 16,32-47-16,-32 23 15,0 0 1,0 0 0,0 1-16,0-1 15,0 0-15,33-23 16,-33 24-16,0 22 16,0-22-1,0-1 1,0 0-16,0 0 15,0 1-15,0-1 16,0 0-16,0 24 16,0 0-1,0-24-15,0 0 16,33 25-16,-33-2 16,0-22-1,0-1 1,33 0-16,-33 1 15,0-1 1,0 0-16,0 1 16,0 22-1,0-23 17,0 1-32,0-1 15,0 0-15,0 1 16,0 22-1,0-22 17,0-1-1,32 0-15,2 0-1,-34 1 1,0-1-1,0 0 1,0 24 15,0-24 47,0 1 126,0-1-173,33 0-16,-1 1-15,2-24 16,-2 23 0,33-23-16,-31 23 15,-1-23 1,-1 0-16,34 0 16,-33 23-16,1 1 15,30-24 1,3 0-1,-2 0-15,33 0 16,-64 0-16,65 0 16,-2 0-16,-30 0 15,31 0-15,1 0 16,-34 0-16,1 0 16,-33 0-16,33 0 15,-34 0-15,35 0 16,-3 0-16,-30 0 15,-1 0-15,-1 0 16,2 0-16,31 0 16,-31 0-16,31 0 15,1 0 1,-34 0 0,1 0-16,33 0 15,0 0-15,-1 0 16,2 0-16,31 0 15,-33 0-15,1 0 16,-33 0-16,1 0 16,63-24-1,-31 24-15,-33 0 16,1 0-16,31 0 16,1 0-16,-34 0 15,1 0-15,1 0 16,-2 0-16,0 0 15,35 0-15,-1 0 16,-1 0-16,1 0 16,33 0-16,0 0 15,-1 0-15,0 0 16,0 0-16,1 0 16,-65 0-16,-2 0 15,33 0-15,34 0 16,0-23-16,-65 23 15,31 0-15,-32 0 16,32 0-16,-32 0 16,1 0-16,-2 0 15,34 0-15,-1-23 16,1 23-16,-1 0 16,2-23-16,31 23 15,-65 0-15,1 0 16,-2 0-16,33 0 15,-31 0-15,31 0 16,-31 0-16,64 0 16,-33 0-1,-32 0-15,0 0 16,32 0-16,34-24 16,-33 1-16,1 23 15,-2 0-15,1 0 16,-1 0-16,1 0 15,65 0-15,-32 0 16,-67 0-16,2 0 16,-1 0-16,33 0 15,-1 0-15,34 0 16,-33 0-16,33 0 16,32 0-16,-33 0 15,34 0-15,-34 0 16,1 0-16,0 0 15,0 0-15,64-23 16,-64 23-16,66 0 16,-68 0-16,3 0 15,-1 0-15,-1 0 16,1 0-16,0 0 16,65 0-1,-98 0-15,0 0 16,33 0-16,32 0 15,0 0-15,34 0 16,-1 0-16,-33 0 16,-65 0-16,33 0 15,32 0-15,0 0 16,1 0-16,0 0 16,-33 0-16,32 0 15,0 0-15,0 0 16,67 0-16,-67 0 15,-65 0-15,-1 0 16,1 0-16,33 0 16,0 0-16,32 0 15,34 0-15,-68-24 16,36 24-16,-34 0 16,32 0-16,-32 0 15,-1 0-15,0-23 16,-32 23-16,33 0 15,32 0-15,-32 0 16,32 0-16,-33 0 16,1 0-1,0 0-15,-33 0 16,-1 0-16,1 0 16,-1-23-16,2-1 15,-1 24-15,-1-23 16,1 0-16,-34 23 15,2 0-15,31 0 16,-32 0-16,1-24 16,30 24-16,3-23 15,-35 23 1,2 0 0,-2 0-16,33 0 15,-31 0 1,-34-23-16,33 23 15,-1 0 1,2 0 0,-2 0-1,1 0 1,1-23-16,30 23 31,-31 0-15,1 0-16,31 0 15,-32 0 1,32 0-16,-31 0 16,31 0-1,-31 0-15,31 0 32,-33 0-17,2 0-15,31 0 16,-31 0-16,-2 0 15,35 0-15,-3 0 16,-31 0-16,1 0 16,-2 0-16,1 0 15,0 0-15,0 0 16,-1 0 0,2 0-16,31-24 15,-32 24-15,0 0 16,0 0-1,-1 0 1,2 0-16,-1 0 16,33 0 15,-66-23-15,32 23-1,1 0 1,-1 0-16,2 0 15,-34-23-15,65 23 16,-65-24-16,34 24 16,-34-23-16,32 23 15,1-47 79,-33 24-47,0 0-31,0 0-16,0-1 15,33 1 1,-33 0-1,0-1 1,33-22 0,-33 22-1,0 1 1,0 0 0,0 0-1,0-2 1,0 2-16,0 0 15,0-24 1,0 0 0,0 24-1,0-24-15,0 24 16,-33 0-16,0 0 16,0-1 15,33 1-16,-32 0-15,32-1 16,-34 1-16,34-24 16,-33 47-1,33-23 1,0 0 0,0 0-16,0-1 15,-32 24-15,32-23 16,0 0-1,0-1-15,-34-22 47,2 46-31,32-24 46,0 1-46,-33-23 47,1 46-48,-2-24 1,2 24-1,-1-23 1,-1 23 0,2 0-16,-1 0 15,33-23-15,-33 23 16,-32 0 0,-2-24-1,35 24 1,-1 0-16,0 0 15,-32 0-15,31 0 16,1 0-16,-31 0 16,-3 0-16,35 0 15,-2 0-15,2 0 16,-1 0-16,-1 0 16,-31 0-16,-1 0 15,1 0-15,-1 0 16,33 0-16,0 0 15,-66 0-15,66 0 16,-31 0-16,30 0 16,-31-23-16,-1 23 15,-1 0-15,35 0 16,-33 0-16,31-23 16,2 23-16,-35 0 15,3 0-15,30 0 16,1 0-16,1 0 15,-35 0-15,35-24 16,-34 24 0,33 0-16,1 0 15,-34 0 1,-1 0-16,2 0 16,-1 0-16,34 0 15,-1 0-15,-33 0 16,34 0-1,-2 0-15,1 0 16,1 0 0,-35 0-16,35 0 15,-99 0 1,97 0-16,-31 0 16,33 0-16,-35 0 15,35 0-15,-34 24 16,33-24-16,-1 0 15,-30 0-15,-35 0 16,66 0-16,-1 0 16,2 0-16,-67 0 15,67 23-15,-2-23 16,-31 0-16,-1 0 16,33 0-16,1 0 15,-2 23-15,2-23 16,-1 24-16,-1-24 15,-30 0 1,31 0 0,-1 0-1,-31 0-15,31 23 16,-30-23-16,30 0 16,1 0-16,1 0 15,-1 0-15,0 0 16,-32 0-16,-2 0 15,35 0-15,-2 0 16,-31 23-16,-1-23 16,34 0-16,-35 0 15,35 0 1,-1 0-16,-33 0 16,34 0-16,-67 0 15,0 0-15,33 0 16,-33 0-16,34 0 15,-1 0-15,34 0 16,-67 0-16,66 0 16,-33 0-16,0 0 15,33 0-15,-65 0 16,33 0-16,31 0 16,-65 0-1,67 0-15,-33 0 16,31 0-16,2 0 15,-67 0-15,33 0 16,1 0-16,32 0 16,-33 0-16,0 0 15,1 0-15,-2 0 16,1 0-16,1 0 16,-1 0-16,-33-23 15,67 23-15,-34 0 16,-32 0-16,32 0 15,33 0-15,0 0 16,-32 0-16,-2-23 16,35 23-16,0-24 15,-2 24-15,1 0 16,1 0-16,-34 0 16,33 0-16,-2 0 15,-30 0-15,-1 0 16,34 0-16,-1 0 15,-33-23-15,0 0 16,1 23 0,-2 0-1,3 0-15,-3 0 16,35 0-16,-67 0 16,0 0-16,67 0 15,-34 0-15,33 0 16,-1 0-16,-31 0 15,-33 0-15,31 0 16,-31 0-16,65 0 16,-65 0-16,65 0 15,-33 0-15,1 0 16,-34 0-16,33 0 16,0 0-16,-32-24 15,32 24-15,0 0 16,-33 0-16,2 0 15,-2 0-15,-34 0 16,35 0-16,33 0 16,-2 0-16,3 0 15,30 0-15,1 0 16,-33 0-16,34 0 16,-33 0-16,31 0 15,-65 0-15,34 0 16,-34 0-16,33 0 15,-33 0-15,-32 0 16,66 0 0,-1 0-16,-33 0 15,-66 0-15,34 0 16,0 0-16,-66 0 16,65 0-16,-31 0 15,-35 0-15,66 0 16,1 0-16,-1 0 15,1 0-15,32 24 16,33-24-16,1 0 16,31 0-16,-30 0 15,-3 0-15,35 0 16,-34 0 15,33 0-15,1 0-1,-2 0-15,1 0 16,1 0-16,-2 0 16,2 0-16,-33 0 31,31 0-15,-31 0-1,31 0-15,2 0 16,-1 0-16,-33 0 15,1 0-15,-34 23 16,66-23-16,0 0 16,-66 0-16,67 0 15,0 0-15,-2 0 16,1 0-16,1 0 16,-2 0-16,2 0 15,-1 0-15,-1 0 16,-31 0-1,33 0-15,-2 0 16,2 0-16,-1 0 16,-33 0-16,33 0 15,0 0-15,0 0 16,-33 0 0,33 0-1,1 0-15,0 0 16,-2 0-16,1 0 15,1 0-15,-34 23 16,33-23 15,-1 0-15,2 0 15,-33 0-15,31 0-1,2 0 1,-1 0 0,-1 0-1,2 0 17,-1 0-17,0 0 1,0 0 31,1 0-32,-1 0 1,-1 0 78</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6:45.893"/>
    </inkml:context>
    <inkml:brush xml:id="br0">
      <inkml:brushProperty name="width" value="0.07938" units="cm"/>
      <inkml:brushProperty name="height" value="0.07938" units="cm"/>
      <inkml:brushProperty name="color" value="#C0266E"/>
      <inkml:brushProperty name="fitToCurve" value="1"/>
    </inkml:brush>
  </inkml:definitions>
  <inkml:trace contextRef="#ctx0" brushRef="#br0">76 99 0,'-34'0'63,"34"23"-32,0 1-15,0-1-16,0 24 15,0-24 1,34 47-16,-34-47 16,0 24-1,33-24-15,-33 24 16,32-47-16,-32 23 15,0 0 1,0 0 0,0 1-16,0-1 15,0 0-15,33-23 16,-33 24-16,0 22 16,0-22-1,0-1 1,0 0-16,0 0 15,0 1-15,0-1 16,0 0-16,0 24 16,0 0-1,0-24-15,0 0 16,33 25-16,-33-2 16,0-22-1,0-1 1,33 0-16,-33 1 15,0-1 1,0 0-16,0 1 16,0 22-1,0-23 17,0 1-32,0-1 15,0 0-15,0 1 16,0 22-1,0-22 17,0-1-1,32 0-15,2 0-1,-34 1 1,0-1-1,0 0 1,0 24 15,0-24 47,0 1 126,0-1-173,33 0-16,-1 1-15,2-24 16,-2 23 0,33-23-16,-31 23 15,-1-23 1,-1 0-16,34 0 16,-33 23-16,1 1 15,30-24 1,3 0-1,-2 0-15,33 0 16,-64 0-16,65 0 16,-2 0-16,-30 0 15,31 0-15,1 0 16,-34 0-16,1 0 16,-33 0-16,33 0 15,-34 0-15,35 0 16,-3 0-16,-30 0 15,-1 0-15,-1 0 16,2 0-16,31 0 16,-31 0-16,31 0 15,1 0 1,-34 0 0,1 0-16,33 0 15,0 0-15,-1 0 16,2 0-16,31 0 15,-33 0-15,1 0 16,-33 0-16,1 0 16,63-24-1,-31 24-15,-33 0 16,1 0-16,31 0 16,1 0-16,-34 0 15,1 0-15,1 0 16,-2 0-16,0 0 15,35 0-15,-1 0 16,-1 0-16,1 0 16,33 0-16,0 0 15,-1 0-15,0 0 16,0 0-16,1 0 16,-65 0-16,-2 0 15,33 0-15,34 0 16,0-23-16,-65 23 15,31 0-15,-32 0 16,32 0-16,-32 0 16,1 0-16,-2 0 15,34 0-15,-1-23 16,1 23-16,-1 0 16,2-23-16,31 23 15,-65 0-15,1 0 16,-2 0-16,33 0 15,-31 0-15,31 0 16,-31 0-16,64 0 16,-33 0-1,-32 0-15,0 0 16,32 0-16,34-24 16,-33 1-16,1 23 15,-2 0-15,1 0 16,-1 0-16,1 0 15,65 0-15,-32 0 16,-67 0-16,2 0 16,-1 0-16,33 0 15,-1 0-15,34 0 16,-33 0-16,33 0 16,32 0-16,-33 0 15,34 0-15,-34 0 16,1 0-16,0 0 15,0 0-15,64-23 16,-64 23-16,66 0 16,-68 0-16,3 0 15,-1 0-15,-1 0 16,1 0-16,0 0 16,65 0-1,-98 0-15,0 0 16,33 0-16,32 0 15,0 0-15,34 0 16,-1 0-16,-33 0 16,-65 0-16,33 0 15,32 0-15,0 0 16,1 0-16,0 0 16,-33 0-16,32 0 15,0 0-15,0 0 16,67 0-16,-67 0 15,-65 0-15,-1 0 16,1 0-16,33 0 16,0 0-16,32 0 15,34 0-15,-68-24 16,36 24-16,-34 0 16,32 0-16,-32 0 15,-1 0-15,0-23 16,-32 23-16,33 0 15,32 0-15,-32 0 16,32 0-16,-33 0 16,1 0-1,0 0-15,-33 0 16,-1 0-16,1 0 16,-1-23-16,2-1 15,-1 24-15,-1-23 16,1 0-16,-34 23 15,2 0-15,31 0 16,-32 0-16,1-24 16,30 24-16,3-23 15,-35 23 1,2 0 0,-2 0-16,33 0 15,-31 0 1,-34-23-16,33 23 15,-1 0 1,2 0 0,-2 0-1,1 0 1,1-23-16,30 23 31,-31 0-15,1 0-16,31 0 15,-32 0 1,32 0-16,-31 0 16,31 0-1,-31 0-15,31 0 32,-33 0-17,2 0-15,31 0 16,-31 0-16,-2 0 15,35 0-15,-3 0 16,-31 0-16,1 0 16,-2 0-16,1 0 15,0 0-15,0 0 16,-1 0 0,2 0-16,31-24 15,-32 24-15,0 0 16,0 0-1,-1 0 1,2 0-16,-1 0 16,33 0 15,-66-23-15,32 23-1,1 0 1,-1 0-16,2 0 15,-34-23-15,65 23 16,-65-24-16,34 24 16,-34-23-16,32 23 15,1-47 79,-33 24-47,0 0-31,0 0-16,0-1 15,33 1 1,-33 0-1,0-1 1,33-22 0,-33 22-1,0 1 1,0 0 0,0 0-1,0-2 1,0 2-16,0 0 15,0-24 1,0 0 0,0 24-1,0-24-15,0 24 16,-33 0-16,0 0 16,0-1 15,33 1-16,-32 0-15,32-1 16,-34 1-16,34-24 16,-33 47-1,33-23 1,0 0 0,0 0-16,0-1 15,-32 24-15,32-23 16,0 0-1,0-1-15,-34-22 47,2 46-31,32-24 46,0 1-46,-33-23 47,1 46-48,-2-24 1,2 24-1,-1-23 1,-1 23 0,2 0-16,-1 0 15,33-23-15,-33 23 16,-32 0 0,-2-24-1,35 24 1,-1 0-16,0 0 15,-32 0-15,31 0 16,1 0-16,-31 0 16,-3 0-16,35 0 15,-2 0-15,2 0 16,-1 0-16,-1 0 16,-31 0-16,-1 0 15,1 0-15,-1 0 16,33 0-16,0 0 15,-66 0-15,66 0 16,-31 0-16,30 0 16,-31-23-16,-1 23 15,-1 0-15,35 0 16,-33 0-16,31-23 16,2 23-16,-35 0 15,3 0-15,30 0 16,1 0-16,1 0 15,-35 0-15,35-24 16,-34 24 0,33 0-16,1 0 15,-34 0 1,-1 0-16,2 0 16,-1 0-16,34 0 15,-1 0-15,-33 0 16,34 0-1,-2 0-15,1 0 16,1 0 0,-35 0-16,35 0 15,-99 0 1,97 0-16,-31 0 16,33 0-16,-35 0 15,35 0-15,-34 24 16,33-24-16,-1 0 15,-30 0-15,-35 0 16,66 0-16,-1 0 16,2 0-16,-67 0 15,67 23-15,-2-23 16,-31 0-16,-1 0 16,33 0-16,1 0 15,-2 23-15,2-23 16,-1 24-16,-1-24 15,-30 0 1,31 0 0,-1 0-1,-31 0-15,31 23 16,-30-23-16,30 0 16,1 0-16,1 0 15,-1 0-15,0 0 16,-32 0-16,-2 0 15,35 0-15,-2 0 16,-31 23-16,-1-23 16,34 0-16,-35 0 15,35 0 1,-1 0-16,-33 0 16,34 0-16,-67 0 15,0 0-15,33 0 16,-33 0-16,34 0 15,-1 0-15,34 0 16,-67 0-16,66 0 16,-33 0-16,0 0 15,33 0-15,-65 0 16,33 0-16,31 0 16,-65 0-1,67 0-15,-33 0 16,31 0-16,2 0 15,-67 0-15,33 0 16,1 0-16,32 0 16,-33 0-16,0 0 15,1 0-15,-2 0 16,1 0-16,1 0 16,-1 0-16,-33-23 15,67 23-15,-34 0 16,-32 0-16,32 0 15,33 0-15,0 0 16,-32 0-16,-2-23 16,35 23-16,0-24 15,-2 24-15,1 0 16,1 0-16,-34 0 16,33 0-16,-2 0 15,-30 0-15,-1 0 16,34 0-16,-1 0 15,-33-23-15,0 0 16,1 23 0,-2 0-1,3 0-15,-3 0 16,35 0-16,-67 0 16,0 0-16,67 0 15,-34 0-15,33 0 16,-1 0-16,-31 0 15,-33 0-15,31 0 16,-31 0-16,65 0 16,-65 0-16,65 0 15,-33 0-15,1 0 16,-34 0-16,33 0 16,0 0-16,-32-24 15,32 24-15,0 0 16,-33 0-16,2 0 15,-2 0-15,-34 0 16,35 0-16,33 0 16,-2 0-16,3 0 15,30 0-15,1 0 16,-33 0-16,34 0 16,-33 0-16,31 0 15,-65 0-15,34 0 16,-34 0-16,33 0 15,-33 0-15,-32 0 16,66 0 0,-1 0-16,-33 0 15,-66 0-15,34 0 16,0 0-16,-66 0 16,65 0-16,-31 0 15,-35 0-15,66 0 16,1 0-16,-1 0 15,1 0-15,32 24 16,33-24-16,1 0 16,31 0-16,-30 0 15,-3 0-15,35 0 16,-34 0 15,33 0-15,1 0-1,-2 0-15,1 0 16,1 0-16,-2 0 16,2 0-16,-33 0 31,31 0-15,-31 0-1,31 0-15,2 0 16,-1 0-16,-33 0 15,1 0-15,-34 23 16,66-23-16,0 0 16,-66 0-16,67 0 15,0 0-15,-2 0 16,1 0-16,1 0 16,-2 0-16,2 0 15,-1 0-15,-1 0 16,-31 0-1,33 0-15,-2 0 16,2 0-16,-1 0 16,-33 0-16,33 0 15,0 0-15,0 0 16,-33 0 0,33 0-1,1 0-15,0 0 16,-2 0-16,1 0 15,1 0-15,-34 23 16,33-23 15,-1 0-15,2 0 15,-33 0-15,31 0-1,2 0 1,-1 0 0,-1 0-1,2 0 17,-1 0-17,0 0 1,0 0 31,1 0-32,-1 0 1,-1 0 78</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9:12.443"/>
    </inkml:context>
    <inkml:brush xml:id="br0">
      <inkml:brushProperty name="width" value="0.2" units="cm"/>
      <inkml:brushProperty name="height" value="0.4" units="cm"/>
      <inkml:brushProperty name="color" value="#00FF00"/>
      <inkml:brushProperty name="tip" value="rectangle"/>
      <inkml:brushProperty name="rasterOp" value="maskPen"/>
      <inkml:brushProperty name="fitToCurve" value="1"/>
    </inkml:brush>
  </inkml:definitions>
  <inkml:trace contextRef="#ctx0" brushRef="#br0">100 237 0,'0'-37'485,"34"37"-470,0 0 1,1 0-1,0 0 1,0 0-16,-1 0 16,1 0-1,0 0 17,-1 0-32,2 0 15,-2 0 1,34 0-16,2 37 15,-36-37 1,2 0-16,-2 0 31,0 0-15,2 0 0,32 0 15,-33 0 0,0 0-31,0 0 16,-1 36-1,2-36-15,32 0 32,-32 0-17,-2 0 1,36 0-16,-36 37 15,0-37 1,0 0 0,2 0-1,-2 0-15,36 0 16,-36 0 0,1 0-1,0 0 1,-1 0-1,1 0 1,-1 0-16,2 0 16,32 0-1,-32 0 1,-2 0-16,0 0 16,2 0-16,-2 0 15,34 0 16,-32 0-15,-2 0-16,1 0 16,0 0-1,-1 0-15,1 0 16,0 0-16,34 0 16,-34 0-1,0 0 1,-1 0-1,0 0 1,2 0 0,32 0-1,-32 0 1,-2 0 0,0 0-1,2 0-15,-2 0 16,0 0-16,1 0 15,35 0 1,-36 0 0,1 0-16,0 0 15,-1 0 1,2 0 0,32 0-1,-34 0 1,2 0-1,-2 0-15,0 0 16,2 0 0,-2 0-16,0 0 15,36 0-15,-36 0 32,1 0-32,0 0 15,0 0-15,-1 0 16,36 0-1,-36 0 1,2 0 0,-2 0-16,0 0 15,2 0 1,-2 0-16,0 0 16,36 0-1,-36 0 1,0 0-16,2 0 15,-2 0-15,1 0 16,34 0 0,-34 0-1,-1 0-15,2 0 16,-2 0-16,0 0 16,2 0-1,-2 0-15,36 0 16,-36 0 15,0 0-31,0 0 16,2 0-1,-2 0-15,36 0 32,-36 0-17,1 0-15,0 0 16,34 37-16,-34-37 15,0 0 1,-1 0-16,0 0 16,36 0-1,-36 0 1,2 0-16,-2 0 16,36 0-16,-36 0 15,0 0-15,1 0 16,34 0-16,-34 0 15,35 0 1,-36 0 0,2 0-1,-2 0 1,0 0-16,0 0 16,2 0-1,-2 0 1,36 0-1,-36 0 17,0 0-32,2 0 15,-2 0 1,0 0-16,36 0 31,-35 0 0,-1 0-31,1 0 16,0 0 0,-1 0-16,2 0 0,-2 0 15,36 0 1,-36 0 0,0 0-1,0 0 1,2 0-1,-2 0 1,36 0 0,-36 0 31,1 0-32,0 0 1,-1 0-1,1 0 1,-1 0 0,36 0-16,-36 0 15,36 0 1,-36 0 0,2 0-1,-2 0 1,0 0-1,0-37-15,2 37 16,-2 0 0,36 0-1,-1 0 1,-34 0-16,34 0 16,-34 0-16,34 0 15,-35 0-15,2 0 16,-2 0-1,0 0-15,36 0 16,0 0-16,-36 0 16,0 0-16,36 0 15,34 0-15,-69 0 16,-1 0-16,36 0 16,-36-37-16,0 37 15,2-36-15,-2 36 16,0 0-16,2 0 15,-2 0 1,0 0-16,36 0 16,0 0-16,-36 0 15,1 0-15,34 0 16,-34 0-16,-1 0 16,36 0-16,-36 0 15,2 0-15,-2 0 16,34 0-1,-32 0 1,-2 0-16,0 0 16,2 0-16,-2 0 15,1 36-15,34-36 16,-34 0 0,35 0-1,-36 0 1,36 0-16,-2 0 15,2 0-15,-36 0 16,36 0-16,-36 0 16,0 0-1,2 0-15,-2 0 16,1 0-16,35 0 16,-36 0-1,1 0 1,0 0-16,-1 0 15,0 0-15,2 0 16,32 0-16,-32 0 16,32 0-1,2 0-15,-36 0 16,1 0 0,0 0-16,-1 0 15,1 0-15,0 0 16,0 0-16,-1 0 15,1 0 1,0 0-16,-1 0 16,0 0-16,2 0 15,-2 0 1,36 0 0,-2 0-16,-32 0 15,-2 0-15,36 0 16,-36 0-1,1 0-15,-1 0 16,1 0-16,0 0 16,-1 0-1,2 0 17,32 0-1,-32 0-16,-2 0 1,0 0 0,0 0-16,2 0 15,32 0 1,-32 0 0,-2 0-16,1 0 15,0 0-15,34 0 16,-35 0-1,2 0-15,-2 0 16,0 0-16,-34 37 16,36-37-16,32 0 31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8:57.911"/>
    </inkml:context>
    <inkml:brush xml:id="br0">
      <inkml:brushProperty name="width" value="0.05" units="cm"/>
      <inkml:brushProperty name="height" value="0.05" units="cm"/>
      <inkml:brushProperty name="color" value="#ED1C24"/>
      <inkml:brushProperty name="fitToCurve" value="1"/>
    </inkml:brush>
  </inkml:definitions>
  <inkml:trace contextRef="#ctx0" brushRef="#br0">23 355 0,'0'23'63,"0"24"-48,23-24 1,-23 24 0,47-1-16,-47-22 15,46-1-15,-46 0 16,24 1-16,-1-1 16,0 0-16,1 0 15,22-23 1,-22 24-1,22-24 17,-46 23-32,23-23 15,1 23 1,-1-23-16,-23 24 16,23-24-16,1 0 15,-1 23-15,0-23 31,47 23-31,-70 1 16,24-24-16,22 0 16,-23 0-16,24 0 15,-24 23-15,24 0 16,0-23-16,-24 0 16,47 23-16,-24 1 15,1-1-15,23-23 16,-24 0-16,1 23 15,23 1-15,0-24 16,0 23-16,-24-23 16,1 0-16,0 23 15,23-23-15,-1 0 16,25 24-16,-24-1 16,46 0-16,-46-23 15,23 0-15,0 0 16,24 0-16,23 0 15,-47 0-15,0 0 16,0 0-16,24 0 16,-1 0-16,-22 0 15,-24 0-15,23 0 16,0 0-16,0 0 16,0 0-1,1 0-15,-25 0 16,1 0-16,47 0 15,-1 0-15,-69 0 16,23 0-16,23 0 16,-70 0-16,24-23 15,0 23-15,-1 0 16,24-23-16,-47 23 16,1 0-16,22 0 15,24-24-15,0 1 16,0-24-16,-47 47 15,1 0-15,46-23 16,-24 0-16,1 23 16,-24 0-16,24 0 15,-24 0-15,0 0 16,24-24-16,-47 1 47,0 0-47,47 23 15,-24-23 1,-23-1 0,46 1-1,-46 0-15,0-24 32,0 0-17,0 24 1,0 0-1,0 0 1,0-1 0,-23 24-16,23-46 15,-23 46-15,23-24 16,-47 24-16,1 0 16,-1-46-16,0 22 15,-22 24-15,-1-23 16,23 0-16,-23 0 15,0 23-15,0-24 16,24 24-16,-1-23 16,-23 0-16,24 23 15,-24 0-15,0-24 16,46-22-16,-45 46 16,-1 0-16,46-24 15,1 1-15,-24 23 16,24 0-16,0-23 15,-24 23-15,24-24 16,0 24 0,-1 0-16,1 0 15,-24 0-15,24-23 16,0 0-16,-1 23 16,24-23-16,-46 23 15,46-24-15,-23 1 16,-24 23-16,24 0 15,-1-23 1,1 23-16,0-24 16,-1 24-16,1 0 15,0 0-15,-24 0 16,24 0 0,-24 0-16,1 0 15,-1 0-15,1 0 16,-1 0-16,24 0 15,-1 0-15,-22 0 16,-1 0-16,24 0 16,-1 0-16,-22 0 15,-1 0-15,1 0 16,-1 0-16,-23 0 16,24 0-1,-24 0-15,23 0 16,-23 24-16,-23-24 15,23 0-15,0 0 16,0 0-16,24 0 16,22 0-16,1 0 15,0 0 1,-1 0-16,1 0 16,0 0-16,-1 0 15,-22 0-15,-1 0 16,-23 0-16,0 0 15,24 23-15,-1-23 16,24 0-16,-24 0 16,1 0-16,-24 0 15,23 0-15,1 0 16,-1 0-16,0 0 16,1 0-16,-1 0 15,-23 0-15,24 0 16,-24 0-16,23 0 15,-23 0-15,0 0 16,0 0-16,24 0 16,-1 0-16,24 0 15,-24 0-15,1 0 16,22 0 0,1 0-16,-24 0 15,1 0-15,23 0 16,-1 23-1,24 1-15,-23-24 32,-24 0 15,24 0-32,0 23 1,-1 0-1,1-23-15,0 23 32,0 1-1,-1-24-15,1 23 15,23 0 0,-23 1 63,23-1-32,0 0-30,0 24 14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9:02.238"/>
    </inkml:context>
    <inkml:brush xml:id="br0">
      <inkml:brushProperty name="width" value="0.05" units="cm"/>
      <inkml:brushProperty name="height" value="0.05" units="cm"/>
      <inkml:brushProperty name="color" value="#ED1C24"/>
      <inkml:brushProperty name="fitToCurve" value="1"/>
    </inkml:brush>
  </inkml:definitions>
  <inkml:trace contextRef="#ctx0" brushRef="#br0">93 234 0,'46'23'15,"-69"1"16,23 22-15,-23-46 0,23 24-16,-24-1 15,1 0-15,23 1 32,0-1-32,0 0 15,0 0-15,-23-23 16,23 47-1,0 0-15,0-24 16,0 24 0,0-24-1,0 0 1,0 0 15,0 1-15,0-1-1,0 0 1,0 1-16,23-1 16,0 24-16,1-47 15,-1 23-15,-23 0 16,47 0-16,-1-23 16,-22 0-1,-1 0 1,0 24-16,0-1 15,24-23-15,23 0 16,0 0-16,-24 0 16,24 0-16,0 23 15,0 1-15,0-1 16,23 0-16,-23-23 16,0 0-1,23 0-15,-23 0 16,0 0-16,0 0 15,0 0-15,0 0 16,-24 0-16,1 0 16,23 0-16,-23 0 15,23 0-15,-1 0 16,-22 0-16,23 0 16,-47 0-16,47 0 15,-23 0-15,-1 0 16,24 0-16,0 0 15,23 0-15,-46 0 16,46 0-16,-23 0 16,0-93-16,-23 93 15,46 0-15,-23 0 16,-24 0-16,1-23 16,23-1-16,0 24 15,0 0-15,-24 0 16,1-23-16,0 23 15,-1-23-15,-23 23 16,1-23-16,22 23 16,1 0-16,-24 0 15,1-24 1,22 1-16,1 23 16,-1 0-16,1 0 15,23-23-15,-24 23 16,1 0-16,-24 0 15,1 0-15,22 0 16,1 0-16,-1 0 16,1 0-16,-24 0 15,24 0-15,0 0 16,-1 0 0,1 0-16,-1 0 15,1 0-15,0 0 16,-24 0-16,24 0 15,-1 0-15,-23 0 16,24 0 15,-24 0-15,1 0-16,-1 0 16,0 0-1,24 0-15,-24 0 0,0 0 16,24-24-16,-24 24 31,24 0-15,-24-23-1,1 0 32,-24-1-31,23 1-1,-23 0-15,0 0 16,0-1 0,0 1-1,0 0 1,0-1 0,0-22-1,0-1 16,-47 47-31,47-46 16,-23 46-16,23-24 16,-23 24-1,23-23-15,-24 23 16,-22-23-16,22 23 16,1 0-1,23-24-15,-46 24 16,46-23-16,-47 23 15,24-23-15,-24 23 16,-23 0 0,47-24-16,-24 1 15,24 23-15,0 0 16,-1-47-16,1 47 16,-24 0-16,1 0 15,23-23-15,-1 23 16,-22-23-16,-1 0 15,0 23-15,-23 0 16,1 0-16,22 0 16,0 0-16,1 0 15,22 0-15,1 0 16,0 0-16,0-24 16,-24 24-16,0 0 15,-23 0-15,24 0 16,23 0-16,-1 0 15,-22 0-15,-1 0 16,0 0-16,24 0 16,0-23-16,0 23 15,-1 0-15,-22-23 16,22 23 0,1 0-16,-24-24 15,1 24-15,22 0 16,-22 0-16,-24 0 15,23 0-15,1 0 16,-24 0-16,0 0 16,23 0-16,-46 0 15,23 0-15,0 0 16,-23 0-16,0 0 16,23 0-16,0 0 15,0 0-15,24 0 16,-24 0-16,23 0 15,0 0-15,-22 0 16,-1-23-16,23 23 16,24 0-16,-24 0 15,-23 23-15,0 1 16,24-24-16,-1 0 16,-23 0-16,24 0 15,-1 0-15,0 23 16,1-23-16,-1 0 15,1 0 1,-24 0-16,46 0 16,1 0-16,0 0 15,-1 0-15,1 0 16,-23 0-16,-1 0 16,0 0-16,24 0 15,0 0-15,-1 0 16,1 0-16,-24 23 15,24-23-15,0 24 16,0-24-16,-24 0 16,0 0-1,24 0 1,0 23 46,-24-23 48,47 23-95,-23 0 1,-24-23 0,24 0-1,0 24 1,-1-24-16,1 0 47,0 0-16,-1 23-15,1-23-1,-23 23 110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9:07.023"/>
    </inkml:context>
    <inkml:brush xml:id="br0">
      <inkml:brushProperty name="width" value="0.05" units="cm"/>
      <inkml:brushProperty name="height" value="0.05" units="cm"/>
      <inkml:brushProperty name="color" value="#ED1C24"/>
      <inkml:brushProperty name="fitToCurve" value="1"/>
    </inkml:brush>
  </inkml:definitions>
  <inkml:trace contextRef="#ctx0" brushRef="#br0">311 362 0,'-47'-24'16,"24"24"0,0 0-1,-1 0 1,24 24 0,-23-1-1,0-23 1,23 23-16,-23-23 15,23 24-15,-24-24 16,24 46 0,-23-46-16,0 47 15,-1-24 1,24 1-16,0-1 31,-23-23-15,23 46-1,0-22 17,0-1-17,0 0 1,0 1 15,0-1-15,0 24 31,0-24-32,0 0 1,0 0-16,0 1 31,0-1-31,0 0 16,23 1-1,1-24 1,-24 23-16,23 0 16,24 1 15,-24-24-15,0 0-1,24 23-15,-24-23 16,0 0-16,1 0 15,22 23-15,24 0 16,-47-23 0,24 24-16,23-24 15,-23 23-15,-1-23 16,-22 0 0,22 0-16,-23 0 15,24 23-15,-24 1 16,24-24-16,0 0 15,46 0 1,-47 0-16,1 0 16,0 23-16,-1 0 15,1 1-15,-1-24 16,-22 0-16,22 23 16,1-23-16,23 0 15,-24 0-15,1 0 16,23 0-16,0 0 15,0 0-15,0 0 16,0 0-16,-24 0 16,1 0-16,23 0 15,-24 0-15,1 0 16,-1 0-16,1 0 16,23 0-16,23 0 15,-23 0-15,-23 0 16,-1 0-16,1 23 15,0-23 1,-1 0-16,24 0 16,-23 0-16,-1 0 15,1 0-15,-1 0 16,1 0-16,0 0 16,-1 0-16,1-23 15,-24 23-15,24 0 16,23 0-16,-24 0 15,24 0-15,-23 0 16,23 0-16,-24 0 16,1 0-16,0 0 15,-24 0-15,23 0 16,1 0-16,-24 0 16,24 0-16,0 0 15,-1 0-15,1 0 16,-1 0-16,1 0 15,-24 0-15,24 0 16,-24-23-16,1-1 16,22 24-16,-23 0 15,1 0 1,-1 0-16,0 0 16,47 0-1,-46 0-15,-1 0 16,23 0-16,1-23 15,0 23-15,-24 0 16,0 0-16,1 0 16,-1 0-16,0 0 15,0 0-15,1 0 16,-1 0-16,0 0 16,1 0-16,22-23 15,-22 23 1,-1 0-1,0-24-15,24 24 16,-24-23-16,0 23 16,24 0-16,0-23 15,-1 23-15,-22-24 16,22 24-16,-23 0 16,1 0-16,-1-23 15,0 0-15,1 23 16,-1-23-16,0 23 15,1 0 1,-1-24 0,0 24 15,0 0-15,-23-23-1,0 0 32,0-1-47,47 1 16,-47 0-1,0-1 17,0 1-32,0 0 15,0 0-15,0-1 16,0 1-16,0 0 15,0-24 1,-23 24 15,23-1-15,-24-22 0,1-1-1,0 47 1,23-46-1,-23 46-15,23-24 16,-24 1 0,1 0-1,-24-1 1,47 1 0,-23 23-16,0 0 15,-1-47-15,1 24 16,-23 23-1,46-23-15,-47 0 16,0-1 0,1 1-16,-1 23 15,24-23-15,0 23 16,-24 0-16,24-24 16,-24 24-16,0-23 15,-23 23-15,1-23 16,-1-1-16,0 24 15,46 0-15,-45 0 16,45-23-16,-22 0 16,-24 23-16,0 0 15,-23 0-15,23 0 16,23 0-16,-23 0 16,-23 0-1,46 0-15,24 0 16,-24 0-16,-22 0 15,45 0-15,-46 0 16,24 0-16,-1 0 16,1 0-16,-1 0 15,24-23-15,-24-1 16,0 24-16,1 0 16,23 0-16,-47 0 15,23 0-15,24 0 16,-1 0-16,-22 0 15,-1 0-15,1 0 16,22 0-16,1 0 16,-47 0-16,23 0 15,1 0-15,-1 0 16,1 0-16,-1 0 16,0 0-16,-22 0 15,22 0-15,-23 0 16,23 0-16,24 0 15,0 24-15,-24-24 16,24 23-16,-24-23 16,1 0-16,-1 0 15,-23 23-15,47-23 16,0 0 0,-24 0-16,24 0 15,-24 0-15,24 0 16,-24 0-16,24 0 15,0 0-15,-24 0 16,24 0 0,-24 0-16,24 0 15,-1 0-15,1 0 16,-24 0-16,1 0 16,23 0-16,-1 0 15,-22 0-15,22 0 16,1 0-16,0 0 15,-1 0 1,1 0-16,-47 23 16,47-23-16,0 0 15,-24 24-15,24-1 16,-1-23-16,1 0 16,0 23-16,0-23 15,-1 0-15,1 0 16,0 0-16,-24 24 31,24-24-15,-1 23-16,-22-23 31,46 23-31,-23-23 16,-1 0-1,1 0 1,-24 0-1,24 0 1,0 0 0,-1 0-16,1 0 15,-24 0-15,24 0 16,0 0-16,0 0 16,-1 0-1,1 0 1,0 0 46,-1 0-15,1 0 0,23 47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2022/3/8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822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89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530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29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8/3/2022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9230421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590" y="182923"/>
            <a:ext cx="11304159" cy="617998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4398543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75392663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1224790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77477662"/>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6131468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53901149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8189493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383727870"/>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6197372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78385531"/>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0"/>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016250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89421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783362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9647342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47682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009904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050827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434"/>
            <a:ext cx="4010562" cy="4692149"/>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43728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85074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155127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095109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84.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9.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2666235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xmlns=""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xmlns=""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xmlns=""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xmlns=""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defRPr/>
            </a:pPr>
            <a:fld id="{1D8BD707-D9CF-40AE-B4C6-C98DA3205C09}" type="datetimeFigureOut">
              <a:rPr lang="en-US" smtClean="0">
                <a:solidFill>
                  <a:prstClr val="black">
                    <a:tint val="75000"/>
                  </a:prstClr>
                </a:solidFill>
              </a:rPr>
              <a:pPr defTabSz="914309">
                <a:defRPr/>
              </a:pPr>
              <a:t>3/8/2022</a:t>
            </a:fld>
            <a:endParaRPr lang="en-US">
              <a:solidFill>
                <a:prstClr val="black">
                  <a:tint val="75000"/>
                </a:prstClr>
              </a:solidFill>
            </a:endParaRPr>
          </a:p>
        </p:txBody>
      </p:sp>
      <p:sp>
        <p:nvSpPr>
          <p:cNvPr id="5" name="Footer Placeholder 4"/>
          <p:cNvSpPr>
            <a:spLocks noGrp="1"/>
          </p:cNvSpPr>
          <p:nvPr>
            <p:ph type="ftr" sz="quarter" idx="3"/>
          </p:nvPr>
        </p:nvSpPr>
        <p:spPr>
          <a:xfrm>
            <a:off x="4165058"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6550035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4.gif"/></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5" Type="http://schemas.microsoft.com/office/2007/relationships/hdphoto" Target="../media/hdphoto6.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4.gif"/></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4.gif"/><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14.gif"/><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4.gif"/><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4.gif"/><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14.gif"/><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 Id="rId5" Type="http://schemas.openxmlformats.org/officeDocument/2006/relationships/image" Target="../media/image48.emf"/><Relationship Id="rId4" Type="http://schemas.openxmlformats.org/officeDocument/2006/relationships/customXml" Target="../ink/ink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customXml" Target="../ink/ink3.xml"/><Relationship Id="rId5" Type="http://schemas.openxmlformats.org/officeDocument/2006/relationships/image" Target="../media/image48.emf"/><Relationship Id="rId4" Type="http://schemas.openxmlformats.org/officeDocument/2006/relationships/customXml" Target="../ink/ink2.xml"/></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8" Type="http://schemas.openxmlformats.org/officeDocument/2006/relationships/image" Target="../media/image490.emf"/><Relationship Id="rId3" Type="http://schemas.openxmlformats.org/officeDocument/2006/relationships/image" Target="../media/image52.png"/><Relationship Id="rId7" Type="http://schemas.openxmlformats.org/officeDocument/2006/relationships/customXml" Target="../ink/ink5.xml"/><Relationship Id="rId2"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480.emf"/><Relationship Id="rId5" Type="http://schemas.openxmlformats.org/officeDocument/2006/relationships/customXml" Target="../ink/ink4.xml"/><Relationship Id="rId10" Type="http://schemas.openxmlformats.org/officeDocument/2006/relationships/image" Target="../media/image500.emf"/><Relationship Id="rId4" Type="http://schemas.openxmlformats.org/officeDocument/2006/relationships/image" Target="../media/image53.png"/><Relationship Id="rId9" Type="http://schemas.openxmlformats.org/officeDocument/2006/relationships/customXml" Target="../ink/ink6.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slide" Target="slide7.xml"/><Relationship Id="rId12" Type="http://schemas.openxmlformats.org/officeDocument/2006/relationships/image" Target="../media/image24.png"/><Relationship Id="rId2" Type="http://schemas.openxmlformats.org/officeDocument/2006/relationships/audio" Target="../media/audio1.wav"/><Relationship Id="rId16" Type="http://schemas.microsoft.com/office/2007/relationships/hdphoto" Target="../media/hdphoto6.wdp"/><Relationship Id="rId1" Type="http://schemas.openxmlformats.org/officeDocument/2006/relationships/slideLayout" Target="../slideLayouts/slideLayout29.xml"/><Relationship Id="rId6" Type="http://schemas.openxmlformats.org/officeDocument/2006/relationships/slide" Target="slide6.xml"/><Relationship Id="rId11" Type="http://schemas.openxmlformats.org/officeDocument/2006/relationships/image" Target="../media/image23.png"/><Relationship Id="rId5" Type="http://schemas.openxmlformats.org/officeDocument/2006/relationships/slide" Target="slide5.xm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slide" Target="slide9.xml"/><Relationship Id="rId9" Type="http://schemas.openxmlformats.org/officeDocument/2006/relationships/image" Target="../media/image21.png"/><Relationship Id="rId1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29.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14.gif"/><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audio" Target="../media/audio1.wav"/><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67.png"/><Relationship Id="rId18" Type="http://schemas.openxmlformats.org/officeDocument/2006/relationships/image" Target="../media/image71.png"/><Relationship Id="rId26" Type="http://schemas.openxmlformats.org/officeDocument/2006/relationships/image" Target="../media/image75.png"/><Relationship Id="rId39" Type="http://schemas.openxmlformats.org/officeDocument/2006/relationships/image" Target="../media/image81.png"/><Relationship Id="rId3" Type="http://schemas.openxmlformats.org/officeDocument/2006/relationships/image" Target="../media/image61.png"/><Relationship Id="rId21" Type="http://schemas.microsoft.com/office/2007/relationships/hdphoto" Target="../media/hdphoto12.wdp"/><Relationship Id="rId34" Type="http://schemas.microsoft.com/office/2007/relationships/hdphoto" Target="../media/hdphoto16.wdp"/><Relationship Id="rId42" Type="http://schemas.openxmlformats.org/officeDocument/2006/relationships/image" Target="../media/image84.png"/><Relationship Id="rId7" Type="http://schemas.openxmlformats.org/officeDocument/2006/relationships/image" Target="../media/image65.png"/><Relationship Id="rId12" Type="http://schemas.openxmlformats.org/officeDocument/2006/relationships/slide" Target="slide49.xml"/><Relationship Id="rId17" Type="http://schemas.openxmlformats.org/officeDocument/2006/relationships/image" Target="../media/image70.png"/><Relationship Id="rId25" Type="http://schemas.microsoft.com/office/2007/relationships/hdphoto" Target="../media/hdphoto14.wdp"/><Relationship Id="rId33" Type="http://schemas.openxmlformats.org/officeDocument/2006/relationships/image" Target="../media/image76.png"/><Relationship Id="rId38" Type="http://schemas.openxmlformats.org/officeDocument/2006/relationships/image" Target="../media/image80.png"/><Relationship Id="rId2" Type="http://schemas.openxmlformats.org/officeDocument/2006/relationships/image" Target="../media/image60.png"/><Relationship Id="rId16" Type="http://schemas.openxmlformats.org/officeDocument/2006/relationships/image" Target="../media/image69.png"/><Relationship Id="rId20" Type="http://schemas.openxmlformats.org/officeDocument/2006/relationships/image" Target="../media/image72.png"/><Relationship Id="rId29" Type="http://schemas.openxmlformats.org/officeDocument/2006/relationships/slide" Target="slide51.xml"/><Relationship Id="rId41" Type="http://schemas.openxmlformats.org/officeDocument/2006/relationships/image" Target="../media/image83.png"/><Relationship Id="rId1" Type="http://schemas.openxmlformats.org/officeDocument/2006/relationships/slideLayout" Target="../slideLayouts/slideLayout85.xml"/><Relationship Id="rId6" Type="http://schemas.openxmlformats.org/officeDocument/2006/relationships/image" Target="../media/image64.png"/><Relationship Id="rId11" Type="http://schemas.openxmlformats.org/officeDocument/2006/relationships/slide" Target="slide53.xml"/><Relationship Id="rId24" Type="http://schemas.openxmlformats.org/officeDocument/2006/relationships/image" Target="../media/image74.png"/><Relationship Id="rId32" Type="http://schemas.openxmlformats.org/officeDocument/2006/relationships/slide" Target="slide46.xml"/><Relationship Id="rId37" Type="http://schemas.openxmlformats.org/officeDocument/2006/relationships/image" Target="../media/image79.png"/><Relationship Id="rId40"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68.png"/><Relationship Id="rId23" Type="http://schemas.microsoft.com/office/2007/relationships/hdphoto" Target="../media/hdphoto13.wdp"/><Relationship Id="rId28" Type="http://schemas.openxmlformats.org/officeDocument/2006/relationships/slide" Target="slide47.xml"/><Relationship Id="rId36" Type="http://schemas.openxmlformats.org/officeDocument/2006/relationships/image" Target="../media/image78.png"/><Relationship Id="rId10" Type="http://schemas.openxmlformats.org/officeDocument/2006/relationships/slide" Target="slide50.xml"/><Relationship Id="rId19" Type="http://schemas.microsoft.com/office/2007/relationships/hdphoto" Target="../media/hdphoto11.wdp"/><Relationship Id="rId31" Type="http://schemas.openxmlformats.org/officeDocument/2006/relationships/slide" Target="slide55.xml"/><Relationship Id="rId44" Type="http://schemas.openxmlformats.org/officeDocument/2006/relationships/image" Target="../media/image86.png"/><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slide" Target="slide52.xml"/><Relationship Id="rId22" Type="http://schemas.openxmlformats.org/officeDocument/2006/relationships/image" Target="../media/image73.png"/><Relationship Id="rId27" Type="http://schemas.microsoft.com/office/2007/relationships/hdphoto" Target="../media/hdphoto15.wdp"/><Relationship Id="rId30" Type="http://schemas.openxmlformats.org/officeDocument/2006/relationships/slide" Target="slide54.xml"/><Relationship Id="rId35" Type="http://schemas.openxmlformats.org/officeDocument/2006/relationships/image" Target="../media/image77.png"/><Relationship Id="rId43"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45.xml"/><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45.xml"/><Relationship Id="rId1" Type="http://schemas.openxmlformats.org/officeDocument/2006/relationships/slideLayout" Target="../slideLayouts/slideLayout86.xml"/><Relationship Id="rId4" Type="http://schemas.microsoft.com/office/2007/relationships/hdphoto" Target="../media/hdphoto17.wdp"/></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microsoft.com/office/2007/relationships/hdphoto" Target="../media/hdphoto18.wdp"/><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png"/></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5" Type="http://schemas.microsoft.com/office/2007/relationships/hdphoto" Target="../media/hdphoto6.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5D2F625-0312-4265-9810-4AE77F49833E}"/>
              </a:ext>
            </a:extLst>
          </p:cNvPr>
          <p:cNvPicPr>
            <a:picLocks noChangeAspect="1"/>
          </p:cNvPicPr>
          <p:nvPr/>
        </p:nvPicPr>
        <p:blipFill>
          <a:blip r:embed="rId2"/>
          <a:stretch>
            <a:fillRect/>
          </a:stretch>
        </p:blipFill>
        <p:spPr>
          <a:xfrm>
            <a:off x="0" y="0"/>
            <a:ext cx="12190413" cy="6859588"/>
          </a:xfrm>
          <a:prstGeom prst="rect">
            <a:avLst/>
          </a:prstGeom>
        </p:spPr>
      </p:pic>
      <p:sp>
        <p:nvSpPr>
          <p:cNvPr id="7" name="Rectangle: Rounded Corners 6">
            <a:extLst>
              <a:ext uri="{FF2B5EF4-FFF2-40B4-BE49-F238E27FC236}">
                <a16:creationId xmlns="" xmlns:a16="http://schemas.microsoft.com/office/drawing/2014/main" id="{4A08845E-A727-4FDA-9D21-3E002A05671E}"/>
              </a:ext>
            </a:extLst>
          </p:cNvPr>
          <p:cNvSpPr/>
          <p:nvPr/>
        </p:nvSpPr>
        <p:spPr>
          <a:xfrm>
            <a:off x="2512137" y="381845"/>
            <a:ext cx="9245346" cy="5718462"/>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E165A314-59D8-432F-8D1F-D5E5E933D10F}"/>
              </a:ext>
            </a:extLst>
          </p:cNvPr>
          <p:cNvSpPr txBox="1"/>
          <p:nvPr/>
        </p:nvSpPr>
        <p:spPr>
          <a:xfrm>
            <a:off x="4528681" y="529962"/>
            <a:ext cx="1999326" cy="708050"/>
          </a:xfrm>
          <a:prstGeom prst="rect">
            <a:avLst/>
          </a:prstGeom>
          <a:noFill/>
        </p:spPr>
        <p:txBody>
          <a:bodyPr wrap="none" rtlCol="0">
            <a:spAutoFit/>
          </a:bodyPr>
          <a:lstStyle/>
          <a:p>
            <a:r>
              <a:rPr lang="en-US" sz="4000" b="1" dirty="0" err="1">
                <a:solidFill>
                  <a:schemeClr val="accent4">
                    <a:lumMod val="50000"/>
                  </a:schemeClr>
                </a:solidFill>
                <a:latin typeface="Times New Roman" panose="02020603050405020304" pitchFamily="18" charset="0"/>
                <a:cs typeface="Times New Roman" panose="02020603050405020304" pitchFamily="18" charset="0"/>
              </a:rPr>
              <a:t>Tiết</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 xmlns:a16="http://schemas.microsoft.com/office/drawing/2014/main" id="{D067E840-31BF-4A39-8CD5-864A41EFF9B8}"/>
              </a:ext>
            </a:extLst>
          </p:cNvPr>
          <p:cNvSpPr txBox="1"/>
          <p:nvPr/>
        </p:nvSpPr>
        <p:spPr>
          <a:xfrm>
            <a:off x="2640306" y="1468801"/>
            <a:ext cx="8583284" cy="708050"/>
          </a:xfrm>
          <a:prstGeom prst="rect">
            <a:avLst/>
          </a:prstGeom>
          <a:noFill/>
        </p:spPr>
        <p:txBody>
          <a:bodyPr wrap="none" rtlCol="0">
            <a:spAutoFit/>
          </a:bodyPr>
          <a:lstStyle/>
          <a:p>
            <a:r>
              <a:rPr lang="en-US" sz="4000" b="1" dirty="0">
                <a:solidFill>
                  <a:schemeClr val="accent4">
                    <a:lumMod val="50000"/>
                  </a:schemeClr>
                </a:solidFill>
                <a:latin typeface="Times New Roman" panose="02020603050405020304" pitchFamily="18" charset="0"/>
                <a:cs typeface="Times New Roman" panose="02020603050405020304" pitchFamily="18" charset="0"/>
              </a:rPr>
              <a:t>TRÁI ĐẤT- CÁI NÔI CỦA SỰ SỐNG</a:t>
            </a:r>
          </a:p>
        </p:txBody>
      </p:sp>
      <p:sp>
        <p:nvSpPr>
          <p:cNvPr id="8" name="TextBox 7">
            <a:extLst>
              <a:ext uri="{FF2B5EF4-FFF2-40B4-BE49-F238E27FC236}">
                <a16:creationId xmlns="" xmlns:a16="http://schemas.microsoft.com/office/drawing/2014/main" id="{1A2B1F78-541B-4AF3-ACF9-7354EEBD2A23}"/>
              </a:ext>
            </a:extLst>
          </p:cNvPr>
          <p:cNvSpPr txBox="1"/>
          <p:nvPr/>
        </p:nvSpPr>
        <p:spPr>
          <a:xfrm>
            <a:off x="5733480" y="2533026"/>
            <a:ext cx="3860875" cy="708050"/>
          </a:xfrm>
          <a:prstGeom prst="rect">
            <a:avLst/>
          </a:prstGeom>
          <a:noFill/>
        </p:spPr>
        <p:txBody>
          <a:bodyPr wrap="none" rtlCol="0">
            <a:spAutoFit/>
          </a:bodyPr>
          <a:lstStyle/>
          <a:p>
            <a:r>
              <a:rPr lang="en-US" sz="4000" b="1" dirty="0" err="1">
                <a:solidFill>
                  <a:schemeClr val="accent4">
                    <a:lumMod val="50000"/>
                  </a:schemeClr>
                </a:solidFill>
                <a:latin typeface="Times New Roman" panose="02020603050405020304" pitchFamily="18" charset="0"/>
                <a:cs typeface="Times New Roman" panose="02020603050405020304" pitchFamily="18" charset="0"/>
              </a:rPr>
              <a:t>Hồ</a:t>
            </a:r>
            <a:r>
              <a:rPr lang="en-US" sz="4000" b="1" dirty="0">
                <a:solidFill>
                  <a:schemeClr val="accent4">
                    <a:lumMod val="50000"/>
                  </a:schemeClr>
                </a:solidFill>
                <a:latin typeface="Times New Roman" panose="02020603050405020304" pitchFamily="18" charset="0"/>
                <a:cs typeface="Times New Roman" panose="02020603050405020304" pitchFamily="18" charset="0"/>
              </a:rPr>
              <a:t> Thanh Trang</a:t>
            </a:r>
          </a:p>
        </p:txBody>
      </p:sp>
      <p:sp>
        <p:nvSpPr>
          <p:cNvPr id="9" name="TextBox 8">
            <a:extLst>
              <a:ext uri="{FF2B5EF4-FFF2-40B4-BE49-F238E27FC236}">
                <a16:creationId xmlns="" xmlns:a16="http://schemas.microsoft.com/office/drawing/2014/main" id="{801F5A30-0911-43A3-866D-F8B8EB4B80DC}"/>
              </a:ext>
            </a:extLst>
          </p:cNvPr>
          <p:cNvSpPr txBox="1"/>
          <p:nvPr/>
        </p:nvSpPr>
        <p:spPr>
          <a:xfrm>
            <a:off x="4528682" y="3889969"/>
            <a:ext cx="3861452" cy="708050"/>
          </a:xfrm>
          <a:prstGeom prst="rect">
            <a:avLst/>
          </a:prstGeom>
          <a:noFill/>
        </p:spPr>
        <p:txBody>
          <a:bodyPr wrap="none" rtlCol="0">
            <a:spAutoFit/>
          </a:bodyPr>
          <a:lstStyle/>
          <a:p>
            <a:r>
              <a:rPr lang="en-US" sz="4000" b="1" dirty="0" err="1">
                <a:solidFill>
                  <a:schemeClr val="accent4">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4">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4">
                    <a:lumMod val="50000"/>
                  </a:schemeClr>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 xmlns:a16="http://schemas.microsoft.com/office/drawing/2014/main" id="{56AD43E5-ECED-44F7-84A9-FDD419A1B9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558" r="92907">
                        <a14:foregroundMark x1="92907" y1="43605" x2="92907" y2="43605"/>
                        <a14:foregroundMark x1="61744" y1="45116" x2="61744" y2="45116"/>
                        <a14:foregroundMark x1="60698" y1="43023" x2="60698" y2="43023"/>
                        <a14:foregroundMark x1="60698" y1="42558" x2="60698" y2="42558"/>
                        <a14:foregroundMark x1="60698" y1="42558" x2="60698" y2="42558"/>
                        <a14:foregroundMark x1="61279" y1="44070" x2="61279" y2="44070"/>
                        <a14:foregroundMark x1="60698" y1="48372" x2="60698" y2="48372"/>
                        <a14:foregroundMark x1="60233" y1="48372" x2="60233" y2="48372"/>
                        <a14:foregroundMark x1="9651" y1="68372" x2="9651" y2="68372"/>
                        <a14:foregroundMark x1="7558" y1="66744" x2="7558" y2="66744"/>
                      </a14:backgroundRemoval>
                    </a14:imgEffect>
                  </a14:imgLayer>
                </a14:imgProps>
              </a:ext>
            </a:extLst>
          </a:blip>
          <a:stretch>
            <a:fillRect/>
          </a:stretch>
        </p:blipFill>
        <p:spPr>
          <a:xfrm>
            <a:off x="10407423" y="37772"/>
            <a:ext cx="1451171" cy="1451696"/>
          </a:xfrm>
          <a:prstGeom prst="rect">
            <a:avLst/>
          </a:prstGeom>
        </p:spPr>
      </p:pic>
      <p:pic>
        <p:nvPicPr>
          <p:cNvPr id="11" name="Picture 10">
            <a:extLst>
              <a:ext uri="{FF2B5EF4-FFF2-40B4-BE49-F238E27FC236}">
                <a16:creationId xmlns="" xmlns:a16="http://schemas.microsoft.com/office/drawing/2014/main" id="{AE58F761-6E61-47D6-A6E1-92B8F21F8D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558" r="92907">
                        <a14:foregroundMark x1="92907" y1="43605" x2="92907" y2="43605"/>
                        <a14:foregroundMark x1="61744" y1="45116" x2="61744" y2="45116"/>
                        <a14:foregroundMark x1="60698" y1="43023" x2="60698" y2="43023"/>
                        <a14:foregroundMark x1="60698" y1="42558" x2="60698" y2="42558"/>
                        <a14:foregroundMark x1="60698" y1="42558" x2="60698" y2="42558"/>
                        <a14:foregroundMark x1="61279" y1="44070" x2="61279" y2="44070"/>
                        <a14:foregroundMark x1="60698" y1="48372" x2="60698" y2="48372"/>
                        <a14:foregroundMark x1="60233" y1="48372" x2="60233" y2="48372"/>
                        <a14:foregroundMark x1="9651" y1="68372" x2="9651" y2="68372"/>
                        <a14:foregroundMark x1="7558" y1="66744" x2="7558" y2="66744"/>
                      </a14:backgroundRemoval>
                    </a14:imgEffect>
                  </a14:imgLayer>
                </a14:imgProps>
              </a:ext>
            </a:extLst>
          </a:blip>
          <a:stretch>
            <a:fillRect/>
          </a:stretch>
        </p:blipFill>
        <p:spPr>
          <a:xfrm>
            <a:off x="3217858" y="2320084"/>
            <a:ext cx="1527341" cy="1527894"/>
          </a:xfrm>
          <a:prstGeom prst="rect">
            <a:avLst/>
          </a:prstGeom>
        </p:spPr>
      </p:pic>
      <p:pic>
        <p:nvPicPr>
          <p:cNvPr id="12" name="Picture 11">
            <a:extLst>
              <a:ext uri="{FF2B5EF4-FFF2-40B4-BE49-F238E27FC236}">
                <a16:creationId xmlns="" xmlns:a16="http://schemas.microsoft.com/office/drawing/2014/main" id="{63536E17-8085-4A4E-AE45-326BCACA8E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521094" y="3223299"/>
            <a:ext cx="2775776" cy="2776780"/>
          </a:xfrm>
          <a:prstGeom prst="rect">
            <a:avLst/>
          </a:prstGeom>
        </p:spPr>
      </p:pic>
      <p:pic>
        <p:nvPicPr>
          <p:cNvPr id="13" name="Picture 12">
            <a:extLst>
              <a:ext uri="{FF2B5EF4-FFF2-40B4-BE49-F238E27FC236}">
                <a16:creationId xmlns="" xmlns:a16="http://schemas.microsoft.com/office/drawing/2014/main" id="{2EDC6B27-10CE-4A11-BD88-B03D9A8D128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1349506" y="3505869"/>
            <a:ext cx="4178839" cy="3769835"/>
          </a:xfrm>
          <a:prstGeom prst="rect">
            <a:avLst/>
          </a:prstGeom>
        </p:spPr>
      </p:pic>
      <p:pic>
        <p:nvPicPr>
          <p:cNvPr id="14"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8911" y="529962"/>
            <a:ext cx="980141" cy="6709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63323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4FC79A60-C992-4CF4-B8EE-DE3E4684F716}"/>
              </a:ext>
            </a:extLst>
          </p:cNvPr>
          <p:cNvSpPr txBox="1"/>
          <p:nvPr/>
        </p:nvSpPr>
        <p:spPr>
          <a:xfrm>
            <a:off x="1795435" y="1704155"/>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xmlns=""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5"/>
            <a:ext cx="2453081" cy="2453081"/>
          </a:xfrm>
          <a:prstGeom prst="rect">
            <a:avLst/>
          </a:prstGeom>
        </p:spPr>
      </p:pic>
      <p:pic>
        <p:nvPicPr>
          <p:cNvPr id="5" name="Picture 4">
            <a:extLst>
              <a:ext uri="{FF2B5EF4-FFF2-40B4-BE49-F238E27FC236}">
                <a16:creationId xmlns:a16="http://schemas.microsoft.com/office/drawing/2014/main" xmlns=""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5"/>
            <a:ext cx="2453081" cy="2453081"/>
          </a:xfrm>
          <a:prstGeom prst="rect">
            <a:avLst/>
          </a:prstGeom>
        </p:spPr>
      </p:pic>
      <p:pic>
        <p:nvPicPr>
          <p:cNvPr id="6" name="Picture 5">
            <a:extLst>
              <a:ext uri="{FF2B5EF4-FFF2-40B4-BE49-F238E27FC236}">
                <a16:creationId xmlns:a16="http://schemas.microsoft.com/office/drawing/2014/main" xmlns=""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2" y="4781725"/>
            <a:ext cx="2453081" cy="2453081"/>
          </a:xfrm>
          <a:prstGeom prst="rect">
            <a:avLst/>
          </a:prstGeom>
        </p:spPr>
      </p:pic>
      <p:pic>
        <p:nvPicPr>
          <p:cNvPr id="7" name="Picture 6">
            <a:extLst>
              <a:ext uri="{FF2B5EF4-FFF2-40B4-BE49-F238E27FC236}">
                <a16:creationId xmlns:a16="http://schemas.microsoft.com/office/drawing/2014/main" xmlns=""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5"/>
            <a:ext cx="2453081" cy="2453081"/>
          </a:xfrm>
          <a:prstGeom prst="rect">
            <a:avLst/>
          </a:prstGeom>
        </p:spPr>
      </p:pic>
      <p:pic>
        <p:nvPicPr>
          <p:cNvPr id="8" name="Picture 7">
            <a:extLst>
              <a:ext uri="{FF2B5EF4-FFF2-40B4-BE49-F238E27FC236}">
                <a16:creationId xmlns:a16="http://schemas.microsoft.com/office/drawing/2014/main" xmlns=""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2" y="4781724"/>
            <a:ext cx="2453081" cy="2453081"/>
          </a:xfrm>
          <a:prstGeom prst="rect">
            <a:avLst/>
          </a:prstGeom>
        </p:spPr>
      </p:pic>
      <p:pic>
        <p:nvPicPr>
          <p:cNvPr id="9" name="Picture 8">
            <a:extLst>
              <a:ext uri="{FF2B5EF4-FFF2-40B4-BE49-F238E27FC236}">
                <a16:creationId xmlns:a16="http://schemas.microsoft.com/office/drawing/2014/main" xmlns=""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16762" y="4697834"/>
            <a:ext cx="2453081" cy="2453081"/>
          </a:xfrm>
          <a:prstGeom prst="rect">
            <a:avLst/>
          </a:prstGeom>
        </p:spPr>
      </p:pic>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7"/>
            <a:ext cx="2453081" cy="2453081"/>
          </a:xfrm>
          <a:prstGeom prst="rect">
            <a:avLst/>
          </a:prstGeom>
        </p:spPr>
      </p:pic>
      <p:pic>
        <p:nvPicPr>
          <p:cNvPr id="5" name="Picture 4">
            <a:extLst>
              <a:ext uri="{FF2B5EF4-FFF2-40B4-BE49-F238E27FC236}">
                <a16:creationId xmlns="" xmlns:a16="http://schemas.microsoft.com/office/drawing/2014/main"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7"/>
            <a:ext cx="2453081" cy="2453081"/>
          </a:xfrm>
          <a:prstGeom prst="rect">
            <a:avLst/>
          </a:prstGeom>
        </p:spPr>
      </p:pic>
      <p:pic>
        <p:nvPicPr>
          <p:cNvPr id="6" name="Picture 5">
            <a:extLst>
              <a:ext uri="{FF2B5EF4-FFF2-40B4-BE49-F238E27FC236}">
                <a16:creationId xmlns="" xmlns:a16="http://schemas.microsoft.com/office/drawing/2014/main"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4" y="4781727"/>
            <a:ext cx="2453081" cy="2453081"/>
          </a:xfrm>
          <a:prstGeom prst="rect">
            <a:avLst/>
          </a:prstGeom>
        </p:spPr>
      </p:pic>
      <p:pic>
        <p:nvPicPr>
          <p:cNvPr id="7" name="Picture 6">
            <a:extLst>
              <a:ext uri="{FF2B5EF4-FFF2-40B4-BE49-F238E27FC236}">
                <a16:creationId xmlns="" xmlns:a16="http://schemas.microsoft.com/office/drawing/2014/main"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7"/>
            <a:ext cx="2453081" cy="2453081"/>
          </a:xfrm>
          <a:prstGeom prst="rect">
            <a:avLst/>
          </a:prstGeom>
        </p:spPr>
      </p:pic>
      <p:pic>
        <p:nvPicPr>
          <p:cNvPr id="8" name="Picture 7">
            <a:extLst>
              <a:ext uri="{FF2B5EF4-FFF2-40B4-BE49-F238E27FC236}">
                <a16:creationId xmlns="" xmlns:a16="http://schemas.microsoft.com/office/drawing/2014/main"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4" y="4781726"/>
            <a:ext cx="2453081" cy="2453081"/>
          </a:xfrm>
          <a:prstGeom prst="rect">
            <a:avLst/>
          </a:prstGeom>
        </p:spPr>
      </p:pic>
      <p:pic>
        <p:nvPicPr>
          <p:cNvPr id="9" name="Picture 8">
            <a:extLst>
              <a:ext uri="{FF2B5EF4-FFF2-40B4-BE49-F238E27FC236}">
                <a16:creationId xmlns="" xmlns:a16="http://schemas.microsoft.com/office/drawing/2014/main"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16762" y="4697836"/>
            <a:ext cx="2453081" cy="2453081"/>
          </a:xfrm>
          <a:prstGeom prst="rect">
            <a:avLst/>
          </a:prstGeom>
        </p:spPr>
      </p:pic>
      <p:sp>
        <p:nvSpPr>
          <p:cNvPr id="10" name="Rectangle 9">
            <a:extLst>
              <a:ext uri="{FF2B5EF4-FFF2-40B4-BE49-F238E27FC236}">
                <a16:creationId xmlns="" xmlns:a16="http://schemas.microsoft.com/office/drawing/2014/main" id="{74665351-A147-4E0B-A319-17A2C6CF1F2A}"/>
              </a:ext>
            </a:extLst>
          </p:cNvPr>
          <p:cNvSpPr/>
          <p:nvPr/>
        </p:nvSpPr>
        <p:spPr>
          <a:xfrm>
            <a:off x="968865" y="2012932"/>
            <a:ext cx="10657021" cy="2530509"/>
          </a:xfrm>
          <a:prstGeom prst="rect">
            <a:avLst/>
          </a:prstGeom>
        </p:spPr>
        <p:txBody>
          <a:bodyPr wrap="square">
            <a:spAutoFit/>
          </a:bodyPr>
          <a:lstStyle/>
          <a:p>
            <a:pPr algn="ctr" defTabSz="914309">
              <a:lnSpc>
                <a:spcPct val="90000"/>
              </a:lnSpc>
            </a:pP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A.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Giới</a:t>
            </a: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thiệu</a:t>
            </a: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bài</a:t>
            </a: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học</a:t>
            </a: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và</a:t>
            </a: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tri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thức</a:t>
            </a: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Ngữ</a:t>
            </a:r>
            <a:r>
              <a:rPr lang="en-US" altLang="zh-CN" sz="88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88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endParaRPr lang="zh-CN" altLang="en-US" sz="8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232" y="248657"/>
            <a:ext cx="980141" cy="6709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315123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6485822"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I.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Giới</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thiệu</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học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69" y="981511"/>
            <a:ext cx="11115413" cy="6090407"/>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372887" y="2151991"/>
            <a:ext cx="5452844" cy="2123658"/>
          </a:xfrm>
          <a:prstGeom prst="rect">
            <a:avLst/>
          </a:prstGeom>
          <a:noFill/>
        </p:spPr>
        <p:txBody>
          <a:bodyPr wrap="square" rtlCol="0">
            <a:spAutoFit/>
          </a:bodyPr>
          <a:lstStyle/>
          <a:p>
            <a:pPr algn="just"/>
            <a:r>
              <a:rPr lang="en-US" sz="4400" b="1" i="1" dirty="0" err="1">
                <a:solidFill>
                  <a:srgbClr val="FFFFFF"/>
                </a:solidFill>
                <a:latin typeface="Times New Roman" panose="02020603050405020304" pitchFamily="18" charset="0"/>
                <a:ea typeface="微软雅黑"/>
                <a:cs typeface="Times New Roman" panose="02020603050405020304" pitchFamily="18" charset="0"/>
              </a:rPr>
              <a:t>Phần</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giới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thiệu</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học</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muốn</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nói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với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chung</a:t>
            </a:r>
            <a:r>
              <a:rPr lang="en-US" sz="4400" b="1" i="1" dirty="0">
                <a:solidFill>
                  <a:srgbClr val="FFFFFF"/>
                </a:solidFill>
                <a:latin typeface="Times New Roman" panose="02020603050405020304" pitchFamily="18" charset="0"/>
                <a:ea typeface="微软雅黑"/>
                <a:cs typeface="Times New Roman" panose="02020603050405020304" pitchFamily="18" charset="0"/>
              </a:rPr>
              <a:t> ta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điều</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gì</a:t>
            </a:r>
            <a:r>
              <a:rPr lang="en-US" sz="4400" b="1" i="1" dirty="0">
                <a:solidFill>
                  <a:srgbClr val="FFFFFF"/>
                </a:solidFill>
                <a:latin typeface="Times New Roman" panose="02020603050405020304" pitchFamily="18" charset="0"/>
                <a:ea typeface="微软雅黑"/>
                <a:cs typeface="Times New Roman" panose="02020603050405020304" pitchFamily="18" charset="0"/>
              </a:rPr>
              <a:t>?</a:t>
            </a:r>
            <a:endParaRPr lang="vi-VN" sz="4400" b="1" i="1"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xmlns="" id="{DAB20ED3-71BB-412B-B4B1-A1937DC65B1E}"/>
              </a:ext>
            </a:extLst>
          </p:cNvPr>
          <p:cNvPicPr>
            <a:picLocks noChangeAspect="1"/>
          </p:cNvPicPr>
          <p:nvPr/>
        </p:nvPicPr>
        <p:blipFill>
          <a:blip r:embed="rId3"/>
          <a:stretch>
            <a:fillRect/>
          </a:stretch>
        </p:blipFill>
        <p:spPr>
          <a:xfrm>
            <a:off x="7091104" y="4122291"/>
            <a:ext cx="4035902" cy="3255546"/>
          </a:xfrm>
          <a:prstGeom prst="rect">
            <a:avLst/>
          </a:prstGeom>
        </p:spPr>
      </p:pic>
      <p:pic>
        <p:nvPicPr>
          <p:cNvPr id="7" name="Picture 6">
            <a:extLst>
              <a:ext uri="{FF2B5EF4-FFF2-40B4-BE49-F238E27FC236}">
                <a16:creationId xmlns:a16="http://schemas.microsoft.com/office/drawing/2014/main" xmlns="" id="{D9FAC6E6-FDC4-44F9-8A7B-11D73B7B52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756844" y="-6034"/>
            <a:ext cx="1765476" cy="1174844"/>
          </a:xfrm>
          <a:prstGeom prst="rect">
            <a:avLst/>
          </a:prstGeom>
        </p:spPr>
      </p:pic>
    </p:spTree>
    <p:extLst>
      <p:ext uri="{BB962C8B-B14F-4D97-AF65-F5344CB8AC3E}">
        <p14:creationId xmlns:p14="http://schemas.microsoft.com/office/powerpoint/2010/main" val="362075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xmlns="" id="{09FF482E-DD2E-461D-B41D-CE502008C44E}"/>
              </a:ext>
            </a:extLst>
          </p:cNvPr>
          <p:cNvSpPr/>
          <p:nvPr/>
        </p:nvSpPr>
        <p:spPr>
          <a:xfrm>
            <a:off x="3044222" y="127396"/>
            <a:ext cx="6821199"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xmlns="" id="{FA65EB56-71D1-4663-A0E0-E6C0B5459A18}"/>
              </a:ext>
            </a:extLst>
          </p:cNvPr>
          <p:cNvSpPr txBox="1"/>
          <p:nvPr/>
        </p:nvSpPr>
        <p:spPr>
          <a:xfrm>
            <a:off x="3270468" y="72109"/>
            <a:ext cx="6594949"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I. Tìm hiểu giới thiệu bài học</a:t>
            </a:r>
            <a:r>
              <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xmlns=""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xmlns=""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xmlns=""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xmlns=""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xmlns=""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xmlns=""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xmlns=""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xmlns=""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xmlns=""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a16="http://schemas.microsoft.com/office/drawing/2014/main" xmlns=""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a16="http://schemas.microsoft.com/office/drawing/2014/main" xmlns="" id="{39859DC9-2D42-4104-81CB-1B919AFB0764}"/>
              </a:ext>
            </a:extLst>
          </p:cNvPr>
          <p:cNvSpPr>
            <a:spLocks/>
          </p:cNvSpPr>
          <p:nvPr/>
        </p:nvSpPr>
        <p:spPr bwMode="auto">
          <a:xfrm>
            <a:off x="4218227" y="2728864"/>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a16="http://schemas.microsoft.com/office/drawing/2014/main" xmlns=""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a16="http://schemas.microsoft.com/office/drawing/2014/main" xmlns=""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a16="http://schemas.microsoft.com/office/drawing/2014/main" xmlns=""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a16="http://schemas.microsoft.com/office/drawing/2014/main" xmlns=""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a16="http://schemas.microsoft.com/office/drawing/2014/main" xmlns=""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a16="http://schemas.microsoft.com/office/drawing/2014/main" xmlns=""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a16="http://schemas.microsoft.com/office/drawing/2014/main" xmlns=""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a16="http://schemas.microsoft.com/office/drawing/2014/main" xmlns=""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a16="http://schemas.microsoft.com/office/drawing/2014/main" xmlns=""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a16="http://schemas.microsoft.com/office/drawing/2014/main" xmlns=""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a16="http://schemas.microsoft.com/office/drawing/2014/main" xmlns=""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xmlns=""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a16="http://schemas.microsoft.com/office/drawing/2014/main" xmlns=""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a16="http://schemas.microsoft.com/office/drawing/2014/main" xmlns=""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a16="http://schemas.microsoft.com/office/drawing/2014/main" xmlns=""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xmlns=""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xmlns="" id="{90E0F9E0-B08D-4E94-AB7C-C1318CC83A50}"/>
              </a:ext>
            </a:extLst>
          </p:cNvPr>
          <p:cNvGrpSpPr>
            <a:grpSpLocks noChangeAspect="1"/>
          </p:cNvGrpSpPr>
          <p:nvPr/>
        </p:nvGrpSpPr>
        <p:grpSpPr bwMode="auto">
          <a:xfrm flipH="1">
            <a:off x="5115828" y="839522"/>
            <a:ext cx="1144132" cy="989016"/>
            <a:chOff x="2883" y="375"/>
            <a:chExt cx="1938" cy="1977"/>
          </a:xfrm>
          <a:solidFill>
            <a:srgbClr val="F5C646"/>
          </a:solidFill>
        </p:grpSpPr>
        <p:sp>
          <p:nvSpPr>
            <p:cNvPr id="70" name="Freeform 5">
              <a:extLst>
                <a:ext uri="{FF2B5EF4-FFF2-40B4-BE49-F238E27FC236}">
                  <a16:creationId xmlns:a16="http://schemas.microsoft.com/office/drawing/2014/main" xmlns=""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xmlns=""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xmlns=""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xmlns=""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xmlns=""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xmlns=""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xmlns=""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xmlns=""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xmlns=""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xmlns="" id="{806D691C-1FC9-40D5-A3A6-76B41FD1BA24}"/>
              </a:ext>
            </a:extLst>
          </p:cNvPr>
          <p:cNvGrpSpPr>
            <a:grpSpLocks noChangeAspect="1"/>
          </p:cNvGrpSpPr>
          <p:nvPr/>
        </p:nvGrpSpPr>
        <p:grpSpPr bwMode="auto">
          <a:xfrm flipH="1">
            <a:off x="5047705" y="2709416"/>
            <a:ext cx="1144132" cy="989016"/>
            <a:chOff x="2883" y="375"/>
            <a:chExt cx="1938" cy="1977"/>
          </a:xfrm>
          <a:solidFill>
            <a:srgbClr val="399563"/>
          </a:solidFill>
        </p:grpSpPr>
        <p:sp>
          <p:nvSpPr>
            <p:cNvPr id="80" name="Freeform 5">
              <a:extLst>
                <a:ext uri="{FF2B5EF4-FFF2-40B4-BE49-F238E27FC236}">
                  <a16:creationId xmlns:a16="http://schemas.microsoft.com/office/drawing/2014/main" xmlns=""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xmlns=""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xmlns=""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xmlns=""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xmlns=""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xmlns=""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xmlns=""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xmlns=""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xmlns=""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a16="http://schemas.microsoft.com/office/drawing/2014/main" xmlns="" id="{89CCA9C5-115A-484A-824B-C13E877AFF7F}"/>
              </a:ext>
            </a:extLst>
          </p:cNvPr>
          <p:cNvGrpSpPr>
            <a:grpSpLocks noChangeAspect="1"/>
          </p:cNvGrpSpPr>
          <p:nvPr/>
        </p:nvGrpSpPr>
        <p:grpSpPr bwMode="auto">
          <a:xfrm flipH="1">
            <a:off x="5080616" y="3891690"/>
            <a:ext cx="1144132" cy="989016"/>
            <a:chOff x="2883" y="375"/>
            <a:chExt cx="1938" cy="1977"/>
          </a:xfrm>
          <a:solidFill>
            <a:srgbClr val="F5C646"/>
          </a:solidFill>
        </p:grpSpPr>
        <p:sp>
          <p:nvSpPr>
            <p:cNvPr id="90" name="Freeform 5">
              <a:extLst>
                <a:ext uri="{FF2B5EF4-FFF2-40B4-BE49-F238E27FC236}">
                  <a16:creationId xmlns:a16="http://schemas.microsoft.com/office/drawing/2014/main" xmlns=""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a16="http://schemas.microsoft.com/office/drawing/2014/main" xmlns=""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a16="http://schemas.microsoft.com/office/drawing/2014/main" xmlns=""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a16="http://schemas.microsoft.com/office/drawing/2014/main" xmlns=""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a16="http://schemas.microsoft.com/office/drawing/2014/main" xmlns=""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a16="http://schemas.microsoft.com/office/drawing/2014/main" xmlns=""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a16="http://schemas.microsoft.com/office/drawing/2014/main" xmlns=""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a16="http://schemas.microsoft.com/office/drawing/2014/main" xmlns=""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a16="http://schemas.microsoft.com/office/drawing/2014/main" xmlns=""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xmlns="" id="{8B250414-8020-48BF-8CF2-FE539951445D}"/>
              </a:ext>
            </a:extLst>
          </p:cNvPr>
          <p:cNvSpPr txBox="1"/>
          <p:nvPr/>
        </p:nvSpPr>
        <p:spPr>
          <a:xfrm>
            <a:off x="6037412" y="1213597"/>
            <a:ext cx="5311019" cy="1292662"/>
          </a:xfrm>
          <a:prstGeom prst="rect">
            <a:avLst/>
          </a:prstGeom>
          <a:noFill/>
        </p:spPr>
        <p:txBody>
          <a:bodyPr wrap="square" lIns="0" tIns="0" rIns="0" bIns="0" rtlCol="0">
            <a:spAutoFit/>
          </a:bodyPr>
          <a:lstStyle/>
          <a:p>
            <a:pPr lvl="0" algn="just"/>
            <a:r>
              <a:rPr lang="nl-NL" sz="2800" i="1" dirty="0">
                <a:solidFill>
                  <a:prstClr val="black"/>
                </a:solidFill>
                <a:latin typeface="Times New Roman" panose="02020603050405020304" pitchFamily="18" charset="0"/>
                <a:cs typeface="Times New Roman" panose="02020603050405020304" pitchFamily="18" charset="0"/>
              </a:rPr>
              <a:t>Chủ đề: sự sống trong Trái đất và thái độ ứng xử cần có của chúng ta đối với Trái Đất.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xmlns="" id="{AF9F23AC-8136-46CE-A2F8-238367AC4734}"/>
              </a:ext>
            </a:extLst>
          </p:cNvPr>
          <p:cNvSpPr txBox="1"/>
          <p:nvPr/>
        </p:nvSpPr>
        <p:spPr>
          <a:xfrm>
            <a:off x="6256188" y="3055320"/>
            <a:ext cx="4918043"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Thể loại: văn bản thông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a16="http://schemas.microsoft.com/office/drawing/2014/main" xmlns="" id="{063D2A79-A949-464C-91B9-0B416FAAA58A}"/>
              </a:ext>
            </a:extLst>
          </p:cNvPr>
          <p:cNvSpPr txBox="1"/>
          <p:nvPr/>
        </p:nvSpPr>
        <p:spPr>
          <a:xfrm>
            <a:off x="6274055" y="4101590"/>
            <a:ext cx="5132468" cy="1292662"/>
          </a:xfrm>
          <a:prstGeom prst="rect">
            <a:avLst/>
          </a:prstGeom>
          <a:noFill/>
        </p:spPr>
        <p:txBody>
          <a:bodyPr wrap="square" lIns="0" tIns="0" rIns="0" bIns="0" rtlCol="0">
            <a:spAutoFit/>
          </a:bodyPr>
          <a:lstStyle/>
          <a:p>
            <a:pPr lvl="0" algn="just" defTabSz="457063">
              <a:defRPr/>
            </a:pPr>
            <a:r>
              <a:rPr lang="vi-VN" sz="2800" i="1" dirty="0">
                <a:solidFill>
                  <a:prstClr val="black"/>
                </a:solidFill>
                <a:latin typeface="Times New Roman" panose="02020603050405020304" pitchFamily="18" charset="0"/>
                <a:cs typeface="Times New Roman" panose="02020603050405020304" pitchFamily="18" charset="0"/>
              </a:rPr>
              <a:t>Văn bản thông tin: một loại văn bản với những đặc điểm riêng về nội dung và hình thức.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2" name="Picture 1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3962" y="200571"/>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950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barn(inVertical)">
                                      <p:cBhvr>
                                        <p:cTn id="71" dur="500"/>
                                        <p:tgtEl>
                                          <p:spTgt spid="6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barn(inVertical)">
                                      <p:cBhvr>
                                        <p:cTn id="74" dur="500"/>
                                        <p:tgtEl>
                                          <p:spTgt spid="9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barn(inVertical)">
                                      <p:cBhvr>
                                        <p:cTn id="79" dur="500"/>
                                        <p:tgtEl>
                                          <p:spTgt spid="79"/>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barn(inVertical)">
                                      <p:cBhvr>
                                        <p:cTn id="82" dur="500"/>
                                        <p:tgtEl>
                                          <p:spTgt spid="10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9"/>
                                        </p:tgtEl>
                                        <p:attrNameLst>
                                          <p:attrName>style.visibility</p:attrName>
                                        </p:attrNameLst>
                                      </p:cBhvr>
                                      <p:to>
                                        <p:strVal val="visible"/>
                                      </p:to>
                                    </p:set>
                                    <p:animEffect transition="in" filter="barn(inVertical)">
                                      <p:cBhvr>
                                        <p:cTn id="87" dur="500"/>
                                        <p:tgtEl>
                                          <p:spTgt spid="89"/>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barn(inVertical)">
                                      <p:cBhvr>
                                        <p:cTn id="9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P spid="10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xmlns="" id="{2E190D9B-BA21-437A-A710-F39D613CB24D}"/>
              </a:ext>
            </a:extLst>
          </p:cNvPr>
          <p:cNvGrpSpPr/>
          <p:nvPr/>
        </p:nvGrpSpPr>
        <p:grpSpPr>
          <a:xfrm>
            <a:off x="1610626" y="954064"/>
            <a:ext cx="9123586" cy="3832076"/>
            <a:chOff x="1510636" y="1853292"/>
            <a:chExt cx="9124774"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xmlns="" id="{0BE3D493-EBDA-4640-B3DC-4872E9006E90}"/>
              </a:ext>
            </a:extLst>
          </p:cNvPr>
          <p:cNvSpPr/>
          <p:nvPr/>
        </p:nvSpPr>
        <p:spPr>
          <a:xfrm>
            <a:off x="4376627" y="329992"/>
            <a:ext cx="3408792"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a16="http://schemas.microsoft.com/office/drawing/2014/main" xmlns="" id="{7205873C-F840-4CD6-838B-96813B894FFE}"/>
              </a:ext>
            </a:extLst>
          </p:cNvPr>
          <p:cNvSpPr/>
          <p:nvPr/>
        </p:nvSpPr>
        <p:spPr>
          <a:xfrm>
            <a:off x="2044981" y="1080559"/>
            <a:ext cx="3114416"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1.</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xmlns="" id="{78309775-AE0F-4B28-8CC0-EF04A7865FD4}"/>
              </a:ext>
            </a:extLst>
          </p:cNvPr>
          <p:cNvSpPr/>
          <p:nvPr/>
        </p:nvSpPr>
        <p:spPr>
          <a:xfrm>
            <a:off x="1839062" y="1688099"/>
            <a:ext cx="332955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Trái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đất</a:t>
            </a:r>
            <a:r>
              <a:rPr lang="en-US" sz="2400" kern="100" dirty="0">
                <a:solidFill>
                  <a:prstClr val="black"/>
                </a:solidFill>
                <a:latin typeface="Times New Roman" panose="02020603050405020304" pitchFamily="18" charset="0"/>
                <a:ea typeface="SimSun" panose="02010600030101010101" pitchFamily="2" charset="-122"/>
              </a:rPr>
              <a:t> – </a:t>
            </a:r>
            <a:r>
              <a:rPr lang="en-US" sz="2400" kern="100" dirty="0" err="1">
                <a:solidFill>
                  <a:prstClr val="black"/>
                </a:solidFill>
                <a:latin typeface="Times New Roman" panose="02020603050405020304" pitchFamily="18" charset="0"/>
                <a:ea typeface="SimSun" panose="02010600030101010101" pitchFamily="2" charset="-122"/>
              </a:rPr>
              <a:t>cái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nôi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endParaRPr lang="vi-VN" sz="2400"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xmlns="" id="{231FEB8C-BC81-4109-A66D-3077A3D2609D}"/>
              </a:ext>
            </a:extLst>
          </p:cNvPr>
          <p:cNvSpPr/>
          <p:nvPr/>
        </p:nvSpPr>
        <p:spPr>
          <a:xfrm>
            <a:off x="8754866" y="1058349"/>
            <a:ext cx="2109267" cy="461665"/>
          </a:xfrm>
          <a:prstGeom prst="rect">
            <a:avLst/>
          </a:prstGeom>
        </p:spPr>
        <p:txBody>
          <a:bodyPr wrap="square">
            <a:spAutoFit/>
          </a:bodyPr>
          <a:lstStyle/>
          <a:p>
            <a:pPr lvl="0" algn="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2 </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7952647" y="1622250"/>
            <a:ext cx="3705928"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với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nhau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như</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nào</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
        <p:nvSpPr>
          <p:cNvPr id="62" name="Rectangle 61">
            <a:extLst>
              <a:ext uri="{FF2B5EF4-FFF2-40B4-BE49-F238E27FC236}">
                <a16:creationId xmlns:a16="http://schemas.microsoft.com/office/drawing/2014/main" xmlns="" id="{2BB5B600-5BDF-4FA4-A2F0-4B37576D3C9C}"/>
              </a:ext>
            </a:extLst>
          </p:cNvPr>
          <p:cNvSpPr/>
          <p:nvPr/>
        </p:nvSpPr>
        <p:spPr>
          <a:xfrm>
            <a:off x="8547017" y="3130255"/>
            <a:ext cx="2109267" cy="461665"/>
          </a:xfrm>
          <a:prstGeom prst="rect">
            <a:avLst/>
          </a:prstGeom>
        </p:spPr>
        <p:txBody>
          <a:bodyPr wrap="square">
            <a:spAutoFit/>
          </a:bodyPr>
          <a:lstStyle/>
          <a:p>
            <a:pPr lvl="0" algn="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3</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3" name="Rectangle 62">
            <a:extLst>
              <a:ext uri="{FF2B5EF4-FFF2-40B4-BE49-F238E27FC236}">
                <a16:creationId xmlns:a16="http://schemas.microsoft.com/office/drawing/2014/main" xmlns="" id="{9FAEFAAB-D433-4B93-97DC-362930C2F8C2}"/>
              </a:ext>
            </a:extLst>
          </p:cNvPr>
          <p:cNvSpPr/>
          <p:nvPr/>
        </p:nvSpPr>
        <p:spPr>
          <a:xfrm>
            <a:off x="7756154" y="3736286"/>
            <a:ext cx="3902421"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Trái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đất</a:t>
            </a:r>
            <a:r>
              <a:rPr lang="en-US" sz="2400" kern="100" dirty="0">
                <a:solidFill>
                  <a:prstClr val="black"/>
                </a:solidFill>
                <a:latin typeface="Times New Roman" panose="02020603050405020304" pitchFamily="18" charset="0"/>
                <a:ea typeface="SimSun" panose="02010600030101010101" pitchFamily="2" charset="-122"/>
              </a:rPr>
              <a:t>, Ra-</a:t>
            </a:r>
            <a:r>
              <a:rPr lang="en-US" sz="2400" kern="100" dirty="0" err="1">
                <a:solidFill>
                  <a:prstClr val="black"/>
                </a:solidFill>
                <a:latin typeface="Times New Roman" panose="02020603050405020304" pitchFamily="18" charset="0"/>
                <a:ea typeface="SimSun" panose="02010600030101010101" pitchFamily="2" charset="-122"/>
              </a:rPr>
              <a:t>xun</a:t>
            </a:r>
            <a:r>
              <a:rPr lang="en-US" sz="2400" kern="100" dirty="0">
                <a:solidFill>
                  <a:prstClr val="black"/>
                </a:solidFill>
                <a:latin typeface="Times New Roman" panose="02020603050405020304" pitchFamily="18" charset="0"/>
                <a:ea typeface="SimSun" panose="02010600030101010101" pitchFamily="2" charset="-122"/>
              </a:rPr>
              <a:t> Gam-da-</a:t>
            </a:r>
            <a:r>
              <a:rPr lang="en-US" sz="2400" kern="100" dirty="0" err="1">
                <a:solidFill>
                  <a:prstClr val="black"/>
                </a:solidFill>
                <a:latin typeface="Times New Roman" panose="02020603050405020304" pitchFamily="18" charset="0"/>
                <a:ea typeface="SimSun" panose="02010600030101010101" pitchFamily="2" charset="-122"/>
              </a:rPr>
              <a:t>tốp</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nvGrpSpPr>
          <p:cNvPr id="66" name="Group 12">
            <a:extLst>
              <a:ext uri="{FF2B5EF4-FFF2-40B4-BE49-F238E27FC236}">
                <a16:creationId xmlns:a16="http://schemas.microsoft.com/office/drawing/2014/main" xmlns="" id="{254BE746-C605-4602-BD72-9BE0B4F161B1}"/>
              </a:ext>
            </a:extLst>
          </p:cNvPr>
          <p:cNvGrpSpPr/>
          <p:nvPr/>
        </p:nvGrpSpPr>
        <p:grpSpPr>
          <a:xfrm>
            <a:off x="2142870" y="2967025"/>
            <a:ext cx="1226909" cy="1838169"/>
            <a:chOff x="2066468" y="2628718"/>
            <a:chExt cx="2744485" cy="3609651"/>
          </a:xfrm>
          <a:solidFill>
            <a:srgbClr val="399563"/>
          </a:solidFill>
        </p:grpSpPr>
        <p:sp>
          <p:nvSpPr>
            <p:cNvPr id="67" name="Freeform 13">
              <a:extLst>
                <a:ext uri="{FF2B5EF4-FFF2-40B4-BE49-F238E27FC236}">
                  <a16:creationId xmlns:a16="http://schemas.microsoft.com/office/drawing/2014/main" xmlns="" id="{F5DD1817-E9C7-4796-BAFB-0EBE8EA01A87}"/>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14">
              <a:extLst>
                <a:ext uri="{FF2B5EF4-FFF2-40B4-BE49-F238E27FC236}">
                  <a16:creationId xmlns:a16="http://schemas.microsoft.com/office/drawing/2014/main" xmlns="" id="{9F0048BA-FA48-499A-9AAB-8AD192686D8E}"/>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9" name="Oval 18">
            <a:extLst>
              <a:ext uri="{FF2B5EF4-FFF2-40B4-BE49-F238E27FC236}">
                <a16:creationId xmlns:a16="http://schemas.microsoft.com/office/drawing/2014/main" xmlns="" id="{19FAD824-DE2B-47E1-8375-31DB15AE0D32}"/>
              </a:ext>
            </a:extLst>
          </p:cNvPr>
          <p:cNvSpPr>
            <a:spLocks noChangeArrowheads="1"/>
          </p:cNvSpPr>
          <p:nvPr/>
        </p:nvSpPr>
        <p:spPr bwMode="auto">
          <a:xfrm>
            <a:off x="2517128" y="3429794"/>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64" name="Picture 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1515" y="151658"/>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9648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750"/>
                                        <p:tgtEl>
                                          <p:spTgt spid="66"/>
                                        </p:tgtEl>
                                      </p:cBhvr>
                                    </p:animEffect>
                                  </p:childTnLst>
                                </p:cTn>
                              </p:par>
                            </p:childTnLst>
                          </p:cTn>
                        </p:par>
                        <p:par>
                          <p:cTn id="63" fill="hold">
                            <p:stCondLst>
                              <p:cond delay="1250"/>
                            </p:stCondLst>
                            <p:childTnLst>
                              <p:par>
                                <p:cTn id="64" presetID="10" presetClass="entr" presetSubtype="0"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2" grpId="0"/>
      <p:bldP spid="63" grpId="0"/>
      <p:bldP spid="6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5"/>
            <a:ext cx="2453081" cy="2453081"/>
          </a:xfrm>
          <a:prstGeom prst="rect">
            <a:avLst/>
          </a:prstGeom>
        </p:spPr>
      </p:pic>
      <p:pic>
        <p:nvPicPr>
          <p:cNvPr id="5" name="Picture 4">
            <a:extLst>
              <a:ext uri="{FF2B5EF4-FFF2-40B4-BE49-F238E27FC236}">
                <a16:creationId xmlns:a16="http://schemas.microsoft.com/office/drawing/2014/main" xmlns=""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5"/>
            <a:ext cx="2453081" cy="2453081"/>
          </a:xfrm>
          <a:prstGeom prst="rect">
            <a:avLst/>
          </a:prstGeom>
        </p:spPr>
      </p:pic>
      <p:pic>
        <p:nvPicPr>
          <p:cNvPr id="6" name="Picture 5">
            <a:extLst>
              <a:ext uri="{FF2B5EF4-FFF2-40B4-BE49-F238E27FC236}">
                <a16:creationId xmlns:a16="http://schemas.microsoft.com/office/drawing/2014/main" xmlns=""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2" y="4781725"/>
            <a:ext cx="2453081" cy="2453081"/>
          </a:xfrm>
          <a:prstGeom prst="rect">
            <a:avLst/>
          </a:prstGeom>
        </p:spPr>
      </p:pic>
      <p:pic>
        <p:nvPicPr>
          <p:cNvPr id="7" name="Picture 6">
            <a:extLst>
              <a:ext uri="{FF2B5EF4-FFF2-40B4-BE49-F238E27FC236}">
                <a16:creationId xmlns:a16="http://schemas.microsoft.com/office/drawing/2014/main" xmlns=""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5"/>
            <a:ext cx="2453081" cy="2453081"/>
          </a:xfrm>
          <a:prstGeom prst="rect">
            <a:avLst/>
          </a:prstGeom>
        </p:spPr>
      </p:pic>
      <p:pic>
        <p:nvPicPr>
          <p:cNvPr id="8" name="Picture 7">
            <a:extLst>
              <a:ext uri="{FF2B5EF4-FFF2-40B4-BE49-F238E27FC236}">
                <a16:creationId xmlns:a16="http://schemas.microsoft.com/office/drawing/2014/main" xmlns=""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2" y="4781724"/>
            <a:ext cx="2453081" cy="2453081"/>
          </a:xfrm>
          <a:prstGeom prst="rect">
            <a:avLst/>
          </a:prstGeom>
        </p:spPr>
      </p:pic>
      <p:pic>
        <p:nvPicPr>
          <p:cNvPr id="9" name="Picture 8">
            <a:extLst>
              <a:ext uri="{FF2B5EF4-FFF2-40B4-BE49-F238E27FC236}">
                <a16:creationId xmlns:a16="http://schemas.microsoft.com/office/drawing/2014/main" xmlns=""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50684" y="4697834"/>
            <a:ext cx="2453081" cy="2453081"/>
          </a:xfrm>
          <a:prstGeom prst="rect">
            <a:avLst/>
          </a:prstGeom>
        </p:spPr>
      </p:pic>
      <p:sp>
        <p:nvSpPr>
          <p:cNvPr id="10" name="Rectangle 9">
            <a:extLst>
              <a:ext uri="{FF2B5EF4-FFF2-40B4-BE49-F238E27FC236}">
                <a16:creationId xmlns:a16="http://schemas.microsoft.com/office/drawing/2014/main" xmlns="" id="{74665351-A147-4E0B-A319-17A2C6CF1F2A}"/>
              </a:ext>
            </a:extLst>
          </p:cNvPr>
          <p:cNvSpPr/>
          <p:nvPr/>
        </p:nvSpPr>
        <p:spPr>
          <a:xfrm>
            <a:off x="2139207" y="2054161"/>
            <a:ext cx="9211097" cy="2751266"/>
          </a:xfrm>
          <a:prstGeom prst="rect">
            <a:avLst/>
          </a:prstGeom>
        </p:spPr>
        <p:txBody>
          <a:bodyPr wrap="square">
            <a:spAutoFit/>
          </a:bodyPr>
          <a:lstStyle/>
          <a:p>
            <a:pPr lvl="0" algn="ctr" defTabSz="914309">
              <a:lnSpc>
                <a:spcPct val="90000"/>
              </a:lnSpc>
              <a:defRPr/>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Khám</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phá</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tri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thức</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ngữ</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0423" y="79047"/>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168608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Văn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bản</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163931" y="2320246"/>
            <a:ext cx="3776673" cy="1938992"/>
          </a:xfrm>
          <a:prstGeom prst="rect">
            <a:avLst/>
          </a:prstGeom>
          <a:noFill/>
        </p:spPr>
        <p:txBody>
          <a:bodyPr wrap="square" rtlCol="0">
            <a:spAutoFit/>
          </a:bodyPr>
          <a:lstStyle/>
          <a:p>
            <a:pPr algn="just"/>
            <a:r>
              <a:rPr lang="en-US" sz="4000" b="1" i="1" dirty="0" err="1">
                <a:solidFill>
                  <a:srgbClr val="FFFFFF"/>
                </a:solidFill>
                <a:latin typeface="Times New Roman" panose="02020603050405020304" pitchFamily="18" charset="0"/>
                <a:ea typeface="微软雅黑"/>
                <a:cs typeface="Times New Roman" panose="02020603050405020304" pitchFamily="18" charset="0"/>
              </a:rPr>
              <a:t>Thế</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nào</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là</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văn</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bản</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và</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đoạn</a:t>
            </a:r>
            <a:r>
              <a:rPr lang="en-US" sz="4000" b="1" i="1" dirty="0">
                <a:solidFill>
                  <a:srgbClr val="FFFFFF"/>
                </a:solidFill>
                <a:latin typeface="Times New Roman" panose="02020603050405020304" pitchFamily="18" charset="0"/>
                <a:ea typeface="微软雅黑"/>
                <a:cs typeface="Times New Roman" panose="02020603050405020304" pitchFamily="18" charset="0"/>
              </a:rPr>
              <a:t> </a:t>
            </a:r>
            <a:r>
              <a:rPr lang="en-US" sz="4000" b="1" i="1" dirty="0" err="1">
                <a:solidFill>
                  <a:srgbClr val="FFFFFF"/>
                </a:solidFill>
                <a:latin typeface="Times New Roman" panose="02020603050405020304" pitchFamily="18" charset="0"/>
                <a:ea typeface="微软雅黑"/>
                <a:cs typeface="Times New Roman" panose="02020603050405020304" pitchFamily="18" charset="0"/>
              </a:rPr>
              <a:t>văn</a:t>
            </a:r>
            <a:r>
              <a:rPr lang="en-US" sz="4000" b="1" i="1" dirty="0">
                <a:solidFill>
                  <a:srgbClr val="FFFFFF"/>
                </a:solidFill>
                <a:latin typeface="Times New Roman" panose="02020603050405020304" pitchFamily="18" charset="0"/>
                <a:ea typeface="微软雅黑"/>
                <a:cs typeface="Times New Roman" panose="02020603050405020304" pitchFamily="18" charset="0"/>
              </a:rPr>
              <a:t>?</a:t>
            </a:r>
            <a:endParaRPr lang="en-US" sz="40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7322" y="58401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5503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xmlns="" id="{2E190D9B-BA21-437A-A710-F39D613CB24D}"/>
              </a:ext>
            </a:extLst>
          </p:cNvPr>
          <p:cNvGrpSpPr/>
          <p:nvPr/>
        </p:nvGrpSpPr>
        <p:grpSpPr>
          <a:xfrm>
            <a:off x="1610626" y="954064"/>
            <a:ext cx="9123586" cy="3832076"/>
            <a:chOff x="1510636" y="1853292"/>
            <a:chExt cx="9124774"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xmlns="" id="{0BE3D493-EBDA-4640-B3DC-4872E9006E90}"/>
              </a:ext>
            </a:extLst>
          </p:cNvPr>
          <p:cNvSpPr/>
          <p:nvPr/>
        </p:nvSpPr>
        <p:spPr>
          <a:xfrm>
            <a:off x="4376627" y="329992"/>
            <a:ext cx="3408792"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Khái</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niệm</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a16="http://schemas.microsoft.com/office/drawing/2014/main" xmlns="" id="{7205873C-F840-4CD6-838B-96813B894FFE}"/>
              </a:ext>
            </a:extLst>
          </p:cNvPr>
          <p:cNvSpPr/>
          <p:nvPr/>
        </p:nvSpPr>
        <p:spPr>
          <a:xfrm>
            <a:off x="2044981" y="1080559"/>
            <a:ext cx="3114416"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kern="100" dirty="0" err="1">
                <a:solidFill>
                  <a:prstClr val="black"/>
                </a:solidFill>
                <a:latin typeface="Times New Roman" panose="02020603050405020304" pitchFamily="18" charset="0"/>
                <a:ea typeface="SimSun" panose="02010600030101010101" pitchFamily="2" charset="-122"/>
              </a:rPr>
              <a:t>Đặc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điểm</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xmlns="" id="{78309775-AE0F-4B28-8CC0-EF04A7865FD4}"/>
              </a:ext>
            </a:extLst>
          </p:cNvPr>
          <p:cNvSpPr/>
          <p:nvPr/>
        </p:nvSpPr>
        <p:spPr>
          <a:xfrm>
            <a:off x="1839062" y="1688099"/>
            <a:ext cx="332955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Là</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những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cấu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trúc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ngôn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từ</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hoàn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chỉnh</a:t>
            </a:r>
            <a:endParaRPr kumimoji="0" lang="vi-VN"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0" name="Rectangle 9">
            <a:extLst>
              <a:ext uri="{FF2B5EF4-FFF2-40B4-BE49-F238E27FC236}">
                <a16:creationId xmlns:a16="http://schemas.microsoft.com/office/drawing/2014/main" xmlns="" id="{231FEB8C-BC81-4109-A66D-3077A3D2609D}"/>
              </a:ext>
            </a:extLst>
          </p:cNvPr>
          <p:cNvSpPr/>
          <p:nvPr/>
        </p:nvSpPr>
        <p:spPr>
          <a:xfrm>
            <a:off x="8754866" y="1058349"/>
            <a:ext cx="2109267"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kern="100" dirty="0" err="1">
                <a:solidFill>
                  <a:prstClr val="black"/>
                </a:solidFill>
                <a:latin typeface="Times New Roman" panose="02020603050405020304" pitchFamily="18" charset="0"/>
                <a:ea typeface="SimSun" panose="02010600030101010101" pitchFamily="2" charset="-122"/>
              </a:rPr>
              <a:t>Đặc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điểm</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7952647" y="1622250"/>
            <a:ext cx="3705928"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Chứa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điệp</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và</a:t>
            </a:r>
            <a:r>
              <a:rPr lang="en-US" sz="2400" kern="100" dirty="0">
                <a:solidFill>
                  <a:prstClr val="black"/>
                </a:solidFill>
                <a:latin typeface="Times New Roman" panose="02020603050405020304" pitchFamily="18" charset="0"/>
                <a:ea typeface="SimSun" panose="02010600030101010101" pitchFamily="2" charset="-122"/>
              </a:rPr>
              <a:t> ý </a:t>
            </a:r>
            <a:r>
              <a:rPr lang="en-US" sz="2400" kern="100" dirty="0" err="1">
                <a:solidFill>
                  <a:prstClr val="black"/>
                </a:solidFill>
                <a:latin typeface="Times New Roman" panose="02020603050405020304" pitchFamily="18" charset="0"/>
                <a:ea typeface="SimSun" panose="02010600030101010101" pitchFamily="2" charset="-122"/>
              </a:rPr>
              <a:t>nghĩa</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
        <p:nvSpPr>
          <p:cNvPr id="62" name="Rectangle 61">
            <a:extLst>
              <a:ext uri="{FF2B5EF4-FFF2-40B4-BE49-F238E27FC236}">
                <a16:creationId xmlns:a16="http://schemas.microsoft.com/office/drawing/2014/main" xmlns="" id="{2BB5B600-5BDF-4FA4-A2F0-4B37576D3C9C}"/>
              </a:ext>
            </a:extLst>
          </p:cNvPr>
          <p:cNvSpPr/>
          <p:nvPr/>
        </p:nvSpPr>
        <p:spPr>
          <a:xfrm>
            <a:off x="8191187" y="3071606"/>
            <a:ext cx="2109267"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Mục</a:t>
            </a:r>
            <a:r>
              <a:rPr kumimoji="0" lang="en-US" sz="2400" b="0" i="0" u="none" strike="noStrike" kern="100" cap="none" spc="0" normalizeH="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2400" b="0" i="0" u="none" strike="noStrike" kern="100" cap="none" spc="0" normalizeH="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đích</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3" name="Rectangle 62">
            <a:extLst>
              <a:ext uri="{FF2B5EF4-FFF2-40B4-BE49-F238E27FC236}">
                <a16:creationId xmlns:a16="http://schemas.microsoft.com/office/drawing/2014/main" xmlns="" id="{9FAEFAAB-D433-4B93-97DC-362930C2F8C2}"/>
              </a:ext>
            </a:extLst>
          </p:cNvPr>
          <p:cNvSpPr/>
          <p:nvPr/>
        </p:nvSpPr>
        <p:spPr>
          <a:xfrm>
            <a:off x="7756154" y="3736286"/>
            <a:ext cx="3902421" cy="1200329"/>
          </a:xfrm>
          <a:prstGeom prst="rect">
            <a:avLst/>
          </a:prstGeom>
        </p:spPr>
        <p:txBody>
          <a:bodyPr wrap="square">
            <a:spAutoFit/>
          </a:bodyPr>
          <a:lstStyle/>
          <a:p>
            <a:pPr lvl="0" algn="just"/>
            <a:r>
              <a:rPr lang="vi-VN" sz="2400" kern="100" dirty="0">
                <a:solidFill>
                  <a:prstClr val="black"/>
                </a:solidFill>
                <a:latin typeface="Times New Roman" panose="02020603050405020304" pitchFamily="18" charset="0"/>
                <a:ea typeface="SimSun" panose="02010600030101010101" pitchFamily="2" charset="-122"/>
              </a:rPr>
              <a:t>Văn bản được dùng để trao đổi thông tin, trình bày suy nghĩ, cảm xúc…</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nvGrpSpPr>
          <p:cNvPr id="66" name="Group 12">
            <a:extLst>
              <a:ext uri="{FF2B5EF4-FFF2-40B4-BE49-F238E27FC236}">
                <a16:creationId xmlns:a16="http://schemas.microsoft.com/office/drawing/2014/main" xmlns="" id="{254BE746-C605-4602-BD72-9BE0B4F161B1}"/>
              </a:ext>
            </a:extLst>
          </p:cNvPr>
          <p:cNvGrpSpPr/>
          <p:nvPr/>
        </p:nvGrpSpPr>
        <p:grpSpPr>
          <a:xfrm>
            <a:off x="2142870" y="2967025"/>
            <a:ext cx="1226909" cy="1838169"/>
            <a:chOff x="2066468" y="2628718"/>
            <a:chExt cx="2744485" cy="3609651"/>
          </a:xfrm>
          <a:solidFill>
            <a:srgbClr val="399563"/>
          </a:solidFill>
        </p:grpSpPr>
        <p:sp>
          <p:nvSpPr>
            <p:cNvPr id="67" name="Freeform 13">
              <a:extLst>
                <a:ext uri="{FF2B5EF4-FFF2-40B4-BE49-F238E27FC236}">
                  <a16:creationId xmlns:a16="http://schemas.microsoft.com/office/drawing/2014/main" xmlns="" id="{F5DD1817-E9C7-4796-BAFB-0EBE8EA01A87}"/>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14">
              <a:extLst>
                <a:ext uri="{FF2B5EF4-FFF2-40B4-BE49-F238E27FC236}">
                  <a16:creationId xmlns:a16="http://schemas.microsoft.com/office/drawing/2014/main" xmlns="" id="{9F0048BA-FA48-499A-9AAB-8AD192686D8E}"/>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9" name="Oval 18">
            <a:extLst>
              <a:ext uri="{FF2B5EF4-FFF2-40B4-BE49-F238E27FC236}">
                <a16:creationId xmlns:a16="http://schemas.microsoft.com/office/drawing/2014/main" xmlns="" id="{19FAD824-DE2B-47E1-8375-31DB15AE0D32}"/>
              </a:ext>
            </a:extLst>
          </p:cNvPr>
          <p:cNvSpPr>
            <a:spLocks noChangeArrowheads="1"/>
          </p:cNvSpPr>
          <p:nvPr/>
        </p:nvSpPr>
        <p:spPr bwMode="auto">
          <a:xfrm>
            <a:off x="2517128" y="3429794"/>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64" name="Picture 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6934" y="199353"/>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9195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750"/>
                                        <p:tgtEl>
                                          <p:spTgt spid="66"/>
                                        </p:tgtEl>
                                      </p:cBhvr>
                                    </p:animEffect>
                                  </p:childTnLst>
                                </p:cTn>
                              </p:par>
                            </p:childTnLst>
                          </p:cTn>
                        </p:par>
                        <p:par>
                          <p:cTn id="63" fill="hold">
                            <p:stCondLst>
                              <p:cond delay="1250"/>
                            </p:stCondLst>
                            <p:childTnLst>
                              <p:par>
                                <p:cTn id="64" presetID="10" presetClass="entr" presetSubtype="0"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2" grpId="0"/>
      <p:bldP spid="63" grpId="0"/>
      <p:bldP spid="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4538880"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8" y="329992"/>
            <a:ext cx="4538879"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tiêu</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chí</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phân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loại</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2031995" y="1588041"/>
            <a:ext cx="3719288" cy="461665"/>
          </a:xfrm>
          <a:prstGeom prst="rect">
            <a:avLst/>
          </a:prstGeom>
        </p:spPr>
        <p:txBody>
          <a:bodyPr wrap="none">
            <a:spAutoFit/>
          </a:bodyPr>
          <a:lstStyle/>
          <a:p>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endParaRPr lang="en-US" sz="2400" dirty="0"/>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3719288" cy="461665"/>
          </a:xfrm>
          <a:prstGeom prst="rect">
            <a:avLst/>
          </a:prstGeom>
        </p:spPr>
        <p:txBody>
          <a:bodyPr wrap="none">
            <a:spAutoFit/>
          </a:bodyPr>
          <a:lstStyle/>
          <a:p>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3719288" cy="461665"/>
          </a:xfrm>
          <a:prstGeom prst="rect">
            <a:avLst/>
          </a:prstGeom>
        </p:spPr>
        <p:txBody>
          <a:bodyPr wrap="none">
            <a:spAutoFit/>
          </a:bodyPr>
          <a:lstStyle/>
          <a:p>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164391" y="516478"/>
            <a:ext cx="3025427" cy="3025427"/>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1296239" y="4460328"/>
            <a:ext cx="2619375" cy="1743075"/>
          </a:xfrm>
          <a:prstGeom prst="rect">
            <a:avLst/>
          </a:prstGeom>
        </p:spPr>
      </p:pic>
    </p:spTree>
    <p:extLst>
      <p:ext uri="{BB962C8B-B14F-4D97-AF65-F5344CB8AC3E}">
        <p14:creationId xmlns:p14="http://schemas.microsoft.com/office/powerpoint/2010/main" val="2402693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6040074"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9" y="271445"/>
            <a:ext cx="5964573"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chức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năng</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giao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tiếp</a:t>
            </a:r>
            <a:endPar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2031995" y="1588041"/>
            <a:ext cx="1654620"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endParaRPr lang="en-US" sz="2400" dirty="0"/>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1842171"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nghị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1790875"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tin</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32005" y="18050"/>
            <a:ext cx="1280308" cy="1280308"/>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1296239" y="4460328"/>
            <a:ext cx="2619375" cy="1743075"/>
          </a:xfrm>
          <a:prstGeom prst="rect">
            <a:avLst/>
          </a:prstGeom>
        </p:spPr>
      </p:pic>
      <p:pic>
        <p:nvPicPr>
          <p:cNvPr id="5" name="Picture 4">
            <a:extLst>
              <a:ext uri="{FF2B5EF4-FFF2-40B4-BE49-F238E27FC236}">
                <a16:creationId xmlns:a16="http://schemas.microsoft.com/office/drawing/2014/main" xmlns="" id="{410895DB-B4AA-452F-9411-E43EFB9DAC05}"/>
              </a:ext>
            </a:extLst>
          </p:cNvPr>
          <p:cNvPicPr>
            <a:picLocks noChangeAspect="1"/>
          </p:cNvPicPr>
          <p:nvPr/>
        </p:nvPicPr>
        <p:blipFill>
          <a:blip r:embed="rId7"/>
          <a:stretch>
            <a:fillRect/>
          </a:stretch>
        </p:blipFill>
        <p:spPr>
          <a:xfrm>
            <a:off x="545367" y="892294"/>
            <a:ext cx="5846571" cy="4974767"/>
          </a:xfrm>
          <a:prstGeom prst="rect">
            <a:avLst/>
          </a:prstGeom>
        </p:spPr>
      </p:pic>
      <p:pic>
        <p:nvPicPr>
          <p:cNvPr id="8" name="Picture 7">
            <a:extLst>
              <a:ext uri="{FF2B5EF4-FFF2-40B4-BE49-F238E27FC236}">
                <a16:creationId xmlns:a16="http://schemas.microsoft.com/office/drawing/2014/main" xmlns="" id="{46FFFC55-A510-45F4-A100-E698525A346B}"/>
              </a:ext>
            </a:extLst>
          </p:cNvPr>
          <p:cNvPicPr>
            <a:picLocks noChangeAspect="1"/>
          </p:cNvPicPr>
          <p:nvPr/>
        </p:nvPicPr>
        <p:blipFill>
          <a:blip r:embed="rId8"/>
          <a:stretch>
            <a:fillRect/>
          </a:stretch>
        </p:blipFill>
        <p:spPr>
          <a:xfrm>
            <a:off x="436760" y="848865"/>
            <a:ext cx="6499710" cy="5018191"/>
          </a:xfrm>
          <a:prstGeom prst="rect">
            <a:avLst/>
          </a:prstGeom>
        </p:spPr>
      </p:pic>
      <p:pic>
        <p:nvPicPr>
          <p:cNvPr id="12" name="Picture 11">
            <a:extLst>
              <a:ext uri="{FF2B5EF4-FFF2-40B4-BE49-F238E27FC236}">
                <a16:creationId xmlns:a16="http://schemas.microsoft.com/office/drawing/2014/main" xmlns="" id="{481566BB-6990-42A7-8F5E-D7E2583C2CC5}"/>
              </a:ext>
            </a:extLst>
          </p:cNvPr>
          <p:cNvPicPr>
            <a:picLocks noChangeAspect="1"/>
          </p:cNvPicPr>
          <p:nvPr/>
        </p:nvPicPr>
        <p:blipFill>
          <a:blip r:embed="rId9"/>
          <a:stretch>
            <a:fillRect/>
          </a:stretch>
        </p:blipFill>
        <p:spPr>
          <a:xfrm>
            <a:off x="361259" y="834873"/>
            <a:ext cx="6575212" cy="5010448"/>
          </a:xfrm>
          <a:prstGeom prst="rect">
            <a:avLst/>
          </a:prstGeom>
        </p:spPr>
      </p:pic>
    </p:spTree>
    <p:extLst>
      <p:ext uri="{BB962C8B-B14F-4D97-AF65-F5344CB8AC3E}">
        <p14:creationId xmlns:p14="http://schemas.microsoft.com/office/powerpoint/2010/main" val="2855696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fltVal val="0"/>
                                          </p:val>
                                        </p:tav>
                                        <p:tav tm="100000">
                                          <p:val>
                                            <p:strVal val="#ppt_w"/>
                                          </p:val>
                                        </p:tav>
                                      </p:tavLst>
                                    </p:anim>
                                    <p:anim calcmode="lin" valueType="num">
                                      <p:cBhvr>
                                        <p:cTn id="74" dur="1000" fill="hold"/>
                                        <p:tgtEl>
                                          <p:spTgt spid="12"/>
                                        </p:tgtEl>
                                        <p:attrNameLst>
                                          <p:attrName>ppt_h</p:attrName>
                                        </p:attrNameLst>
                                      </p:cBhvr>
                                      <p:tavLst>
                                        <p:tav tm="0">
                                          <p:val>
                                            <p:fltVal val="0"/>
                                          </p:val>
                                        </p:tav>
                                        <p:tav tm="100000">
                                          <p:val>
                                            <p:strVal val="#ppt_h"/>
                                          </p:val>
                                        </p:tav>
                                      </p:tavLst>
                                    </p:anim>
                                    <p:anim calcmode="lin" valueType="num">
                                      <p:cBhvr>
                                        <p:cTn id="75" dur="1000" fill="hold"/>
                                        <p:tgtEl>
                                          <p:spTgt spid="12"/>
                                        </p:tgtEl>
                                        <p:attrNameLst>
                                          <p:attrName>style.rotation</p:attrName>
                                        </p:attrNameLst>
                                      </p:cBhvr>
                                      <p:tavLst>
                                        <p:tav tm="0">
                                          <p:val>
                                            <p:fltVal val="90"/>
                                          </p:val>
                                        </p:tav>
                                        <p:tav tm="100000">
                                          <p:val>
                                            <p:fltVal val="0"/>
                                          </p:val>
                                        </p:tav>
                                      </p:tavLst>
                                    </p:anim>
                                    <p:animEffect transition="in" filter="fade">
                                      <p:cBhvr>
                                        <p:cTn id="76" dur="10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4FC79A60-C992-4CF4-B8EE-DE3E4684F716}"/>
              </a:ext>
            </a:extLst>
          </p:cNvPr>
          <p:cNvSpPr txBox="1"/>
          <p:nvPr/>
        </p:nvSpPr>
        <p:spPr>
          <a:xfrm>
            <a:off x="1734475" y="2643722"/>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KHỞI ĐỘNG</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xmlns="" id="{F6B97232-B9A9-4938-8DAE-DB9F24D18A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44" b="90000" l="6875" r="91875">
                        <a14:foregroundMark x1="9219" y1="25156" x2="9219" y2="25156"/>
                        <a14:foregroundMark x1="7031" y1="46406" x2="7031" y2="47188"/>
                        <a14:foregroundMark x1="92031" y1="33125" x2="92031" y2="33125"/>
                        <a14:foregroundMark x1="75313" y1="7344" x2="75313" y2="7344"/>
                      </a14:backgroundRemoval>
                    </a14:imgEffect>
                  </a14:imgLayer>
                </a14:imgProps>
              </a:ext>
            </a:extLst>
          </a:blip>
          <a:stretch>
            <a:fillRect/>
          </a:stretch>
        </p:blipFill>
        <p:spPr>
          <a:xfrm>
            <a:off x="3935438" y="3565979"/>
            <a:ext cx="3908268" cy="3908268"/>
          </a:xfrm>
          <a:prstGeom prst="rect">
            <a:avLst/>
          </a:prstGeom>
        </p:spPr>
      </p:pic>
      <p:pic>
        <p:nvPicPr>
          <p:cNvPr id="5" name="Picture 4">
            <a:extLst>
              <a:ext uri="{FF2B5EF4-FFF2-40B4-BE49-F238E27FC236}">
                <a16:creationId xmlns:a16="http://schemas.microsoft.com/office/drawing/2014/main" xmlns="" id="{45BFDF14-6B19-49F1-8F20-A16F4AF3BC45}"/>
              </a:ext>
            </a:extLst>
          </p:cNvPr>
          <p:cNvPicPr>
            <a:picLocks noChangeAspect="1"/>
          </p:cNvPicPr>
          <p:nvPr/>
        </p:nvPicPr>
        <p:blipFill>
          <a:blip r:embed="rId4"/>
          <a:stretch>
            <a:fillRect/>
          </a:stretch>
        </p:blipFill>
        <p:spPr>
          <a:xfrm>
            <a:off x="8796356" y="551285"/>
            <a:ext cx="1761897" cy="1176630"/>
          </a:xfrm>
          <a:prstGeom prst="rect">
            <a:avLst/>
          </a:prstGeom>
        </p:spPr>
      </p:pic>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6040074"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9" y="271445"/>
            <a:ext cx="5964573"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vào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chức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năng</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giao</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tiếp</a:t>
            </a:r>
            <a:endPar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2031995" y="1588041"/>
            <a:ext cx="1654620"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endParaRPr lang="en-US" sz="2400" dirty="0"/>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1842171"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nghị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1790875"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VB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tin</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32005" y="18050"/>
            <a:ext cx="1280308" cy="1280308"/>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1296239" y="4460328"/>
            <a:ext cx="2619375" cy="1743075"/>
          </a:xfrm>
          <a:prstGeom prst="rect">
            <a:avLst/>
          </a:prstGeom>
        </p:spPr>
      </p:pic>
      <p:pic>
        <p:nvPicPr>
          <p:cNvPr id="5" name="Picture 4">
            <a:extLst>
              <a:ext uri="{FF2B5EF4-FFF2-40B4-BE49-F238E27FC236}">
                <a16:creationId xmlns:a16="http://schemas.microsoft.com/office/drawing/2014/main" xmlns="" id="{410895DB-B4AA-452F-9411-E43EFB9DAC05}"/>
              </a:ext>
            </a:extLst>
          </p:cNvPr>
          <p:cNvPicPr>
            <a:picLocks noChangeAspect="1"/>
          </p:cNvPicPr>
          <p:nvPr/>
        </p:nvPicPr>
        <p:blipFill>
          <a:blip r:embed="rId7"/>
          <a:stretch>
            <a:fillRect/>
          </a:stretch>
        </p:blipFill>
        <p:spPr>
          <a:xfrm>
            <a:off x="4286774" y="963785"/>
            <a:ext cx="3109627" cy="1773505"/>
          </a:xfrm>
          <a:prstGeom prst="rect">
            <a:avLst/>
          </a:prstGeom>
        </p:spPr>
      </p:pic>
      <p:pic>
        <p:nvPicPr>
          <p:cNvPr id="8" name="Picture 7">
            <a:extLst>
              <a:ext uri="{FF2B5EF4-FFF2-40B4-BE49-F238E27FC236}">
                <a16:creationId xmlns:a16="http://schemas.microsoft.com/office/drawing/2014/main" xmlns="" id="{46FFFC55-A510-45F4-A100-E698525A346B}"/>
              </a:ext>
            </a:extLst>
          </p:cNvPr>
          <p:cNvPicPr>
            <a:picLocks noChangeAspect="1"/>
          </p:cNvPicPr>
          <p:nvPr/>
        </p:nvPicPr>
        <p:blipFill>
          <a:blip r:embed="rId8"/>
          <a:stretch>
            <a:fillRect/>
          </a:stretch>
        </p:blipFill>
        <p:spPr>
          <a:xfrm>
            <a:off x="7981097" y="2368542"/>
            <a:ext cx="3222844" cy="1862556"/>
          </a:xfrm>
          <a:prstGeom prst="rect">
            <a:avLst/>
          </a:prstGeom>
        </p:spPr>
      </p:pic>
      <p:pic>
        <p:nvPicPr>
          <p:cNvPr id="12" name="Picture 11">
            <a:extLst>
              <a:ext uri="{FF2B5EF4-FFF2-40B4-BE49-F238E27FC236}">
                <a16:creationId xmlns:a16="http://schemas.microsoft.com/office/drawing/2014/main" xmlns="" id="{481566BB-6990-42A7-8F5E-D7E2583C2CC5}"/>
              </a:ext>
            </a:extLst>
          </p:cNvPr>
          <p:cNvPicPr>
            <a:picLocks noChangeAspect="1"/>
          </p:cNvPicPr>
          <p:nvPr/>
        </p:nvPicPr>
        <p:blipFill>
          <a:blip r:embed="rId9"/>
          <a:stretch>
            <a:fillRect/>
          </a:stretch>
        </p:blipFill>
        <p:spPr>
          <a:xfrm>
            <a:off x="8261348" y="4764881"/>
            <a:ext cx="3222844" cy="2076657"/>
          </a:xfrm>
          <a:prstGeom prst="rect">
            <a:avLst/>
          </a:prstGeom>
        </p:spPr>
      </p:pic>
    </p:spTree>
    <p:extLst>
      <p:ext uri="{BB962C8B-B14F-4D97-AF65-F5344CB8AC3E}">
        <p14:creationId xmlns:p14="http://schemas.microsoft.com/office/powerpoint/2010/main" val="3360945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fltVal val="0"/>
                                          </p:val>
                                        </p:tav>
                                        <p:tav tm="100000">
                                          <p:val>
                                            <p:strVal val="#ppt_w"/>
                                          </p:val>
                                        </p:tav>
                                      </p:tavLst>
                                    </p:anim>
                                    <p:anim calcmode="lin" valueType="num">
                                      <p:cBhvr>
                                        <p:cTn id="64" dur="1000" fill="hold"/>
                                        <p:tgtEl>
                                          <p:spTgt spid="12"/>
                                        </p:tgtEl>
                                        <p:attrNameLst>
                                          <p:attrName>ppt_h</p:attrName>
                                        </p:attrNameLst>
                                      </p:cBhvr>
                                      <p:tavLst>
                                        <p:tav tm="0">
                                          <p:val>
                                            <p:fltVal val="0"/>
                                          </p:val>
                                        </p:tav>
                                        <p:tav tm="100000">
                                          <p:val>
                                            <p:strVal val="#ppt_h"/>
                                          </p:val>
                                        </p:tav>
                                      </p:tavLst>
                                    </p:anim>
                                    <p:anim calcmode="lin" valueType="num">
                                      <p:cBhvr>
                                        <p:cTn id="65" dur="1000" fill="hold"/>
                                        <p:tgtEl>
                                          <p:spTgt spid="12"/>
                                        </p:tgtEl>
                                        <p:attrNameLst>
                                          <p:attrName>style.rotation</p:attrName>
                                        </p:attrNameLst>
                                      </p:cBhvr>
                                      <p:tavLst>
                                        <p:tav tm="0">
                                          <p:val>
                                            <p:fltVal val="90"/>
                                          </p:val>
                                        </p:tav>
                                        <p:tav tm="100000">
                                          <p:val>
                                            <p:fltVal val="0"/>
                                          </p:val>
                                        </p:tav>
                                      </p:tavLst>
                                    </p:anim>
                                    <p:animEffect transition="in" filter="fade">
                                      <p:cBhvr>
                                        <p:cTn id="6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2031995" y="329992"/>
            <a:ext cx="7254618" cy="1083272"/>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2180064" y="310840"/>
            <a:ext cx="7106550" cy="830997"/>
          </a:xfrm>
          <a:prstGeom prst="rect">
            <a:avLst/>
          </a:prstGeom>
          <a:noFill/>
        </p:spPr>
        <p:txBody>
          <a:bodyPr wrap="square" rtlCol="0">
            <a:spAutoFit/>
          </a:bodyPr>
          <a:lstStyle/>
          <a:p>
            <a:pPr lvl="0" algn="ctr" defTabSz="914309">
              <a:defRPr/>
            </a:pPr>
            <a:r>
              <a:rPr lang="vi-VN"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 vào tính đa dạng của các phương tiện, phương thức truyền tải thông tin</a:t>
            </a:r>
            <a:endParaRPr lang="en-US"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91639" y="2968129"/>
            <a:ext cx="2343911"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thông thường</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2621230"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đa phương thức</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32005" y="18050"/>
            <a:ext cx="1280308" cy="1280308"/>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599953" y="2159525"/>
            <a:ext cx="2619375" cy="1743075"/>
          </a:xfrm>
          <a:prstGeom prst="rect">
            <a:avLst/>
          </a:prstGeom>
        </p:spPr>
      </p:pic>
    </p:spTree>
    <p:extLst>
      <p:ext uri="{BB962C8B-B14F-4D97-AF65-F5344CB8AC3E}">
        <p14:creationId xmlns:p14="http://schemas.microsoft.com/office/powerpoint/2010/main" val="1486335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488115" y="304696"/>
            <a:ext cx="4823671" cy="747650"/>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19328" y="359849"/>
            <a:ext cx="5060606" cy="461665"/>
          </a:xfrm>
          <a:prstGeom prst="rect">
            <a:avLst/>
          </a:prstGeom>
          <a:noFill/>
        </p:spPr>
        <p:txBody>
          <a:bodyPr wrap="square" rtlCol="0">
            <a:spAutoFit/>
          </a:bodyPr>
          <a:lstStyle/>
          <a:p>
            <a:pPr lvl="0" algn="ctr" defTabSz="914309">
              <a:defRPr/>
            </a:pPr>
            <a:r>
              <a:rPr lang="vi-VN"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Dựa và hình thức</a:t>
            </a:r>
            <a:endParaRPr lang="en-US" sz="24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4817602" y="2946472"/>
            <a:ext cx="1082348"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nói</a:t>
            </a:r>
            <a:endParaRPr lang="en-US" sz="2400" dirty="0"/>
          </a:p>
        </p:txBody>
      </p:sp>
      <p:pic>
        <p:nvPicPr>
          <p:cNvPr id="19" name="Picture 18">
            <a:extLst>
              <a:ext uri="{FF2B5EF4-FFF2-40B4-BE49-F238E27FC236}">
                <a16:creationId xmlns:a16="http://schemas.microsoft.com/office/drawing/2014/main" xmlns="" id="{59B61FDE-11A8-4EF2-BBD3-9E1FFF880BE2}"/>
              </a:ext>
            </a:extLst>
          </p:cNvPr>
          <p:cNvPicPr>
            <a:picLocks noChangeAspect="1"/>
          </p:cNvPicPr>
          <p:nvPr/>
        </p:nvPicPr>
        <p:blipFill>
          <a:blip r:embed="rId2"/>
          <a:stretch>
            <a:fillRect/>
          </a:stretch>
        </p:blipFill>
        <p:spPr>
          <a:xfrm>
            <a:off x="5273963" y="3772737"/>
            <a:ext cx="818935" cy="1147552"/>
          </a:xfrm>
          <a:prstGeom prst="rect">
            <a:avLst/>
          </a:prstGeom>
        </p:spPr>
      </p:pic>
      <p:cxnSp>
        <p:nvCxnSpPr>
          <p:cNvPr id="20" name="Straight Connector 19">
            <a:extLst>
              <a:ext uri="{FF2B5EF4-FFF2-40B4-BE49-F238E27FC236}">
                <a16:creationId xmlns:a16="http://schemas.microsoft.com/office/drawing/2014/main" xmlns="" id="{A094D57A-856F-44EF-89E9-9B43B862EBEB}"/>
              </a:ext>
            </a:extLst>
          </p:cNvPr>
          <p:cNvCxnSpPr>
            <a:cxnSpLocks/>
          </p:cNvCxnSpPr>
          <p:nvPr/>
        </p:nvCxnSpPr>
        <p:spPr>
          <a:xfrm>
            <a:off x="5899951" y="4920289"/>
            <a:ext cx="4009559"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A5E7EB-2A3D-4E4D-BF3A-23C469A4D875}"/>
              </a:ext>
            </a:extLst>
          </p:cNvPr>
          <p:cNvSpPr/>
          <p:nvPr/>
        </p:nvSpPr>
        <p:spPr>
          <a:xfrm>
            <a:off x="6190222" y="4346513"/>
            <a:ext cx="1149674"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VB viết</a:t>
            </a:r>
            <a:endParaRPr lang="en-US" sz="2400" dirty="0"/>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08251" y="789791"/>
            <a:ext cx="3857663" cy="3857663"/>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978943" y="860409"/>
            <a:ext cx="2619375" cy="1743075"/>
          </a:xfrm>
          <a:prstGeom prst="rect">
            <a:avLst/>
          </a:prstGeom>
        </p:spPr>
      </p:pic>
    </p:spTree>
    <p:extLst>
      <p:ext uri="{BB962C8B-B14F-4D97-AF65-F5344CB8AC3E}">
        <p14:creationId xmlns:p14="http://schemas.microsoft.com/office/powerpoint/2010/main" val="1035986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8"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xmlns="" id="{2E190D9B-BA21-437A-A710-F39D613CB24D}"/>
              </a:ext>
            </a:extLst>
          </p:cNvPr>
          <p:cNvGrpSpPr/>
          <p:nvPr/>
        </p:nvGrpSpPr>
        <p:grpSpPr>
          <a:xfrm>
            <a:off x="1610626" y="954064"/>
            <a:ext cx="9123586" cy="3832076"/>
            <a:chOff x="1510636" y="1853292"/>
            <a:chExt cx="9124774" cy="3832575"/>
          </a:xfrm>
        </p:grpSpPr>
        <p:sp>
          <p:nvSpPr>
            <p:cNvPr id="3" name="Freeform 105">
              <a:extLst>
                <a:ext uri="{FF2B5EF4-FFF2-40B4-BE49-F238E27FC236}">
                  <a16:creationId xmlns:a16="http://schemas.microsoft.com/office/drawing/2014/main" xmlns=""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xmlns=""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xmlns=""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xmlns=""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xmlns=""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xmlns=""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xmlns=""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xmlns=""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xmlns=""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xmlns=""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xmlns=""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xmlns=""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xmlns=""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xmlns=""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xmlns=""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xmlns=""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xmlns=""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xmlns=""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xmlns=""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xmlns=""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xmlns=""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xmlns=""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xmlns=""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xmlns=""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xmlns=""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xmlns=""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xmlns=""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xmlns=""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xmlns=""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23" name="Oval 54">
              <a:extLst>
                <a:ext uri="{FF2B5EF4-FFF2-40B4-BE49-F238E27FC236}">
                  <a16:creationId xmlns:a16="http://schemas.microsoft.com/office/drawing/2014/main" xmlns=""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xmlns="" id="{0BE3D493-EBDA-4640-B3DC-4872E9006E90}"/>
              </a:ext>
            </a:extLst>
          </p:cNvPr>
          <p:cNvSpPr/>
          <p:nvPr/>
        </p:nvSpPr>
        <p:spPr>
          <a:xfrm>
            <a:off x="3556932" y="329992"/>
            <a:ext cx="5553511"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xmlns="" id="{19000002-7DC6-48D9-9A1B-5F78289D83B0}"/>
              </a:ext>
            </a:extLst>
          </p:cNvPr>
          <p:cNvSpPr txBox="1"/>
          <p:nvPr/>
        </p:nvSpPr>
        <p:spPr>
          <a:xfrm>
            <a:off x="3505337" y="248341"/>
            <a:ext cx="5605106" cy="523220"/>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trong</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r>
              <a:rPr kumimoji="0" lang="en-US" sz="2800"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800"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xmlns=""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xmlns=""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xmlns=""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xmlns=""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xmlns=""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xmlns=""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xmlns=""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xmlns=""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xmlns=""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xmlns=""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xmlns=""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8" name="Rectangle 7">
            <a:extLst>
              <a:ext uri="{FF2B5EF4-FFF2-40B4-BE49-F238E27FC236}">
                <a16:creationId xmlns:a16="http://schemas.microsoft.com/office/drawing/2014/main" xmlns="" id="{78309775-AE0F-4B28-8CC0-EF04A7865FD4}"/>
              </a:ext>
            </a:extLst>
          </p:cNvPr>
          <p:cNvSpPr/>
          <p:nvPr/>
        </p:nvSpPr>
        <p:spPr>
          <a:xfrm>
            <a:off x="1839062" y="1688099"/>
            <a:ext cx="332955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Là</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bộ</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phận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trọng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endParaRPr kumimoji="0" lang="vi-VN"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xmlns="" id="{2631F537-07CD-465B-8FC8-AAC89DB8F00B}"/>
              </a:ext>
            </a:extLst>
          </p:cNvPr>
          <p:cNvSpPr/>
          <p:nvPr/>
        </p:nvSpPr>
        <p:spPr>
          <a:xfrm>
            <a:off x="7952647" y="1622250"/>
            <a:ext cx="3705928" cy="830997"/>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ự hoàn chỉnh tương đối về ý nghĩa và hình thức</a:t>
            </a:r>
            <a:r>
              <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xmlns=""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
        <p:nvSpPr>
          <p:cNvPr id="63" name="Rectangle 62">
            <a:extLst>
              <a:ext uri="{FF2B5EF4-FFF2-40B4-BE49-F238E27FC236}">
                <a16:creationId xmlns:a16="http://schemas.microsoft.com/office/drawing/2014/main" xmlns="" id="{9FAEFAAB-D433-4B93-97DC-362930C2F8C2}"/>
              </a:ext>
            </a:extLst>
          </p:cNvPr>
          <p:cNvSpPr/>
          <p:nvPr/>
        </p:nvSpPr>
        <p:spPr>
          <a:xfrm>
            <a:off x="7756154" y="3736286"/>
            <a:ext cx="3902421" cy="830997"/>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ồm nhiều câu được tổ chức xoay quanh một ý nhỏ.</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nvGrpSpPr>
          <p:cNvPr id="66" name="Group 12">
            <a:extLst>
              <a:ext uri="{FF2B5EF4-FFF2-40B4-BE49-F238E27FC236}">
                <a16:creationId xmlns:a16="http://schemas.microsoft.com/office/drawing/2014/main" xmlns="" id="{254BE746-C605-4602-BD72-9BE0B4F161B1}"/>
              </a:ext>
            </a:extLst>
          </p:cNvPr>
          <p:cNvGrpSpPr/>
          <p:nvPr/>
        </p:nvGrpSpPr>
        <p:grpSpPr>
          <a:xfrm>
            <a:off x="2142870" y="2967025"/>
            <a:ext cx="1226909" cy="1838169"/>
            <a:chOff x="2066468" y="2628718"/>
            <a:chExt cx="2744485" cy="3609651"/>
          </a:xfrm>
          <a:solidFill>
            <a:srgbClr val="399563"/>
          </a:solidFill>
        </p:grpSpPr>
        <p:sp>
          <p:nvSpPr>
            <p:cNvPr id="67" name="Freeform 13">
              <a:extLst>
                <a:ext uri="{FF2B5EF4-FFF2-40B4-BE49-F238E27FC236}">
                  <a16:creationId xmlns:a16="http://schemas.microsoft.com/office/drawing/2014/main" xmlns="" id="{F5DD1817-E9C7-4796-BAFB-0EBE8EA01A87}"/>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14">
              <a:extLst>
                <a:ext uri="{FF2B5EF4-FFF2-40B4-BE49-F238E27FC236}">
                  <a16:creationId xmlns:a16="http://schemas.microsoft.com/office/drawing/2014/main" xmlns="" id="{9F0048BA-FA48-499A-9AAB-8AD192686D8E}"/>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9" name="Oval 18">
            <a:extLst>
              <a:ext uri="{FF2B5EF4-FFF2-40B4-BE49-F238E27FC236}">
                <a16:creationId xmlns:a16="http://schemas.microsoft.com/office/drawing/2014/main" xmlns="" id="{19FAD824-DE2B-47E1-8375-31DB15AE0D32}"/>
              </a:ext>
            </a:extLst>
          </p:cNvPr>
          <p:cNvSpPr>
            <a:spLocks noChangeArrowheads="1"/>
          </p:cNvSpPr>
          <p:nvPr/>
        </p:nvSpPr>
        <p:spPr bwMode="auto">
          <a:xfrm>
            <a:off x="2517128" y="3429794"/>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62" name="Picture 6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61713" y="24860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3335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500" fill="hold"/>
                                        <p:tgtEl>
                                          <p:spTgt spid="63"/>
                                        </p:tgtEl>
                                        <p:attrNameLst>
                                          <p:attrName>ppt_x</p:attrName>
                                        </p:attrNameLst>
                                      </p:cBhvr>
                                      <p:tavLst>
                                        <p:tav tm="0">
                                          <p:val>
                                            <p:strVal val="#ppt_x"/>
                                          </p:val>
                                        </p:tav>
                                        <p:tav tm="100000">
                                          <p:val>
                                            <p:strVal val="#ppt_x"/>
                                          </p:val>
                                        </p:tav>
                                      </p:tavLst>
                                    </p:anim>
                                    <p:anim calcmode="lin" valueType="num">
                                      <p:cBhvr additive="base">
                                        <p:cTn id="40" dur="500" fill="hold"/>
                                        <p:tgtEl>
                                          <p:spTgt spid="63"/>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750"/>
                                        <p:tgtEl>
                                          <p:spTgt spid="66"/>
                                        </p:tgtEl>
                                      </p:cBhvr>
                                    </p:animEffect>
                                  </p:childTnLst>
                                </p:cTn>
                              </p:par>
                            </p:childTnLst>
                          </p:cTn>
                        </p:par>
                        <p:par>
                          <p:cTn id="45" fill="hold">
                            <p:stCondLst>
                              <p:cond delay="1250"/>
                            </p:stCondLst>
                            <p:childTnLst>
                              <p:par>
                                <p:cTn id="46" presetID="10" presetClass="entr" presetSubtype="0" fill="hold" grpId="0" nodeType="after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8" grpId="0"/>
      <p:bldP spid="12" grpId="0"/>
      <p:bldP spid="63" grpId="0"/>
      <p:bldP spid="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4538880"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8" y="329992"/>
            <a:ext cx="4538879"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Trong</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5145637"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1780791" y="1503677"/>
            <a:ext cx="5830136" cy="461665"/>
          </a:xfrm>
          <a:prstGeom prst="rect">
            <a:avLst/>
          </a:prstGeom>
        </p:spPr>
        <p:txBody>
          <a:bodyPr wrap="square">
            <a:spAutoFit/>
          </a:bodyPr>
          <a:lstStyle/>
          <a:p>
            <a:pPr lvl="0"/>
            <a:r>
              <a:rPr lang="en-US" sz="2400" dirty="0">
                <a:solidFill>
                  <a:srgbClr val="000000"/>
                </a:solidFill>
                <a:latin typeface="Times New Roman" panose="02020603050405020304" pitchFamily="18" charset="0"/>
                <a:ea typeface="Times New Roman" panose="02020603050405020304" pitchFamily="18" charset="0"/>
              </a:rPr>
              <a:t>G</a:t>
            </a:r>
            <a:r>
              <a:rPr lang="vi-VN" sz="2400" dirty="0">
                <a:solidFill>
                  <a:srgbClr val="000000"/>
                </a:solidFill>
                <a:latin typeface="Times New Roman" panose="02020603050405020304" pitchFamily="18" charset="0"/>
                <a:ea typeface="Times New Roman" panose="02020603050405020304" pitchFamily="18" charset="0"/>
              </a:rPr>
              <a:t>iữa các đoạn văn có sự liên kết chặt chẽ</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448498"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56107" y="2642435"/>
            <a:ext cx="4504460" cy="830997"/>
          </a:xfrm>
          <a:prstGeom prst="rect">
            <a:avLst/>
          </a:prstGeom>
        </p:spPr>
        <p:txBody>
          <a:bodyPr wrap="square">
            <a:spAutoFit/>
          </a:bodyPr>
          <a:lstStyle/>
          <a:p>
            <a:pPr lvl="0"/>
            <a:r>
              <a:rPr lang="en-US" sz="2400" dirty="0">
                <a:solidFill>
                  <a:srgbClr val="000000"/>
                </a:solidFill>
                <a:latin typeface="Times New Roman" panose="02020603050405020304" pitchFamily="18" charset="0"/>
                <a:ea typeface="Times New Roman" panose="02020603050405020304" pitchFamily="18" charset="0"/>
              </a:rPr>
              <a:t>V</a:t>
            </a:r>
            <a:r>
              <a:rPr lang="vi-VN" sz="2400" dirty="0">
                <a:solidFill>
                  <a:srgbClr val="000000"/>
                </a:solidFill>
                <a:latin typeface="Times New Roman" panose="02020603050405020304" pitchFamily="18" charset="0"/>
                <a:ea typeface="Times New Roman" panose="02020603050405020304" pitchFamily="18" charset="0"/>
              </a:rPr>
              <a:t>à tất cả đều hướng vào việc làm sáng tỏ chủ đề chung của VB</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164391" y="516478"/>
            <a:ext cx="3025427" cy="3025427"/>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4314542" y="4050455"/>
            <a:ext cx="2619375" cy="1743075"/>
          </a:xfrm>
          <a:prstGeom prst="rect">
            <a:avLst/>
          </a:prstGeom>
        </p:spPr>
      </p:pic>
    </p:spTree>
    <p:extLst>
      <p:ext uri="{BB962C8B-B14F-4D97-AF65-F5344CB8AC3E}">
        <p14:creationId xmlns:p14="http://schemas.microsoft.com/office/powerpoint/2010/main" val="301692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a:extLst>
              <a:ext uri="{FF2B5EF4-FFF2-40B4-BE49-F238E27FC236}">
                <a16:creationId xmlns:a16="http://schemas.microsoft.com/office/drawing/2014/main" xmlns="" id="{F481BF77-BB65-445F-B083-732F5DAB3F7B}"/>
              </a:ext>
            </a:extLst>
          </p:cNvPr>
          <p:cNvSpPr/>
          <p:nvPr/>
        </p:nvSpPr>
        <p:spPr>
          <a:xfrm>
            <a:off x="3246539" y="329992"/>
            <a:ext cx="4538880"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1">
            <a:extLst>
              <a:ext uri="{FF2B5EF4-FFF2-40B4-BE49-F238E27FC236}">
                <a16:creationId xmlns:a16="http://schemas.microsoft.com/office/drawing/2014/main" xmlns="" id="{BC7B1D71-505C-4142-9E54-1D3D7D01D0A7}"/>
              </a:ext>
            </a:extLst>
          </p:cNvPr>
          <p:cNvSpPr txBox="1"/>
          <p:nvPr/>
        </p:nvSpPr>
        <p:spPr>
          <a:xfrm>
            <a:off x="3246538" y="329992"/>
            <a:ext cx="4538879"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Một</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đoạn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1CB2DDE4-1ED4-4AC5-9FA7-E5F107F1A34D}"/>
              </a:ext>
            </a:extLst>
          </p:cNvPr>
          <p:cNvPicPr>
            <a:picLocks noChangeAspect="1"/>
          </p:cNvPicPr>
          <p:nvPr/>
        </p:nvPicPr>
        <p:blipFill>
          <a:blip r:embed="rId2"/>
          <a:stretch>
            <a:fillRect/>
          </a:stretch>
        </p:blipFill>
        <p:spPr>
          <a:xfrm>
            <a:off x="1115736" y="1014265"/>
            <a:ext cx="818935" cy="1147552"/>
          </a:xfrm>
          <a:prstGeom prst="rect">
            <a:avLst/>
          </a:prstGeom>
        </p:spPr>
      </p:pic>
      <p:cxnSp>
        <p:nvCxnSpPr>
          <p:cNvPr id="11" name="Straight Connector 10">
            <a:extLst>
              <a:ext uri="{FF2B5EF4-FFF2-40B4-BE49-F238E27FC236}">
                <a16:creationId xmlns:a16="http://schemas.microsoft.com/office/drawing/2014/main" xmlns="" id="{964FC186-1646-44EC-A697-52A164196B0C}"/>
              </a:ext>
            </a:extLst>
          </p:cNvPr>
          <p:cNvCxnSpPr>
            <a:cxnSpLocks/>
          </p:cNvCxnSpPr>
          <p:nvPr/>
        </p:nvCxnSpPr>
        <p:spPr>
          <a:xfrm>
            <a:off x="1741724" y="2161817"/>
            <a:ext cx="5145637"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xmlns="" id="{E08018CF-4E9E-4FE4-9EF9-6C5858DE6E00}"/>
              </a:ext>
            </a:extLst>
          </p:cNvPr>
          <p:cNvSpPr/>
          <p:nvPr/>
        </p:nvSpPr>
        <p:spPr>
          <a:xfrm>
            <a:off x="1847903" y="1690676"/>
            <a:ext cx="5039458" cy="461665"/>
          </a:xfrm>
          <a:prstGeom prst="rect">
            <a:avLst/>
          </a:prstGeom>
        </p:spPr>
        <p:txBody>
          <a:bodyPr wrap="square">
            <a:spAutoFit/>
          </a:bodyPr>
          <a:lstStyle/>
          <a:p>
            <a:pPr lvl="0"/>
            <a:r>
              <a:rPr lang="en-US" sz="2400" dirty="0">
                <a:solidFill>
                  <a:srgbClr val="000000"/>
                </a:solidFill>
                <a:latin typeface="Times New Roman" panose="02020603050405020304" pitchFamily="18" charset="0"/>
                <a:ea typeface="Times New Roman" panose="02020603050405020304" pitchFamily="18" charset="0"/>
              </a:rPr>
              <a:t>M</a:t>
            </a:r>
            <a:r>
              <a:rPr lang="vi-VN" sz="2400" dirty="0">
                <a:solidFill>
                  <a:srgbClr val="000000"/>
                </a:solidFill>
                <a:latin typeface="Times New Roman" panose="02020603050405020304" pitchFamily="18" charset="0"/>
                <a:ea typeface="Times New Roman" panose="02020603050405020304" pitchFamily="18" charset="0"/>
              </a:rPr>
              <a:t>ở </a:t>
            </a:r>
            <a:r>
              <a:rPr lang="en-US" sz="2400" dirty="0">
                <a:solidFill>
                  <a:srgbClr val="000000"/>
                </a:solidFill>
                <a:latin typeface="Times New Roman" panose="02020603050405020304" pitchFamily="18" charset="0"/>
                <a:ea typeface="Times New Roman" panose="02020603050405020304" pitchFamily="18" charset="0"/>
              </a:rPr>
              <a:t>đ</a:t>
            </a:r>
            <a:r>
              <a:rPr lang="vi-VN" sz="2400" dirty="0">
                <a:solidFill>
                  <a:srgbClr val="000000"/>
                </a:solidFill>
                <a:latin typeface="Times New Roman" panose="02020603050405020304" pitchFamily="18" charset="0"/>
                <a:ea typeface="Times New Roman" panose="02020603050405020304" pitchFamily="18" charset="0"/>
              </a:rPr>
              <a:t>ầu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16" name="Picture 15">
            <a:extLst>
              <a:ext uri="{FF2B5EF4-FFF2-40B4-BE49-F238E27FC236}">
                <a16:creationId xmlns:a16="http://schemas.microsoft.com/office/drawing/2014/main" xmlns="" id="{405B7559-D2CC-4462-9253-364C4614C84C}"/>
              </a:ext>
            </a:extLst>
          </p:cNvPr>
          <p:cNvPicPr>
            <a:picLocks noChangeAspect="1"/>
          </p:cNvPicPr>
          <p:nvPr/>
        </p:nvPicPr>
        <p:blipFill>
          <a:blip r:embed="rId2"/>
          <a:stretch>
            <a:fillRect/>
          </a:stretch>
        </p:blipFill>
        <p:spPr>
          <a:xfrm>
            <a:off x="2975380" y="2394353"/>
            <a:ext cx="818935" cy="1147552"/>
          </a:xfrm>
          <a:prstGeom prst="rect">
            <a:avLst/>
          </a:prstGeom>
        </p:spPr>
      </p:pic>
      <p:cxnSp>
        <p:nvCxnSpPr>
          <p:cNvPr id="17" name="Straight Connector 16">
            <a:extLst>
              <a:ext uri="{FF2B5EF4-FFF2-40B4-BE49-F238E27FC236}">
                <a16:creationId xmlns:a16="http://schemas.microsoft.com/office/drawing/2014/main" xmlns="" id="{4E232507-4AAF-478A-A1D9-600EC50FD768}"/>
              </a:ext>
            </a:extLst>
          </p:cNvPr>
          <p:cNvCxnSpPr>
            <a:cxnSpLocks/>
          </p:cNvCxnSpPr>
          <p:nvPr/>
        </p:nvCxnSpPr>
        <p:spPr>
          <a:xfrm>
            <a:off x="3601368" y="3541905"/>
            <a:ext cx="4448498"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8" name="Rectangle 17">
            <a:extLst>
              <a:ext uri="{FF2B5EF4-FFF2-40B4-BE49-F238E27FC236}">
                <a16:creationId xmlns:a16="http://schemas.microsoft.com/office/drawing/2014/main" xmlns="" id="{172334F1-E82F-4D75-842D-91C38AC02FBF}"/>
              </a:ext>
            </a:extLst>
          </p:cNvPr>
          <p:cNvSpPr/>
          <p:nvPr/>
        </p:nvSpPr>
        <p:spPr>
          <a:xfrm>
            <a:off x="3856107" y="2642435"/>
            <a:ext cx="4504460" cy="830997"/>
          </a:xfrm>
          <a:prstGeom prst="rect">
            <a:avLst/>
          </a:prstGeom>
        </p:spPr>
        <p:txBody>
          <a:bodyPr wrap="square">
            <a:spAutoFit/>
          </a:bodyPr>
          <a:lstStyle/>
          <a:p>
            <a:pPr lvl="0"/>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khía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pic>
        <p:nvPicPr>
          <p:cNvPr id="22" name="Picture 21">
            <a:extLst>
              <a:ext uri="{FF2B5EF4-FFF2-40B4-BE49-F238E27FC236}">
                <a16:creationId xmlns:a16="http://schemas.microsoft.com/office/drawing/2014/main" xmlns="" id="{6B71D76A-3E08-4392-A953-654325932C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19441" y="516478"/>
            <a:ext cx="1270377" cy="1270377"/>
          </a:xfrm>
          <a:prstGeom prst="rect">
            <a:avLst/>
          </a:prstGeom>
        </p:spPr>
      </p:pic>
      <p:pic>
        <p:nvPicPr>
          <p:cNvPr id="23" name="Picture 22">
            <a:extLst>
              <a:ext uri="{FF2B5EF4-FFF2-40B4-BE49-F238E27FC236}">
                <a16:creationId xmlns:a16="http://schemas.microsoft.com/office/drawing/2014/main" xmlns="" id="{6B2A3F84-0070-4EC8-B90A-76628B2B66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4" b="89617" l="9818" r="89818">
                        <a14:foregroundMark x1="30545" y1="5464" x2="30545" y2="5464"/>
                        <a14:foregroundMark x1="36364" y1="30055" x2="36364" y2="30055"/>
                      </a14:backgroundRemoval>
                    </a14:imgEffect>
                  </a14:imgLayer>
                </a14:imgProps>
              </a:ext>
            </a:extLst>
          </a:blip>
          <a:stretch>
            <a:fillRect/>
          </a:stretch>
        </p:blipFill>
        <p:spPr>
          <a:xfrm>
            <a:off x="668999" y="3281765"/>
            <a:ext cx="2619375" cy="1743075"/>
          </a:xfrm>
          <a:prstGeom prst="rect">
            <a:avLst/>
          </a:prstGeom>
        </p:spPr>
      </p:pic>
      <p:pic>
        <p:nvPicPr>
          <p:cNvPr id="12" name="Picture 11">
            <a:extLst>
              <a:ext uri="{FF2B5EF4-FFF2-40B4-BE49-F238E27FC236}">
                <a16:creationId xmlns:a16="http://schemas.microsoft.com/office/drawing/2014/main" xmlns="" id="{3A02ACE8-F0D9-4316-98C6-62BAD943C108}"/>
              </a:ext>
            </a:extLst>
          </p:cNvPr>
          <p:cNvPicPr>
            <a:picLocks noChangeAspect="1"/>
          </p:cNvPicPr>
          <p:nvPr/>
        </p:nvPicPr>
        <p:blipFill>
          <a:blip r:embed="rId2"/>
          <a:stretch>
            <a:fillRect/>
          </a:stretch>
        </p:blipFill>
        <p:spPr>
          <a:xfrm>
            <a:off x="3288374" y="3842913"/>
            <a:ext cx="818935" cy="1147552"/>
          </a:xfrm>
          <a:prstGeom prst="rect">
            <a:avLst/>
          </a:prstGeom>
        </p:spPr>
      </p:pic>
      <p:cxnSp>
        <p:nvCxnSpPr>
          <p:cNvPr id="13" name="Straight Connector 12">
            <a:extLst>
              <a:ext uri="{FF2B5EF4-FFF2-40B4-BE49-F238E27FC236}">
                <a16:creationId xmlns:a16="http://schemas.microsoft.com/office/drawing/2014/main" xmlns="" id="{31145433-43C6-411E-A8E9-6AA149881EDC}"/>
              </a:ext>
            </a:extLst>
          </p:cNvPr>
          <p:cNvCxnSpPr>
            <a:cxnSpLocks/>
          </p:cNvCxnSpPr>
          <p:nvPr/>
        </p:nvCxnSpPr>
        <p:spPr>
          <a:xfrm>
            <a:off x="3914362" y="4990465"/>
            <a:ext cx="4448498" cy="0"/>
          </a:xfrm>
          <a:prstGeom prst="line">
            <a:avLst/>
          </a:prstGeom>
          <a:ln w="38100">
            <a:prstDash val="sysDot"/>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xmlns="" id="{A0DC8A94-2B3E-4246-B36A-0B0B76CA8292}"/>
              </a:ext>
            </a:extLst>
          </p:cNvPr>
          <p:cNvSpPr/>
          <p:nvPr/>
        </p:nvSpPr>
        <p:spPr>
          <a:xfrm>
            <a:off x="4169101" y="4090995"/>
            <a:ext cx="4504460" cy="830997"/>
          </a:xfrm>
          <a:prstGeom prst="rect">
            <a:avLst/>
          </a:prstGeom>
        </p:spPr>
        <p:txBody>
          <a:bodyPr wrap="square">
            <a:spAutoFit/>
          </a:bodyPr>
          <a:lstStyle/>
          <a:p>
            <a:pPr lvl="0"/>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VB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
        <p:nvSpPr>
          <p:cNvPr id="2" name="Right Brace 1">
            <a:extLst>
              <a:ext uri="{FF2B5EF4-FFF2-40B4-BE49-F238E27FC236}">
                <a16:creationId xmlns:a16="http://schemas.microsoft.com/office/drawing/2014/main" xmlns="" id="{7111AE30-88F0-4E68-A913-02EF63870A9E}"/>
              </a:ext>
            </a:extLst>
          </p:cNvPr>
          <p:cNvSpPr/>
          <p:nvPr/>
        </p:nvSpPr>
        <p:spPr>
          <a:xfrm>
            <a:off x="8076677" y="1556402"/>
            <a:ext cx="926710" cy="348964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xmlns="" id="{A31B698F-E63D-4384-830A-6A5AFC16A1F2}"/>
              </a:ext>
            </a:extLst>
          </p:cNvPr>
          <p:cNvSpPr/>
          <p:nvPr/>
        </p:nvSpPr>
        <p:spPr>
          <a:xfrm>
            <a:off x="9029145" y="2600393"/>
            <a:ext cx="2327115" cy="1200329"/>
          </a:xfrm>
          <a:prstGeom prst="rect">
            <a:avLst/>
          </a:prstGeom>
        </p:spPr>
        <p:txBody>
          <a:bodyPr wrap="square">
            <a:spAutoFit/>
          </a:bodyPr>
          <a:lstStyle/>
          <a:p>
            <a:pPr lvl="0" algn="just"/>
            <a:r>
              <a:rPr lang="en-US" sz="2400" dirty="0" err="1">
                <a:solidFill>
                  <a:srgbClr val="000000"/>
                </a:solidFill>
                <a:latin typeface="Times New Roman" panose="02020603050405020304" pitchFamily="18" charset="0"/>
                <a:ea typeface="Times New Roman" panose="02020603050405020304" pitchFamily="18" charset="0"/>
              </a:rPr>
              <a:t>Đảm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733478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8" grpId="0"/>
      <p:bldP spid="15" grpId="0"/>
      <p:bldP spid="2"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lvl="0"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3.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Văn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bản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thông</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tin</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1997720" y="1906300"/>
            <a:ext cx="3776673" cy="3046988"/>
          </a:xfrm>
          <a:prstGeom prst="rect">
            <a:avLst/>
          </a:prstGeom>
          <a:noFill/>
        </p:spPr>
        <p:txBody>
          <a:bodyPr wrap="square" rtlCol="0">
            <a:spAutoFit/>
          </a:bodyPr>
          <a:lstStyle/>
          <a:p>
            <a:pPr lvl="0" algn="just"/>
            <a:r>
              <a:rPr lang="en-US" sz="2400" b="1" i="1" dirty="0">
                <a:solidFill>
                  <a:srgbClr val="FFFFFF"/>
                </a:solidFill>
                <a:latin typeface="Times New Roman" panose="02020603050405020304" pitchFamily="18" charset="0"/>
                <a:ea typeface="微软雅黑"/>
                <a:cs typeface="Times New Roman" panose="02020603050405020304" pitchFamily="18" charset="0"/>
              </a:rPr>
              <a:t>+ VB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tin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gồm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những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yếu</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tố</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nào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nên</a:t>
            </a:r>
            <a:r>
              <a:rPr lang="en-US" sz="2400" b="1" i="1" dirty="0">
                <a:solidFill>
                  <a:srgbClr val="FFFFFF"/>
                </a:solidFill>
                <a:latin typeface="Times New Roman" panose="02020603050405020304" pitchFamily="18" charset="0"/>
                <a:ea typeface="微软雅黑"/>
                <a:cs typeface="Times New Roman" panose="02020603050405020304" pitchFamily="18" charset="0"/>
              </a:rPr>
              <a:t>?</a:t>
            </a:r>
          </a:p>
          <a:p>
            <a:pPr lvl="0" algn="just"/>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Khi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đọc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một</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em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có</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đọc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sa-pô</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không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Vì</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sao</a:t>
            </a:r>
            <a:r>
              <a:rPr lang="en-US" sz="2400" b="1" i="1" dirty="0">
                <a:solidFill>
                  <a:srgbClr val="FFFFFF"/>
                </a:solidFill>
                <a:latin typeface="Times New Roman" panose="02020603050405020304" pitchFamily="18" charset="0"/>
                <a:ea typeface="微软雅黑"/>
                <a:cs typeface="Times New Roman" panose="02020603050405020304" pitchFamily="18" charset="0"/>
              </a:rPr>
              <a:t>? Sa-</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pô</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của</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có</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thể</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giúp</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gì</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cho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em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trong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việc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lĩnh</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hội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tin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chính</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từ</a:t>
            </a:r>
            <a:r>
              <a:rPr lang="en-US" sz="2400" b="1" i="1" dirty="0">
                <a:solidFill>
                  <a:srgbClr val="FFFFFF"/>
                </a:solidFill>
                <a:latin typeface="Times New Roman" panose="02020603050405020304" pitchFamily="18" charset="0"/>
                <a:ea typeface="微软雅黑"/>
                <a:cs typeface="Times New Roman" panose="02020603050405020304" pitchFamily="18" charset="0"/>
              </a:rPr>
              <a:t> VB?</a:t>
            </a: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7743" y="73284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166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xmlns="" id="{430F366C-6553-4AD4-9F83-1BD02D78C5B1}"/>
              </a:ext>
            </a:extLst>
          </p:cNvPr>
          <p:cNvSpPr>
            <a:spLocks noChangeArrowheads="1"/>
          </p:cNvSpPr>
          <p:nvPr/>
        </p:nvSpPr>
        <p:spPr bwMode="auto">
          <a:xfrm>
            <a:off x="2248248" y="520626"/>
            <a:ext cx="6174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kumimoji="0" lang="en-US" altLang="en-US" sz="36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xmlns="" id="{C7F127A5-F73E-43A8-B00B-632485239F11}"/>
              </a:ext>
            </a:extLst>
          </p:cNvPr>
          <p:cNvPicPr>
            <a:picLocks noChangeAspect="1"/>
          </p:cNvPicPr>
          <p:nvPr/>
        </p:nvPicPr>
        <p:blipFill>
          <a:blip r:embed="rId2"/>
          <a:stretch>
            <a:fillRect/>
          </a:stretch>
        </p:blipFill>
        <p:spPr>
          <a:xfrm>
            <a:off x="1317072" y="1248510"/>
            <a:ext cx="8338656" cy="5596613"/>
          </a:xfrm>
          <a:prstGeom prst="rect">
            <a:avLst/>
          </a:prstGeom>
        </p:spPr>
      </p:pic>
    </p:spTree>
    <p:extLst>
      <p:ext uri="{BB962C8B-B14F-4D97-AF65-F5344CB8AC3E}">
        <p14:creationId xmlns:p14="http://schemas.microsoft.com/office/powerpoint/2010/main" val="509420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80D6793-4DF3-4B27-8407-60D7CDB8F861}"/>
              </a:ext>
            </a:extLst>
          </p:cNvPr>
          <p:cNvGraphicFramePr>
            <a:graphicFrameLocks noGrp="1"/>
          </p:cNvGraphicFramePr>
          <p:nvPr>
            <p:extLst>
              <p:ext uri="{D42A27DB-BD31-4B8C-83A1-F6EECF244321}">
                <p14:modId xmlns:p14="http://schemas.microsoft.com/office/powerpoint/2010/main" val="476209279"/>
              </p:ext>
            </p:extLst>
          </p:nvPr>
        </p:nvGraphicFramePr>
        <p:xfrm>
          <a:off x="1912689" y="1348085"/>
          <a:ext cx="7759816" cy="3953760"/>
        </p:xfrm>
        <a:graphic>
          <a:graphicData uri="http://schemas.openxmlformats.org/drawingml/2006/table">
            <a:tbl>
              <a:tblPr firstRow="1" firstCol="1" bandRow="1"/>
              <a:tblGrid>
                <a:gridCol w="3892491">
                  <a:extLst>
                    <a:ext uri="{9D8B030D-6E8A-4147-A177-3AD203B41FA5}">
                      <a16:colId xmlns:a16="http://schemas.microsoft.com/office/drawing/2014/main" xmlns="" val="4268394853"/>
                    </a:ext>
                  </a:extLst>
                </a:gridCol>
                <a:gridCol w="3867325">
                  <a:extLst>
                    <a:ext uri="{9D8B030D-6E8A-4147-A177-3AD203B41FA5}">
                      <a16:colId xmlns:a16="http://schemas.microsoft.com/office/drawing/2014/main" xmlns="" val="958519313"/>
                    </a:ext>
                  </a:extLst>
                </a:gridCol>
              </a:tblGrid>
              <a:tr h="799508">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2205981"/>
                  </a:ext>
                </a:extLst>
              </a:tr>
              <a:tr h="788563">
                <a:tc>
                  <a:txBody>
                    <a:bodyPr/>
                    <a:lstStyle/>
                    <a:p>
                      <a:pPr algn="just">
                        <a:lnSpc>
                          <a:spcPct val="150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0853552"/>
                  </a:ext>
                </a:extLst>
              </a:tr>
              <a:tr h="788563">
                <a:tc>
                  <a:txBody>
                    <a:bodyPr/>
                    <a:lstStyle/>
                    <a:p>
                      <a:pPr algn="just">
                        <a:lnSpc>
                          <a:spcPct val="150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Sa-pô</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2958815"/>
                  </a:ext>
                </a:extLst>
              </a:tr>
              <a:tr h="788563">
                <a:tc>
                  <a:txBody>
                    <a:bodyPr/>
                    <a:lstStyle/>
                    <a:p>
                      <a:pPr algn="just">
                        <a:lnSpc>
                          <a:spcPct val="150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 đề</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77510958"/>
                  </a:ext>
                </a:extLst>
              </a:tr>
              <a:tr h="788563">
                <a:tc>
                  <a:txBody>
                    <a:bodyPr/>
                    <a:lstStyle/>
                    <a:p>
                      <a:pPr algn="just">
                        <a:lnSpc>
                          <a:spcPct val="150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mục</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01295847"/>
                  </a:ext>
                </a:extLst>
              </a:tr>
            </a:tbl>
          </a:graphicData>
        </a:graphic>
      </p:graphicFrame>
      <p:sp>
        <p:nvSpPr>
          <p:cNvPr id="3" name="Rectangle 1">
            <a:extLst>
              <a:ext uri="{FF2B5EF4-FFF2-40B4-BE49-F238E27FC236}">
                <a16:creationId xmlns:a16="http://schemas.microsoft.com/office/drawing/2014/main" xmlns="" id="{2EA54B2F-E9A9-4E6B-B757-C607D3A6467C}"/>
              </a:ext>
            </a:extLst>
          </p:cNvPr>
          <p:cNvSpPr>
            <a:spLocks noChangeArrowheads="1"/>
          </p:cNvSpPr>
          <p:nvPr/>
        </p:nvSpPr>
        <p:spPr bwMode="auto">
          <a:xfrm>
            <a:off x="2248248" y="520626"/>
            <a:ext cx="6174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kumimoji="0" lang="en-US" altLang="en-US" sz="36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4556226"/>
      </p:ext>
    </p:extLst>
  </p:cSld>
  <p:clrMapOvr>
    <a:masterClrMapping/>
  </p:clrMapOvr>
  <p:transition spd="slow" advClick="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80D6793-4DF3-4B27-8407-60D7CDB8F861}"/>
              </a:ext>
            </a:extLst>
          </p:cNvPr>
          <p:cNvGraphicFramePr>
            <a:graphicFrameLocks noGrp="1"/>
          </p:cNvGraphicFramePr>
          <p:nvPr>
            <p:extLst>
              <p:ext uri="{D42A27DB-BD31-4B8C-83A1-F6EECF244321}">
                <p14:modId xmlns:p14="http://schemas.microsoft.com/office/powerpoint/2010/main" val="4043407004"/>
              </p:ext>
            </p:extLst>
          </p:nvPr>
        </p:nvGraphicFramePr>
        <p:xfrm>
          <a:off x="1845577" y="1104804"/>
          <a:ext cx="8271545" cy="4114800"/>
        </p:xfrm>
        <a:graphic>
          <a:graphicData uri="http://schemas.openxmlformats.org/drawingml/2006/table">
            <a:tbl>
              <a:tblPr firstRow="1" firstCol="1" bandRow="1"/>
              <a:tblGrid>
                <a:gridCol w="3324629">
                  <a:extLst>
                    <a:ext uri="{9D8B030D-6E8A-4147-A177-3AD203B41FA5}">
                      <a16:colId xmlns:a16="http://schemas.microsoft.com/office/drawing/2014/main" xmlns="" val="4268394853"/>
                    </a:ext>
                  </a:extLst>
                </a:gridCol>
                <a:gridCol w="4946916">
                  <a:extLst>
                    <a:ext uri="{9D8B030D-6E8A-4147-A177-3AD203B41FA5}">
                      <a16:colId xmlns:a16="http://schemas.microsoft.com/office/drawing/2014/main" xmlns=""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2205981"/>
                  </a:ext>
                </a:extLst>
              </a:tr>
              <a:tr h="30099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2958815"/>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77510958"/>
                  </a:ext>
                </a:extLst>
              </a:tr>
            </a:tbl>
          </a:graphicData>
        </a:graphic>
      </p:graphicFrame>
      <p:sp>
        <p:nvSpPr>
          <p:cNvPr id="3" name="Rectangle 1">
            <a:extLst>
              <a:ext uri="{FF2B5EF4-FFF2-40B4-BE49-F238E27FC236}">
                <a16:creationId xmlns:a16="http://schemas.microsoft.com/office/drawing/2014/main" xmlns="" id="{2EA54B2F-E9A9-4E6B-B757-C607D3A6467C}"/>
              </a:ext>
            </a:extLst>
          </p:cNvPr>
          <p:cNvSpPr>
            <a:spLocks noChangeArrowheads="1"/>
          </p:cNvSpPr>
          <p:nvPr/>
        </p:nvSpPr>
        <p:spPr bwMode="auto">
          <a:xfrm>
            <a:off x="2392760" y="474505"/>
            <a:ext cx="61742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hiểu</a:t>
            </a:r>
            <a:endPar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79A8F49E-490B-47E5-B7E4-B0C3C3B5BE53}"/>
              </a:ext>
            </a:extLst>
          </p:cNvPr>
          <p:cNvSpPr txBox="1"/>
          <p:nvPr/>
        </p:nvSpPr>
        <p:spPr>
          <a:xfrm>
            <a:off x="1913785" y="1484851"/>
            <a:ext cx="2028119" cy="498855"/>
          </a:xfrm>
          <a:prstGeom prst="rect">
            <a:avLst/>
          </a:prstGeom>
          <a:noFill/>
        </p:spPr>
        <p:txBody>
          <a:bodyPr wrap="none" rtlCol="0">
            <a:spAutoFit/>
          </a:bodyPr>
          <a:lstStyle/>
          <a:p>
            <a:pPr lvl="0" algn="just" defTabSz="914309">
              <a:lnSpc>
                <a:spcPct val="150000"/>
              </a:lnSpc>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en-US" sz="2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6914CD4-5DDB-4A4E-8605-E309FF23F15B}"/>
              </a:ext>
            </a:extLst>
          </p:cNvPr>
          <p:cNvSpPr txBox="1"/>
          <p:nvPr/>
        </p:nvSpPr>
        <p:spPr>
          <a:xfrm>
            <a:off x="5366052" y="1567144"/>
            <a:ext cx="4069936" cy="707886"/>
          </a:xfrm>
          <a:prstGeom prst="rect">
            <a:avLst/>
          </a:prstGeom>
          <a:noFill/>
        </p:spPr>
        <p:txBody>
          <a:bodyPr wrap="square" rtlCol="0">
            <a:spAutoFit/>
          </a:bodyPr>
          <a:lstStyle/>
          <a:p>
            <a:pPr lvl="0" algn="just" defTabSz="914309"/>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9427604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3404346"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18765"/>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Kh</a:t>
            </a:r>
            <a:r>
              <a:rPr lang="en-US" altLang="zh-CN" sz="3600" b="1" dirty="0" err="1">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ởi</a:t>
            </a:r>
            <a:r>
              <a:rPr lang="en-US" altLang="zh-CN" sz="3600" b="1" dirty="0">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động</a:t>
            </a:r>
            <a:endParaRPr kumimoji="0" lang="en-US" altLang="zh-CN" sz="3600" b="1" i="0" u="none" strike="noStrike" kern="1200" cap="none" spc="0" normalizeH="0" baseline="0" noProof="0" dirty="0">
              <a:ln>
                <a:noFill/>
              </a:ln>
              <a:solidFill>
                <a:srgbClr val="418765"/>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031875" y="2102133"/>
            <a:ext cx="37083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a:t>
            </a: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rò chơi Bức ảnh bí mật. Có một bức ảnh là chủ đề của bài học, để mở được bức ảnh phải lật mở được các mảnh ghép bằng cách trả lời </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4</a:t>
            </a: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câu hỏi.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xmlns="" id="{76EC4F05-5997-4011-A0F1-346AFE806D61}"/>
              </a:ext>
            </a:extLst>
          </p:cNvPr>
          <p:cNvPicPr>
            <a:picLocks noChangeAspect="1"/>
          </p:cNvPicPr>
          <p:nvPr/>
        </p:nvPicPr>
        <p:blipFill>
          <a:blip r:embed="rId3"/>
          <a:stretch>
            <a:fillRect/>
          </a:stretch>
        </p:blipFill>
        <p:spPr>
          <a:xfrm>
            <a:off x="7105680" y="4095399"/>
            <a:ext cx="4035902" cy="3255546"/>
          </a:xfrm>
          <a:prstGeom prst="rect">
            <a:avLst/>
          </a:prstGeom>
        </p:spPr>
      </p:pic>
      <p:pic>
        <p:nvPicPr>
          <p:cNvPr id="7" name="Picture 6">
            <a:extLst>
              <a:ext uri="{FF2B5EF4-FFF2-40B4-BE49-F238E27FC236}">
                <a16:creationId xmlns:a16="http://schemas.microsoft.com/office/drawing/2014/main" xmlns="" id="{1E2D2D02-734B-440B-BF91-859EE8CEE96F}"/>
              </a:ext>
            </a:extLst>
          </p:cNvPr>
          <p:cNvPicPr>
            <a:picLocks noChangeAspect="1"/>
          </p:cNvPicPr>
          <p:nvPr/>
        </p:nvPicPr>
        <p:blipFill>
          <a:blip r:embed="rId4"/>
          <a:stretch>
            <a:fillRect/>
          </a:stretch>
        </p:blipFill>
        <p:spPr>
          <a:xfrm>
            <a:off x="8913802" y="152772"/>
            <a:ext cx="2918992" cy="1949361"/>
          </a:xfrm>
          <a:prstGeom prst="rect">
            <a:avLst/>
          </a:prstGeom>
        </p:spPr>
      </p:pic>
    </p:spTree>
    <p:extLst>
      <p:ext uri="{BB962C8B-B14F-4D97-AF65-F5344CB8AC3E}">
        <p14:creationId xmlns:p14="http://schemas.microsoft.com/office/powerpoint/2010/main" val="31700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4" name="Rectangle 3">
            <a:extLst>
              <a:ext uri="{FF2B5EF4-FFF2-40B4-BE49-F238E27FC236}">
                <a16:creationId xmlns:a16="http://schemas.microsoft.com/office/drawing/2014/main" xmlns="" id="{F4B94D37-D556-4EF0-83C5-24346C8E7F13}"/>
              </a:ext>
            </a:extLst>
          </p:cNvPr>
          <p:cNvSpPr/>
          <p:nvPr/>
        </p:nvSpPr>
        <p:spPr>
          <a:xfrm>
            <a:off x="1006680" y="426691"/>
            <a:ext cx="4277606" cy="580159"/>
          </a:xfrm>
          <a:prstGeom prst="rect">
            <a:avLst/>
          </a:prstGeom>
        </p:spPr>
        <p:txBody>
          <a:bodyPr wrap="square">
            <a:spAutoFit/>
          </a:bodyPr>
          <a:lstStyle/>
          <a:p>
            <a:pPr lvl="0" algn="ctr">
              <a:lnSpc>
                <a:spcPct val="150000"/>
              </a:lnSpc>
            </a:pPr>
            <a:r>
              <a:rPr lang="vi-VN" sz="24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3. Văn bản thông tin</a:t>
            </a:r>
          </a:p>
        </p:txBody>
      </p:sp>
      <p:pic>
        <p:nvPicPr>
          <p:cNvPr id="10" name="Picture 9">
            <a:extLst>
              <a:ext uri="{FF2B5EF4-FFF2-40B4-BE49-F238E27FC236}">
                <a16:creationId xmlns:a16="http://schemas.microsoft.com/office/drawing/2014/main" xmlns=""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xmlns="" id="{55F6F2C1-D9E5-48C2-9E9A-50715238A2E5}"/>
              </a:ext>
            </a:extLst>
          </p:cNvPr>
          <p:cNvSpPr/>
          <p:nvPr/>
        </p:nvSpPr>
        <p:spPr>
          <a:xfrm>
            <a:off x="184558" y="1887523"/>
            <a:ext cx="2541864" cy="1396741"/>
          </a:xfrm>
          <a:prstGeom prst="wedgeRoundRectCallout">
            <a:avLst>
              <a:gd name="adj1" fmla="val 90718"/>
              <a:gd name="adj2" fmla="val 4359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dirty="0" err="1">
                <a:solidFill>
                  <a:schemeClr val="tx1"/>
                </a:solidFill>
                <a:latin typeface="Times New Roman" panose="02020603050405020304" pitchFamily="18" charset="0"/>
                <a:cs typeface="Times New Roman" panose="02020603050405020304" pitchFamily="18" charset="0"/>
              </a:rPr>
              <a:t>Văn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mục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thông</a:t>
            </a:r>
            <a:r>
              <a:rPr lang="en-US" dirty="0">
                <a:solidFill>
                  <a:schemeClr val="tx1"/>
                </a:solidFill>
                <a:latin typeface="Times New Roman" panose="02020603050405020304" pitchFamily="18" charset="0"/>
                <a:cs typeface="Times New Roman" panose="02020603050405020304" pitchFamily="18" charset="0"/>
              </a:rPr>
              <a:t> tin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thành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phố</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Thủ</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động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trồng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xanh</a:t>
            </a:r>
            <a:r>
              <a:rPr lang="en-US"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9855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80D6793-4DF3-4B27-8407-60D7CDB8F861}"/>
              </a:ext>
            </a:extLst>
          </p:cNvPr>
          <p:cNvGraphicFramePr>
            <a:graphicFrameLocks noGrp="1"/>
          </p:cNvGraphicFramePr>
          <p:nvPr/>
        </p:nvGraphicFramePr>
        <p:xfrm>
          <a:off x="1845577" y="1104804"/>
          <a:ext cx="8271545" cy="4114800"/>
        </p:xfrm>
        <a:graphic>
          <a:graphicData uri="http://schemas.openxmlformats.org/drawingml/2006/table">
            <a:tbl>
              <a:tblPr firstRow="1" firstCol="1" bandRow="1"/>
              <a:tblGrid>
                <a:gridCol w="3324629">
                  <a:extLst>
                    <a:ext uri="{9D8B030D-6E8A-4147-A177-3AD203B41FA5}">
                      <a16:colId xmlns:a16="http://schemas.microsoft.com/office/drawing/2014/main" xmlns="" val="4268394853"/>
                    </a:ext>
                  </a:extLst>
                </a:gridCol>
                <a:gridCol w="4946916">
                  <a:extLst>
                    <a:ext uri="{9D8B030D-6E8A-4147-A177-3AD203B41FA5}">
                      <a16:colId xmlns:a16="http://schemas.microsoft.com/office/drawing/2014/main" xmlns=""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2205981"/>
                  </a:ext>
                </a:extLst>
              </a:tr>
              <a:tr h="30099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2958815"/>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77510958"/>
                  </a:ext>
                </a:extLst>
              </a:tr>
            </a:tbl>
          </a:graphicData>
        </a:graphic>
      </p:graphicFrame>
      <p:sp>
        <p:nvSpPr>
          <p:cNvPr id="3" name="Rectangle 1">
            <a:extLst>
              <a:ext uri="{FF2B5EF4-FFF2-40B4-BE49-F238E27FC236}">
                <a16:creationId xmlns:a16="http://schemas.microsoft.com/office/drawing/2014/main" xmlns="" id="{2EA54B2F-E9A9-4E6B-B757-C607D3A6467C}"/>
              </a:ext>
            </a:extLst>
          </p:cNvPr>
          <p:cNvSpPr>
            <a:spLocks noChangeArrowheads="1"/>
          </p:cNvSpPr>
          <p:nvPr/>
        </p:nvSpPr>
        <p:spPr bwMode="auto">
          <a:xfrm>
            <a:off x="2392760" y="474505"/>
            <a:ext cx="61742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defRPr/>
            </a:pP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sp>
        <p:nvSpPr>
          <p:cNvPr id="4" name="TextBox 3">
            <a:extLst>
              <a:ext uri="{FF2B5EF4-FFF2-40B4-BE49-F238E27FC236}">
                <a16:creationId xmlns:a16="http://schemas.microsoft.com/office/drawing/2014/main" xmlns="" id="{79A8F49E-490B-47E5-B7E4-B0C3C3B5BE53}"/>
              </a:ext>
            </a:extLst>
          </p:cNvPr>
          <p:cNvSpPr txBox="1"/>
          <p:nvPr/>
        </p:nvSpPr>
        <p:spPr>
          <a:xfrm>
            <a:off x="1913785" y="1484851"/>
            <a:ext cx="2028119" cy="498855"/>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6914CD4-5DDB-4A4E-8605-E309FF23F15B}"/>
              </a:ext>
            </a:extLst>
          </p:cNvPr>
          <p:cNvSpPr txBox="1"/>
          <p:nvPr/>
        </p:nvSpPr>
        <p:spPr>
          <a:xfrm>
            <a:off x="5366052" y="1567144"/>
            <a:ext cx="4069936" cy="707886"/>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cậy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E350318-FD04-45DC-A247-5B2D51A9842C}"/>
              </a:ext>
            </a:extLst>
          </p:cNvPr>
          <p:cNvSpPr txBox="1"/>
          <p:nvPr/>
        </p:nvSpPr>
        <p:spPr>
          <a:xfrm>
            <a:off x="2073291" y="2491393"/>
            <a:ext cx="782587" cy="498663"/>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pô</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CFCB730-330D-4F17-83CE-2F6004138426}"/>
              </a:ext>
            </a:extLst>
          </p:cNvPr>
          <p:cNvSpPr txBox="1"/>
          <p:nvPr/>
        </p:nvSpPr>
        <p:spPr>
          <a:xfrm>
            <a:off x="5479909" y="2359388"/>
            <a:ext cx="3956079" cy="1323439"/>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à đoạn văn ngắn nằm ngay dưới nhan đề văn bản nhắm giới thiệu tóm tắt nội dung bài viết và tạo sự lôi cuốn đối với người đọc.</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15265646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4" name="Rectangle 3">
            <a:extLst>
              <a:ext uri="{FF2B5EF4-FFF2-40B4-BE49-F238E27FC236}">
                <a16:creationId xmlns:a16="http://schemas.microsoft.com/office/drawing/2014/main" xmlns="" id="{F4B94D37-D556-4EF0-83C5-24346C8E7F13}"/>
              </a:ext>
            </a:extLst>
          </p:cNvPr>
          <p:cNvSpPr/>
          <p:nvPr/>
        </p:nvSpPr>
        <p:spPr>
          <a:xfrm>
            <a:off x="1006680" y="426691"/>
            <a:ext cx="4277606" cy="58015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Văn bản thông tin</a:t>
            </a:r>
          </a:p>
        </p:txBody>
      </p:sp>
      <p:pic>
        <p:nvPicPr>
          <p:cNvPr id="10" name="Picture 9">
            <a:extLst>
              <a:ext uri="{FF2B5EF4-FFF2-40B4-BE49-F238E27FC236}">
                <a16:creationId xmlns:a16="http://schemas.microsoft.com/office/drawing/2014/main" xmlns=""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xmlns="" id="{55F6F2C1-D9E5-48C2-9E9A-50715238A2E5}"/>
              </a:ext>
            </a:extLst>
          </p:cNvPr>
          <p:cNvSpPr/>
          <p:nvPr/>
        </p:nvSpPr>
        <p:spPr>
          <a:xfrm>
            <a:off x="475562" y="3429794"/>
            <a:ext cx="2541864" cy="1396741"/>
          </a:xfrm>
          <a:prstGeom prst="wedgeRoundRectCallout">
            <a:avLst>
              <a:gd name="adj1" fmla="val 83457"/>
              <a:gd name="adj2" fmla="val -18873"/>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xmlns="" id="{C17900A0-7138-4E45-8BD8-99E162317440}"/>
                  </a:ext>
                </a:extLst>
              </p14:cNvPr>
              <p14:cNvContentPartPr/>
              <p14:nvPr/>
            </p14:nvContentPartPr>
            <p14:xfrm>
              <a:off x="1776213" y="1869878"/>
              <a:ext cx="6051550" cy="666750"/>
            </p14:xfrm>
          </p:contentPart>
        </mc:Choice>
        <mc:Fallback xmlns="">
          <p:pic>
            <p:nvPicPr>
              <p:cNvPr id="3" name="Ink 2">
                <a:extLst>
                  <a:ext uri="{FF2B5EF4-FFF2-40B4-BE49-F238E27FC236}">
                    <a16:creationId xmlns:a16="http://schemas.microsoft.com/office/drawing/2014/main" id="{C17900A0-7138-4E45-8BD8-99E162317440}"/>
                  </a:ext>
                </a:extLst>
              </p:cNvPr>
              <p:cNvPicPr/>
              <p:nvPr/>
            </p:nvPicPr>
            <p:blipFill>
              <a:blip r:embed="rId5"/>
              <a:stretch>
                <a:fillRect/>
              </a:stretch>
            </p:blipFill>
            <p:spPr>
              <a:xfrm>
                <a:off x="1761812" y="1855470"/>
                <a:ext cx="6079631" cy="694846"/>
              </a:xfrm>
              <a:prstGeom prst="rect">
                <a:avLst/>
              </a:prstGeom>
            </p:spPr>
          </p:pic>
        </mc:Fallback>
      </mc:AlternateContent>
      <p:sp>
        <p:nvSpPr>
          <p:cNvPr id="7" name="Speech Bubble: Rectangle with Corners Rounded 6">
            <a:extLst>
              <a:ext uri="{FF2B5EF4-FFF2-40B4-BE49-F238E27FC236}">
                <a16:creationId xmlns:a16="http://schemas.microsoft.com/office/drawing/2014/main" xmlns="" id="{73DDACC9-48C6-45D8-A5E3-03F20D6EC54D}"/>
              </a:ext>
            </a:extLst>
          </p:cNvPr>
          <p:cNvSpPr/>
          <p:nvPr/>
        </p:nvSpPr>
        <p:spPr>
          <a:xfrm>
            <a:off x="7739536" y="2476284"/>
            <a:ext cx="1509112" cy="557133"/>
          </a:xfrm>
          <a:prstGeom prst="wedgeRoundRectCallout">
            <a:avLst>
              <a:gd name="adj1" fmla="val -70338"/>
              <a:gd name="adj2" fmla="val -7675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82780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80D6793-4DF3-4B27-8407-60D7CDB8F861}"/>
              </a:ext>
            </a:extLst>
          </p:cNvPr>
          <p:cNvGraphicFramePr>
            <a:graphicFrameLocks noGrp="1"/>
          </p:cNvGraphicFramePr>
          <p:nvPr/>
        </p:nvGraphicFramePr>
        <p:xfrm>
          <a:off x="1845577" y="1104804"/>
          <a:ext cx="8271545" cy="4114800"/>
        </p:xfrm>
        <a:graphic>
          <a:graphicData uri="http://schemas.openxmlformats.org/drawingml/2006/table">
            <a:tbl>
              <a:tblPr firstRow="1" firstCol="1" bandRow="1"/>
              <a:tblGrid>
                <a:gridCol w="3324629">
                  <a:extLst>
                    <a:ext uri="{9D8B030D-6E8A-4147-A177-3AD203B41FA5}">
                      <a16:colId xmlns:a16="http://schemas.microsoft.com/office/drawing/2014/main" xmlns="" val="4268394853"/>
                    </a:ext>
                  </a:extLst>
                </a:gridCol>
                <a:gridCol w="4946916">
                  <a:extLst>
                    <a:ext uri="{9D8B030D-6E8A-4147-A177-3AD203B41FA5}">
                      <a16:colId xmlns:a16="http://schemas.microsoft.com/office/drawing/2014/main" xmlns=""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2205981"/>
                  </a:ext>
                </a:extLst>
              </a:tr>
              <a:tr h="30099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2958815"/>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77510958"/>
                  </a:ext>
                </a:extLst>
              </a:tr>
            </a:tbl>
          </a:graphicData>
        </a:graphic>
      </p:graphicFrame>
      <p:sp>
        <p:nvSpPr>
          <p:cNvPr id="3" name="Rectangle 1">
            <a:extLst>
              <a:ext uri="{FF2B5EF4-FFF2-40B4-BE49-F238E27FC236}">
                <a16:creationId xmlns:a16="http://schemas.microsoft.com/office/drawing/2014/main" xmlns="" id="{2EA54B2F-E9A9-4E6B-B757-C607D3A6467C}"/>
              </a:ext>
            </a:extLst>
          </p:cNvPr>
          <p:cNvSpPr>
            <a:spLocks noChangeArrowheads="1"/>
          </p:cNvSpPr>
          <p:nvPr/>
        </p:nvSpPr>
        <p:spPr bwMode="auto">
          <a:xfrm>
            <a:off x="2392760" y="474505"/>
            <a:ext cx="61742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altLang="en-US" sz="2800" b="1" i="0" u="none" strike="noStrike" kern="1200" cap="none" spc="0" normalizeH="0" baseline="0" noProof="0" dirty="0" err="1">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altLang="en-US" sz="28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tri </a:t>
            </a:r>
            <a:r>
              <a:rPr kumimoji="0" lang="en-US" altLang="en-US" sz="2800" b="1" i="0" u="none" strike="noStrike" kern="1200" cap="none" spc="0" normalizeH="0" baseline="0" noProof="0" dirty="0" err="1">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28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endParaRPr kumimoji="0" lang="en-US" altLang="en-US" sz="28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79A8F49E-490B-47E5-B7E4-B0C3C3B5BE53}"/>
              </a:ext>
            </a:extLst>
          </p:cNvPr>
          <p:cNvSpPr txBox="1"/>
          <p:nvPr/>
        </p:nvSpPr>
        <p:spPr>
          <a:xfrm>
            <a:off x="1913785" y="1484851"/>
            <a:ext cx="2028119" cy="498855"/>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6914CD4-5DDB-4A4E-8605-E309FF23F15B}"/>
              </a:ext>
            </a:extLst>
          </p:cNvPr>
          <p:cNvSpPr txBox="1"/>
          <p:nvPr/>
        </p:nvSpPr>
        <p:spPr>
          <a:xfrm>
            <a:off x="5366052" y="1567144"/>
            <a:ext cx="4069936" cy="707886"/>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cậy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E350318-FD04-45DC-A247-5B2D51A9842C}"/>
              </a:ext>
            </a:extLst>
          </p:cNvPr>
          <p:cNvSpPr txBox="1"/>
          <p:nvPr/>
        </p:nvSpPr>
        <p:spPr>
          <a:xfrm>
            <a:off x="2073291" y="2491393"/>
            <a:ext cx="782587" cy="498663"/>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pô</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CFCB730-330D-4F17-83CE-2F6004138426}"/>
              </a:ext>
            </a:extLst>
          </p:cNvPr>
          <p:cNvSpPr txBox="1"/>
          <p:nvPr/>
        </p:nvSpPr>
        <p:spPr>
          <a:xfrm>
            <a:off x="5479909" y="2359388"/>
            <a:ext cx="3956079" cy="1323439"/>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à đoạn văn ngắn nằm ngay dưới nhan đề văn bản nhắm giới thiệu tóm tắt nội dung bài viết và tạo sự lôi cuốn đối với người đọc.</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5FB0990C-6227-411B-91E5-39FF7E90DE41}"/>
              </a:ext>
            </a:extLst>
          </p:cNvPr>
          <p:cNvSpPr txBox="1"/>
          <p:nvPr/>
        </p:nvSpPr>
        <p:spPr>
          <a:xfrm>
            <a:off x="2151319" y="3950463"/>
            <a:ext cx="1047082" cy="498663"/>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DBF4225-0E2A-401B-BB1D-C30CCE412B4E}"/>
              </a:ext>
            </a:extLst>
          </p:cNvPr>
          <p:cNvSpPr txBox="1"/>
          <p:nvPr/>
        </p:nvSpPr>
        <p:spPr>
          <a:xfrm>
            <a:off x="5538233" y="3876601"/>
            <a:ext cx="3725574" cy="960328"/>
          </a:xfrm>
          <a:prstGeom prst="rect">
            <a:avLst/>
          </a:prstGeom>
          <a:noFill/>
        </p:spPr>
        <p:txBody>
          <a:bodyPr wrap="squar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3495376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4" name="Rectangle 3">
            <a:extLst>
              <a:ext uri="{FF2B5EF4-FFF2-40B4-BE49-F238E27FC236}">
                <a16:creationId xmlns:a16="http://schemas.microsoft.com/office/drawing/2014/main" xmlns="" id="{F4B94D37-D556-4EF0-83C5-24346C8E7F13}"/>
              </a:ext>
            </a:extLst>
          </p:cNvPr>
          <p:cNvSpPr/>
          <p:nvPr/>
        </p:nvSpPr>
        <p:spPr>
          <a:xfrm>
            <a:off x="1006680" y="426691"/>
            <a:ext cx="4277606" cy="58015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41876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Văn bản thông tin</a:t>
            </a:r>
          </a:p>
        </p:txBody>
      </p:sp>
      <p:pic>
        <p:nvPicPr>
          <p:cNvPr id="10" name="Picture 9">
            <a:extLst>
              <a:ext uri="{FF2B5EF4-FFF2-40B4-BE49-F238E27FC236}">
                <a16:creationId xmlns:a16="http://schemas.microsoft.com/office/drawing/2014/main" xmlns=""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xmlns="" id="{55F6F2C1-D9E5-48C2-9E9A-50715238A2E5}"/>
              </a:ext>
            </a:extLst>
          </p:cNvPr>
          <p:cNvSpPr/>
          <p:nvPr/>
        </p:nvSpPr>
        <p:spPr>
          <a:xfrm>
            <a:off x="475562" y="3429794"/>
            <a:ext cx="2541864" cy="1396741"/>
          </a:xfrm>
          <a:prstGeom prst="wedgeRoundRectCallout">
            <a:avLst>
              <a:gd name="adj1" fmla="val 83457"/>
              <a:gd name="adj2" fmla="val -18873"/>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xmlns="" id="{C17900A0-7138-4E45-8BD8-99E162317440}"/>
                  </a:ext>
                </a:extLst>
              </p14:cNvPr>
              <p14:cNvContentPartPr/>
              <p14:nvPr/>
            </p14:nvContentPartPr>
            <p14:xfrm>
              <a:off x="1776213" y="1869878"/>
              <a:ext cx="6051550" cy="666750"/>
            </p14:xfrm>
          </p:contentPart>
        </mc:Choice>
        <mc:Fallback xmlns="">
          <p:pic>
            <p:nvPicPr>
              <p:cNvPr id="3" name="Ink 2">
                <a:extLst>
                  <a:ext uri="{FF2B5EF4-FFF2-40B4-BE49-F238E27FC236}">
                    <a16:creationId xmlns:a16="http://schemas.microsoft.com/office/drawing/2014/main" id="{C17900A0-7138-4E45-8BD8-99E162317440}"/>
                  </a:ext>
                </a:extLst>
              </p:cNvPr>
              <p:cNvPicPr/>
              <p:nvPr/>
            </p:nvPicPr>
            <p:blipFill>
              <a:blip r:embed="rId5"/>
              <a:stretch>
                <a:fillRect/>
              </a:stretch>
            </p:blipFill>
            <p:spPr>
              <a:xfrm>
                <a:off x="1761812" y="1855470"/>
                <a:ext cx="6079631" cy="694846"/>
              </a:xfrm>
              <a:prstGeom prst="rect">
                <a:avLst/>
              </a:prstGeom>
            </p:spPr>
          </p:pic>
        </mc:Fallback>
      </mc:AlternateContent>
      <p:sp>
        <p:nvSpPr>
          <p:cNvPr id="7" name="Speech Bubble: Rectangle with Corners Rounded 6">
            <a:extLst>
              <a:ext uri="{FF2B5EF4-FFF2-40B4-BE49-F238E27FC236}">
                <a16:creationId xmlns:a16="http://schemas.microsoft.com/office/drawing/2014/main" xmlns="" id="{73DDACC9-48C6-45D8-A5E3-03F20D6EC54D}"/>
              </a:ext>
            </a:extLst>
          </p:cNvPr>
          <p:cNvSpPr/>
          <p:nvPr/>
        </p:nvSpPr>
        <p:spPr>
          <a:xfrm>
            <a:off x="7739536" y="2476284"/>
            <a:ext cx="1509112" cy="557133"/>
          </a:xfrm>
          <a:prstGeom prst="wedgeRoundRectCallout">
            <a:avLst>
              <a:gd name="adj1" fmla="val -70338"/>
              <a:gd name="adj2" fmla="val -7675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xmlns="" id="{7FDF9E88-029D-4FBB-8244-E095B82B0D04}"/>
                  </a:ext>
                </a:extLst>
              </p14:cNvPr>
              <p14:cNvContentPartPr/>
              <p14:nvPr/>
            </p14:nvContentPartPr>
            <p14:xfrm>
              <a:off x="2581075" y="1483025"/>
              <a:ext cx="4441825" cy="60325"/>
            </p14:xfrm>
          </p:contentPart>
        </mc:Choice>
        <mc:Fallback xmlns="">
          <p:pic>
            <p:nvPicPr>
              <p:cNvPr id="5" name="Ink 4">
                <a:extLst>
                  <a:ext uri="{FF2B5EF4-FFF2-40B4-BE49-F238E27FC236}">
                    <a16:creationId xmlns:a16="http://schemas.microsoft.com/office/drawing/2014/main" id="{7FDF9E88-029D-4FBB-8244-E095B82B0D04}"/>
                  </a:ext>
                </a:extLst>
              </p:cNvPr>
              <p:cNvPicPr/>
              <p:nvPr/>
            </p:nvPicPr>
            <p:blipFill>
              <a:blip r:embed="rId7"/>
              <a:stretch>
                <a:fillRect/>
              </a:stretch>
            </p:blipFill>
            <p:spPr>
              <a:xfrm>
                <a:off x="2545074" y="1410344"/>
                <a:ext cx="4513467" cy="205323"/>
              </a:xfrm>
              <a:prstGeom prst="rect">
                <a:avLst/>
              </a:prstGeom>
            </p:spPr>
          </p:pic>
        </mc:Fallback>
      </mc:AlternateContent>
      <p:sp>
        <p:nvSpPr>
          <p:cNvPr id="9" name="Speech Bubble: Rectangle with Corners Rounded 8">
            <a:extLst>
              <a:ext uri="{FF2B5EF4-FFF2-40B4-BE49-F238E27FC236}">
                <a16:creationId xmlns:a16="http://schemas.microsoft.com/office/drawing/2014/main" xmlns="" id="{9B4ECD59-3DAD-45E2-9B0D-16D895BA51C7}"/>
              </a:ext>
            </a:extLst>
          </p:cNvPr>
          <p:cNvSpPr/>
          <p:nvPr/>
        </p:nvSpPr>
        <p:spPr>
          <a:xfrm>
            <a:off x="7857481" y="1204423"/>
            <a:ext cx="1509112" cy="557133"/>
          </a:xfrm>
          <a:prstGeom prst="wedgeRoundRectCallout">
            <a:avLst>
              <a:gd name="adj1" fmla="val -87015"/>
              <a:gd name="adj2" fmla="val -7487"/>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156652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43ED23-B129-4EDF-9D16-7FBDA2B8486A}"/>
              </a:ext>
            </a:extLst>
          </p:cNvPr>
          <p:cNvPicPr>
            <a:picLocks noChangeAspect="1"/>
          </p:cNvPicPr>
          <p:nvPr/>
        </p:nvPicPr>
        <p:blipFill>
          <a:blip r:embed="rId2"/>
          <a:stretch>
            <a:fillRect/>
          </a:stretch>
        </p:blipFill>
        <p:spPr>
          <a:xfrm>
            <a:off x="2449585" y="511728"/>
            <a:ext cx="7373924" cy="6859588"/>
          </a:xfrm>
          <a:prstGeom prst="rect">
            <a:avLst/>
          </a:prstGeom>
        </p:spPr>
      </p:pic>
      <p:sp>
        <p:nvSpPr>
          <p:cNvPr id="4" name="Speech Bubble: Rectangle with Corners Rounded 3">
            <a:extLst>
              <a:ext uri="{FF2B5EF4-FFF2-40B4-BE49-F238E27FC236}">
                <a16:creationId xmlns:a16="http://schemas.microsoft.com/office/drawing/2014/main" xmlns="" id="{7436B3A0-B968-4848-91C6-ADF101178325}"/>
              </a:ext>
            </a:extLst>
          </p:cNvPr>
          <p:cNvSpPr/>
          <p:nvPr/>
        </p:nvSpPr>
        <p:spPr>
          <a:xfrm>
            <a:off x="994096" y="1971413"/>
            <a:ext cx="2541864" cy="1396741"/>
          </a:xfrm>
          <a:prstGeom prst="wedgeRoundRectCallout">
            <a:avLst>
              <a:gd name="adj1" fmla="val 90718"/>
              <a:gd name="adj2" fmla="val 4359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p>
        </p:txBody>
      </p:sp>
      <p:sp>
        <p:nvSpPr>
          <p:cNvPr id="5" name="Speech Bubble: Rectangle with Corners Rounded 4">
            <a:extLst>
              <a:ext uri="{FF2B5EF4-FFF2-40B4-BE49-F238E27FC236}">
                <a16:creationId xmlns:a16="http://schemas.microsoft.com/office/drawing/2014/main" xmlns="" id="{C4F50E61-C566-4D80-B522-7E1CE820E670}"/>
              </a:ext>
            </a:extLst>
          </p:cNvPr>
          <p:cNvSpPr/>
          <p:nvPr/>
        </p:nvSpPr>
        <p:spPr>
          <a:xfrm>
            <a:off x="4924337" y="2077918"/>
            <a:ext cx="1451296" cy="463948"/>
          </a:xfrm>
          <a:prstGeom prst="wedgeRoundRectCallout">
            <a:avLst>
              <a:gd name="adj1" fmla="val -15881"/>
              <a:gd name="adj2" fmla="val -274059"/>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F2E76E0B-0F73-461C-A517-5474121950EF}"/>
              </a:ext>
            </a:extLst>
          </p:cNvPr>
          <p:cNvSpPr/>
          <p:nvPr/>
        </p:nvSpPr>
        <p:spPr>
          <a:xfrm>
            <a:off x="7575258" y="2205835"/>
            <a:ext cx="1451296" cy="463948"/>
          </a:xfrm>
          <a:prstGeom prst="wedgeRoundRectCallout">
            <a:avLst>
              <a:gd name="adj1" fmla="val -210679"/>
              <a:gd name="adj2" fmla="val -38074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0511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80D6793-4DF3-4B27-8407-60D7CDB8F861}"/>
              </a:ext>
            </a:extLst>
          </p:cNvPr>
          <p:cNvGraphicFramePr>
            <a:graphicFrameLocks noGrp="1"/>
          </p:cNvGraphicFramePr>
          <p:nvPr>
            <p:extLst>
              <p:ext uri="{D42A27DB-BD31-4B8C-83A1-F6EECF244321}">
                <p14:modId xmlns:p14="http://schemas.microsoft.com/office/powerpoint/2010/main" val="3019270995"/>
              </p:ext>
            </p:extLst>
          </p:nvPr>
        </p:nvGraphicFramePr>
        <p:xfrm>
          <a:off x="1845577" y="997725"/>
          <a:ext cx="8271545" cy="4572000"/>
        </p:xfrm>
        <a:graphic>
          <a:graphicData uri="http://schemas.openxmlformats.org/drawingml/2006/table">
            <a:tbl>
              <a:tblPr firstRow="1" firstCol="1" bandRow="1"/>
              <a:tblGrid>
                <a:gridCol w="3324629">
                  <a:extLst>
                    <a:ext uri="{9D8B030D-6E8A-4147-A177-3AD203B41FA5}">
                      <a16:colId xmlns:a16="http://schemas.microsoft.com/office/drawing/2014/main" xmlns="" val="4268394853"/>
                    </a:ext>
                  </a:extLst>
                </a:gridCol>
                <a:gridCol w="4946916">
                  <a:extLst>
                    <a:ext uri="{9D8B030D-6E8A-4147-A177-3AD203B41FA5}">
                      <a16:colId xmlns:a16="http://schemas.microsoft.com/office/drawing/2014/main" xmlns=""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2205981"/>
                  </a:ext>
                </a:extLst>
              </a:tr>
              <a:tr h="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2958815"/>
                  </a:ext>
                </a:extLst>
              </a:tr>
            </a:tbl>
          </a:graphicData>
        </a:graphic>
      </p:graphicFrame>
      <p:sp>
        <p:nvSpPr>
          <p:cNvPr id="3" name="Rectangle 1">
            <a:extLst>
              <a:ext uri="{FF2B5EF4-FFF2-40B4-BE49-F238E27FC236}">
                <a16:creationId xmlns:a16="http://schemas.microsoft.com/office/drawing/2014/main" xmlns="" id="{2EA54B2F-E9A9-4E6B-B757-C607D3A6467C}"/>
              </a:ext>
            </a:extLst>
          </p:cNvPr>
          <p:cNvSpPr>
            <a:spLocks noChangeArrowheads="1"/>
          </p:cNvSpPr>
          <p:nvPr/>
        </p:nvSpPr>
        <p:spPr bwMode="auto">
          <a:xfrm>
            <a:off x="2392760" y="474505"/>
            <a:ext cx="61742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defRPr/>
            </a:pP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altLang="en-US" sz="2800" b="1" dirty="0">
                <a:solidFill>
                  <a:srgbClr val="418765"/>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sp>
        <p:nvSpPr>
          <p:cNvPr id="4" name="TextBox 3">
            <a:extLst>
              <a:ext uri="{FF2B5EF4-FFF2-40B4-BE49-F238E27FC236}">
                <a16:creationId xmlns:a16="http://schemas.microsoft.com/office/drawing/2014/main" xmlns="" id="{79A8F49E-490B-47E5-B7E4-B0C3C3B5BE53}"/>
              </a:ext>
            </a:extLst>
          </p:cNvPr>
          <p:cNvSpPr txBox="1"/>
          <p:nvPr/>
        </p:nvSpPr>
        <p:spPr>
          <a:xfrm>
            <a:off x="2433158" y="1484851"/>
            <a:ext cx="989373" cy="498855"/>
          </a:xfrm>
          <a:prstGeom prst="rect">
            <a:avLst/>
          </a:prstGeom>
          <a:noFill/>
        </p:spPr>
        <p:txBody>
          <a:bodyPr wrap="none" rtlCol="0">
            <a:spAutoFit/>
          </a:bodyPr>
          <a:lstStyle/>
          <a:p>
            <a:pPr lvl="0" algn="just" defTabSz="914309">
              <a:lnSpc>
                <a:spcPct val="150000"/>
              </a:lnSpc>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6914CD4-5DDB-4A4E-8605-E309FF23F15B}"/>
              </a:ext>
            </a:extLst>
          </p:cNvPr>
          <p:cNvSpPr txBox="1"/>
          <p:nvPr/>
        </p:nvSpPr>
        <p:spPr>
          <a:xfrm>
            <a:off x="5209563" y="1452404"/>
            <a:ext cx="4840447" cy="1631216"/>
          </a:xfrm>
          <a:prstGeom prst="rect">
            <a:avLst/>
          </a:prstGeom>
          <a:noFill/>
        </p:spPr>
        <p:txBody>
          <a:bodyPr wrap="square" rtlCol="0">
            <a:spAutoFit/>
          </a:bodyPr>
          <a:lstStyle/>
          <a:p>
            <a:pPr lvl="0" algn="just" defTabSz="914309"/>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 tên của một chương, mục, 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ặ</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phần của văn bản. Đề mục giúp cho bố cục văn bản mạch lạc và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ễ tiếp nhận. Dưới mỗi đề mục là một 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ặ</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vài đoạn văn tạo thành bộ phận của văn bản.</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405731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F4981E5-FCFE-45AA-8FC8-D0221F0A6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48836" cy="6859588"/>
          </a:xfrm>
          <a:prstGeom prst="rect">
            <a:avLst/>
          </a:prstGeom>
        </p:spPr>
      </p:pic>
      <p:pic>
        <p:nvPicPr>
          <p:cNvPr id="6" name="Picture 5">
            <a:extLst>
              <a:ext uri="{FF2B5EF4-FFF2-40B4-BE49-F238E27FC236}">
                <a16:creationId xmlns:a16="http://schemas.microsoft.com/office/drawing/2014/main" xmlns="" id="{50BAF5CE-76FA-4EB3-B1D5-778FD79FA3E7}"/>
              </a:ext>
            </a:extLst>
          </p:cNvPr>
          <p:cNvPicPr>
            <a:picLocks noChangeAspect="1"/>
          </p:cNvPicPr>
          <p:nvPr/>
        </p:nvPicPr>
        <p:blipFill>
          <a:blip r:embed="rId3"/>
          <a:stretch>
            <a:fillRect/>
          </a:stretch>
        </p:blipFill>
        <p:spPr>
          <a:xfrm>
            <a:off x="4604901" y="0"/>
            <a:ext cx="3817646" cy="6859588"/>
          </a:xfrm>
          <a:prstGeom prst="rect">
            <a:avLst/>
          </a:prstGeom>
        </p:spPr>
      </p:pic>
      <p:pic>
        <p:nvPicPr>
          <p:cNvPr id="7" name="Picture 6">
            <a:extLst>
              <a:ext uri="{FF2B5EF4-FFF2-40B4-BE49-F238E27FC236}">
                <a16:creationId xmlns:a16="http://schemas.microsoft.com/office/drawing/2014/main" xmlns="" id="{D541540D-0A21-4DEB-817C-B57FD9DE292F}"/>
              </a:ext>
            </a:extLst>
          </p:cNvPr>
          <p:cNvPicPr>
            <a:picLocks noChangeAspect="1"/>
          </p:cNvPicPr>
          <p:nvPr/>
        </p:nvPicPr>
        <p:blipFill>
          <a:blip r:embed="rId4"/>
          <a:stretch>
            <a:fillRect/>
          </a:stretch>
        </p:blipFill>
        <p:spPr>
          <a:xfrm>
            <a:off x="8187656" y="994"/>
            <a:ext cx="4002756" cy="6858594"/>
          </a:xfrm>
          <a:prstGeom prst="rect">
            <a:avLst/>
          </a:prstGeom>
        </p:spPr>
      </p:pic>
      <p:sp>
        <p:nvSpPr>
          <p:cNvPr id="8" name="Speech Bubble: Rectangle with Corners Rounded 7">
            <a:extLst>
              <a:ext uri="{FF2B5EF4-FFF2-40B4-BE49-F238E27FC236}">
                <a16:creationId xmlns:a16="http://schemas.microsoft.com/office/drawing/2014/main" xmlns="" id="{F5B5BD5B-EDA6-48F5-A93C-74BBEB428522}"/>
              </a:ext>
            </a:extLst>
          </p:cNvPr>
          <p:cNvSpPr/>
          <p:nvPr/>
        </p:nvSpPr>
        <p:spPr>
          <a:xfrm>
            <a:off x="994096" y="1971413"/>
            <a:ext cx="2541864" cy="1396741"/>
          </a:xfrm>
          <a:prstGeom prst="wedgeRoundRectCallout">
            <a:avLst>
              <a:gd name="adj1" fmla="val 93358"/>
              <a:gd name="adj2" fmla="val -92748"/>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rùa</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xmlns="" id="{CC8DD3F2-5E92-42EA-8101-7DE25813BA69}"/>
                  </a:ext>
                </a:extLst>
              </p14:cNvPr>
              <p14:cNvContentPartPr/>
              <p14:nvPr/>
            </p14:nvContentPartPr>
            <p14:xfrm>
              <a:off x="436360" y="14849"/>
              <a:ext cx="1880640" cy="422640"/>
            </p14:xfrm>
          </p:contentPart>
        </mc:Choice>
        <mc:Fallback xmlns="">
          <p:pic>
            <p:nvPicPr>
              <p:cNvPr id="2" name="Ink 1">
                <a:extLst>
                  <a:ext uri="{FF2B5EF4-FFF2-40B4-BE49-F238E27FC236}">
                    <a16:creationId xmlns:a16="http://schemas.microsoft.com/office/drawing/2014/main" id="{CC8DD3F2-5E92-42EA-8101-7DE25813BA69}"/>
                  </a:ext>
                </a:extLst>
              </p:cNvPr>
              <p:cNvPicPr/>
              <p:nvPr/>
            </p:nvPicPr>
            <p:blipFill>
              <a:blip r:embed="rId6"/>
              <a:stretch>
                <a:fillRect/>
              </a:stretch>
            </p:blipFill>
            <p:spPr>
              <a:xfrm>
                <a:off x="427360" y="5849"/>
                <a:ext cx="1898280"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xmlns="" id="{72D19F90-CA9C-44DF-B564-9EF969D24049}"/>
                  </a:ext>
                </a:extLst>
              </p14:cNvPr>
              <p14:cNvContentPartPr/>
              <p14:nvPr/>
            </p14:nvContentPartPr>
            <p14:xfrm>
              <a:off x="4949680" y="8009"/>
              <a:ext cx="1813680" cy="398160"/>
            </p14:xfrm>
          </p:contentPart>
        </mc:Choice>
        <mc:Fallback xmlns="">
          <p:pic>
            <p:nvPicPr>
              <p:cNvPr id="3" name="Ink 2">
                <a:extLst>
                  <a:ext uri="{FF2B5EF4-FFF2-40B4-BE49-F238E27FC236}">
                    <a16:creationId xmlns:a16="http://schemas.microsoft.com/office/drawing/2014/main" id="{72D19F90-CA9C-44DF-B564-9EF969D24049}"/>
                  </a:ext>
                </a:extLst>
              </p:cNvPr>
              <p:cNvPicPr/>
              <p:nvPr/>
            </p:nvPicPr>
            <p:blipFill>
              <a:blip r:embed="rId8"/>
              <a:stretch>
                <a:fillRect/>
              </a:stretch>
            </p:blipFill>
            <p:spPr>
              <a:xfrm>
                <a:off x="4940680" y="-991"/>
                <a:ext cx="183132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xmlns="" id="{EA5C35D1-9B81-4272-9D37-4CD19BF2847F}"/>
                  </a:ext>
                </a:extLst>
              </p14:cNvPr>
              <p14:cNvContentPartPr/>
              <p14:nvPr/>
            </p14:nvContentPartPr>
            <p14:xfrm>
              <a:off x="8637771" y="14849"/>
              <a:ext cx="2001240" cy="475200"/>
            </p14:xfrm>
          </p:contentPart>
        </mc:Choice>
        <mc:Fallback xmlns="">
          <p:pic>
            <p:nvPicPr>
              <p:cNvPr id="4" name="Ink 3">
                <a:extLst>
                  <a:ext uri="{FF2B5EF4-FFF2-40B4-BE49-F238E27FC236}">
                    <a16:creationId xmlns:a16="http://schemas.microsoft.com/office/drawing/2014/main" id="{EA5C35D1-9B81-4272-9D37-4CD19BF2847F}"/>
                  </a:ext>
                </a:extLst>
              </p:cNvPr>
              <p:cNvPicPr/>
              <p:nvPr/>
            </p:nvPicPr>
            <p:blipFill>
              <a:blip r:embed="rId10"/>
              <a:stretch>
                <a:fillRect/>
              </a:stretch>
            </p:blipFill>
            <p:spPr>
              <a:xfrm>
                <a:off x="8628771" y="5849"/>
                <a:ext cx="2018880" cy="492840"/>
              </a:xfrm>
              <a:prstGeom prst="rect">
                <a:avLst/>
              </a:prstGeom>
            </p:spPr>
          </p:pic>
        </mc:Fallback>
      </mc:AlternateContent>
    </p:spTree>
    <p:extLst>
      <p:ext uri="{BB962C8B-B14F-4D97-AF65-F5344CB8AC3E}">
        <p14:creationId xmlns:p14="http://schemas.microsoft.com/office/powerpoint/2010/main" val="3909178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heel(1)">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D75AA1-E4EA-4306-A2C7-DFFF26CB1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 y="0"/>
            <a:ext cx="5578679" cy="6859588"/>
          </a:xfrm>
          <a:prstGeom prst="rect">
            <a:avLst/>
          </a:prstGeom>
        </p:spPr>
      </p:pic>
      <p:pic>
        <p:nvPicPr>
          <p:cNvPr id="5" name="Picture 4">
            <a:extLst>
              <a:ext uri="{FF2B5EF4-FFF2-40B4-BE49-F238E27FC236}">
                <a16:creationId xmlns:a16="http://schemas.microsoft.com/office/drawing/2014/main" xmlns="" id="{2C5B7125-A29A-47B7-8B8E-D4B14BA5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0"/>
            <a:ext cx="5343787" cy="6859588"/>
          </a:xfrm>
          <a:prstGeom prst="rect">
            <a:avLst/>
          </a:prstGeom>
        </p:spPr>
      </p:pic>
      <p:pic>
        <p:nvPicPr>
          <p:cNvPr id="7" name="Picture 6">
            <a:extLst>
              <a:ext uri="{FF2B5EF4-FFF2-40B4-BE49-F238E27FC236}">
                <a16:creationId xmlns:a16="http://schemas.microsoft.com/office/drawing/2014/main" xmlns="" id="{B4BAA4F3-CAE8-4A15-A0F9-EFE9C0EEA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0"/>
            <a:ext cx="5914239" cy="6859588"/>
          </a:xfrm>
          <a:prstGeom prst="rect">
            <a:avLst/>
          </a:prstGeom>
        </p:spPr>
      </p:pic>
      <p:sp>
        <p:nvSpPr>
          <p:cNvPr id="9" name="Speech Bubble: Rectangle with Corners Rounded 8">
            <a:extLst>
              <a:ext uri="{FF2B5EF4-FFF2-40B4-BE49-F238E27FC236}">
                <a16:creationId xmlns:a16="http://schemas.microsoft.com/office/drawing/2014/main" xmlns="" id="{285BB5C1-0979-499D-8433-891B19CD0E7B}"/>
              </a:ext>
            </a:extLst>
          </p:cNvPr>
          <p:cNvSpPr/>
          <p:nvPr/>
        </p:nvSpPr>
        <p:spPr>
          <a:xfrm>
            <a:off x="1178654" y="2315361"/>
            <a:ext cx="2541864" cy="1396741"/>
          </a:xfrm>
          <a:prstGeom prst="wedgeRoundRectCallout">
            <a:avLst>
              <a:gd name="adj1" fmla="val 129332"/>
              <a:gd name="adj2" fmla="val -51906"/>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8425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606A43F-6FE8-42A9-AEC7-76A6978F4845}"/>
              </a:ext>
            </a:extLst>
          </p:cNvPr>
          <p:cNvGraphicFramePr>
            <a:graphicFrameLocks noGrp="1"/>
          </p:cNvGraphicFramePr>
          <p:nvPr>
            <p:extLst>
              <p:ext uri="{D42A27DB-BD31-4B8C-83A1-F6EECF244321}">
                <p14:modId xmlns:p14="http://schemas.microsoft.com/office/powerpoint/2010/main" val="965904395"/>
              </p:ext>
            </p:extLst>
          </p:nvPr>
        </p:nvGraphicFramePr>
        <p:xfrm>
          <a:off x="1420715" y="715931"/>
          <a:ext cx="9459806" cy="4937760"/>
        </p:xfrm>
        <a:graphic>
          <a:graphicData uri="http://schemas.openxmlformats.org/drawingml/2006/table">
            <a:tbl>
              <a:tblPr firstRow="1" firstCol="1" bandRow="1"/>
              <a:tblGrid>
                <a:gridCol w="3704958">
                  <a:extLst>
                    <a:ext uri="{9D8B030D-6E8A-4147-A177-3AD203B41FA5}">
                      <a16:colId xmlns:a16="http://schemas.microsoft.com/office/drawing/2014/main" xmlns="" val="1577743135"/>
                    </a:ext>
                  </a:extLst>
                </a:gridCol>
                <a:gridCol w="5754848">
                  <a:extLst>
                    <a:ext uri="{9D8B030D-6E8A-4147-A177-3AD203B41FA5}">
                      <a16:colId xmlns:a16="http://schemas.microsoft.com/office/drawing/2014/main" xmlns="" val="523074967"/>
                    </a:ext>
                  </a:extLst>
                </a:gridCol>
              </a:tblGrid>
              <a:tr h="308610">
                <a:tc>
                  <a:txBody>
                    <a:bodyPr/>
                    <a:lstStyle/>
                    <a:p>
                      <a:pPr algn="ctr">
                        <a:lnSpc>
                          <a:spcPct val="150000"/>
                        </a:lnSpc>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1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1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1829628"/>
                  </a:ext>
                </a:extLst>
              </a:tr>
              <a:tr h="30099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31429168"/>
                  </a:ext>
                </a:extLst>
              </a:tr>
              <a:tr h="308610">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pô</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Sa-pô là đoạn văn ngắn nằm ngay dưới nhan đề văn bản nhắm giới thiệu tóm tắt nội dung bài viết và tạo sự lôi cuốn đối với người đọc.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4476870"/>
                  </a:ext>
                </a:extLst>
              </a:tr>
              <a:tr h="30861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1913874"/>
                  </a:ext>
                </a:extLst>
              </a:tr>
              <a:tr h="30861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mục là tên của một chương, mục, hoạc phần của văn bản. Đề mục giúp cho bố cục văn bản mạch lạc và dê tiếp nhận. Dưới mỗi đề mục là một hoạc vài đoạn văn tạo thành bộ phận của văn bản.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1422030"/>
                  </a:ext>
                </a:extLst>
              </a:tr>
            </a:tbl>
          </a:graphicData>
        </a:graphic>
      </p:graphicFrame>
    </p:spTree>
    <p:extLst>
      <p:ext uri="{BB962C8B-B14F-4D97-AF65-F5344CB8AC3E}">
        <p14:creationId xmlns:p14="http://schemas.microsoft.com/office/powerpoint/2010/main" val="66426629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86F4E5-FF0E-40FE-B46A-2AB8A5EB7874}"/>
              </a:ext>
            </a:extLst>
          </p:cNvPr>
          <p:cNvPicPr>
            <a:picLocks noChangeAspect="1"/>
          </p:cNvPicPr>
          <p:nvPr/>
        </p:nvPicPr>
        <p:blipFill>
          <a:blip r:embed="rId3"/>
          <a:stretch>
            <a:fillRect/>
          </a:stretch>
        </p:blipFill>
        <p:spPr>
          <a:xfrm>
            <a:off x="4312606" y="1652101"/>
            <a:ext cx="5561762" cy="4626458"/>
          </a:xfrm>
          <a:prstGeom prst="rect">
            <a:avLst/>
          </a:prstGeom>
        </p:spPr>
      </p:pic>
      <p:cxnSp>
        <p:nvCxnSpPr>
          <p:cNvPr id="4" name="Straight Connector 3">
            <a:extLst>
              <a:ext uri="{FF2B5EF4-FFF2-40B4-BE49-F238E27FC236}">
                <a16:creationId xmlns:a16="http://schemas.microsoft.com/office/drawing/2014/main" xmlns="" id="{E3683458-17A4-4E21-9ABB-2DC1E0BB7A3E}"/>
              </a:ext>
            </a:extLst>
          </p:cNvPr>
          <p:cNvCxnSpPr>
            <a:cxnSpLocks/>
          </p:cNvCxnSpPr>
          <p:nvPr/>
        </p:nvCxnSpPr>
        <p:spPr>
          <a:xfrm>
            <a:off x="1904687" y="548149"/>
            <a:ext cx="2276918" cy="0"/>
          </a:xfrm>
          <a:prstGeom prst="line">
            <a:avLst/>
          </a:prstGeom>
          <a:noFill/>
          <a:ln w="57150" cap="flat" cmpd="sng" algn="ctr">
            <a:solidFill>
              <a:srgbClr val="1E9C8C"/>
            </a:solidFill>
            <a:prstDash val="solid"/>
            <a:miter lim="800000"/>
          </a:ln>
          <a:effectLst/>
        </p:spPr>
      </p:cxnSp>
      <p:sp>
        <p:nvSpPr>
          <p:cNvPr id="5" name="Rectangle 4">
            <a:extLst>
              <a:ext uri="{FF2B5EF4-FFF2-40B4-BE49-F238E27FC236}">
                <a16:creationId xmlns:a16="http://schemas.microsoft.com/office/drawing/2014/main" xmlns="" id="{42B08516-6504-4822-B66E-8DC36AC91FCC}"/>
              </a:ext>
            </a:extLst>
          </p:cNvPr>
          <p:cNvSpPr/>
          <p:nvPr/>
        </p:nvSpPr>
        <p:spPr>
          <a:xfrm>
            <a:off x="3165462" y="548149"/>
            <a:ext cx="5098966" cy="769341"/>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BỨC ẢNH BÍ MẬT</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BB723475-2AB9-47C5-946B-1A18A66E7DA0}"/>
              </a:ext>
            </a:extLst>
          </p:cNvPr>
          <p:cNvCxnSpPr>
            <a:cxnSpLocks/>
          </p:cNvCxnSpPr>
          <p:nvPr/>
        </p:nvCxnSpPr>
        <p:spPr>
          <a:xfrm>
            <a:off x="7420758" y="1292222"/>
            <a:ext cx="2276918" cy="0"/>
          </a:xfrm>
          <a:prstGeom prst="line">
            <a:avLst/>
          </a:prstGeom>
          <a:noFill/>
          <a:ln w="57150" cap="flat" cmpd="sng" algn="ctr">
            <a:solidFill>
              <a:srgbClr val="1E9C8C"/>
            </a:solidFill>
            <a:prstDash val="solid"/>
            <a:miter lim="800000"/>
          </a:ln>
          <a:effectLst/>
        </p:spPr>
      </p:cxnSp>
      <p:sp>
        <p:nvSpPr>
          <p:cNvPr id="17" name="Rectangle 16">
            <a:hlinkClick r:id="rId4" action="ppaction://hlinksldjump"/>
            <a:extLst>
              <a:ext uri="{FF2B5EF4-FFF2-40B4-BE49-F238E27FC236}">
                <a16:creationId xmlns:a16="http://schemas.microsoft.com/office/drawing/2014/main" xmlns="" id="{AD7F1BFD-D4AB-4F1E-B0AB-A44D74570F2B}"/>
              </a:ext>
            </a:extLst>
          </p:cNvPr>
          <p:cNvSpPr/>
          <p:nvPr/>
        </p:nvSpPr>
        <p:spPr>
          <a:xfrm>
            <a:off x="9623704" y="620098"/>
            <a:ext cx="1602288" cy="558259"/>
          </a:xfrm>
          <a:prstGeom prst="rect">
            <a:avLst/>
          </a:prstGeom>
          <a:solidFill>
            <a:sysClr val="window" lastClr="FFFFFF"/>
          </a:solidFill>
          <a:ln w="57150" cap="flat" cmpd="sng" algn="ctr">
            <a:solidFill>
              <a:srgbClr val="70AD47"/>
            </a:solidFill>
            <a:prstDash val="sysDash"/>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BÀI HỌC</a:t>
            </a:r>
          </a:p>
        </p:txBody>
      </p:sp>
      <p:sp>
        <p:nvSpPr>
          <p:cNvPr id="18" name="Star: 5 Points 17">
            <a:hlinkClick r:id="rId5" action="ppaction://hlinksldjump"/>
            <a:extLst>
              <a:ext uri="{FF2B5EF4-FFF2-40B4-BE49-F238E27FC236}">
                <a16:creationId xmlns:a16="http://schemas.microsoft.com/office/drawing/2014/main" xmlns="" id="{EA5BB44B-DFA5-4866-A3CC-4A6CCC491182}"/>
              </a:ext>
            </a:extLst>
          </p:cNvPr>
          <p:cNvSpPr/>
          <p:nvPr/>
        </p:nvSpPr>
        <p:spPr>
          <a:xfrm>
            <a:off x="687584" y="1948788"/>
            <a:ext cx="452921" cy="445030"/>
          </a:xfrm>
          <a:prstGeom prst="star5">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1</a:t>
            </a:r>
          </a:p>
        </p:txBody>
      </p:sp>
      <p:sp>
        <p:nvSpPr>
          <p:cNvPr id="19" name="Star: 5 Points 18">
            <a:hlinkClick r:id="rId6" action="ppaction://hlinksldjump"/>
            <a:extLst>
              <a:ext uri="{FF2B5EF4-FFF2-40B4-BE49-F238E27FC236}">
                <a16:creationId xmlns:a16="http://schemas.microsoft.com/office/drawing/2014/main" xmlns="" id="{5E30381C-0C39-4627-9289-FF3E05A88C59}"/>
              </a:ext>
            </a:extLst>
          </p:cNvPr>
          <p:cNvSpPr/>
          <p:nvPr/>
        </p:nvSpPr>
        <p:spPr>
          <a:xfrm>
            <a:off x="1336118" y="1888111"/>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2</a:t>
            </a:r>
          </a:p>
        </p:txBody>
      </p:sp>
      <p:sp>
        <p:nvSpPr>
          <p:cNvPr id="20" name="Star: 5 Points 19">
            <a:hlinkClick r:id="rId7" action="ppaction://hlinksldjump"/>
            <a:extLst>
              <a:ext uri="{FF2B5EF4-FFF2-40B4-BE49-F238E27FC236}">
                <a16:creationId xmlns:a16="http://schemas.microsoft.com/office/drawing/2014/main" xmlns="" id="{0F8742D4-32B4-4268-93AE-458DDA963DC3}"/>
              </a:ext>
            </a:extLst>
          </p:cNvPr>
          <p:cNvSpPr/>
          <p:nvPr/>
        </p:nvSpPr>
        <p:spPr>
          <a:xfrm>
            <a:off x="1984652" y="1880039"/>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3</a:t>
            </a:r>
          </a:p>
        </p:txBody>
      </p:sp>
      <p:sp>
        <p:nvSpPr>
          <p:cNvPr id="21" name="Star: 5 Points 20">
            <a:hlinkClick r:id="rId8" action="ppaction://hlinksldjump"/>
            <a:extLst>
              <a:ext uri="{FF2B5EF4-FFF2-40B4-BE49-F238E27FC236}">
                <a16:creationId xmlns:a16="http://schemas.microsoft.com/office/drawing/2014/main" xmlns="" id="{88BC5BC8-8EE3-4DB4-B64A-E08015AD35E1}"/>
              </a:ext>
            </a:extLst>
          </p:cNvPr>
          <p:cNvSpPr/>
          <p:nvPr/>
        </p:nvSpPr>
        <p:spPr>
          <a:xfrm>
            <a:off x="2647344" y="1872432"/>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4</a:t>
            </a:r>
          </a:p>
        </p:txBody>
      </p:sp>
      <p:pic>
        <p:nvPicPr>
          <p:cNvPr id="29" name="Picture 28">
            <a:extLst>
              <a:ext uri="{FF2B5EF4-FFF2-40B4-BE49-F238E27FC236}">
                <a16:creationId xmlns:a16="http://schemas.microsoft.com/office/drawing/2014/main" xmlns="" id="{9336F7FA-ACDB-4439-BDCA-01C279EAE581}"/>
              </a:ext>
            </a:extLst>
          </p:cNvPr>
          <p:cNvPicPr>
            <a:picLocks noChangeAspect="1"/>
          </p:cNvPicPr>
          <p:nvPr/>
        </p:nvPicPr>
        <p:blipFill>
          <a:blip r:embed="rId9"/>
          <a:stretch>
            <a:fillRect/>
          </a:stretch>
        </p:blipFill>
        <p:spPr>
          <a:xfrm>
            <a:off x="2545136" y="5340619"/>
            <a:ext cx="941219" cy="937940"/>
          </a:xfrm>
          <a:prstGeom prst="rect">
            <a:avLst/>
          </a:prstGeom>
        </p:spPr>
      </p:pic>
      <p:pic>
        <p:nvPicPr>
          <p:cNvPr id="23" name="Picture 22">
            <a:extLst>
              <a:ext uri="{FF2B5EF4-FFF2-40B4-BE49-F238E27FC236}">
                <a16:creationId xmlns:a16="http://schemas.microsoft.com/office/drawing/2014/main" xmlns="" id="{23940A3E-F5AA-4259-BF32-C161E058BAB8}"/>
              </a:ext>
            </a:extLst>
          </p:cNvPr>
          <p:cNvPicPr>
            <a:picLocks noChangeAspect="1"/>
          </p:cNvPicPr>
          <p:nvPr/>
        </p:nvPicPr>
        <p:blipFill>
          <a:blip r:embed="rId10"/>
          <a:stretch>
            <a:fillRect/>
          </a:stretch>
        </p:blipFill>
        <p:spPr>
          <a:xfrm>
            <a:off x="4247650" y="1590999"/>
            <a:ext cx="2934590" cy="1802073"/>
          </a:xfrm>
          <a:prstGeom prst="rect">
            <a:avLst/>
          </a:prstGeom>
        </p:spPr>
      </p:pic>
      <p:pic>
        <p:nvPicPr>
          <p:cNvPr id="24" name="Picture 23">
            <a:extLst>
              <a:ext uri="{FF2B5EF4-FFF2-40B4-BE49-F238E27FC236}">
                <a16:creationId xmlns:a16="http://schemas.microsoft.com/office/drawing/2014/main" xmlns="" id="{30BBB43F-7795-44FF-B460-5E947F302CEF}"/>
              </a:ext>
            </a:extLst>
          </p:cNvPr>
          <p:cNvPicPr>
            <a:picLocks noChangeAspect="1"/>
          </p:cNvPicPr>
          <p:nvPr/>
        </p:nvPicPr>
        <p:blipFill>
          <a:blip r:embed="rId11"/>
          <a:stretch>
            <a:fillRect/>
          </a:stretch>
        </p:blipFill>
        <p:spPr>
          <a:xfrm>
            <a:off x="4181605" y="4135772"/>
            <a:ext cx="5809683" cy="2281806"/>
          </a:xfrm>
          <a:prstGeom prst="rect">
            <a:avLst/>
          </a:prstGeom>
        </p:spPr>
      </p:pic>
      <p:pic>
        <p:nvPicPr>
          <p:cNvPr id="25" name="Picture 24">
            <a:extLst>
              <a:ext uri="{FF2B5EF4-FFF2-40B4-BE49-F238E27FC236}">
                <a16:creationId xmlns:a16="http://schemas.microsoft.com/office/drawing/2014/main" xmlns="" id="{28C0AB3B-F19E-4506-9D44-928B14489E02}"/>
              </a:ext>
            </a:extLst>
          </p:cNvPr>
          <p:cNvPicPr>
            <a:picLocks noChangeAspect="1"/>
          </p:cNvPicPr>
          <p:nvPr/>
        </p:nvPicPr>
        <p:blipFill>
          <a:blip r:embed="rId12"/>
          <a:stretch>
            <a:fillRect/>
          </a:stretch>
        </p:blipFill>
        <p:spPr>
          <a:xfrm>
            <a:off x="7112713" y="1640233"/>
            <a:ext cx="2766226" cy="2634671"/>
          </a:xfrm>
          <a:prstGeom prst="rect">
            <a:avLst/>
          </a:prstGeom>
        </p:spPr>
      </p:pic>
      <p:pic>
        <p:nvPicPr>
          <p:cNvPr id="26" name="Picture 25">
            <a:extLst>
              <a:ext uri="{FF2B5EF4-FFF2-40B4-BE49-F238E27FC236}">
                <a16:creationId xmlns:a16="http://schemas.microsoft.com/office/drawing/2014/main" xmlns="" id="{EBDE90F9-9604-4B7D-93B1-811CC9E4EAED}"/>
              </a:ext>
            </a:extLst>
          </p:cNvPr>
          <p:cNvPicPr>
            <a:picLocks noChangeAspect="1"/>
          </p:cNvPicPr>
          <p:nvPr/>
        </p:nvPicPr>
        <p:blipFill>
          <a:blip r:embed="rId13"/>
          <a:stretch>
            <a:fillRect/>
          </a:stretch>
        </p:blipFill>
        <p:spPr>
          <a:xfrm>
            <a:off x="4317177" y="3202595"/>
            <a:ext cx="2795536" cy="1036410"/>
          </a:xfrm>
          <a:prstGeom prst="rect">
            <a:avLst/>
          </a:prstGeom>
        </p:spPr>
      </p:pic>
      <p:pic>
        <p:nvPicPr>
          <p:cNvPr id="27" name="Picture 26">
            <a:extLst>
              <a:ext uri="{FF2B5EF4-FFF2-40B4-BE49-F238E27FC236}">
                <a16:creationId xmlns:a16="http://schemas.microsoft.com/office/drawing/2014/main" xmlns="" id="{EB7344A4-0458-448E-8E25-8BF652F6B426}"/>
              </a:ext>
            </a:extLst>
          </p:cNvPr>
          <p:cNvPicPr>
            <a:picLocks noChangeAspect="1"/>
          </p:cNvPicPr>
          <p:nvPr/>
        </p:nvPicPr>
        <p:blipFill>
          <a:blip r:embed="rId14"/>
          <a:stretch>
            <a:fillRect/>
          </a:stretch>
        </p:blipFill>
        <p:spPr>
          <a:xfrm>
            <a:off x="449078" y="3793822"/>
            <a:ext cx="3408934" cy="3408934"/>
          </a:xfrm>
          <a:prstGeom prst="rect">
            <a:avLst/>
          </a:prstGeom>
        </p:spPr>
      </p:pic>
      <p:pic>
        <p:nvPicPr>
          <p:cNvPr id="33" name="Picture 32">
            <a:extLst>
              <a:ext uri="{FF2B5EF4-FFF2-40B4-BE49-F238E27FC236}">
                <a16:creationId xmlns:a16="http://schemas.microsoft.com/office/drawing/2014/main" xmlns="" id="{800B3335-6B93-444A-9801-D9DA0BE1526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545998" y="646884"/>
            <a:ext cx="1765476" cy="1174844"/>
          </a:xfrm>
          <a:prstGeom prst="rect">
            <a:avLst/>
          </a:prstGeom>
        </p:spPr>
      </p:pic>
    </p:spTree>
    <p:extLst>
      <p:ext uri="{BB962C8B-B14F-4D97-AF65-F5344CB8AC3E}">
        <p14:creationId xmlns:p14="http://schemas.microsoft.com/office/powerpoint/2010/main" val="4097306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1" nodeType="clickEffect">
                                  <p:stCondLst>
                                    <p:cond delay="0"/>
                                  </p:stCondLst>
                                  <p:childTnLst>
                                    <p:animClr clrSpc="rgb" dir="cw">
                                      <p:cBhvr override="childStyle">
                                        <p:cTn id="17" dur="250" autoRev="1" fill="remove"/>
                                        <p:tgtEl>
                                          <p:spTgt spid="5"/>
                                        </p:tgtEl>
                                        <p:attrNameLst>
                                          <p:attrName>style.color</p:attrName>
                                        </p:attrNameLst>
                                      </p:cBhvr>
                                      <p:to>
                                        <a:schemeClr val="bg1"/>
                                      </p:to>
                                    </p:animClr>
                                    <p:animClr clrSpc="rgb" dir="cw">
                                      <p:cBhvr>
                                        <p:cTn id="18" dur="250" autoRev="1" fill="remove"/>
                                        <p:tgtEl>
                                          <p:spTgt spid="5"/>
                                        </p:tgtEl>
                                        <p:attrNameLst>
                                          <p:attrName>fillcolor</p:attrName>
                                        </p:attrNameLst>
                                      </p:cBhvr>
                                      <p:to>
                                        <a:schemeClr val="bg1"/>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par>
                                <p:cTn id="21" presetID="27" presetClass="emph" presetSubtype="0" fill="remove" nodeType="withEffect">
                                  <p:stCondLst>
                                    <p:cond delay="0"/>
                                  </p:stCondLst>
                                  <p:childTnLst>
                                    <p:animClr clrSpc="rgb" dir="cw">
                                      <p:cBhvr override="childStyle">
                                        <p:cTn id="22" dur="250" autoRev="1" fill="remove"/>
                                        <p:tgtEl>
                                          <p:spTgt spid="4"/>
                                        </p:tgtEl>
                                        <p:attrNameLst>
                                          <p:attrName>style.color</p:attrName>
                                        </p:attrNameLst>
                                      </p:cBhvr>
                                      <p:to>
                                        <a:schemeClr val="bg1"/>
                                      </p:to>
                                    </p:animClr>
                                    <p:animClr clrSpc="rgb" dir="cw">
                                      <p:cBhvr>
                                        <p:cTn id="23" dur="250" autoRev="1" fill="remove"/>
                                        <p:tgtEl>
                                          <p:spTgt spid="4"/>
                                        </p:tgtEl>
                                        <p:attrNameLst>
                                          <p:attrName>fillcolor</p:attrName>
                                        </p:attrNameLst>
                                      </p:cBhvr>
                                      <p:to>
                                        <a:schemeClr val="bg1"/>
                                      </p:to>
                                    </p:animClr>
                                    <p:set>
                                      <p:cBhvr>
                                        <p:cTn id="24" dur="250" autoRev="1" fill="remove"/>
                                        <p:tgtEl>
                                          <p:spTgt spid="4"/>
                                        </p:tgtEl>
                                        <p:attrNameLst>
                                          <p:attrName>fill.type</p:attrName>
                                        </p:attrNameLst>
                                      </p:cBhvr>
                                      <p:to>
                                        <p:strVal val="solid"/>
                                      </p:to>
                                    </p:set>
                                    <p:set>
                                      <p:cBhvr>
                                        <p:cTn id="25" dur="250" autoRev="1" fill="remove"/>
                                        <p:tgtEl>
                                          <p:spTgt spid="4"/>
                                        </p:tgtEl>
                                        <p:attrNameLst>
                                          <p:attrName>fill.on</p:attrName>
                                        </p:attrNameLst>
                                      </p:cBhvr>
                                      <p:to>
                                        <p:strVal val="true"/>
                                      </p:to>
                                    </p:set>
                                  </p:childTnLst>
                                </p:cTn>
                              </p:par>
                              <p:par>
                                <p:cTn id="26" presetID="27" presetClass="emph" presetSubtype="0" fill="remove" nodeType="withEffect">
                                  <p:stCondLst>
                                    <p:cond delay="0"/>
                                  </p:stCondLst>
                                  <p:childTnLst>
                                    <p:animClr clrSpc="rgb" dir="cw">
                                      <p:cBhvr override="childStyle">
                                        <p:cTn id="27" dur="250" autoRev="1" fill="remove"/>
                                        <p:tgtEl>
                                          <p:spTgt spid="6"/>
                                        </p:tgtEl>
                                        <p:attrNameLst>
                                          <p:attrName>style.color</p:attrName>
                                        </p:attrNameLst>
                                      </p:cBhvr>
                                      <p:to>
                                        <a:schemeClr val="bg1"/>
                                      </p:to>
                                    </p:animClr>
                                    <p:animClr clrSpc="rgb" dir="cw">
                                      <p:cBhvr>
                                        <p:cTn id="28" dur="250" autoRev="1" fill="remove"/>
                                        <p:tgtEl>
                                          <p:spTgt spid="6"/>
                                        </p:tgtEl>
                                        <p:attrNameLst>
                                          <p:attrName>fillcolor</p:attrName>
                                        </p:attrNameLst>
                                      </p:cBhvr>
                                      <p:to>
                                        <a:schemeClr val="bg1"/>
                                      </p:to>
                                    </p:animClr>
                                    <p:set>
                                      <p:cBhvr>
                                        <p:cTn id="29" dur="250" autoRev="1" fill="remove"/>
                                        <p:tgtEl>
                                          <p:spTgt spid="6"/>
                                        </p:tgtEl>
                                        <p:attrNameLst>
                                          <p:attrName>fill.type</p:attrName>
                                        </p:attrNameLst>
                                      </p:cBhvr>
                                      <p:to>
                                        <p:strVal val="solid"/>
                                      </p:to>
                                    </p:set>
                                    <p:set>
                                      <p:cBhvr>
                                        <p:cTn id="30"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3"/>
                  </p:tgtEl>
                </p:cond>
              </p:nextCondLst>
            </p:seq>
            <p:seq concurrent="1" nextAc="seek">
              <p:cTn id="48" restart="whenNotActive" fill="hold" evtFilter="cancelBubble" nodeType="interactiveSeq">
                <p:stCondLst>
                  <p:cond evt="onClick" delay="0">
                    <p:tgtEl>
                      <p:spTgt spid="24"/>
                    </p:tgtEl>
                  </p:cond>
                </p:stCondLst>
                <p:endSync evt="end" delay="0">
                  <p:rtn val="all"/>
                </p:endSync>
                <p:childTnLst>
                  <p:par>
                    <p:cTn id="49" fill="hold">
                      <p:stCondLst>
                        <p:cond delay="0"/>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lvl="0" defTabSz="457154">
              <a:defRPr/>
            </a:pP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4.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Văn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bản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lang="vi-VN"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đa phương thức</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104257" y="2258638"/>
            <a:ext cx="3776673" cy="1938992"/>
          </a:xfrm>
          <a:prstGeom prst="rect">
            <a:avLst/>
          </a:prstGeom>
          <a:noFill/>
        </p:spPr>
        <p:txBody>
          <a:bodyPr wrap="square" rtlCol="0">
            <a:spAutoFit/>
          </a:bodyPr>
          <a:lstStyle/>
          <a:p>
            <a:pPr lvl="0" algn="just"/>
            <a:r>
              <a:rPr lang="vi-VN" sz="2400" b="1" i="1" dirty="0">
                <a:solidFill>
                  <a:srgbClr val="FFFFFF"/>
                </a:solidFill>
                <a:latin typeface="Times New Roman" panose="02020603050405020304" pitchFamily="18" charset="0"/>
                <a:ea typeface="微软雅黑"/>
                <a:cs typeface="Times New Roman" panose="02020603050405020304" pitchFamily="18" charset="0"/>
              </a:rPr>
              <a:t>+ GV phát PHT số 2, yêu cầu Hs so sánh 2 PHT</a:t>
            </a:r>
          </a:p>
          <a:p>
            <a:pPr lvl="0" algn="just"/>
            <a:r>
              <a:rPr lang="vi-VN" sz="2400" b="1" i="1" dirty="0">
                <a:solidFill>
                  <a:srgbClr val="FFFFFF"/>
                </a:solidFill>
                <a:latin typeface="Times New Roman" panose="02020603050405020304" pitchFamily="18" charset="0"/>
                <a:ea typeface="微软雅黑"/>
                <a:cs typeface="Times New Roman" panose="02020603050405020304" pitchFamily="18" charset="0"/>
              </a:rPr>
              <a:t>+ Ví dụ 1 là VB đa phương thức. Vậy VB đa phương thức là gì?</a:t>
            </a: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2271169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7032227-9019-40D8-88B5-4B447F6AA747}"/>
              </a:ext>
            </a:extLst>
          </p:cNvPr>
          <p:cNvPicPr>
            <a:picLocks noChangeAspect="1"/>
          </p:cNvPicPr>
          <p:nvPr/>
        </p:nvPicPr>
        <p:blipFill>
          <a:blip r:embed="rId2"/>
          <a:stretch>
            <a:fillRect/>
          </a:stretch>
        </p:blipFill>
        <p:spPr>
          <a:xfrm>
            <a:off x="107547" y="396596"/>
            <a:ext cx="5566130" cy="5685422"/>
          </a:xfrm>
          <a:prstGeom prst="rect">
            <a:avLst/>
          </a:prstGeom>
        </p:spPr>
      </p:pic>
      <p:pic>
        <p:nvPicPr>
          <p:cNvPr id="8" name="Picture 7">
            <a:extLst>
              <a:ext uri="{FF2B5EF4-FFF2-40B4-BE49-F238E27FC236}">
                <a16:creationId xmlns:a16="http://schemas.microsoft.com/office/drawing/2014/main" xmlns="" id="{2AEB8508-EC61-40CA-9584-5A3B0FADBCCB}"/>
              </a:ext>
            </a:extLst>
          </p:cNvPr>
          <p:cNvPicPr>
            <a:picLocks noChangeAspect="1"/>
          </p:cNvPicPr>
          <p:nvPr/>
        </p:nvPicPr>
        <p:blipFill>
          <a:blip r:embed="rId3"/>
          <a:stretch>
            <a:fillRect/>
          </a:stretch>
        </p:blipFill>
        <p:spPr>
          <a:xfrm>
            <a:off x="5978629" y="396596"/>
            <a:ext cx="6104237" cy="5767316"/>
          </a:xfrm>
          <a:prstGeom prst="rect">
            <a:avLst/>
          </a:prstGeom>
        </p:spPr>
      </p:pic>
    </p:spTree>
    <p:extLst>
      <p:ext uri="{BB962C8B-B14F-4D97-AF65-F5344CB8AC3E}">
        <p14:creationId xmlns:p14="http://schemas.microsoft.com/office/powerpoint/2010/main" val="2920324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921657" y="453464"/>
            <a:ext cx="6141874"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4.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Văn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bản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vi-VN"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đa phương thức</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2104257" y="2199915"/>
            <a:ext cx="377667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Là văn bản có sử dụng phối hợp phương tiện ngôn ngữ và các phương tiện phi ngôn ngữ như kí hiệu, sơ đồ, biểu đồ, hình ảnh…</a:t>
            </a:r>
            <a:endPar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lvl="0" algn="just"/>
            <a:r>
              <a:rPr lang="vi-VN" sz="2400" b="1" i="1" dirty="0">
                <a:solidFill>
                  <a:srgbClr val="FFFFFF"/>
                </a:solidFill>
                <a:latin typeface="Times New Roman" panose="02020603050405020304" pitchFamily="18" charset="0"/>
                <a:ea typeface="微软雅黑"/>
                <a:cs typeface="Times New Roman" panose="02020603050405020304" pitchFamily="18" charset="0"/>
              </a:rPr>
              <a:t>-&gt; sinh động, hấp dẫn, tin cậy</a:t>
            </a:r>
            <a:r>
              <a:rPr lang="en-US" sz="2400" b="1" i="1" dirty="0">
                <a:solidFill>
                  <a:srgbClr val="FFFFFF"/>
                </a:solidFill>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xmlns=""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1913" y="678255"/>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7454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p:cNvPicPr>
            <a:picLocks noChangeAspect="1"/>
          </p:cNvPicPr>
          <p:nvPr/>
        </p:nvPicPr>
        <p:blipFill>
          <a:blip r:embed="rId3"/>
          <a:stretch>
            <a:fillRect/>
          </a:stretch>
        </p:blipFill>
        <p:spPr>
          <a:xfrm>
            <a:off x="3449006" y="1409700"/>
            <a:ext cx="8271902" cy="4377632"/>
          </a:xfrm>
          <a:prstGeom prst="rect">
            <a:avLst/>
          </a:prstGeom>
        </p:spPr>
      </p:pic>
      <p:sp>
        <p:nvSpPr>
          <p:cNvPr id="2" name="TextBox 1"/>
          <p:cNvSpPr txBox="1"/>
          <p:nvPr/>
        </p:nvSpPr>
        <p:spPr>
          <a:xfrm>
            <a:off x="4582342" y="2044447"/>
            <a:ext cx="5773030" cy="3108138"/>
          </a:xfrm>
          <a:prstGeom prst="rect">
            <a:avLst/>
          </a:prstGeom>
          <a:noFill/>
        </p:spPr>
        <p:txBody>
          <a:bodyPr wrap="square" rtlCol="0">
            <a:spAutoFit/>
          </a:bodyPr>
          <a:lstStyle/>
          <a:p>
            <a:pPr algn="just" defTabSz="914309">
              <a:defRPr/>
            </a:pPr>
            <a:r>
              <a:rPr lang="en-US" sz="2800">
                <a:solidFill>
                  <a:prstClr val="black"/>
                </a:solidFill>
                <a:latin typeface="Times New Roman" panose="02020603050405020304" pitchFamily="18" charset="0"/>
                <a:cs typeface="Times New Roman" panose="02020603050405020304" pitchFamily="18" charset="0"/>
              </a:rPr>
              <a:t>	</a:t>
            </a:r>
            <a:r>
              <a:rPr lang="en-US" sz="2800" i="1">
                <a:solidFill>
                  <a:prstClr val="black"/>
                </a:solidFill>
                <a:latin typeface="Times New Roman" panose="02020603050405020304" pitchFamily="18" charset="0"/>
                <a:cs typeface="Times New Roman" panose="02020603050405020304" pitchFamily="18" charset="0"/>
              </a:rPr>
              <a:t>Ngôi rừng của chúng ta đang bị những kẻ xấu tấn công. Chúng bắt các loài động vật giam cầm trong cũi sắt. Các em hãy giải cứu rừng xanh bằng cách trả lời các câu hỏi nhé! Mỗi đáp án đúng sẽ giải cứu một con vật đáng thương đang bị nhốt trong cũi.</a:t>
            </a:r>
          </a:p>
        </p:txBody>
      </p:sp>
      <p:sp>
        <p:nvSpPr>
          <p:cNvPr id="5" name="TextBox 4"/>
          <p:cNvSpPr txBox="1"/>
          <p:nvPr/>
        </p:nvSpPr>
        <p:spPr>
          <a:xfrm>
            <a:off x="5344996" y="673662"/>
            <a:ext cx="5368078" cy="646247"/>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pPr defTabSz="914309">
              <a:defRPr/>
            </a:pPr>
            <a:r>
              <a:rPr lang="en-US" sz="3600" b="1">
                <a:ln w="9525">
                  <a:solidFill>
                    <a:prstClr val="white"/>
                  </a:solidFill>
                  <a:prstDash val="solid"/>
                </a:ln>
                <a:solidFill>
                  <a:prstClr val="white"/>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GIẢI CỨU RỪNG XANH</a:t>
            </a:r>
          </a:p>
        </p:txBody>
      </p:sp>
    </p:spTree>
    <p:extLst>
      <p:ext uri="{BB962C8B-B14F-4D97-AF65-F5344CB8AC3E}">
        <p14:creationId xmlns:p14="http://schemas.microsoft.com/office/powerpoint/2010/main" val="32700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f096a8a366f75a319212a507803cf17.png"/>
          <p:cNvPicPr>
            <a:picLocks noChangeAspect="1"/>
          </p:cNvPicPr>
          <p:nvPr/>
        </p:nvPicPr>
        <p:blipFill>
          <a:blip r:embed="rId2" cstate="print"/>
          <a:stretch>
            <a:fillRect/>
          </a:stretch>
        </p:blipFill>
        <p:spPr>
          <a:xfrm flipH="1">
            <a:off x="4571404" y="4725027"/>
            <a:ext cx="838091" cy="859581"/>
          </a:xfrm>
          <a:prstGeom prst="rect">
            <a:avLst/>
          </a:prstGeom>
        </p:spPr>
      </p:pic>
      <p:pic>
        <p:nvPicPr>
          <p:cNvPr id="5" name="Picture 4" descr="3b156b095ca0356280db7afee06d7380.png"/>
          <p:cNvPicPr>
            <a:picLocks noChangeAspect="1"/>
          </p:cNvPicPr>
          <p:nvPr/>
        </p:nvPicPr>
        <p:blipFill>
          <a:blip r:embed="rId3" cstate="print"/>
          <a:stretch>
            <a:fillRect/>
          </a:stretch>
        </p:blipFill>
        <p:spPr>
          <a:xfrm>
            <a:off x="6399966" y="4115506"/>
            <a:ext cx="914281" cy="1102515"/>
          </a:xfrm>
          <a:prstGeom prst="rect">
            <a:avLst/>
          </a:prstGeom>
        </p:spPr>
      </p:pic>
      <p:pic>
        <p:nvPicPr>
          <p:cNvPr id="6" name="Picture 5" descr="61a4479af654ddff64ad93565723fd70.png"/>
          <p:cNvPicPr>
            <a:picLocks noChangeAspect="1"/>
          </p:cNvPicPr>
          <p:nvPr/>
        </p:nvPicPr>
        <p:blipFill>
          <a:blip r:embed="rId4" cstate="print"/>
          <a:stretch>
            <a:fillRect/>
          </a:stretch>
        </p:blipFill>
        <p:spPr>
          <a:xfrm flipH="1">
            <a:off x="7771389" y="4801217"/>
            <a:ext cx="1459007" cy="1076185"/>
          </a:xfrm>
          <a:prstGeom prst="rect">
            <a:avLst/>
          </a:prstGeom>
        </p:spPr>
      </p:pic>
      <p:pic>
        <p:nvPicPr>
          <p:cNvPr id="7" name="Picture 6" descr="sa.png"/>
          <p:cNvPicPr>
            <a:picLocks noChangeAspect="1"/>
          </p:cNvPicPr>
          <p:nvPr/>
        </p:nvPicPr>
        <p:blipFill>
          <a:blip r:embed="rId5" cstate="print"/>
          <a:stretch>
            <a:fillRect/>
          </a:stretch>
        </p:blipFill>
        <p:spPr>
          <a:xfrm>
            <a:off x="6019016" y="5410736"/>
            <a:ext cx="1371421" cy="1649681"/>
          </a:xfrm>
          <a:prstGeom prst="rect">
            <a:avLst/>
          </a:prstGeom>
        </p:spPr>
      </p:pic>
      <p:pic>
        <p:nvPicPr>
          <p:cNvPr id="8" name="Picture 7" descr="asd.png"/>
          <p:cNvPicPr>
            <a:picLocks noChangeAspect="1"/>
          </p:cNvPicPr>
          <p:nvPr/>
        </p:nvPicPr>
        <p:blipFill>
          <a:blip r:embed="rId6" cstate="print"/>
          <a:stretch>
            <a:fillRect/>
          </a:stretch>
        </p:blipFill>
        <p:spPr>
          <a:xfrm flipH="1">
            <a:off x="7923770" y="3277414"/>
            <a:ext cx="1301775" cy="1198810"/>
          </a:xfrm>
          <a:prstGeom prst="rect">
            <a:avLst/>
          </a:prstGeom>
        </p:spPr>
      </p:pic>
      <p:pic>
        <p:nvPicPr>
          <p:cNvPr id="1026" name="Picture 2" descr="C:\Documents and Settings\Administrator\My Documents\519676f387ebc9665fbc265e3182592b.png"/>
          <p:cNvPicPr>
            <a:picLocks noChangeAspect="1" noChangeArrowheads="1"/>
          </p:cNvPicPr>
          <p:nvPr/>
        </p:nvPicPr>
        <p:blipFill>
          <a:blip r:embed="rId7" cstate="print"/>
          <a:srcRect/>
          <a:stretch>
            <a:fillRect/>
          </a:stretch>
        </p:blipFill>
        <p:spPr bwMode="auto">
          <a:xfrm>
            <a:off x="1838380" y="3872308"/>
            <a:ext cx="2450352" cy="3262968"/>
          </a:xfrm>
          <a:prstGeom prst="rect">
            <a:avLst/>
          </a:prstGeom>
          <a:noFill/>
        </p:spPr>
      </p:pic>
      <p:pic>
        <p:nvPicPr>
          <p:cNvPr id="10" name="Picture 9" descr="f93115facd84d0a108c3e5c49f73b8e9.png">
            <a:hlinkClick r:id="rId8" action="ppaction://hlinksldjump"/>
          </p:cNvPr>
          <p:cNvPicPr>
            <a:picLocks noChangeAspect="1"/>
          </p:cNvPicPr>
          <p:nvPr/>
        </p:nvPicPr>
        <p:blipFill>
          <a:blip r:embed="rId9" cstate="print"/>
          <a:stretch>
            <a:fillRect/>
          </a:stretch>
        </p:blipFill>
        <p:spPr>
          <a:xfrm>
            <a:off x="4342834" y="4496455"/>
            <a:ext cx="1523802" cy="1225138"/>
          </a:xfrm>
          <a:prstGeom prst="rect">
            <a:avLst/>
          </a:prstGeom>
        </p:spPr>
      </p:pic>
      <p:pic>
        <p:nvPicPr>
          <p:cNvPr id="11" name="Picture 10" descr="f93115facd84d0a108c3e5c49f73b8e9.png">
            <a:hlinkClick r:id="rId10" action="ppaction://hlinksldjump"/>
          </p:cNvPr>
          <p:cNvPicPr>
            <a:picLocks noChangeAspect="1"/>
          </p:cNvPicPr>
          <p:nvPr/>
        </p:nvPicPr>
        <p:blipFill>
          <a:blip r:embed="rId9" cstate="print"/>
          <a:stretch>
            <a:fillRect/>
          </a:stretch>
        </p:blipFill>
        <p:spPr>
          <a:xfrm>
            <a:off x="6159211" y="3979796"/>
            <a:ext cx="1523802" cy="1225138"/>
          </a:xfrm>
          <a:prstGeom prst="rect">
            <a:avLst/>
          </a:prstGeom>
        </p:spPr>
      </p:pic>
      <p:pic>
        <p:nvPicPr>
          <p:cNvPr id="12" name="Picture 11" descr="f93115facd84d0a108c3e5c49f73b8e9.png">
            <a:hlinkClick r:id="rId11" action="ppaction://hlinksldjump"/>
          </p:cNvPr>
          <p:cNvPicPr>
            <a:picLocks noChangeAspect="1"/>
          </p:cNvPicPr>
          <p:nvPr/>
        </p:nvPicPr>
        <p:blipFill>
          <a:blip r:embed="rId9" cstate="print"/>
          <a:stretch>
            <a:fillRect/>
          </a:stretch>
        </p:blipFill>
        <p:spPr>
          <a:xfrm>
            <a:off x="7847578" y="3277414"/>
            <a:ext cx="1523802" cy="1225138"/>
          </a:xfrm>
          <a:prstGeom prst="rect">
            <a:avLst/>
          </a:prstGeom>
        </p:spPr>
      </p:pic>
      <p:pic>
        <p:nvPicPr>
          <p:cNvPr id="13" name="Picture 12" descr="f93115facd84d0a108c3e5c49f73b8e9.png">
            <a:hlinkClick r:id="rId12" action="ppaction://hlinksldjump"/>
          </p:cNvPr>
          <p:cNvPicPr>
            <a:picLocks noChangeAspect="1"/>
          </p:cNvPicPr>
          <p:nvPr/>
        </p:nvPicPr>
        <p:blipFill>
          <a:blip r:embed="rId13" cstate="print"/>
          <a:stretch>
            <a:fillRect/>
          </a:stretch>
        </p:blipFill>
        <p:spPr>
          <a:xfrm>
            <a:off x="5866636" y="5334546"/>
            <a:ext cx="1828564" cy="1523803"/>
          </a:xfrm>
          <a:prstGeom prst="rect">
            <a:avLst/>
          </a:prstGeom>
        </p:spPr>
      </p:pic>
      <p:pic>
        <p:nvPicPr>
          <p:cNvPr id="14" name="Picture 13" descr="f93115facd84d0a108c3e5c49f73b8e9.png">
            <a:hlinkClick r:id="rId14" action="ppaction://hlinksldjump"/>
          </p:cNvPr>
          <p:cNvPicPr>
            <a:picLocks noChangeAspect="1"/>
          </p:cNvPicPr>
          <p:nvPr/>
        </p:nvPicPr>
        <p:blipFill>
          <a:blip r:embed="rId15" cstate="print"/>
          <a:stretch>
            <a:fillRect/>
          </a:stretch>
        </p:blipFill>
        <p:spPr>
          <a:xfrm>
            <a:off x="7923768" y="4572647"/>
            <a:ext cx="1676182" cy="1222076"/>
          </a:xfrm>
          <a:prstGeom prst="rect">
            <a:avLst/>
          </a:prstGeom>
        </p:spPr>
      </p:pic>
      <p:pic>
        <p:nvPicPr>
          <p:cNvPr id="15" name="Picture 14" descr="23999cf244e50511de22db4e67847e6d.png"/>
          <p:cNvPicPr>
            <a:picLocks noChangeAspect="1"/>
          </p:cNvPicPr>
          <p:nvPr/>
        </p:nvPicPr>
        <p:blipFill>
          <a:blip r:embed="rId16" cstate="print"/>
          <a:stretch>
            <a:fillRect/>
          </a:stretch>
        </p:blipFill>
        <p:spPr>
          <a:xfrm flipH="1">
            <a:off x="1523801" y="1241"/>
            <a:ext cx="2133322" cy="2133322"/>
          </a:xfrm>
          <a:prstGeom prst="rect">
            <a:avLst/>
          </a:prstGeom>
        </p:spPr>
      </p:pic>
      <p:pic>
        <p:nvPicPr>
          <p:cNvPr id="18" name="Picture 17" descr="vdvdsvd.png">
            <a:hlinkClick r:id="" action="ppaction://noaction"/>
          </p:cNvPr>
          <p:cNvPicPr>
            <a:picLocks noChangeAspect="1"/>
          </p:cNvPicPr>
          <p:nvPr/>
        </p:nvPicPr>
        <p:blipFill>
          <a:blip r:embed="rId17" cstate="print"/>
          <a:stretch>
            <a:fillRect/>
          </a:stretch>
        </p:blipFill>
        <p:spPr>
          <a:xfrm>
            <a:off x="1904752" y="1601233"/>
            <a:ext cx="914281" cy="671082"/>
          </a:xfrm>
          <a:prstGeom prst="rect">
            <a:avLst/>
          </a:prstGeom>
        </p:spPr>
      </p:pic>
      <p:pic>
        <p:nvPicPr>
          <p:cNvPr id="2" name="Picture 1"/>
          <p:cNvPicPr>
            <a:picLocks noChangeAspect="1"/>
          </p:cNvPicPr>
          <p:nvPr/>
        </p:nvPicPr>
        <p:blipFill>
          <a:blip r:embed="rId18">
            <a:extLst>
              <a:ext uri="{BEBA8EAE-BF5A-486C-A8C5-ECC9F3942E4B}">
                <a14:imgProps xmlns:a14="http://schemas.microsoft.com/office/drawing/2010/main">
                  <a14:imgLayer r:embed="rId19">
                    <a14:imgEffect>
                      <a14:backgroundRemoval t="0" b="89785" l="9926" r="89706"/>
                    </a14:imgEffect>
                  </a14:imgLayer>
                </a14:imgProps>
              </a:ext>
            </a:extLst>
          </a:blip>
          <a:stretch>
            <a:fillRect/>
          </a:stretch>
        </p:blipFill>
        <p:spPr>
          <a:xfrm>
            <a:off x="182872" y="5650299"/>
            <a:ext cx="1690694" cy="1097147"/>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4098" b="93033" l="9662" r="92754">
                        <a14:foregroundMark x1="67150" y1="86475" x2="67150" y2="86475"/>
                        <a14:foregroundMark x1="66184" y1="88525" x2="66184" y2="88525"/>
                        <a14:foregroundMark x1="58937" y1="93033" x2="58937" y2="93033"/>
                        <a14:foregroundMark x1="58937" y1="93033" x2="61353" y2="93033"/>
                        <a14:foregroundMark x1="92754" y1="33197" x2="92754" y2="33197"/>
                        <a14:foregroundMark x1="89372" y1="26230" x2="89372" y2="26230"/>
                        <a14:foregroundMark x1="45894" y1="4098" x2="45894" y2="4098"/>
                        <a14:foregroundMark x1="22222" y1="10246" x2="22222" y2="10246"/>
                        <a14:foregroundMark x1="18357" y1="15574" x2="18357" y2="15574"/>
                        <a14:foregroundMark x1="62319" y1="48361" x2="62319" y2="48361"/>
                        <a14:foregroundMark x1="60386" y1="44262" x2="60386" y2="44262"/>
                        <a14:foregroundMark x1="55556" y1="43443" x2="55556" y2="43443"/>
                        <a14:foregroundMark x1="55556" y1="43443" x2="55556" y2="43443"/>
                        <a14:foregroundMark x1="81643" y1="38934" x2="81643" y2="38934"/>
                        <a14:foregroundMark x1="79710" y1="41393" x2="79710" y2="41393"/>
                        <a14:foregroundMark x1="79227" y1="41393" x2="79227" y2="41393"/>
                        <a14:foregroundMark x1="78261" y1="40574" x2="78261" y2="40574"/>
                      </a14:backgroundRemoval>
                    </a14:imgEffect>
                  </a14:imgLayer>
                </a14:imgProps>
              </a:ext>
            </a:extLst>
          </a:blip>
          <a:stretch>
            <a:fillRect/>
          </a:stretch>
        </p:blipFill>
        <p:spPr>
          <a:xfrm>
            <a:off x="10030676" y="4801216"/>
            <a:ext cx="1477654" cy="1485179"/>
          </a:xfrm>
          <a:prstGeom prst="rect">
            <a:avLst/>
          </a:prstGeom>
        </p:spPr>
      </p:pic>
      <p:pic>
        <p:nvPicPr>
          <p:cNvPr id="17" name="Picture 16"/>
          <p:cNvPicPr>
            <a:picLocks noChangeAspect="1"/>
          </p:cNvPicPr>
          <p:nvPr/>
        </p:nvPicPr>
        <p:blipFill>
          <a:blip r:embed="rId22">
            <a:extLst>
              <a:ext uri="{BEBA8EAE-BF5A-486C-A8C5-ECC9F3942E4B}">
                <a14:imgProps xmlns:a14="http://schemas.microsoft.com/office/drawing/2010/main">
                  <a14:imgLayer r:embed="rId23">
                    <a14:imgEffect>
                      <a14:backgroundRemoval t="0" b="96739" l="0" r="100000">
                        <a14:foregroundMark x1="69253" y1="7609" x2="69253" y2="7609"/>
                        <a14:foregroundMark x1="80172" y1="79076" x2="80172" y2="79076"/>
                        <a14:foregroundMark x1="65805" y1="92663" x2="65805" y2="92663"/>
                        <a14:foregroundMark x1="74425" y1="92663" x2="74425" y2="92663"/>
                        <a14:foregroundMark x1="82184" y1="92663" x2="82184" y2="92663"/>
                        <a14:foregroundMark x1="37931" y1="94022" x2="37931" y2="94022"/>
                        <a14:foregroundMark x1="31609" y1="93478" x2="31609" y2="93478"/>
                        <a14:foregroundMark x1="25287" y1="92663" x2="25287" y2="92663"/>
                        <a14:foregroundMark x1="52299" y1="92120" x2="52299" y2="92120"/>
                      </a14:backgroundRemoval>
                    </a14:imgEffect>
                  </a14:imgLayer>
                </a14:imgProps>
              </a:ext>
            </a:extLst>
          </a:blip>
          <a:stretch>
            <a:fillRect/>
          </a:stretch>
        </p:blipFill>
        <p:spPr>
          <a:xfrm>
            <a:off x="8341797" y="5497220"/>
            <a:ext cx="1288739" cy="1362805"/>
          </a:xfrm>
          <a:prstGeom prst="rect">
            <a:avLst/>
          </a:prstGeom>
        </p:spPr>
      </p:pic>
      <p:pic>
        <p:nvPicPr>
          <p:cNvPr id="19" name="Picture 18"/>
          <p:cNvPicPr>
            <a:picLocks noChangeAspect="1"/>
          </p:cNvPicPr>
          <p:nvPr/>
        </p:nvPicPr>
        <p:blipFill>
          <a:blip r:embed="rId24">
            <a:extLst>
              <a:ext uri="{BEBA8EAE-BF5A-486C-A8C5-ECC9F3942E4B}">
                <a14:imgProps xmlns:a14="http://schemas.microsoft.com/office/drawing/2010/main">
                  <a14:imgLayer r:embed="rId25">
                    <a14:imgEffect>
                      <a14:backgroundRemoval t="0" b="100000" l="3483" r="95025"/>
                    </a14:imgEffect>
                  </a14:imgLayer>
                </a14:imgProps>
              </a:ext>
            </a:extLst>
          </a:blip>
          <a:stretch>
            <a:fillRect/>
          </a:stretch>
        </p:blipFill>
        <p:spPr>
          <a:xfrm>
            <a:off x="9761179" y="3578746"/>
            <a:ext cx="1295231" cy="1610984"/>
          </a:xfrm>
          <a:prstGeom prst="rect">
            <a:avLst/>
          </a:prstGeom>
        </p:spPr>
      </p:pic>
      <p:pic>
        <p:nvPicPr>
          <p:cNvPr id="20" name="Picture 19"/>
          <p:cNvPicPr>
            <a:picLocks noChangeAspect="1"/>
          </p:cNvPicPr>
          <p:nvPr/>
        </p:nvPicPr>
        <p:blipFill>
          <a:blip r:embed="rId26">
            <a:extLst>
              <a:ext uri="{BEBA8EAE-BF5A-486C-A8C5-ECC9F3942E4B}">
                <a14:imgProps xmlns:a14="http://schemas.microsoft.com/office/drawing/2010/main">
                  <a14:imgLayer r:embed="rId27">
                    <a14:imgEffect>
                      <a14:backgroundRemoval t="609" b="100000" l="0" r="95687">
                        <a14:foregroundMark x1="68530" y1="21005" x2="68530" y2="21005"/>
                        <a14:foregroundMark x1="65176" y1="23288" x2="65176" y2="23288"/>
                        <a14:foregroundMark x1="80032" y1="40487" x2="80032" y2="40487"/>
                      </a14:backgroundRemoval>
                    </a14:imgEffect>
                  </a14:imgLayer>
                </a14:imgProps>
              </a:ext>
            </a:extLst>
          </a:blip>
          <a:stretch>
            <a:fillRect/>
          </a:stretch>
        </p:blipFill>
        <p:spPr>
          <a:xfrm>
            <a:off x="3431300" y="5325001"/>
            <a:ext cx="1761896" cy="1419674"/>
          </a:xfrm>
          <a:prstGeom prst="rect">
            <a:avLst/>
          </a:prstGeom>
        </p:spPr>
      </p:pic>
      <p:pic>
        <p:nvPicPr>
          <p:cNvPr id="22" name="Picture 21" descr="f93115facd84d0a108c3e5c49f73b8e9.png">
            <a:hlinkClick r:id="rId28" action="ppaction://hlinksldjump"/>
          </p:cNvPr>
          <p:cNvPicPr>
            <a:picLocks noChangeAspect="1"/>
          </p:cNvPicPr>
          <p:nvPr/>
        </p:nvPicPr>
        <p:blipFill>
          <a:blip r:embed="rId13" cstate="print"/>
          <a:stretch>
            <a:fillRect/>
          </a:stretch>
        </p:blipFill>
        <p:spPr>
          <a:xfrm>
            <a:off x="3670185" y="5218021"/>
            <a:ext cx="1828564" cy="1523803"/>
          </a:xfrm>
          <a:prstGeom prst="rect">
            <a:avLst/>
          </a:prstGeom>
        </p:spPr>
      </p:pic>
      <p:pic>
        <p:nvPicPr>
          <p:cNvPr id="24" name="Picture 23" descr="f93115facd84d0a108c3e5c49f73b8e9.png">
            <a:hlinkClick r:id="rId29" action="ppaction://hlinksldjump"/>
          </p:cNvPr>
          <p:cNvPicPr>
            <a:picLocks noChangeAspect="1"/>
          </p:cNvPicPr>
          <p:nvPr/>
        </p:nvPicPr>
        <p:blipFill>
          <a:blip r:embed="rId13" cstate="print"/>
          <a:stretch>
            <a:fillRect/>
          </a:stretch>
        </p:blipFill>
        <p:spPr>
          <a:xfrm>
            <a:off x="8125926" y="5414164"/>
            <a:ext cx="1828564" cy="1523803"/>
          </a:xfrm>
          <a:prstGeom prst="rect">
            <a:avLst/>
          </a:prstGeom>
        </p:spPr>
      </p:pic>
      <p:pic>
        <p:nvPicPr>
          <p:cNvPr id="25" name="Picture 24" descr="f93115facd84d0a108c3e5c49f73b8e9.png">
            <a:hlinkClick r:id="rId30" action="ppaction://hlinksldjump"/>
          </p:cNvPr>
          <p:cNvPicPr>
            <a:picLocks noChangeAspect="1"/>
          </p:cNvPicPr>
          <p:nvPr/>
        </p:nvPicPr>
        <p:blipFill>
          <a:blip r:embed="rId13" cstate="print"/>
          <a:stretch>
            <a:fillRect/>
          </a:stretch>
        </p:blipFill>
        <p:spPr>
          <a:xfrm>
            <a:off x="10110493" y="4888398"/>
            <a:ext cx="1828564" cy="1523803"/>
          </a:xfrm>
          <a:prstGeom prst="rect">
            <a:avLst/>
          </a:prstGeom>
        </p:spPr>
      </p:pic>
      <p:pic>
        <p:nvPicPr>
          <p:cNvPr id="26" name="Picture 25" descr="f93115facd84d0a108c3e5c49f73b8e9.png">
            <a:hlinkClick r:id="rId31" action="ppaction://hlinksldjump"/>
          </p:cNvPr>
          <p:cNvPicPr>
            <a:picLocks noChangeAspect="1"/>
          </p:cNvPicPr>
          <p:nvPr/>
        </p:nvPicPr>
        <p:blipFill>
          <a:blip r:embed="rId13" cstate="print"/>
          <a:stretch>
            <a:fillRect/>
          </a:stretch>
        </p:blipFill>
        <p:spPr>
          <a:xfrm>
            <a:off x="9687537" y="3631014"/>
            <a:ext cx="1828564" cy="1523803"/>
          </a:xfrm>
          <a:prstGeom prst="rect">
            <a:avLst/>
          </a:prstGeom>
        </p:spPr>
      </p:pic>
      <p:pic>
        <p:nvPicPr>
          <p:cNvPr id="27" name="Picture 26" descr="f93115facd84d0a108c3e5c49f73b8e9.png">
            <a:hlinkClick r:id="rId32" action="ppaction://hlinksldjump"/>
          </p:cNvPr>
          <p:cNvPicPr>
            <a:picLocks noChangeAspect="1"/>
          </p:cNvPicPr>
          <p:nvPr/>
        </p:nvPicPr>
        <p:blipFill>
          <a:blip r:embed="rId13" cstate="print"/>
          <a:stretch>
            <a:fillRect/>
          </a:stretch>
        </p:blipFill>
        <p:spPr>
          <a:xfrm>
            <a:off x="113937" y="5334546"/>
            <a:ext cx="1828564" cy="1523803"/>
          </a:xfrm>
          <a:prstGeom prst="rect">
            <a:avLst/>
          </a:prstGeom>
        </p:spPr>
      </p:pic>
      <p:pic>
        <p:nvPicPr>
          <p:cNvPr id="21" name="Picture 20">
            <a:hlinkClick r:id="" action="ppaction://noaction"/>
          </p:cNvPr>
          <p:cNvPicPr>
            <a:picLocks noChangeAspect="1"/>
          </p:cNvPicPr>
          <p:nvPr/>
        </p:nvPicPr>
        <p:blipFill>
          <a:blip r:embed="rId33">
            <a:extLst>
              <a:ext uri="{BEBA8EAE-BF5A-486C-A8C5-ECC9F3942E4B}">
                <a14:imgProps xmlns:a14="http://schemas.microsoft.com/office/drawing/2010/main">
                  <a14:imgLayer r:embed="rId34">
                    <a14:imgEffect>
                      <a14:backgroundRemoval t="10000" b="90000" l="10000" r="90000"/>
                    </a14:imgEffect>
                  </a14:imgLayer>
                </a14:imgProps>
              </a:ext>
            </a:extLst>
          </a:blip>
          <a:stretch>
            <a:fillRect/>
          </a:stretch>
        </p:blipFill>
        <p:spPr>
          <a:xfrm>
            <a:off x="9514143" y="1241"/>
            <a:ext cx="2676269" cy="1189453"/>
          </a:xfrm>
          <a:prstGeom prst="rect">
            <a:avLst/>
          </a:prstGeom>
        </p:spPr>
      </p:pic>
      <p:pic>
        <p:nvPicPr>
          <p:cNvPr id="30" name="Picture 29">
            <a:extLst>
              <a:ext uri="{FF2B5EF4-FFF2-40B4-BE49-F238E27FC236}">
                <a16:creationId xmlns:a16="http://schemas.microsoft.com/office/drawing/2014/main" xmlns="" id="{A67A2220-4969-4056-872E-0E16120866F8}"/>
              </a:ext>
            </a:extLst>
          </p:cNvPr>
          <p:cNvPicPr>
            <a:picLocks noChangeAspect="1"/>
          </p:cNvPicPr>
          <p:nvPr/>
        </p:nvPicPr>
        <p:blipFill>
          <a:blip r:embed="rId35"/>
          <a:stretch>
            <a:fillRect/>
          </a:stretch>
        </p:blipFill>
        <p:spPr>
          <a:xfrm>
            <a:off x="381468" y="4572647"/>
            <a:ext cx="719390" cy="725487"/>
          </a:xfrm>
          <a:prstGeom prst="rect">
            <a:avLst/>
          </a:prstGeom>
        </p:spPr>
      </p:pic>
      <p:pic>
        <p:nvPicPr>
          <p:cNvPr id="49" name="Picture 48">
            <a:extLst>
              <a:ext uri="{FF2B5EF4-FFF2-40B4-BE49-F238E27FC236}">
                <a16:creationId xmlns:a16="http://schemas.microsoft.com/office/drawing/2014/main" xmlns="" id="{5E46683C-8BF9-4DB3-8D94-0651E171590E}"/>
              </a:ext>
            </a:extLst>
          </p:cNvPr>
          <p:cNvPicPr>
            <a:picLocks noChangeAspect="1"/>
          </p:cNvPicPr>
          <p:nvPr/>
        </p:nvPicPr>
        <p:blipFill>
          <a:blip r:embed="rId36"/>
          <a:stretch>
            <a:fillRect/>
          </a:stretch>
        </p:blipFill>
        <p:spPr>
          <a:xfrm>
            <a:off x="5722304" y="5683330"/>
            <a:ext cx="719390" cy="719390"/>
          </a:xfrm>
          <a:prstGeom prst="rect">
            <a:avLst/>
          </a:prstGeom>
        </p:spPr>
      </p:pic>
      <p:pic>
        <p:nvPicPr>
          <p:cNvPr id="50" name="Picture 49">
            <a:extLst>
              <a:ext uri="{FF2B5EF4-FFF2-40B4-BE49-F238E27FC236}">
                <a16:creationId xmlns:a16="http://schemas.microsoft.com/office/drawing/2014/main" xmlns="" id="{A72E9B4E-83F7-46D8-B78B-4BB8311F3726}"/>
              </a:ext>
            </a:extLst>
          </p:cNvPr>
          <p:cNvPicPr>
            <a:picLocks noChangeAspect="1"/>
          </p:cNvPicPr>
          <p:nvPr/>
        </p:nvPicPr>
        <p:blipFill>
          <a:blip r:embed="rId37"/>
          <a:stretch>
            <a:fillRect/>
          </a:stretch>
        </p:blipFill>
        <p:spPr>
          <a:xfrm>
            <a:off x="9540338" y="6151134"/>
            <a:ext cx="719390" cy="719390"/>
          </a:xfrm>
          <a:prstGeom prst="rect">
            <a:avLst/>
          </a:prstGeom>
        </p:spPr>
      </p:pic>
      <p:pic>
        <p:nvPicPr>
          <p:cNvPr id="51" name="Picture 50">
            <a:extLst>
              <a:ext uri="{FF2B5EF4-FFF2-40B4-BE49-F238E27FC236}">
                <a16:creationId xmlns:a16="http://schemas.microsoft.com/office/drawing/2014/main" xmlns="" id="{2662D2EC-A92D-441F-BA7A-D37E956659A0}"/>
              </a:ext>
            </a:extLst>
          </p:cNvPr>
          <p:cNvPicPr>
            <a:picLocks noChangeAspect="1"/>
          </p:cNvPicPr>
          <p:nvPr/>
        </p:nvPicPr>
        <p:blipFill>
          <a:blip r:embed="rId38"/>
          <a:stretch>
            <a:fillRect/>
          </a:stretch>
        </p:blipFill>
        <p:spPr>
          <a:xfrm>
            <a:off x="3096640" y="5678671"/>
            <a:ext cx="725487" cy="719390"/>
          </a:xfrm>
          <a:prstGeom prst="rect">
            <a:avLst/>
          </a:prstGeom>
        </p:spPr>
      </p:pic>
      <p:pic>
        <p:nvPicPr>
          <p:cNvPr id="54" name="Picture 53">
            <a:extLst>
              <a:ext uri="{FF2B5EF4-FFF2-40B4-BE49-F238E27FC236}">
                <a16:creationId xmlns:a16="http://schemas.microsoft.com/office/drawing/2014/main" xmlns="" id="{6CF56EC9-68C7-49B2-B064-3A317BCCD51B}"/>
              </a:ext>
            </a:extLst>
          </p:cNvPr>
          <p:cNvPicPr>
            <a:picLocks noChangeAspect="1"/>
          </p:cNvPicPr>
          <p:nvPr/>
        </p:nvPicPr>
        <p:blipFill>
          <a:blip r:embed="rId39"/>
          <a:stretch>
            <a:fillRect/>
          </a:stretch>
        </p:blipFill>
        <p:spPr>
          <a:xfrm>
            <a:off x="11425903" y="4632375"/>
            <a:ext cx="719390" cy="725487"/>
          </a:xfrm>
          <a:prstGeom prst="rect">
            <a:avLst/>
          </a:prstGeom>
        </p:spPr>
      </p:pic>
      <p:pic>
        <p:nvPicPr>
          <p:cNvPr id="55" name="Picture 54">
            <a:extLst>
              <a:ext uri="{FF2B5EF4-FFF2-40B4-BE49-F238E27FC236}">
                <a16:creationId xmlns:a16="http://schemas.microsoft.com/office/drawing/2014/main" xmlns="" id="{1FA1E323-ED2D-4805-A2A6-B7F56509CA06}"/>
              </a:ext>
            </a:extLst>
          </p:cNvPr>
          <p:cNvPicPr>
            <a:picLocks noChangeAspect="1"/>
          </p:cNvPicPr>
          <p:nvPr/>
        </p:nvPicPr>
        <p:blipFill>
          <a:blip r:embed="rId40"/>
          <a:stretch>
            <a:fillRect/>
          </a:stretch>
        </p:blipFill>
        <p:spPr>
          <a:xfrm>
            <a:off x="10408794" y="2832856"/>
            <a:ext cx="719390" cy="719390"/>
          </a:xfrm>
          <a:prstGeom prst="rect">
            <a:avLst/>
          </a:prstGeom>
        </p:spPr>
      </p:pic>
      <p:pic>
        <p:nvPicPr>
          <p:cNvPr id="56" name="Picture 55">
            <a:extLst>
              <a:ext uri="{FF2B5EF4-FFF2-40B4-BE49-F238E27FC236}">
                <a16:creationId xmlns:a16="http://schemas.microsoft.com/office/drawing/2014/main" xmlns="" id="{860553F5-5BD1-4560-BAB0-ED00F51022B8}"/>
              </a:ext>
            </a:extLst>
          </p:cNvPr>
          <p:cNvPicPr>
            <a:picLocks noChangeAspect="1"/>
          </p:cNvPicPr>
          <p:nvPr/>
        </p:nvPicPr>
        <p:blipFill>
          <a:blip r:embed="rId41"/>
          <a:stretch>
            <a:fillRect/>
          </a:stretch>
        </p:blipFill>
        <p:spPr>
          <a:xfrm>
            <a:off x="6494362" y="3192551"/>
            <a:ext cx="725487" cy="719390"/>
          </a:xfrm>
          <a:prstGeom prst="rect">
            <a:avLst/>
          </a:prstGeom>
        </p:spPr>
      </p:pic>
      <p:pic>
        <p:nvPicPr>
          <p:cNvPr id="57" name="Picture 56">
            <a:extLst>
              <a:ext uri="{FF2B5EF4-FFF2-40B4-BE49-F238E27FC236}">
                <a16:creationId xmlns:a16="http://schemas.microsoft.com/office/drawing/2014/main" xmlns="" id="{31931667-F927-4BA9-92F5-7C6D46D81E53}"/>
              </a:ext>
            </a:extLst>
          </p:cNvPr>
          <p:cNvPicPr>
            <a:picLocks noChangeAspect="1"/>
          </p:cNvPicPr>
          <p:nvPr/>
        </p:nvPicPr>
        <p:blipFill>
          <a:blip r:embed="rId42"/>
          <a:stretch>
            <a:fillRect/>
          </a:stretch>
        </p:blipFill>
        <p:spPr>
          <a:xfrm>
            <a:off x="4637065" y="3786659"/>
            <a:ext cx="725487" cy="719390"/>
          </a:xfrm>
          <a:prstGeom prst="rect">
            <a:avLst/>
          </a:prstGeom>
        </p:spPr>
      </p:pic>
      <p:pic>
        <p:nvPicPr>
          <p:cNvPr id="58" name="Picture 57">
            <a:extLst>
              <a:ext uri="{FF2B5EF4-FFF2-40B4-BE49-F238E27FC236}">
                <a16:creationId xmlns:a16="http://schemas.microsoft.com/office/drawing/2014/main" xmlns="" id="{7D80FC74-4EB2-4CE8-9AAB-E965C7C3E255}"/>
              </a:ext>
            </a:extLst>
          </p:cNvPr>
          <p:cNvPicPr>
            <a:picLocks noChangeAspect="1"/>
          </p:cNvPicPr>
          <p:nvPr/>
        </p:nvPicPr>
        <p:blipFill>
          <a:blip r:embed="rId43"/>
          <a:stretch>
            <a:fillRect/>
          </a:stretch>
        </p:blipFill>
        <p:spPr>
          <a:xfrm>
            <a:off x="7942791" y="2521976"/>
            <a:ext cx="719390" cy="719390"/>
          </a:xfrm>
          <a:prstGeom prst="rect">
            <a:avLst/>
          </a:prstGeom>
        </p:spPr>
      </p:pic>
      <p:pic>
        <p:nvPicPr>
          <p:cNvPr id="59" name="Picture 58">
            <a:extLst>
              <a:ext uri="{FF2B5EF4-FFF2-40B4-BE49-F238E27FC236}">
                <a16:creationId xmlns:a16="http://schemas.microsoft.com/office/drawing/2014/main" xmlns="" id="{939E0D56-BCD9-4520-BD85-BDA7B69AE6F4}"/>
              </a:ext>
            </a:extLst>
          </p:cNvPr>
          <p:cNvPicPr>
            <a:picLocks noChangeAspect="1"/>
          </p:cNvPicPr>
          <p:nvPr/>
        </p:nvPicPr>
        <p:blipFill>
          <a:blip r:embed="rId44"/>
          <a:stretch>
            <a:fillRect/>
          </a:stretch>
        </p:blipFill>
        <p:spPr>
          <a:xfrm>
            <a:off x="8344578" y="4216236"/>
            <a:ext cx="743776" cy="725487"/>
          </a:xfrm>
          <a:prstGeom prst="rect">
            <a:avLst/>
          </a:prstGeom>
        </p:spPr>
      </p:pic>
      <p:sp>
        <p:nvSpPr>
          <p:cNvPr id="61" name="TextBox 60">
            <a:extLst>
              <a:ext uri="{FF2B5EF4-FFF2-40B4-BE49-F238E27FC236}">
                <a16:creationId xmlns:a16="http://schemas.microsoft.com/office/drawing/2014/main" xmlns="" id="{4B3DBFC0-38D8-4EF8-A0A5-97A456BFDD2D}"/>
              </a:ext>
            </a:extLst>
          </p:cNvPr>
          <p:cNvSpPr txBox="1"/>
          <p:nvPr/>
        </p:nvSpPr>
        <p:spPr>
          <a:xfrm>
            <a:off x="-1462631" y="755597"/>
            <a:ext cx="1241745" cy="1815882"/>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a:t>
            </a:r>
            <a:r>
              <a:rPr lang="en-US" sz="1400" dirty="0" err="1"/>
              <a:t>thanh</a:t>
            </a:r>
            <a:r>
              <a:rPr lang="en-US" sz="1400" dirty="0"/>
              <a:t> </a:t>
            </a:r>
            <a:r>
              <a:rPr lang="en-US" sz="1400" dirty="0" err="1"/>
              <a:t>gỗ</a:t>
            </a:r>
            <a:r>
              <a:rPr lang="en-US" sz="1400" dirty="0"/>
              <a:t> </a:t>
            </a:r>
            <a:r>
              <a:rPr lang="en-US" sz="1400" dirty="0" err="1"/>
              <a:t>để</a:t>
            </a:r>
            <a:r>
              <a:rPr lang="en-US" sz="1400" dirty="0"/>
              <a:t> </a:t>
            </a:r>
            <a:r>
              <a:rPr lang="en-US" sz="1400" dirty="0" err="1"/>
              <a:t>chọn</a:t>
            </a:r>
            <a:r>
              <a:rPr lang="en-US" sz="1400" dirty="0"/>
              <a:t> </a:t>
            </a:r>
            <a:r>
              <a:rPr lang="en-US" sz="1400" dirty="0" err="1"/>
              <a:t>câu</a:t>
            </a:r>
            <a:r>
              <a:rPr lang="en-US" sz="1400" dirty="0"/>
              <a:t> </a:t>
            </a:r>
            <a:r>
              <a:rPr lang="en-US" sz="1400" dirty="0" err="1"/>
              <a:t>hỏi</a:t>
            </a:r>
            <a:r>
              <a:rPr lang="en-US" sz="1400" dirty="0"/>
              <a:t>, </a:t>
            </a:r>
            <a:r>
              <a:rPr lang="en-US" sz="1400" dirty="0" err="1"/>
              <a:t>nếu</a:t>
            </a:r>
            <a:r>
              <a:rPr lang="en-US" sz="1400" dirty="0"/>
              <a:t> </a:t>
            </a:r>
            <a:r>
              <a:rPr lang="en-US" sz="1400" dirty="0" err="1"/>
              <a:t>trả</a:t>
            </a:r>
            <a:r>
              <a:rPr lang="en-US" sz="1400" dirty="0"/>
              <a:t> </a:t>
            </a:r>
            <a:r>
              <a:rPr lang="en-US" sz="1400" dirty="0" err="1"/>
              <a:t>lời</a:t>
            </a:r>
            <a:r>
              <a:rPr lang="en-US" sz="1400" dirty="0"/>
              <a:t> </a:t>
            </a:r>
            <a:r>
              <a:rPr lang="en-US" sz="1400" dirty="0" err="1"/>
              <a:t>đúng</a:t>
            </a:r>
            <a:r>
              <a:rPr lang="en-US" sz="1400" dirty="0"/>
              <a:t> </a:t>
            </a:r>
            <a:r>
              <a:rPr lang="en-US" sz="1400" dirty="0" err="1"/>
              <a:t>bấm</a:t>
            </a:r>
            <a:r>
              <a:rPr lang="en-US" sz="1400" dirty="0"/>
              <a:t> </a:t>
            </a:r>
            <a:r>
              <a:rPr lang="en-US" sz="1400" dirty="0" err="1"/>
              <a:t>vào</a:t>
            </a:r>
            <a:r>
              <a:rPr lang="en-US" sz="1400" dirty="0"/>
              <a:t> </a:t>
            </a:r>
            <a:r>
              <a:rPr lang="en-US" sz="1400" dirty="0" err="1"/>
              <a:t>chú</a:t>
            </a:r>
            <a:r>
              <a:rPr lang="en-US" sz="1400" dirty="0"/>
              <a:t> </a:t>
            </a:r>
            <a:r>
              <a:rPr lang="en-US" sz="1400" dirty="0" err="1"/>
              <a:t>chim</a:t>
            </a:r>
            <a:r>
              <a:rPr lang="en-US" sz="1400" dirty="0"/>
              <a:t> </a:t>
            </a:r>
            <a:r>
              <a:rPr lang="en-US" sz="1400" dirty="0" err="1"/>
              <a:t>để</a:t>
            </a:r>
            <a:r>
              <a:rPr lang="en-US" sz="1400" dirty="0"/>
              <a:t> </a:t>
            </a:r>
            <a:r>
              <a:rPr lang="en-US" sz="1400" dirty="0" err="1"/>
              <a:t>giải</a:t>
            </a:r>
            <a:r>
              <a:rPr lang="en-US" sz="1400" dirty="0"/>
              <a:t> </a:t>
            </a:r>
            <a:r>
              <a:rPr lang="en-US" sz="1400" dirty="0" err="1"/>
              <a:t>cứu</a:t>
            </a:r>
            <a:r>
              <a:rPr lang="en-US" sz="1400" dirty="0"/>
              <a:t> con </a:t>
            </a:r>
            <a:r>
              <a:rPr lang="en-US" sz="1400" dirty="0" err="1"/>
              <a:t>vật</a:t>
            </a:r>
            <a:r>
              <a:rPr lang="en-US" sz="1400" dirty="0"/>
              <a:t>.</a:t>
            </a:r>
          </a:p>
        </p:txBody>
      </p:sp>
      <p:sp>
        <p:nvSpPr>
          <p:cNvPr id="67" name="TextBox 66">
            <a:extLst>
              <a:ext uri="{FF2B5EF4-FFF2-40B4-BE49-F238E27FC236}">
                <a16:creationId xmlns:a16="http://schemas.microsoft.com/office/drawing/2014/main" xmlns="" id="{0B4C8E5C-B9E5-4452-859D-A5328A375327}"/>
              </a:ext>
            </a:extLst>
          </p:cNvPr>
          <p:cNvSpPr txBox="1"/>
          <p:nvPr/>
        </p:nvSpPr>
        <p:spPr>
          <a:xfrm>
            <a:off x="-1462631" y="4449921"/>
            <a:ext cx="1241745" cy="954107"/>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a:t>
            </a:r>
            <a:r>
              <a:rPr lang="en-US" sz="1400" dirty="0" err="1"/>
              <a:t>mũi</a:t>
            </a:r>
            <a:r>
              <a:rPr lang="en-US" sz="1400" dirty="0"/>
              <a:t> </a:t>
            </a:r>
            <a:r>
              <a:rPr lang="en-US" sz="1400" dirty="0" err="1"/>
              <a:t>tên</a:t>
            </a:r>
            <a:r>
              <a:rPr lang="en-US" sz="1400" dirty="0"/>
              <a:t> </a:t>
            </a:r>
            <a:r>
              <a:rPr lang="en-US" sz="1400" dirty="0" err="1"/>
              <a:t>gỗ</a:t>
            </a:r>
            <a:r>
              <a:rPr lang="en-US" sz="1400" dirty="0"/>
              <a:t> </a:t>
            </a:r>
            <a:r>
              <a:rPr lang="en-US" sz="1400" dirty="0" err="1"/>
              <a:t>để</a:t>
            </a:r>
            <a:r>
              <a:rPr lang="en-US" sz="1400" dirty="0"/>
              <a:t> </a:t>
            </a:r>
            <a:r>
              <a:rPr lang="en-US" sz="1400" dirty="0" err="1"/>
              <a:t>dến</a:t>
            </a:r>
            <a:r>
              <a:rPr lang="en-US" sz="1400" dirty="0"/>
              <a:t> </a:t>
            </a:r>
            <a:r>
              <a:rPr lang="en-US" sz="1400" dirty="0" err="1"/>
              <a:t>bài</a:t>
            </a:r>
            <a:r>
              <a:rPr lang="en-US" sz="1400" dirty="0"/>
              <a:t> </a:t>
            </a:r>
            <a:r>
              <a:rPr lang="en-US" sz="1400" dirty="0" err="1"/>
              <a:t>học</a:t>
            </a:r>
            <a:r>
              <a:rPr lang="en-US" sz="1400" dirty="0"/>
              <a:t>.</a:t>
            </a:r>
          </a:p>
        </p:txBody>
      </p:sp>
    </p:spTree>
    <p:extLst>
      <p:ext uri="{BB962C8B-B14F-4D97-AF65-F5344CB8AC3E}">
        <p14:creationId xmlns:p14="http://schemas.microsoft.com/office/powerpoint/2010/main" val="230526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par>
                                <p:cTn id="14" presetID="16" presetClass="entr" presetSubtype="21"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par>
                                <p:cTn id="17" presetID="16" presetClass="entr" presetSubtype="21"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par>
                                <p:cTn id="20" presetID="16" presetClass="entr" presetSubtype="21"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par>
                                <p:cTn id="23" presetID="16" presetClass="entr" presetSubtype="21"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inVertical)">
                                      <p:cBhvr>
                                        <p:cTn id="25" dur="500"/>
                                        <p:tgtEl>
                                          <p:spTgt spid="58"/>
                                        </p:tgtEl>
                                      </p:cBhvr>
                                    </p:animEffect>
                                  </p:childTnLst>
                                </p:cTn>
                              </p:par>
                              <p:par>
                                <p:cTn id="26" presetID="16" presetClass="entr" presetSubtype="21"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inVertical)">
                                      <p:cBhvr>
                                        <p:cTn id="28" dur="500"/>
                                        <p:tgtEl>
                                          <p:spTgt spid="57"/>
                                        </p:tgtEl>
                                      </p:cBhvr>
                                    </p:animEffect>
                                  </p:childTnLst>
                                </p:cTn>
                              </p:par>
                              <p:par>
                                <p:cTn id="29" presetID="16" presetClass="entr" presetSubtype="21"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barn(inVertical)">
                                      <p:cBhvr>
                                        <p:cTn id="31" dur="500"/>
                                        <p:tgtEl>
                                          <p:spTgt spid="56"/>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3.33333E-6 4.07407E-6 L 3.33333E-6 0.3956 " pathEditMode="relative" rAng="0" ptsTypes="AA">
                                      <p:cBhvr>
                                        <p:cTn id="39" dur="2000" fill="hold"/>
                                        <p:tgtEl>
                                          <p:spTgt spid="18"/>
                                        </p:tgtEl>
                                        <p:attrNameLst>
                                          <p:attrName>ppt_x</p:attrName>
                                          <p:attrName>ppt_y</p:attrName>
                                        </p:attrNameLst>
                                      </p:cBhvr>
                                      <p:rCtr x="0" y="198"/>
                                    </p:animMotion>
                                  </p:childTnLst>
                                </p:cTn>
                              </p:par>
                            </p:childTnLst>
                          </p:cTn>
                        </p:par>
                        <p:par>
                          <p:cTn id="40" fill="hold">
                            <p:stCondLst>
                              <p:cond delay="2000"/>
                            </p:stCondLst>
                            <p:childTnLst>
                              <p:par>
                                <p:cTn id="41" presetID="47" presetClass="exit" presetSubtype="0" fill="hold" nodeType="afterEffect">
                                  <p:stCondLst>
                                    <p:cond delay="0"/>
                                  </p:stCondLst>
                                  <p:childTnLst>
                                    <p:animEffect transition="out" filter="fade">
                                      <p:cBhvr>
                                        <p:cTn id="42" dur="1000"/>
                                        <p:tgtEl>
                                          <p:spTgt spid="1026"/>
                                        </p:tgtEl>
                                      </p:cBhvr>
                                    </p:animEffect>
                                    <p:anim calcmode="lin" valueType="num">
                                      <p:cBhvr>
                                        <p:cTn id="43" dur="1000"/>
                                        <p:tgtEl>
                                          <p:spTgt spid="1026"/>
                                        </p:tgtEl>
                                        <p:attrNameLst>
                                          <p:attrName>ppt_x</p:attrName>
                                        </p:attrNameLst>
                                      </p:cBhvr>
                                      <p:tavLst>
                                        <p:tav tm="0">
                                          <p:val>
                                            <p:strVal val="ppt_x"/>
                                          </p:val>
                                        </p:tav>
                                        <p:tav tm="100000">
                                          <p:val>
                                            <p:strVal val="ppt_x"/>
                                          </p:val>
                                        </p:tav>
                                      </p:tavLst>
                                    </p:anim>
                                    <p:anim calcmode="lin" valueType="num">
                                      <p:cBhvr>
                                        <p:cTn id="44" dur="1000"/>
                                        <p:tgtEl>
                                          <p:spTgt spid="1026"/>
                                        </p:tgtEl>
                                        <p:attrNameLst>
                                          <p:attrName>ppt_y</p:attrName>
                                        </p:attrNameLst>
                                      </p:cBhvr>
                                      <p:tavLst>
                                        <p:tav tm="0">
                                          <p:val>
                                            <p:strVal val="ppt_y"/>
                                          </p:val>
                                        </p:tav>
                                        <p:tav tm="100000">
                                          <p:val>
                                            <p:strVal val="ppt_y-.1"/>
                                          </p:val>
                                        </p:tav>
                                      </p:tavLst>
                                    </p:anim>
                                    <p:set>
                                      <p:cBhvr>
                                        <p:cTn id="45" dur="1" fill="hold">
                                          <p:stCondLst>
                                            <p:cond delay="999"/>
                                          </p:stCondLst>
                                        </p:cTn>
                                        <p:tgtEl>
                                          <p:spTgt spid="1026"/>
                                        </p:tgtEl>
                                        <p:attrNameLst>
                                          <p:attrName>style.visibility</p:attrName>
                                        </p:attrNameLst>
                                      </p:cBhvr>
                                      <p:to>
                                        <p:strVal val="hidden"/>
                                      </p:to>
                                    </p:set>
                                  </p:childTnLst>
                                </p:cTn>
                              </p:par>
                              <p:par>
                                <p:cTn id="46" presetID="47" presetClass="exit" presetSubtype="0" fill="hold" nodeType="withEffect">
                                  <p:stCondLst>
                                    <p:cond delay="0"/>
                                  </p:stCondLst>
                                  <p:childTnLst>
                                    <p:animEffect transition="out" filter="fade">
                                      <p:cBhvr>
                                        <p:cTn id="47" dur="1000"/>
                                        <p:tgtEl>
                                          <p:spTgt spid="18"/>
                                        </p:tgtEl>
                                      </p:cBhvr>
                                    </p:animEffect>
                                    <p:anim calcmode="lin" valueType="num">
                                      <p:cBhvr>
                                        <p:cTn id="48" dur="1000"/>
                                        <p:tgtEl>
                                          <p:spTgt spid="18"/>
                                        </p:tgtEl>
                                        <p:attrNameLst>
                                          <p:attrName>ppt_x</p:attrName>
                                        </p:attrNameLst>
                                      </p:cBhvr>
                                      <p:tavLst>
                                        <p:tav tm="0">
                                          <p:val>
                                            <p:strVal val="ppt_x"/>
                                          </p:val>
                                        </p:tav>
                                        <p:tav tm="100000">
                                          <p:val>
                                            <p:strVal val="ppt_x"/>
                                          </p:val>
                                        </p:tav>
                                      </p:tavLst>
                                    </p:anim>
                                    <p:anim calcmode="lin" valueType="num">
                                      <p:cBhvr>
                                        <p:cTn id="49" dur="1000"/>
                                        <p:tgtEl>
                                          <p:spTgt spid="18"/>
                                        </p:tgtEl>
                                        <p:attrNameLst>
                                          <p:attrName>ppt_y</p:attrName>
                                        </p:attrNameLst>
                                      </p:cBhvr>
                                      <p:tavLst>
                                        <p:tav tm="0">
                                          <p:val>
                                            <p:strVal val="ppt_y"/>
                                          </p:val>
                                        </p:tav>
                                        <p:tav tm="100000">
                                          <p:val>
                                            <p:strVal val="ppt_y-.1"/>
                                          </p:val>
                                        </p:tav>
                                      </p:tavLst>
                                    </p:anim>
                                    <p:set>
                                      <p:cBhvr>
                                        <p:cTn id="50"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27"/>
                                        </p:tgtEl>
                                      </p:cBhvr>
                                    </p:animEffect>
                                    <p:anim calcmode="lin" valueType="num">
                                      <p:cBhvr>
                                        <p:cTn id="56" dur="1000"/>
                                        <p:tgtEl>
                                          <p:spTgt spid="27"/>
                                        </p:tgtEl>
                                        <p:attrNameLst>
                                          <p:attrName>ppt_x</p:attrName>
                                        </p:attrNameLst>
                                      </p:cBhvr>
                                      <p:tavLst>
                                        <p:tav tm="0">
                                          <p:val>
                                            <p:strVal val="ppt_x"/>
                                          </p:val>
                                        </p:tav>
                                        <p:tav tm="100000">
                                          <p:val>
                                            <p:strVal val="ppt_x"/>
                                          </p:val>
                                        </p:tav>
                                      </p:tavLst>
                                    </p:anim>
                                    <p:anim calcmode="lin" valueType="num">
                                      <p:cBhvr>
                                        <p:cTn id="57" dur="1000"/>
                                        <p:tgtEl>
                                          <p:spTgt spid="27"/>
                                        </p:tgtEl>
                                        <p:attrNameLst>
                                          <p:attrName>ppt_y</p:attrName>
                                        </p:attrNameLst>
                                      </p:cBhvr>
                                      <p:tavLst>
                                        <p:tav tm="0">
                                          <p:val>
                                            <p:strVal val="ppt_y"/>
                                          </p:val>
                                        </p:tav>
                                        <p:tav tm="100000">
                                          <p:val>
                                            <p:strVal val="ppt_y-.1"/>
                                          </p:val>
                                        </p:tav>
                                      </p:tavLst>
                                    </p:anim>
                                    <p:set>
                                      <p:cBhvr>
                                        <p:cTn id="5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49"/>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nodeType="clickEffect">
                                  <p:stCondLst>
                                    <p:cond delay="0"/>
                                  </p:stCondLst>
                                  <p:childTnLst>
                                    <p:animEffect transition="out" filter="fade">
                                      <p:cBhvr>
                                        <p:cTn id="63" dur="1000"/>
                                        <p:tgtEl>
                                          <p:spTgt spid="22"/>
                                        </p:tgtEl>
                                      </p:cBhvr>
                                    </p:animEffect>
                                    <p:anim calcmode="lin" valueType="num">
                                      <p:cBhvr>
                                        <p:cTn id="64" dur="1000"/>
                                        <p:tgtEl>
                                          <p:spTgt spid="22"/>
                                        </p:tgtEl>
                                        <p:attrNameLst>
                                          <p:attrName>ppt_x</p:attrName>
                                        </p:attrNameLst>
                                      </p:cBhvr>
                                      <p:tavLst>
                                        <p:tav tm="0">
                                          <p:val>
                                            <p:strVal val="ppt_x"/>
                                          </p:val>
                                        </p:tav>
                                        <p:tav tm="100000">
                                          <p:val>
                                            <p:strVal val="ppt_x"/>
                                          </p:val>
                                        </p:tav>
                                      </p:tavLst>
                                    </p:anim>
                                    <p:anim calcmode="lin" valueType="num">
                                      <p:cBhvr>
                                        <p:cTn id="65" dur="1000"/>
                                        <p:tgtEl>
                                          <p:spTgt spid="22"/>
                                        </p:tgtEl>
                                        <p:attrNameLst>
                                          <p:attrName>ppt_y</p:attrName>
                                        </p:attrNameLst>
                                      </p:cBhvr>
                                      <p:tavLst>
                                        <p:tav tm="0">
                                          <p:val>
                                            <p:strVal val="ppt_y"/>
                                          </p:val>
                                        </p:tav>
                                        <p:tav tm="100000">
                                          <p:val>
                                            <p:strVal val="ppt_y-.1"/>
                                          </p:val>
                                        </p:tav>
                                      </p:tavLst>
                                    </p:anim>
                                    <p:set>
                                      <p:cBhvr>
                                        <p:cTn id="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7" restart="whenNotActive" fill="hold" evtFilter="cancelBubble" nodeType="interactiveSeq">
                <p:stCondLst>
                  <p:cond evt="onClick" delay="0">
                    <p:tgtEl>
                      <p:spTgt spid="50"/>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nodeType="clickEffect">
                                  <p:stCondLst>
                                    <p:cond delay="0"/>
                                  </p:stCondLst>
                                  <p:childTnLst>
                                    <p:animEffect transition="out" filter="fade">
                                      <p:cBhvr>
                                        <p:cTn id="71" dur="1000"/>
                                        <p:tgtEl>
                                          <p:spTgt spid="11"/>
                                        </p:tgtEl>
                                      </p:cBhvr>
                                    </p:animEffect>
                                    <p:anim calcmode="lin" valueType="num">
                                      <p:cBhvr>
                                        <p:cTn id="72" dur="1000"/>
                                        <p:tgtEl>
                                          <p:spTgt spid="11"/>
                                        </p:tgtEl>
                                        <p:attrNameLst>
                                          <p:attrName>ppt_x</p:attrName>
                                        </p:attrNameLst>
                                      </p:cBhvr>
                                      <p:tavLst>
                                        <p:tav tm="0">
                                          <p:val>
                                            <p:strVal val="ppt_x"/>
                                          </p:val>
                                        </p:tav>
                                        <p:tav tm="100000">
                                          <p:val>
                                            <p:strVal val="ppt_x"/>
                                          </p:val>
                                        </p:tav>
                                      </p:tavLst>
                                    </p:anim>
                                    <p:anim calcmode="lin" valueType="num">
                                      <p:cBhvr>
                                        <p:cTn id="73" dur="1000"/>
                                        <p:tgtEl>
                                          <p:spTgt spid="11"/>
                                        </p:tgtEl>
                                        <p:attrNameLst>
                                          <p:attrName>ppt_y</p:attrName>
                                        </p:attrNameLst>
                                      </p:cBhvr>
                                      <p:tavLst>
                                        <p:tav tm="0">
                                          <p:val>
                                            <p:strVal val="ppt_y"/>
                                          </p:val>
                                        </p:tav>
                                        <p:tav tm="100000">
                                          <p:val>
                                            <p:strVal val="ppt_y-.1"/>
                                          </p:val>
                                        </p:tav>
                                      </p:tavLst>
                                    </p:anim>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51"/>
                    </p:tgtEl>
                  </p:cond>
                </p:stCondLst>
                <p:endSync evt="end" delay="0">
                  <p:rtn val="all"/>
                </p:endSync>
                <p:childTnLst>
                  <p:par>
                    <p:cTn id="76" fill="hold">
                      <p:stCondLst>
                        <p:cond delay="0"/>
                      </p:stCondLst>
                      <p:childTnLst>
                        <p:par>
                          <p:cTn id="77" fill="hold">
                            <p:stCondLst>
                              <p:cond delay="0"/>
                            </p:stCondLst>
                            <p:childTnLst>
                              <p:par>
                                <p:cTn id="78" presetID="47" presetClass="exit" presetSubtype="0" fill="hold" nodeType="clickEffect">
                                  <p:stCondLst>
                                    <p:cond delay="0"/>
                                  </p:stCondLst>
                                  <p:childTnLst>
                                    <p:animEffect transition="out" filter="fade">
                                      <p:cBhvr>
                                        <p:cTn id="79" dur="1000"/>
                                        <p:tgtEl>
                                          <p:spTgt spid="10"/>
                                        </p:tgtEl>
                                      </p:cBhvr>
                                    </p:animEffect>
                                    <p:anim calcmode="lin" valueType="num">
                                      <p:cBhvr>
                                        <p:cTn id="80" dur="1000"/>
                                        <p:tgtEl>
                                          <p:spTgt spid="10"/>
                                        </p:tgtEl>
                                        <p:attrNameLst>
                                          <p:attrName>ppt_x</p:attrName>
                                        </p:attrNameLst>
                                      </p:cBhvr>
                                      <p:tavLst>
                                        <p:tav tm="0">
                                          <p:val>
                                            <p:strVal val="ppt_x"/>
                                          </p:val>
                                        </p:tav>
                                        <p:tav tm="100000">
                                          <p:val>
                                            <p:strVal val="ppt_x"/>
                                          </p:val>
                                        </p:tav>
                                      </p:tavLst>
                                    </p:anim>
                                    <p:anim calcmode="lin" valueType="num">
                                      <p:cBhvr>
                                        <p:cTn id="81" dur="1000"/>
                                        <p:tgtEl>
                                          <p:spTgt spid="10"/>
                                        </p:tgtEl>
                                        <p:attrNameLst>
                                          <p:attrName>ppt_y</p:attrName>
                                        </p:attrNameLst>
                                      </p:cBhvr>
                                      <p:tavLst>
                                        <p:tav tm="0">
                                          <p:val>
                                            <p:strVal val="ppt_y"/>
                                          </p:val>
                                        </p:tav>
                                        <p:tav tm="100000">
                                          <p:val>
                                            <p:strVal val="ppt_y-.1"/>
                                          </p:val>
                                        </p:tav>
                                      </p:tavLst>
                                    </p:anim>
                                    <p:set>
                                      <p:cBhvr>
                                        <p:cTn id="8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4"/>
                    </p:tgtEl>
                  </p:cond>
                </p:stCondLst>
                <p:endSync evt="end" delay="0">
                  <p:rtn val="all"/>
                </p:endSync>
                <p:childTnLst>
                  <p:par>
                    <p:cTn id="84" fill="hold">
                      <p:stCondLst>
                        <p:cond delay="0"/>
                      </p:stCondLst>
                      <p:childTnLst>
                        <p:par>
                          <p:cTn id="85" fill="hold">
                            <p:stCondLst>
                              <p:cond delay="0"/>
                            </p:stCondLst>
                            <p:childTnLst>
                              <p:par>
                                <p:cTn id="86" presetID="47" presetClass="exit" presetSubtype="0" fill="hold" nodeType="clickEffect">
                                  <p:stCondLst>
                                    <p:cond delay="0"/>
                                  </p:stCondLst>
                                  <p:childTnLst>
                                    <p:animEffect transition="out" filter="fade">
                                      <p:cBhvr>
                                        <p:cTn id="87" dur="1000"/>
                                        <p:tgtEl>
                                          <p:spTgt spid="13"/>
                                        </p:tgtEl>
                                      </p:cBhvr>
                                    </p:animEffect>
                                    <p:anim calcmode="lin" valueType="num">
                                      <p:cBhvr>
                                        <p:cTn id="88" dur="1000"/>
                                        <p:tgtEl>
                                          <p:spTgt spid="13"/>
                                        </p:tgtEl>
                                        <p:attrNameLst>
                                          <p:attrName>ppt_x</p:attrName>
                                        </p:attrNameLst>
                                      </p:cBhvr>
                                      <p:tavLst>
                                        <p:tav tm="0">
                                          <p:val>
                                            <p:strVal val="ppt_x"/>
                                          </p:val>
                                        </p:tav>
                                        <p:tav tm="100000">
                                          <p:val>
                                            <p:strVal val="ppt_x"/>
                                          </p:val>
                                        </p:tav>
                                      </p:tavLst>
                                    </p:anim>
                                    <p:anim calcmode="lin" valueType="num">
                                      <p:cBhvr>
                                        <p:cTn id="89" dur="1000"/>
                                        <p:tgtEl>
                                          <p:spTgt spid="13"/>
                                        </p:tgtEl>
                                        <p:attrNameLst>
                                          <p:attrName>ppt_y</p:attrName>
                                        </p:attrNameLst>
                                      </p:cBhvr>
                                      <p:tavLst>
                                        <p:tav tm="0">
                                          <p:val>
                                            <p:strVal val="ppt_y"/>
                                          </p:val>
                                        </p:tav>
                                        <p:tav tm="100000">
                                          <p:val>
                                            <p:strVal val="ppt_y-.1"/>
                                          </p:val>
                                        </p:tav>
                                      </p:tavLst>
                                    </p:anim>
                                    <p:set>
                                      <p:cBhvr>
                                        <p:cTn id="9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47" presetClass="exit" presetSubtype="0" fill="hold" nodeType="clickEffect">
                                  <p:stCondLst>
                                    <p:cond delay="0"/>
                                  </p:stCondLst>
                                  <p:childTnLst>
                                    <p:animEffect transition="out" filter="fade">
                                      <p:cBhvr>
                                        <p:cTn id="95" dur="1000"/>
                                        <p:tgtEl>
                                          <p:spTgt spid="12"/>
                                        </p:tgtEl>
                                      </p:cBhvr>
                                    </p:animEffect>
                                    <p:anim calcmode="lin" valueType="num">
                                      <p:cBhvr>
                                        <p:cTn id="96" dur="1000"/>
                                        <p:tgtEl>
                                          <p:spTgt spid="12"/>
                                        </p:tgtEl>
                                        <p:attrNameLst>
                                          <p:attrName>ppt_x</p:attrName>
                                        </p:attrNameLst>
                                      </p:cBhvr>
                                      <p:tavLst>
                                        <p:tav tm="0">
                                          <p:val>
                                            <p:strVal val="ppt_x"/>
                                          </p:val>
                                        </p:tav>
                                        <p:tav tm="100000">
                                          <p:val>
                                            <p:strVal val="ppt_x"/>
                                          </p:val>
                                        </p:tav>
                                      </p:tavLst>
                                    </p:anim>
                                    <p:anim calcmode="lin" valueType="num">
                                      <p:cBhvr>
                                        <p:cTn id="97" dur="1000"/>
                                        <p:tgtEl>
                                          <p:spTgt spid="12"/>
                                        </p:tgtEl>
                                        <p:attrNameLst>
                                          <p:attrName>ppt_y</p:attrName>
                                        </p:attrNameLst>
                                      </p:cBhvr>
                                      <p:tavLst>
                                        <p:tav tm="0">
                                          <p:val>
                                            <p:strVal val="ppt_y"/>
                                          </p:val>
                                        </p:tav>
                                        <p:tav tm="100000">
                                          <p:val>
                                            <p:strVal val="ppt_y-.1"/>
                                          </p:val>
                                        </p:tav>
                                      </p:tavLst>
                                    </p:anim>
                                    <p:set>
                                      <p:cBhvr>
                                        <p:cTn id="9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47" presetClass="exit" presetSubtype="0" fill="hold" nodeType="clickEffect">
                                  <p:stCondLst>
                                    <p:cond delay="0"/>
                                  </p:stCondLst>
                                  <p:childTnLst>
                                    <p:animEffect transition="out" filter="fade">
                                      <p:cBhvr>
                                        <p:cTn id="103" dur="1000"/>
                                        <p:tgtEl>
                                          <p:spTgt spid="14"/>
                                        </p:tgtEl>
                                      </p:cBhvr>
                                    </p:animEffect>
                                    <p:anim calcmode="lin" valueType="num">
                                      <p:cBhvr>
                                        <p:cTn id="104" dur="1000"/>
                                        <p:tgtEl>
                                          <p:spTgt spid="14"/>
                                        </p:tgtEl>
                                        <p:attrNameLst>
                                          <p:attrName>ppt_x</p:attrName>
                                        </p:attrNameLst>
                                      </p:cBhvr>
                                      <p:tavLst>
                                        <p:tav tm="0">
                                          <p:val>
                                            <p:strVal val="ppt_x"/>
                                          </p:val>
                                        </p:tav>
                                        <p:tav tm="100000">
                                          <p:val>
                                            <p:strVal val="ppt_x"/>
                                          </p:val>
                                        </p:tav>
                                      </p:tavLst>
                                    </p:anim>
                                    <p:anim calcmode="lin" valueType="num">
                                      <p:cBhvr>
                                        <p:cTn id="105" dur="1000"/>
                                        <p:tgtEl>
                                          <p:spTgt spid="14"/>
                                        </p:tgtEl>
                                        <p:attrNameLst>
                                          <p:attrName>ppt_y</p:attrName>
                                        </p:attrNameLst>
                                      </p:cBhvr>
                                      <p:tavLst>
                                        <p:tav tm="0">
                                          <p:val>
                                            <p:strVal val="ppt_y"/>
                                          </p:val>
                                        </p:tav>
                                        <p:tav tm="100000">
                                          <p:val>
                                            <p:strVal val="ppt_y-.1"/>
                                          </p:val>
                                        </p:tav>
                                      </p:tavLst>
                                    </p:anim>
                                    <p:set>
                                      <p:cBhvr>
                                        <p:cTn id="10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7" restart="whenNotActive" fill="hold" evtFilter="cancelBubble" nodeType="interactiveSeq">
                <p:stCondLst>
                  <p:cond evt="onClick" delay="0">
                    <p:tgtEl>
                      <p:spTgt spid="57"/>
                    </p:tgtEl>
                  </p:cond>
                </p:stCondLst>
                <p:endSync evt="end" delay="0">
                  <p:rtn val="all"/>
                </p:endSync>
                <p:childTnLst>
                  <p:par>
                    <p:cTn id="108" fill="hold">
                      <p:stCondLst>
                        <p:cond delay="0"/>
                      </p:stCondLst>
                      <p:childTnLst>
                        <p:par>
                          <p:cTn id="109" fill="hold">
                            <p:stCondLst>
                              <p:cond delay="0"/>
                            </p:stCondLst>
                            <p:childTnLst>
                              <p:par>
                                <p:cTn id="110" presetID="47" presetClass="exit" presetSubtype="0" fill="hold" nodeType="clickEffect">
                                  <p:stCondLst>
                                    <p:cond delay="0"/>
                                  </p:stCondLst>
                                  <p:childTnLst>
                                    <p:animEffect transition="out" filter="fade">
                                      <p:cBhvr>
                                        <p:cTn id="111" dur="1000"/>
                                        <p:tgtEl>
                                          <p:spTgt spid="24"/>
                                        </p:tgtEl>
                                      </p:cBhvr>
                                    </p:animEffect>
                                    <p:anim calcmode="lin" valueType="num">
                                      <p:cBhvr>
                                        <p:cTn id="112" dur="1000"/>
                                        <p:tgtEl>
                                          <p:spTgt spid="24"/>
                                        </p:tgtEl>
                                        <p:attrNameLst>
                                          <p:attrName>ppt_x</p:attrName>
                                        </p:attrNameLst>
                                      </p:cBhvr>
                                      <p:tavLst>
                                        <p:tav tm="0">
                                          <p:val>
                                            <p:strVal val="ppt_x"/>
                                          </p:val>
                                        </p:tav>
                                        <p:tav tm="100000">
                                          <p:val>
                                            <p:strVal val="ppt_x"/>
                                          </p:val>
                                        </p:tav>
                                      </p:tavLst>
                                    </p:anim>
                                    <p:anim calcmode="lin" valueType="num">
                                      <p:cBhvr>
                                        <p:cTn id="113" dur="1000"/>
                                        <p:tgtEl>
                                          <p:spTgt spid="24"/>
                                        </p:tgtEl>
                                        <p:attrNameLst>
                                          <p:attrName>ppt_y</p:attrName>
                                        </p:attrNameLst>
                                      </p:cBhvr>
                                      <p:tavLst>
                                        <p:tav tm="0">
                                          <p:val>
                                            <p:strVal val="ppt_y"/>
                                          </p:val>
                                        </p:tav>
                                        <p:tav tm="100000">
                                          <p:val>
                                            <p:strVal val="ppt_y-.1"/>
                                          </p:val>
                                        </p:tav>
                                      </p:tavLst>
                                    </p:anim>
                                    <p:set>
                                      <p:cBhvr>
                                        <p:cTn id="11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5" restart="whenNotActive" fill="hold" evtFilter="cancelBubble" nodeType="interactiveSeq">
                <p:stCondLst>
                  <p:cond evt="onClick" delay="0">
                    <p:tgtEl>
                      <p:spTgt spid="58"/>
                    </p:tgtEl>
                  </p:cond>
                </p:stCondLst>
                <p:endSync evt="end" delay="0">
                  <p:rtn val="all"/>
                </p:endSync>
                <p:childTnLst>
                  <p:par>
                    <p:cTn id="116" fill="hold">
                      <p:stCondLst>
                        <p:cond delay="0"/>
                      </p:stCondLst>
                      <p:childTnLst>
                        <p:par>
                          <p:cTn id="117" fill="hold">
                            <p:stCondLst>
                              <p:cond delay="0"/>
                            </p:stCondLst>
                            <p:childTnLst>
                              <p:par>
                                <p:cTn id="118" presetID="47" presetClass="exit" presetSubtype="0" fill="hold" nodeType="clickEffect">
                                  <p:stCondLst>
                                    <p:cond delay="0"/>
                                  </p:stCondLst>
                                  <p:childTnLst>
                                    <p:animEffect transition="out" filter="fade">
                                      <p:cBhvr>
                                        <p:cTn id="119" dur="1000"/>
                                        <p:tgtEl>
                                          <p:spTgt spid="25"/>
                                        </p:tgtEl>
                                      </p:cBhvr>
                                    </p:animEffect>
                                    <p:anim calcmode="lin" valueType="num">
                                      <p:cBhvr>
                                        <p:cTn id="120" dur="1000"/>
                                        <p:tgtEl>
                                          <p:spTgt spid="25"/>
                                        </p:tgtEl>
                                        <p:attrNameLst>
                                          <p:attrName>ppt_x</p:attrName>
                                        </p:attrNameLst>
                                      </p:cBhvr>
                                      <p:tavLst>
                                        <p:tav tm="0">
                                          <p:val>
                                            <p:strVal val="ppt_x"/>
                                          </p:val>
                                        </p:tav>
                                        <p:tav tm="100000">
                                          <p:val>
                                            <p:strVal val="ppt_x"/>
                                          </p:val>
                                        </p:tav>
                                      </p:tavLst>
                                    </p:anim>
                                    <p:anim calcmode="lin" valueType="num">
                                      <p:cBhvr>
                                        <p:cTn id="121" dur="1000"/>
                                        <p:tgtEl>
                                          <p:spTgt spid="25"/>
                                        </p:tgtEl>
                                        <p:attrNameLst>
                                          <p:attrName>ppt_y</p:attrName>
                                        </p:attrNameLst>
                                      </p:cBhvr>
                                      <p:tavLst>
                                        <p:tav tm="0">
                                          <p:val>
                                            <p:strVal val="ppt_y"/>
                                          </p:val>
                                        </p:tav>
                                        <p:tav tm="100000">
                                          <p:val>
                                            <p:strVal val="ppt_y-.1"/>
                                          </p:val>
                                        </p:tav>
                                      </p:tavLst>
                                    </p:anim>
                                    <p:set>
                                      <p:cBhvr>
                                        <p:cTn id="12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23" restart="whenNotActive" fill="hold" evtFilter="cancelBubble" nodeType="interactiveSeq">
                <p:stCondLst>
                  <p:cond evt="onClick" delay="0">
                    <p:tgtEl>
                      <p:spTgt spid="59"/>
                    </p:tgtEl>
                  </p:cond>
                </p:stCondLst>
                <p:endSync evt="end" delay="0">
                  <p:rtn val="all"/>
                </p:endSync>
                <p:childTnLst>
                  <p:par>
                    <p:cTn id="124" fill="hold">
                      <p:stCondLst>
                        <p:cond delay="0"/>
                      </p:stCondLst>
                      <p:childTnLst>
                        <p:par>
                          <p:cTn id="125" fill="hold">
                            <p:stCondLst>
                              <p:cond delay="0"/>
                            </p:stCondLst>
                            <p:childTnLst>
                              <p:par>
                                <p:cTn id="126" presetID="47" presetClass="exit" presetSubtype="0" fill="hold" nodeType="clickEffect">
                                  <p:stCondLst>
                                    <p:cond delay="0"/>
                                  </p:stCondLst>
                                  <p:childTnLst>
                                    <p:animEffect transition="out" filter="fade">
                                      <p:cBhvr>
                                        <p:cTn id="127" dur="1000"/>
                                        <p:tgtEl>
                                          <p:spTgt spid="26"/>
                                        </p:tgtEl>
                                      </p:cBhvr>
                                    </p:animEffect>
                                    <p:anim calcmode="lin" valueType="num">
                                      <p:cBhvr>
                                        <p:cTn id="128" dur="1000"/>
                                        <p:tgtEl>
                                          <p:spTgt spid="26"/>
                                        </p:tgtEl>
                                        <p:attrNameLst>
                                          <p:attrName>ppt_x</p:attrName>
                                        </p:attrNameLst>
                                      </p:cBhvr>
                                      <p:tavLst>
                                        <p:tav tm="0">
                                          <p:val>
                                            <p:strVal val="ppt_x"/>
                                          </p:val>
                                        </p:tav>
                                        <p:tav tm="100000">
                                          <p:val>
                                            <p:strVal val="ppt_x"/>
                                          </p:val>
                                        </p:tav>
                                      </p:tavLst>
                                    </p:anim>
                                    <p:anim calcmode="lin" valueType="num">
                                      <p:cBhvr>
                                        <p:cTn id="129" dur="1000"/>
                                        <p:tgtEl>
                                          <p:spTgt spid="26"/>
                                        </p:tgtEl>
                                        <p:attrNameLst>
                                          <p:attrName>ppt_y</p:attrName>
                                        </p:attrNameLst>
                                      </p:cBhvr>
                                      <p:tavLst>
                                        <p:tav tm="0">
                                          <p:val>
                                            <p:strVal val="ppt_y"/>
                                          </p:val>
                                        </p:tav>
                                        <p:tav tm="100000">
                                          <p:val>
                                            <p:strVal val="ppt_y-.1"/>
                                          </p:val>
                                        </p:tav>
                                      </p:tavLst>
                                    </p:anim>
                                    <p:set>
                                      <p:cBhvr>
                                        <p:cTn id="130"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7390438" cy="1741602"/>
          </a:xfrm>
          <a:prstGeom prst="rect">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76177" y="384261"/>
            <a:ext cx="7314248"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152550"/>
            <a:ext cx="5751640" cy="1174795"/>
          </a:xfrm>
          <a:prstGeom prst="rect">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549896" y="4244786"/>
            <a:ext cx="5942826" cy="707886"/>
          </a:xfrm>
          <a:prstGeom prst="rect">
            <a:avLst/>
          </a:prstGeom>
          <a:noFill/>
        </p:spPr>
        <p:txBody>
          <a:bodyPr wrap="square" rtlCol="0">
            <a:spAutoFit/>
          </a:bodyPr>
          <a:lstStyle/>
          <a:p>
            <a:pPr defTabSz="914309">
              <a:defRPr/>
            </a:pPr>
            <a:r>
              <a:rPr lang="en-US" sz="4000" dirty="0" err="1">
                <a:solidFill>
                  <a:prstClr val="black"/>
                </a:solidFill>
                <a:latin typeface="Times New Roman" pitchFamily="18" charset="0"/>
                <a:cs typeface="Times New Roman" pitchFamily="18" charset="0"/>
              </a:rPr>
              <a:t>Trái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chung</a:t>
            </a:r>
            <a:endParaRPr lang="en-US" sz="4000" dirty="0">
              <a:solidFill>
                <a:prstClr val="black"/>
              </a:solidFill>
              <a:latin typeface="Times New Roman" pitchFamily="18" charset="0"/>
              <a:cs typeface="Times New Roman" pitchFamily="18" charset="0"/>
            </a:endParaRPr>
          </a:p>
        </p:txBody>
      </p:sp>
      <p:pic>
        <p:nvPicPr>
          <p:cNvPr id="2" name="Picture 1">
            <a:hlinkClick r:id="rId2" action="ppaction://hlinksldjump"/>
            <a:extLst>
              <a:ext uri="{FF2B5EF4-FFF2-40B4-BE49-F238E27FC236}">
                <a16:creationId xmlns:a16="http://schemas.microsoft.com/office/drawing/2014/main" xmlns="" id="{B440ABAE-DE5C-48B8-A21B-78EA623C38A4}"/>
              </a:ext>
            </a:extLst>
          </p:cNvPr>
          <p:cNvPicPr>
            <a:picLocks noChangeAspect="1"/>
          </p:cNvPicPr>
          <p:nvPr/>
        </p:nvPicPr>
        <p:blipFill>
          <a:blip r:embed="rId3"/>
          <a:stretch>
            <a:fillRect/>
          </a:stretch>
        </p:blipFill>
        <p:spPr>
          <a:xfrm>
            <a:off x="9980901" y="5268394"/>
            <a:ext cx="1353429" cy="1591194"/>
          </a:xfrm>
          <a:prstGeom prst="rect">
            <a:avLst/>
          </a:prstGeom>
        </p:spPr>
      </p:pic>
      <p:sp>
        <p:nvSpPr>
          <p:cNvPr id="9" name="TextBox 8">
            <a:extLst>
              <a:ext uri="{FF2B5EF4-FFF2-40B4-BE49-F238E27FC236}">
                <a16:creationId xmlns:a16="http://schemas.microsoft.com/office/drawing/2014/main" xmlns="" id="{32727057-B269-49E0-A4B9-A5F47D3A2D37}"/>
              </a:ext>
            </a:extLst>
          </p:cNvPr>
          <p:cNvSpPr txBox="1"/>
          <p:nvPr/>
        </p:nvSpPr>
        <p:spPr>
          <a:xfrm>
            <a:off x="-1462631" y="4449921"/>
            <a:ext cx="1241745" cy="738664"/>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con </a:t>
            </a:r>
            <a:r>
              <a:rPr lang="en-US" sz="1400" dirty="0" err="1"/>
              <a:t>vật</a:t>
            </a:r>
            <a:r>
              <a:rPr lang="en-US" sz="1400" dirty="0"/>
              <a:t> </a:t>
            </a:r>
            <a:r>
              <a:rPr lang="en-US" sz="1400" dirty="0" err="1"/>
              <a:t>để</a:t>
            </a:r>
            <a:r>
              <a:rPr lang="en-US" sz="1400" dirty="0"/>
              <a:t> </a:t>
            </a:r>
            <a:r>
              <a:rPr lang="en-US" sz="1400" dirty="0" err="1"/>
              <a:t>trở</a:t>
            </a:r>
            <a:r>
              <a:rPr lang="en-US" sz="1400" dirty="0"/>
              <a:t> </a:t>
            </a:r>
            <a:r>
              <a:rPr lang="en-US" sz="1400" dirty="0" err="1"/>
              <a:t>về</a:t>
            </a:r>
            <a:r>
              <a:rPr lang="en-US" sz="1400" dirty="0"/>
              <a:t>.</a:t>
            </a:r>
          </a:p>
        </p:txBody>
      </p:sp>
    </p:spTree>
    <p:extLst>
      <p:ext uri="{BB962C8B-B14F-4D97-AF65-F5344CB8AC3E}">
        <p14:creationId xmlns:p14="http://schemas.microsoft.com/office/powerpoint/2010/main" val="17717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7390438" cy="19506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76177" y="420288"/>
            <a:ext cx="7314248" cy="1569660"/>
          </a:xfrm>
          <a:prstGeom prst="rect">
            <a:avLst/>
          </a:prstGeom>
          <a:noFill/>
        </p:spPr>
        <p:txBody>
          <a:bodyPr wrap="square" rtlCol="0">
            <a:spAutoFit/>
          </a:bodyPr>
          <a:lstStyle/>
          <a:p>
            <a:pPr algn="just">
              <a:spcAft>
                <a:spcPts val="0"/>
              </a:spcAft>
            </a:pP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9?</a:t>
            </a:r>
            <a:endParaRPr lang="en-US" sz="4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2209512" y="4705081"/>
            <a:ext cx="7314248" cy="154374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438082" y="4705081"/>
            <a:ext cx="6682959" cy="1067600"/>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a:t>
            </a:r>
            <a:endParaRPr lang="en-US" sz="4800" dirty="0">
              <a:solidFill>
                <a:prstClr val="black"/>
              </a:solidFill>
              <a:latin typeface="Times New Roman" pitchFamily="18" charset="0"/>
              <a:cs typeface="Times New Roman" pitchFamily="18" charset="0"/>
            </a:endParaRPr>
          </a:p>
        </p:txBody>
      </p:sp>
      <p:pic>
        <p:nvPicPr>
          <p:cNvPr id="8" name="Picture 7" descr="3b156b095ca0356280db7afee06d7380.png">
            <a:hlinkClick r:id="rId2" action="ppaction://hlinksldjump"/>
          </p:cNvPr>
          <p:cNvPicPr>
            <a:picLocks noChangeAspect="1"/>
          </p:cNvPicPr>
          <p:nvPr/>
        </p:nvPicPr>
        <p:blipFill>
          <a:blip r:embed="rId3" cstate="print"/>
          <a:stretch>
            <a:fillRect/>
          </a:stretch>
        </p:blipFill>
        <p:spPr>
          <a:xfrm>
            <a:off x="9828520" y="4226908"/>
            <a:ext cx="2182169" cy="2631439"/>
          </a:xfrm>
          <a:prstGeom prst="rect">
            <a:avLst/>
          </a:prstGeom>
        </p:spPr>
      </p:pic>
    </p:spTree>
    <p:extLst>
      <p:ext uri="{BB962C8B-B14F-4D97-AF65-F5344CB8AC3E}">
        <p14:creationId xmlns:p14="http://schemas.microsoft.com/office/powerpoint/2010/main" val="315079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9592694" cy="21896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514272" y="229812"/>
            <a:ext cx="9297427" cy="2229393"/>
          </a:xfrm>
          <a:prstGeom prst="rect">
            <a:avLst/>
          </a:prstGeom>
          <a:noFill/>
        </p:spPr>
        <p:txBody>
          <a:bodyPr wrap="square" rtlCol="0">
            <a:spAutoFit/>
          </a:bodyPr>
          <a:lstStyle/>
          <a:p>
            <a:pPr algn="just" defTabSz="914309">
              <a:lnSpc>
                <a:spcPct val="150000"/>
              </a:lnSpc>
              <a:spcAft>
                <a:spcPts val="800"/>
              </a:spcAft>
              <a:defRPr/>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chuỗi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tồn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034008" y="4412716"/>
            <a:ext cx="7314248" cy="179801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1618719" y="4770845"/>
            <a:ext cx="5942826" cy="1081758"/>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5f096a8a366f75a319212a507803cf17.png">
            <a:hlinkClick r:id="rId2" action="ppaction://hlinksldjump"/>
          </p:cNvPr>
          <p:cNvPicPr>
            <a:picLocks noChangeAspect="1"/>
          </p:cNvPicPr>
          <p:nvPr/>
        </p:nvPicPr>
        <p:blipFill>
          <a:blip r:embed="rId3" cstate="print"/>
          <a:stretch>
            <a:fillRect/>
          </a:stretch>
        </p:blipFill>
        <p:spPr>
          <a:xfrm flipH="1">
            <a:off x="9274089" y="5016725"/>
            <a:ext cx="1801771" cy="1841623"/>
          </a:xfrm>
          <a:prstGeom prst="rect">
            <a:avLst/>
          </a:prstGeom>
        </p:spPr>
      </p:pic>
    </p:spTree>
    <p:extLst>
      <p:ext uri="{BB962C8B-B14F-4D97-AF65-F5344CB8AC3E}">
        <p14:creationId xmlns:p14="http://schemas.microsoft.com/office/powerpoint/2010/main" val="8538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8937390" cy="20184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083" y="384261"/>
            <a:ext cx="8727664" cy="1077218"/>
          </a:xfrm>
          <a:prstGeom prst="rect">
            <a:avLst/>
          </a:prstGeom>
          <a:noFill/>
        </p:spPr>
        <p:txBody>
          <a:bodyPr wrap="square" rtlCol="0">
            <a:spAutoFit/>
          </a:bodyPr>
          <a:lstStyle/>
          <a:p>
            <a:pPr algn="just" defTabSz="914309">
              <a:spcAft>
                <a:spcPts val="800"/>
              </a:spcAft>
              <a:defRPr/>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Đoạn văn ngắn ngay dưới nhan đề được gọi là gì?</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721574" y="4115505"/>
            <a:ext cx="2825260" cy="115278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1962669" y="4235306"/>
            <a:ext cx="2340884" cy="752065"/>
          </a:xfrm>
          <a:prstGeom prst="rect">
            <a:avLst/>
          </a:prstGeom>
          <a:noFill/>
        </p:spPr>
        <p:txBody>
          <a:bodyPr wrap="square" rtlCol="0">
            <a:spAutoFit/>
          </a:bodyPr>
          <a:lstStyle/>
          <a:p>
            <a:pPr algn="just" defTabSz="914309">
              <a:lnSpc>
                <a:spcPct val="150000"/>
              </a:lnSpc>
              <a:spcAft>
                <a:spcPts val="800"/>
              </a:spcAft>
              <a:defRPr/>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a.png">
            <a:hlinkClick r:id="rId2" action="ppaction://hlinksldjump"/>
          </p:cNvPr>
          <p:cNvPicPr>
            <a:picLocks noChangeAspect="1"/>
          </p:cNvPicPr>
          <p:nvPr/>
        </p:nvPicPr>
        <p:blipFill>
          <a:blip r:embed="rId3" cstate="print"/>
          <a:stretch>
            <a:fillRect/>
          </a:stretch>
        </p:blipFill>
        <p:spPr>
          <a:xfrm>
            <a:off x="9693554" y="4841850"/>
            <a:ext cx="1752372" cy="2107925"/>
          </a:xfrm>
          <a:prstGeom prst="rect">
            <a:avLst/>
          </a:prstGeom>
        </p:spPr>
      </p:pic>
    </p:spTree>
    <p:extLst>
      <p:ext uri="{BB962C8B-B14F-4D97-AF65-F5344CB8AC3E}">
        <p14:creationId xmlns:p14="http://schemas.microsoft.com/office/powerpoint/2010/main" val="390103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635724"/>
            <a:ext cx="8418996" cy="1495079"/>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1: Điền từ còn thiếu vào câu sai: “…là một hệ hành tinh có Mặt Trời ở trung tâm và các thiên thể xung quanh”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Hệ Mặt Trời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365750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9811"/>
            <a:ext cx="12190413"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0" y="363713"/>
            <a:ext cx="12096925" cy="1665521"/>
          </a:xfrm>
          <a:prstGeom prst="rect">
            <a:avLst/>
          </a:prstGeom>
          <a:noFill/>
        </p:spPr>
        <p:txBody>
          <a:bodyPr wrap="square" rtlCol="0">
            <a:spAutoFit/>
          </a:bodyPr>
          <a:lstStyle/>
          <a:p>
            <a:pPr algn="just" defTabSz="914309">
              <a:lnSpc>
                <a:spcPct val="150000"/>
              </a:lnSpc>
              <a:spcAft>
                <a:spcPts val="800"/>
              </a:spcAft>
              <a:defRPr/>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lùi</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dấu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420997"/>
            <a:ext cx="5575471" cy="128351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424061" y="4420997"/>
            <a:ext cx="5360922"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61a4479af654ddff64ad93565723fd70.png">
            <a:hlinkClick r:id="rId2" action="ppaction://hlinksldjump"/>
          </p:cNvPr>
          <p:cNvPicPr>
            <a:picLocks noChangeAspect="1"/>
          </p:cNvPicPr>
          <p:nvPr/>
        </p:nvPicPr>
        <p:blipFill>
          <a:blip r:embed="rId3" cstate="print"/>
          <a:stretch>
            <a:fillRect/>
          </a:stretch>
        </p:blipFill>
        <p:spPr>
          <a:xfrm flipH="1">
            <a:off x="9828509" y="5334546"/>
            <a:ext cx="2065851" cy="1523802"/>
          </a:xfrm>
          <a:prstGeom prst="rect">
            <a:avLst/>
          </a:prstGeom>
        </p:spPr>
      </p:pic>
    </p:spTree>
    <p:extLst>
      <p:ext uri="{BB962C8B-B14F-4D97-AF65-F5344CB8AC3E}">
        <p14:creationId xmlns:p14="http://schemas.microsoft.com/office/powerpoint/2010/main" val="246123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71" y="229811"/>
            <a:ext cx="11522842"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667570" y="592746"/>
            <a:ext cx="11479305" cy="1569660"/>
          </a:xfrm>
          <a:prstGeom prst="rect">
            <a:avLst/>
          </a:prstGeom>
          <a:noFill/>
        </p:spPr>
        <p:txBody>
          <a:bodyPr wrap="square" rtlCol="0">
            <a:spAutoFit/>
          </a:bodyPr>
          <a:lstStyle/>
          <a:p>
            <a:pPr algn="just" defTabSz="914309">
              <a:spcAft>
                <a:spcPts val="800"/>
              </a:spcAft>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6: Sơ đồ, kí hiệu, tranh ảnh, bảng biểu được gọi chung là gì?</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4"/>
            <a:ext cx="7314248" cy="251427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742843" y="4496457"/>
            <a:ext cx="5942826" cy="1081758"/>
          </a:xfrm>
          <a:prstGeom prst="rect">
            <a:avLst/>
          </a:prstGeom>
          <a:noFill/>
        </p:spPr>
        <p:txBody>
          <a:bodyPr wrap="square" rtlCol="0">
            <a:spAutoFit/>
          </a:bodyPr>
          <a:lstStyle/>
          <a:p>
            <a:pPr algn="just" defTabSz="914309">
              <a:lnSpc>
                <a:spcPct val="150000"/>
              </a:lnSpc>
              <a:spcAft>
                <a:spcPts val="800"/>
              </a:spcAft>
              <a:defRPr/>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sd.png">
            <a:hlinkClick r:id="rId2" action="ppaction://hlinksldjump"/>
          </p:cNvPr>
          <p:cNvPicPr>
            <a:picLocks noChangeAspect="1"/>
          </p:cNvPicPr>
          <p:nvPr/>
        </p:nvPicPr>
        <p:blipFill>
          <a:blip r:embed="rId3" cstate="print"/>
          <a:stretch>
            <a:fillRect/>
          </a:stretch>
        </p:blipFill>
        <p:spPr>
          <a:xfrm flipH="1">
            <a:off x="9680493" y="5219172"/>
            <a:ext cx="1980942" cy="1824256"/>
          </a:xfrm>
          <a:prstGeom prst="rect">
            <a:avLst/>
          </a:prstGeom>
        </p:spPr>
      </p:pic>
    </p:spTree>
    <p:extLst>
      <p:ext uri="{BB962C8B-B14F-4D97-AF65-F5344CB8AC3E}">
        <p14:creationId xmlns:p14="http://schemas.microsoft.com/office/powerpoint/2010/main" val="13326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7390438"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082" y="610763"/>
            <a:ext cx="7314248" cy="2189610"/>
          </a:xfrm>
          <a:prstGeom prst="rect">
            <a:avLst/>
          </a:prstGeom>
          <a:noFill/>
        </p:spPr>
        <p:txBody>
          <a:bodyPr wrap="square" rtlCol="0">
            <a:spAutoFit/>
          </a:bodyPr>
          <a:lstStyle/>
          <a:p>
            <a:pPr algn="just" defTabSz="914309">
              <a:lnSpc>
                <a:spcPct val="150000"/>
              </a:lnSpc>
              <a:spcAft>
                <a:spcPts val="800"/>
              </a:spcAft>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7: Đoạn văn ngắn ngay dưới nhan đề được gọi là gì?</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5"/>
            <a:ext cx="3885694" cy="125713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897931" y="3734555"/>
            <a:ext cx="2284428" cy="1081899"/>
          </a:xfrm>
          <a:prstGeom prst="rect">
            <a:avLst/>
          </a:prstGeom>
          <a:noFill/>
        </p:spPr>
        <p:txBody>
          <a:bodyPr wrap="square" rtlCol="0">
            <a:spAutoFit/>
          </a:bodyPr>
          <a:lstStyle/>
          <a:p>
            <a:pPr algn="just" defTabSz="914309">
              <a:lnSpc>
                <a:spcPct val="150000"/>
              </a:lnSpc>
              <a:spcAft>
                <a:spcPts val="800"/>
              </a:spcAft>
              <a:defRPr/>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7230748" y="5160365"/>
            <a:ext cx="1688518" cy="1815755"/>
          </a:xfrm>
          <a:prstGeom prst="rect">
            <a:avLst/>
          </a:prstGeom>
        </p:spPr>
      </p:pic>
    </p:spTree>
    <p:extLst>
      <p:ext uri="{BB962C8B-B14F-4D97-AF65-F5344CB8AC3E}">
        <p14:creationId xmlns:p14="http://schemas.microsoft.com/office/powerpoint/2010/main" val="16760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9621718"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84768" y="610761"/>
            <a:ext cx="9528346" cy="1490729"/>
          </a:xfrm>
          <a:prstGeom prst="rect">
            <a:avLst/>
          </a:prstGeom>
          <a:noFill/>
        </p:spPr>
        <p:txBody>
          <a:bodyPr wrap="square" rtlCol="0">
            <a:spAutoFit/>
          </a:bodyPr>
          <a:lstStyle/>
          <a:p>
            <a:pPr algn="just" defTabSz="914309">
              <a:lnSpc>
                <a:spcPct val="150000"/>
              </a:lnSpc>
              <a:spcAft>
                <a:spcPts val="800"/>
              </a:spcAft>
              <a:defRPr/>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Bên cạnh việc triển khai theo trật tự thời gian, văn bản thông tin còn được triển khai theo trật tự…</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613945"/>
            <a:ext cx="7314248" cy="16348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666057" y="4773294"/>
            <a:ext cx="6401157"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523759" y="4489201"/>
            <a:ext cx="2928235" cy="2361891"/>
          </a:xfrm>
          <a:prstGeom prst="rect">
            <a:avLst/>
          </a:prstGeom>
        </p:spPr>
      </p:pic>
    </p:spTree>
    <p:extLst>
      <p:ext uri="{BB962C8B-B14F-4D97-AF65-F5344CB8AC3E}">
        <p14:creationId xmlns:p14="http://schemas.microsoft.com/office/powerpoint/2010/main" val="41097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85" y="229811"/>
            <a:ext cx="11871140"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17685" y="307264"/>
            <a:ext cx="11667967" cy="1569660"/>
          </a:xfrm>
          <a:prstGeom prst="rect">
            <a:avLst/>
          </a:prstGeom>
          <a:noFill/>
        </p:spPr>
        <p:txBody>
          <a:bodyPr wrap="square" rtlCol="0">
            <a:spAutoFit/>
          </a:bodyPr>
          <a:lstStyle/>
          <a:p>
            <a:pPr algn="just" defTabSz="914309">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9: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một chương, mục, ho</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ặ</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phần của văn 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354961"/>
            <a:ext cx="4040286" cy="11985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553509" y="4354961"/>
            <a:ext cx="4258352"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883468" y="4964480"/>
            <a:ext cx="1791955" cy="1893867"/>
          </a:xfrm>
          <a:prstGeom prst="rect">
            <a:avLst/>
          </a:prstGeom>
        </p:spPr>
      </p:pic>
    </p:spTree>
    <p:extLst>
      <p:ext uri="{BB962C8B-B14F-4D97-AF65-F5344CB8AC3E}">
        <p14:creationId xmlns:p14="http://schemas.microsoft.com/office/powerpoint/2010/main" val="31398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9215371"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742843" y="447221"/>
            <a:ext cx="8750974" cy="2308324"/>
          </a:xfrm>
          <a:prstGeom prst="rect">
            <a:avLst/>
          </a:prstGeom>
          <a:noFill/>
        </p:spPr>
        <p:txBody>
          <a:bodyPr wrap="square" rtlCol="0">
            <a:spAutoFit/>
          </a:bodyPr>
          <a:lstStyle/>
          <a:p>
            <a:pPr algn="just" defTabSz="914309">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5"/>
            <a:ext cx="4182899" cy="13156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742843" y="3896886"/>
            <a:ext cx="2751946"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134" b="98488" l="0" r="99138">
                        <a14:foregroundMark x1="38793" y1="35728" x2="38793" y2="35728"/>
                        <a14:foregroundMark x1="36494" y1="32892" x2="36494" y2="32892"/>
                        <a14:foregroundMark x1="35632" y1="30813" x2="35632" y2="30813"/>
                        <a14:foregroundMark x1="33333" y1="32136" x2="33333" y2="32136"/>
                        <a14:foregroundMark x1="39943" y1="46314" x2="39943" y2="46314"/>
                        <a14:foregroundMark x1="36494" y1="46314" x2="36494" y2="46314"/>
                        <a14:foregroundMark x1="34483" y1="44234" x2="34483" y2="44234"/>
                        <a14:foregroundMark x1="40805" y1="48393" x2="40805" y2="48393"/>
                        <a14:foregroundMark x1="31322" y1="48393" x2="31322" y2="48393"/>
                        <a14:foregroundMark x1="24713" y1="50662" x2="24713" y2="50662"/>
                        <a14:foregroundMark x1="24713" y1="50662" x2="24713" y2="50662"/>
                        <a14:foregroundMark x1="16092" y1="51229" x2="16092" y2="51229"/>
                        <a14:foregroundMark x1="58046" y1="44234" x2="58046" y2="44234"/>
                        <a14:foregroundMark x1="49425" y1="43478" x2="49425" y2="43478"/>
                        <a14:foregroundMark x1="56034" y1="41399" x2="56034" y2="41399"/>
                        <a14:foregroundMark x1="60057" y1="46314" x2="60057" y2="46314"/>
                        <a14:foregroundMark x1="60057" y1="47826" x2="60057" y2="47826"/>
                        <a14:foregroundMark x1="65517" y1="89414" x2="65517" y2="89414"/>
                        <a14:foregroundMark x1="72126" y1="83743" x2="72126" y2="83743"/>
                        <a14:foregroundMark x1="72126" y1="83743" x2="72126" y2="83743"/>
                        <a14:foregroundMark x1="72989" y1="83743" x2="72989" y2="83743"/>
                        <a14:foregroundMark x1="70977" y1="85822" x2="70977" y2="85822"/>
                        <a14:foregroundMark x1="10920" y1="92250" x2="10920" y2="92250"/>
                        <a14:foregroundMark x1="12931" y1="92250" x2="12931" y2="92250"/>
                        <a14:foregroundMark x1="12931" y1="92250" x2="12931" y2="92250"/>
                        <a14:foregroundMark x1="62356" y1="8885" x2="62356" y2="8885"/>
                        <a14:foregroundMark x1="58046" y1="14556" x2="58046" y2="14556"/>
                        <a14:foregroundMark x1="49425" y1="15312" x2="49425" y2="15312"/>
                        <a14:foregroundMark x1="49425" y1="15312" x2="49425" y2="15312"/>
                        <a14:foregroundMark x1="43103" y1="16068" x2="43103" y2="16068"/>
                        <a14:foregroundMark x1="89080" y1="45558" x2="89080" y2="45558"/>
                        <a14:foregroundMark x1="89080" y1="45558" x2="84770" y2="44234"/>
                        <a14:foregroundMark x1="84770" y1="44234" x2="84770" y2="44234"/>
                        <a14:foregroundMark x1="79598" y1="40076" x2="79598" y2="40076"/>
                        <a14:foregroundMark x1="79598" y1="40076" x2="79598" y2="40076"/>
                      </a14:backgroundRemoval>
                    </a14:imgEffect>
                  </a14:imgLayer>
                </a14:imgProps>
              </a:ext>
            </a:extLst>
          </a:blip>
          <a:stretch>
            <a:fillRect/>
          </a:stretch>
        </p:blipFill>
        <p:spPr>
          <a:xfrm>
            <a:off x="10305252" y="4812416"/>
            <a:ext cx="1737406" cy="2045932"/>
          </a:xfrm>
          <a:prstGeom prst="rect">
            <a:avLst/>
          </a:prstGeom>
        </p:spPr>
      </p:pic>
    </p:spTree>
    <p:extLst>
      <p:ext uri="{BB962C8B-B14F-4D97-AF65-F5344CB8AC3E}">
        <p14:creationId xmlns:p14="http://schemas.microsoft.com/office/powerpoint/2010/main" val="12125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DỤNG</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046951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4E6ED73D-F267-476D-B8E0-27D63EA17347}"/>
              </a:ext>
            </a:extLst>
          </p:cNvPr>
          <p:cNvGrpSpPr/>
          <p:nvPr/>
        </p:nvGrpSpPr>
        <p:grpSpPr>
          <a:xfrm>
            <a:off x="6377878" y="1867334"/>
            <a:ext cx="4898082" cy="3069103"/>
            <a:chOff x="0" y="0"/>
            <a:chExt cx="7620000" cy="4348480"/>
          </a:xfrm>
        </p:grpSpPr>
        <p:sp>
          <p:nvSpPr>
            <p:cNvPr id="37" name="Freeform 3">
              <a:extLst>
                <a:ext uri="{FF2B5EF4-FFF2-40B4-BE49-F238E27FC236}">
                  <a16:creationId xmlns:a16="http://schemas.microsoft.com/office/drawing/2014/main" xmlns="" id="{7D621010-D00B-41F2-B199-A834D982FD18}"/>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4">
              <a:extLst>
                <a:ext uri="{FF2B5EF4-FFF2-40B4-BE49-F238E27FC236}">
                  <a16:creationId xmlns:a16="http://schemas.microsoft.com/office/drawing/2014/main" xmlns="" id="{780AE84B-E48F-488A-9D94-1723B3A38FE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 name="几棵树">
            <a:extLst>
              <a:ext uri="{FF2B5EF4-FFF2-40B4-BE49-F238E27FC236}">
                <a16:creationId xmlns:a16="http://schemas.microsoft.com/office/drawing/2014/main" xmlns="" id="{74E9388D-9EA0-46BE-BFCA-0F53875F8341}"/>
              </a:ext>
            </a:extLst>
          </p:cNvPr>
          <p:cNvPicPr>
            <a:picLocks noChangeAspect="1"/>
          </p:cNvPicPr>
          <p:nvPr/>
        </p:nvPicPr>
        <p:blipFill rotWithShape="1">
          <a:blip r:embed="rId3">
            <a:extLst>
              <a:ext uri="{28A0092B-C50C-407E-A947-70E740481C1C}">
                <a14:useLocalDpi xmlns:a14="http://schemas.microsoft.com/office/drawing/2010/main" val="0"/>
              </a:ext>
            </a:extLst>
          </a:blip>
          <a:srcRect l="-3285" t="-4970" r="78424" b="39044"/>
          <a:stretch/>
        </p:blipFill>
        <p:spPr>
          <a:xfrm>
            <a:off x="-147180" y="2419006"/>
            <a:ext cx="2976187" cy="4439342"/>
          </a:xfrm>
          <a:prstGeom prst="rect">
            <a:avLst/>
          </a:prstGeom>
        </p:spPr>
      </p:pic>
      <p:pic>
        <p:nvPicPr>
          <p:cNvPr id="19" name="几棵树">
            <a:extLst>
              <a:ext uri="{FF2B5EF4-FFF2-40B4-BE49-F238E27FC236}">
                <a16:creationId xmlns:a16="http://schemas.microsoft.com/office/drawing/2014/main" xmlns="" id="{BE42D696-6C44-4A62-99B6-778427CACF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5" t="-4970" r="78424" b="39044"/>
          <a:stretch/>
        </p:blipFill>
        <p:spPr>
          <a:xfrm>
            <a:off x="1589981" y="3966850"/>
            <a:ext cx="1938494" cy="2891497"/>
          </a:xfrm>
          <a:prstGeom prst="rect">
            <a:avLst/>
          </a:prstGeom>
        </p:spPr>
      </p:pic>
      <p:grpSp>
        <p:nvGrpSpPr>
          <p:cNvPr id="20" name="组合 19">
            <a:extLst>
              <a:ext uri="{FF2B5EF4-FFF2-40B4-BE49-F238E27FC236}">
                <a16:creationId xmlns:a16="http://schemas.microsoft.com/office/drawing/2014/main" xmlns="" id="{49A201B7-58B8-40ED-BEDF-86F3927FA098}"/>
              </a:ext>
            </a:extLst>
          </p:cNvPr>
          <p:cNvGrpSpPr/>
          <p:nvPr/>
        </p:nvGrpSpPr>
        <p:grpSpPr>
          <a:xfrm>
            <a:off x="2231833" y="735786"/>
            <a:ext cx="3399873" cy="5388017"/>
            <a:chOff x="10779869" y="124241"/>
            <a:chExt cx="1431587" cy="2388112"/>
          </a:xfrm>
        </p:grpSpPr>
        <p:pic>
          <p:nvPicPr>
            <p:cNvPr id="21" name="下方花草">
              <a:extLst>
                <a:ext uri="{FF2B5EF4-FFF2-40B4-BE49-F238E27FC236}">
                  <a16:creationId xmlns:a16="http://schemas.microsoft.com/office/drawing/2014/main" xmlns="" id="{B1492BB6-EDFA-44A8-B0B1-4FFEEC37B3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08" b="25237" l="19328" r="26285"/>
                      </a14:imgEffect>
                    </a14:imgLayer>
                  </a14:imgProps>
                </a:ext>
                <a:ext uri="{28A0092B-C50C-407E-A947-70E740481C1C}">
                  <a14:useLocalDpi xmlns:a14="http://schemas.microsoft.com/office/drawing/2010/main" val="0"/>
                </a:ext>
              </a:extLst>
            </a:blip>
            <a:srcRect l="18458" t="4279" r="72845" b="72435"/>
            <a:stretch/>
          </p:blipFill>
          <p:spPr>
            <a:xfrm>
              <a:off x="10779869" y="124241"/>
              <a:ext cx="1431587" cy="2388112"/>
            </a:xfrm>
            <a:prstGeom prst="rect">
              <a:avLst/>
            </a:prstGeom>
          </p:spPr>
        </p:pic>
        <p:sp>
          <p:nvSpPr>
            <p:cNvPr id="22" name="文本框 21">
              <a:extLst>
                <a:ext uri="{FF2B5EF4-FFF2-40B4-BE49-F238E27FC236}">
                  <a16:creationId xmlns:a16="http://schemas.microsoft.com/office/drawing/2014/main" xmlns="" id="{A39E7BF2-0B85-4A6E-8383-9DFE2E6EF1D5}"/>
                </a:ext>
              </a:extLst>
            </p:cNvPr>
            <p:cNvSpPr txBox="1"/>
            <p:nvPr/>
          </p:nvSpPr>
          <p:spPr>
            <a:xfrm>
              <a:off x="11393227" y="734027"/>
              <a:ext cx="362868" cy="1497476"/>
            </a:xfrm>
            <a:prstGeom prst="rect">
              <a:avLst/>
            </a:prstGeom>
            <a:noFill/>
          </p:spPr>
          <p:txBody>
            <a:bodyPr vert="eaVert"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Nhiệm vụ</a:t>
              </a:r>
              <a:endParaRPr kumimoji="0" lang="zh-CN" altLang="en-US" sz="4400" b="1" i="0" u="none" strike="noStrike" kern="1200" cap="none" spc="-30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grpSp>
        <p:nvGrpSpPr>
          <p:cNvPr id="29" name="组合 28">
            <a:extLst>
              <a:ext uri="{FF2B5EF4-FFF2-40B4-BE49-F238E27FC236}">
                <a16:creationId xmlns:a16="http://schemas.microsoft.com/office/drawing/2014/main" xmlns="" id="{AFFAA415-FC19-4210-97EE-602C10A0B79F}"/>
              </a:ext>
            </a:extLst>
          </p:cNvPr>
          <p:cNvGrpSpPr/>
          <p:nvPr/>
        </p:nvGrpSpPr>
        <p:grpSpPr>
          <a:xfrm>
            <a:off x="5631706" y="2426785"/>
            <a:ext cx="5226689" cy="1938992"/>
            <a:chOff x="4133608" y="1647563"/>
            <a:chExt cx="5227370" cy="1939244"/>
          </a:xfrm>
        </p:grpSpPr>
        <p:sp>
          <p:nvSpPr>
            <p:cNvPr id="26" name="矩形 25">
              <a:extLst>
                <a:ext uri="{FF2B5EF4-FFF2-40B4-BE49-F238E27FC236}">
                  <a16:creationId xmlns:a16="http://schemas.microsoft.com/office/drawing/2014/main" xmlns="" id="{BFAF28EC-C1C3-4B68-BE59-9D39FA2DCD8D}"/>
                </a:ext>
              </a:extLst>
            </p:cNvPr>
            <p:cNvSpPr/>
            <p:nvPr/>
          </p:nvSpPr>
          <p:spPr>
            <a:xfrm>
              <a:off x="5401212" y="1647563"/>
              <a:ext cx="3959766" cy="1939244"/>
            </a:xfrm>
            <a:prstGeom prst="rect">
              <a:avLst/>
            </a:prstGeom>
          </p:spPr>
          <p:txBody>
            <a:bodyPr vert="horz" wrap="square">
              <a:spAutoFit/>
            </a:bodyPr>
            <a:lstStyle/>
            <a:p>
              <a:pPr lvl="0" algn="just"/>
              <a:r>
                <a:rPr lang="vi-VN" sz="2000" b="1" i="1" dirty="0">
                  <a:solidFill>
                    <a:prstClr val="black"/>
                  </a:solidFill>
                  <a:latin typeface="Times New Roman" panose="02020603050405020304" pitchFamily="18" charset="0"/>
                  <a:cs typeface="Times New Roman" panose="02020603050405020304" pitchFamily="18" charset="0"/>
                </a:rPr>
                <a:t>Phương pháp Làm thẻ thông tin đã được giới thiệu ở bài Hòa nhập vào môi trường mới. Em hãy làm thẻ thông tin ghi lại các từ khóa liên quan đến văn bản thông tin, ở cuối mỗi thẻ, để 3 ô vuông nhỏ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图片 27">
              <a:extLst>
                <a:ext uri="{FF2B5EF4-FFF2-40B4-BE49-F238E27FC236}">
                  <a16:creationId xmlns:a16="http://schemas.microsoft.com/office/drawing/2014/main" xmlns="" id="{CF93573D-4F2E-4434-B144-6B16ACA232C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133608" y="1860861"/>
              <a:ext cx="293693" cy="1099276"/>
            </a:xfrm>
            <a:prstGeom prst="rect">
              <a:avLst/>
            </a:prstGeom>
          </p:spPr>
        </p:pic>
      </p:grpSp>
      <p:pic>
        <p:nvPicPr>
          <p:cNvPr id="35" name="下方花草">
            <a:extLst>
              <a:ext uri="{FF2B5EF4-FFF2-40B4-BE49-F238E27FC236}">
                <a16:creationId xmlns:a16="http://schemas.microsoft.com/office/drawing/2014/main" xmlns="" id="{1CCF6CDC-4613-4B22-969D-52098253931B}"/>
              </a:ext>
            </a:extLst>
          </p:cNvPr>
          <p:cNvPicPr>
            <a:picLocks noChangeAspect="1"/>
          </p:cNvPicPr>
          <p:nvPr/>
        </p:nvPicPr>
        <p:blipFill rotWithShape="1">
          <a:blip r:embed="rId8">
            <a:extLst>
              <a:ext uri="{28A0092B-C50C-407E-A947-70E740481C1C}">
                <a14:useLocalDpi xmlns:a14="http://schemas.microsoft.com/office/drawing/2010/main" val="0"/>
              </a:ext>
            </a:extLst>
          </a:blip>
          <a:srcRect l="37261" r="37420" b="77247"/>
          <a:stretch/>
        </p:blipFill>
        <p:spPr>
          <a:xfrm>
            <a:off x="7920189" y="24582"/>
            <a:ext cx="4899286" cy="2476606"/>
          </a:xfrm>
          <a:prstGeom prst="rect">
            <a:avLst/>
          </a:prstGeom>
        </p:spPr>
      </p:pic>
      <p:sp>
        <p:nvSpPr>
          <p:cNvPr id="23" name="文本框 7">
            <a:extLst>
              <a:ext uri="{FF2B5EF4-FFF2-40B4-BE49-F238E27FC236}">
                <a16:creationId xmlns:a16="http://schemas.microsoft.com/office/drawing/2014/main" xmlns="" id="{ED3BA3CB-61D3-449C-BF8E-39D8D1882D5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dụng</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9" name="Google Shape;5318;p77">
            <a:extLst>
              <a:ext uri="{FF2B5EF4-FFF2-40B4-BE49-F238E27FC236}">
                <a16:creationId xmlns:a16="http://schemas.microsoft.com/office/drawing/2014/main" xmlns="" id="{309F03EB-7315-4394-9321-C27FBBA91C00}"/>
              </a:ext>
            </a:extLst>
          </p:cNvPr>
          <p:cNvGrpSpPr/>
          <p:nvPr/>
        </p:nvGrpSpPr>
        <p:grpSpPr>
          <a:xfrm>
            <a:off x="2389920" y="4017637"/>
            <a:ext cx="8223011" cy="3464695"/>
            <a:chOff x="629381" y="328249"/>
            <a:chExt cx="8224082" cy="3465146"/>
          </a:xfrm>
        </p:grpSpPr>
        <p:grpSp>
          <p:nvGrpSpPr>
            <p:cNvPr id="40" name="Google Shape;5319;p77">
              <a:extLst>
                <a:ext uri="{FF2B5EF4-FFF2-40B4-BE49-F238E27FC236}">
                  <a16:creationId xmlns:a16="http://schemas.microsoft.com/office/drawing/2014/main" xmlns="" id="{96453CF5-0350-4E49-8679-46486E5E1816}"/>
                </a:ext>
              </a:extLst>
            </p:cNvPr>
            <p:cNvGrpSpPr/>
            <p:nvPr/>
          </p:nvGrpSpPr>
          <p:grpSpPr>
            <a:xfrm>
              <a:off x="4677133" y="1298209"/>
              <a:ext cx="543053" cy="354885"/>
              <a:chOff x="7218550" y="1264450"/>
              <a:chExt cx="1810175" cy="1182950"/>
            </a:xfrm>
          </p:grpSpPr>
          <p:sp>
            <p:nvSpPr>
              <p:cNvPr id="69" name="Google Shape;5320;p77">
                <a:extLst>
                  <a:ext uri="{FF2B5EF4-FFF2-40B4-BE49-F238E27FC236}">
                    <a16:creationId xmlns:a16="http://schemas.microsoft.com/office/drawing/2014/main" xmlns="" id="{C408CD29-0F5D-4C6F-A2EF-36A7A72BCA48}"/>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5321;p77">
                <a:extLst>
                  <a:ext uri="{FF2B5EF4-FFF2-40B4-BE49-F238E27FC236}">
                    <a16:creationId xmlns:a16="http://schemas.microsoft.com/office/drawing/2014/main" xmlns="" id="{1F2F30D5-2978-438A-B7DA-F84ABA0D14AE}"/>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5322;p77">
                <a:extLst>
                  <a:ext uri="{FF2B5EF4-FFF2-40B4-BE49-F238E27FC236}">
                    <a16:creationId xmlns:a16="http://schemas.microsoft.com/office/drawing/2014/main" xmlns="" id="{DA042AA1-BA3E-4934-AB8D-F882439F70D1}"/>
                  </a:ext>
                </a:extLst>
              </p:cNvPr>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5323;p77">
                <a:extLst>
                  <a:ext uri="{FF2B5EF4-FFF2-40B4-BE49-F238E27FC236}">
                    <a16:creationId xmlns:a16="http://schemas.microsoft.com/office/drawing/2014/main" xmlns="" id="{2220E719-C143-4CA5-9D56-C0B0B220FD9D}"/>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5324;p77">
                <a:extLst>
                  <a:ext uri="{FF2B5EF4-FFF2-40B4-BE49-F238E27FC236}">
                    <a16:creationId xmlns:a16="http://schemas.microsoft.com/office/drawing/2014/main" xmlns="" id="{22455404-4073-49A8-A5D8-2A2C66F085ED}"/>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5325;p77">
                <a:extLst>
                  <a:ext uri="{FF2B5EF4-FFF2-40B4-BE49-F238E27FC236}">
                    <a16:creationId xmlns:a16="http://schemas.microsoft.com/office/drawing/2014/main" xmlns="" id="{15AD3A40-1C49-42D3-A766-C4ADDF2A7EBE}"/>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5326;p77">
                <a:extLst>
                  <a:ext uri="{FF2B5EF4-FFF2-40B4-BE49-F238E27FC236}">
                    <a16:creationId xmlns:a16="http://schemas.microsoft.com/office/drawing/2014/main" xmlns="" id="{464C64DF-D41E-4560-B6A5-50BC560C7FC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5327;p77">
                <a:extLst>
                  <a:ext uri="{FF2B5EF4-FFF2-40B4-BE49-F238E27FC236}">
                    <a16:creationId xmlns:a16="http://schemas.microsoft.com/office/drawing/2014/main" xmlns="" id="{9EA14ADA-1995-4A25-8482-6F9B30A61244}"/>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5328;p77">
                <a:extLst>
                  <a:ext uri="{FF2B5EF4-FFF2-40B4-BE49-F238E27FC236}">
                    <a16:creationId xmlns:a16="http://schemas.microsoft.com/office/drawing/2014/main" xmlns="" id="{844A8FE4-990B-4C92-A73B-5FC6496327EE}"/>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5329;p77">
                <a:extLst>
                  <a:ext uri="{FF2B5EF4-FFF2-40B4-BE49-F238E27FC236}">
                    <a16:creationId xmlns:a16="http://schemas.microsoft.com/office/drawing/2014/main" xmlns="" id="{963DDF49-B0BE-4F4B-A141-7C9ECD739992}"/>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5330;p77">
                <a:extLst>
                  <a:ext uri="{FF2B5EF4-FFF2-40B4-BE49-F238E27FC236}">
                    <a16:creationId xmlns:a16="http://schemas.microsoft.com/office/drawing/2014/main" xmlns="" id="{8BA792BD-ADA8-4FB1-BFF9-8B0B54A00979}"/>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5331;p77">
                <a:extLst>
                  <a:ext uri="{FF2B5EF4-FFF2-40B4-BE49-F238E27FC236}">
                    <a16:creationId xmlns:a16="http://schemas.microsoft.com/office/drawing/2014/main" xmlns="" id="{B3D9A8C8-9515-4580-AC18-03B5645F331D}"/>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5332;p77">
                <a:extLst>
                  <a:ext uri="{FF2B5EF4-FFF2-40B4-BE49-F238E27FC236}">
                    <a16:creationId xmlns:a16="http://schemas.microsoft.com/office/drawing/2014/main" xmlns="" id="{46FFC8B7-FE36-4D0A-A16F-E6CBB6AEDCCC}"/>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oogle Shape;5333;p77">
              <a:extLst>
                <a:ext uri="{FF2B5EF4-FFF2-40B4-BE49-F238E27FC236}">
                  <a16:creationId xmlns:a16="http://schemas.microsoft.com/office/drawing/2014/main" xmlns="" id="{835FD918-20B6-42D8-AA0D-6BEF6AFD1A0E}"/>
                </a:ext>
              </a:extLst>
            </p:cNvPr>
            <p:cNvGrpSpPr/>
            <p:nvPr/>
          </p:nvGrpSpPr>
          <p:grpSpPr>
            <a:xfrm>
              <a:off x="8505817" y="3438422"/>
              <a:ext cx="347646" cy="354973"/>
              <a:chOff x="7348550" y="1658600"/>
              <a:chExt cx="1664175" cy="1699250"/>
            </a:xfrm>
          </p:grpSpPr>
          <p:sp>
            <p:nvSpPr>
              <p:cNvPr id="56" name="Google Shape;5334;p77">
                <a:extLst>
                  <a:ext uri="{FF2B5EF4-FFF2-40B4-BE49-F238E27FC236}">
                    <a16:creationId xmlns:a16="http://schemas.microsoft.com/office/drawing/2014/main" xmlns="" id="{67DA86D8-1FE5-49CD-A5F2-369609F11B4E}"/>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335;p77">
                <a:extLst>
                  <a:ext uri="{FF2B5EF4-FFF2-40B4-BE49-F238E27FC236}">
                    <a16:creationId xmlns:a16="http://schemas.microsoft.com/office/drawing/2014/main" xmlns="" id="{783D59D0-0A8C-47BF-A593-C24A4773B0E7}"/>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336;p77">
                <a:extLst>
                  <a:ext uri="{FF2B5EF4-FFF2-40B4-BE49-F238E27FC236}">
                    <a16:creationId xmlns:a16="http://schemas.microsoft.com/office/drawing/2014/main" xmlns="" id="{1F928D89-0CD9-49D1-B4BB-C0A408F0F1B6}"/>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337;p77">
                <a:extLst>
                  <a:ext uri="{FF2B5EF4-FFF2-40B4-BE49-F238E27FC236}">
                    <a16:creationId xmlns:a16="http://schemas.microsoft.com/office/drawing/2014/main" xmlns="" id="{661669FD-6DC8-4360-BE02-CFAB9CADA69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5338;p77">
                <a:extLst>
                  <a:ext uri="{FF2B5EF4-FFF2-40B4-BE49-F238E27FC236}">
                    <a16:creationId xmlns:a16="http://schemas.microsoft.com/office/drawing/2014/main" xmlns="" id="{3E47F5F7-3C61-4140-A5C9-C758CE8B6F1E}"/>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5339;p77">
                <a:extLst>
                  <a:ext uri="{FF2B5EF4-FFF2-40B4-BE49-F238E27FC236}">
                    <a16:creationId xmlns:a16="http://schemas.microsoft.com/office/drawing/2014/main" xmlns="" id="{EE8E02E4-85AB-450F-8EAD-246E0CFFD456}"/>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5340;p77">
                <a:extLst>
                  <a:ext uri="{FF2B5EF4-FFF2-40B4-BE49-F238E27FC236}">
                    <a16:creationId xmlns:a16="http://schemas.microsoft.com/office/drawing/2014/main" xmlns="" id="{8B11689B-040E-4B4F-98FF-53253CB4D8E3}"/>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5341;p77">
                <a:extLst>
                  <a:ext uri="{FF2B5EF4-FFF2-40B4-BE49-F238E27FC236}">
                    <a16:creationId xmlns:a16="http://schemas.microsoft.com/office/drawing/2014/main" xmlns="" id="{D8913C5B-BD10-4DCB-B0C8-ED2D7947D91A}"/>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5342;p77">
                <a:extLst>
                  <a:ext uri="{FF2B5EF4-FFF2-40B4-BE49-F238E27FC236}">
                    <a16:creationId xmlns:a16="http://schemas.microsoft.com/office/drawing/2014/main" xmlns="" id="{A8CF5E61-9121-4C86-A863-90AFA2A3A464}"/>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5343;p77">
                <a:extLst>
                  <a:ext uri="{FF2B5EF4-FFF2-40B4-BE49-F238E27FC236}">
                    <a16:creationId xmlns:a16="http://schemas.microsoft.com/office/drawing/2014/main" xmlns="" id="{35B4383E-1A97-4318-AE7C-C4200F0D38F5}"/>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5344;p77">
                <a:extLst>
                  <a:ext uri="{FF2B5EF4-FFF2-40B4-BE49-F238E27FC236}">
                    <a16:creationId xmlns:a16="http://schemas.microsoft.com/office/drawing/2014/main" xmlns="" id="{CCB06BF1-2409-430D-9EF9-243F25C72DBB}"/>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5345;p77">
                <a:extLst>
                  <a:ext uri="{FF2B5EF4-FFF2-40B4-BE49-F238E27FC236}">
                    <a16:creationId xmlns:a16="http://schemas.microsoft.com/office/drawing/2014/main" xmlns="" id="{18752770-AA1A-4D73-BA68-E9E48986B59F}"/>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5346;p77">
                <a:extLst>
                  <a:ext uri="{FF2B5EF4-FFF2-40B4-BE49-F238E27FC236}">
                    <a16:creationId xmlns:a16="http://schemas.microsoft.com/office/drawing/2014/main" xmlns="" id="{63191D10-F5DE-439E-8A67-38FA9C8F92D7}"/>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oogle Shape;5347;p77">
              <a:extLst>
                <a:ext uri="{FF2B5EF4-FFF2-40B4-BE49-F238E27FC236}">
                  <a16:creationId xmlns:a16="http://schemas.microsoft.com/office/drawing/2014/main" xmlns="" id="{B741CDA0-C03B-41E6-A512-27BDEB08F1B2}"/>
                </a:ext>
              </a:extLst>
            </p:cNvPr>
            <p:cNvGrpSpPr/>
            <p:nvPr/>
          </p:nvGrpSpPr>
          <p:grpSpPr>
            <a:xfrm flipH="1">
              <a:off x="629381" y="328249"/>
              <a:ext cx="656201" cy="775759"/>
              <a:chOff x="4377350" y="3576850"/>
              <a:chExt cx="1070125" cy="1265100"/>
            </a:xfrm>
          </p:grpSpPr>
          <p:sp>
            <p:nvSpPr>
              <p:cNvPr id="50" name="Google Shape;5348;p77">
                <a:extLst>
                  <a:ext uri="{FF2B5EF4-FFF2-40B4-BE49-F238E27FC236}">
                    <a16:creationId xmlns:a16="http://schemas.microsoft.com/office/drawing/2014/main" xmlns="" id="{B7A1B6EE-98B9-4B4B-8AB1-BB81388D898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349;p77">
                <a:extLst>
                  <a:ext uri="{FF2B5EF4-FFF2-40B4-BE49-F238E27FC236}">
                    <a16:creationId xmlns:a16="http://schemas.microsoft.com/office/drawing/2014/main" xmlns="" id="{E424439D-5E28-41AB-AD7E-EB7F16F06FAB}"/>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350;p77">
                <a:extLst>
                  <a:ext uri="{FF2B5EF4-FFF2-40B4-BE49-F238E27FC236}">
                    <a16:creationId xmlns:a16="http://schemas.microsoft.com/office/drawing/2014/main" xmlns="" id="{0159F2A8-CBB5-42D7-A8F3-53ABD2D4B87E}"/>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351;p77">
                <a:extLst>
                  <a:ext uri="{FF2B5EF4-FFF2-40B4-BE49-F238E27FC236}">
                    <a16:creationId xmlns:a16="http://schemas.microsoft.com/office/drawing/2014/main" xmlns="" id="{FE24D4F2-B215-4DD7-A817-5472340C69C7}"/>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352;p77">
                <a:extLst>
                  <a:ext uri="{FF2B5EF4-FFF2-40B4-BE49-F238E27FC236}">
                    <a16:creationId xmlns:a16="http://schemas.microsoft.com/office/drawing/2014/main" xmlns="" id="{0D29114F-DFA3-4957-A2ED-9260FCCF828D}"/>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353;p77">
                <a:extLst>
                  <a:ext uri="{FF2B5EF4-FFF2-40B4-BE49-F238E27FC236}">
                    <a16:creationId xmlns:a16="http://schemas.microsoft.com/office/drawing/2014/main" xmlns="" id="{FC9701CF-E6F7-49E9-8954-80418F1F8A12}"/>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oogle Shape;5354;p77">
              <a:extLst>
                <a:ext uri="{FF2B5EF4-FFF2-40B4-BE49-F238E27FC236}">
                  <a16:creationId xmlns:a16="http://schemas.microsoft.com/office/drawing/2014/main" xmlns="" id="{742CF7A2-C251-4A09-9A67-15F61FAEB811}"/>
                </a:ext>
              </a:extLst>
            </p:cNvPr>
            <p:cNvGrpSpPr/>
            <p:nvPr/>
          </p:nvGrpSpPr>
          <p:grpSpPr>
            <a:xfrm rot="-1015699" flipH="1">
              <a:off x="7982398" y="620096"/>
              <a:ext cx="656226" cy="684676"/>
              <a:chOff x="2105350" y="2220525"/>
              <a:chExt cx="1113500" cy="1161775"/>
            </a:xfrm>
          </p:grpSpPr>
          <p:sp>
            <p:nvSpPr>
              <p:cNvPr id="44" name="Google Shape;5355;p77">
                <a:extLst>
                  <a:ext uri="{FF2B5EF4-FFF2-40B4-BE49-F238E27FC236}">
                    <a16:creationId xmlns:a16="http://schemas.microsoft.com/office/drawing/2014/main" xmlns="" id="{FAF63E36-B246-404E-BA33-8CF6EB99AAFF}"/>
                  </a:ext>
                </a:extLst>
              </p:cNvPr>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356;p77">
                <a:extLst>
                  <a:ext uri="{FF2B5EF4-FFF2-40B4-BE49-F238E27FC236}">
                    <a16:creationId xmlns:a16="http://schemas.microsoft.com/office/drawing/2014/main" xmlns="" id="{5E040373-9F12-42C4-AB4A-F8FC6DF76BFE}"/>
                  </a:ext>
                </a:extLst>
              </p:cNvPr>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357;p77">
                <a:extLst>
                  <a:ext uri="{FF2B5EF4-FFF2-40B4-BE49-F238E27FC236}">
                    <a16:creationId xmlns:a16="http://schemas.microsoft.com/office/drawing/2014/main" xmlns="" id="{98685511-53C8-4475-921B-E8EB3F6FAA5C}"/>
                  </a:ext>
                </a:extLst>
              </p:cNvPr>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358;p77">
                <a:extLst>
                  <a:ext uri="{FF2B5EF4-FFF2-40B4-BE49-F238E27FC236}">
                    <a16:creationId xmlns:a16="http://schemas.microsoft.com/office/drawing/2014/main" xmlns="" id="{7ACD1D8E-0C4E-4550-AA51-10B7FF32821D}"/>
                  </a:ext>
                </a:extLst>
              </p:cNvPr>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359;p77">
                <a:extLst>
                  <a:ext uri="{FF2B5EF4-FFF2-40B4-BE49-F238E27FC236}">
                    <a16:creationId xmlns:a16="http://schemas.microsoft.com/office/drawing/2014/main" xmlns="" id="{B1D8ADA4-94BA-41DC-A6B4-EECEED32D331}"/>
                  </a:ext>
                </a:extLst>
              </p:cNvPr>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360;p77">
                <a:extLst>
                  <a:ext uri="{FF2B5EF4-FFF2-40B4-BE49-F238E27FC236}">
                    <a16:creationId xmlns:a16="http://schemas.microsoft.com/office/drawing/2014/main" xmlns="" id="{C1E0CC15-C9F3-4122-A2A3-0769989F0928}"/>
                  </a:ext>
                </a:extLst>
              </p:cNvPr>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82" name="图片 41">
            <a:extLst>
              <a:ext uri="{FF2B5EF4-FFF2-40B4-BE49-F238E27FC236}">
                <a16:creationId xmlns:a16="http://schemas.microsoft.com/office/drawing/2014/main" xmlns="" id="{24242656-4C99-437C-9B48-1BAEC8DFC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167" y="460992"/>
            <a:ext cx="2852456" cy="1197064"/>
          </a:xfrm>
          <a:prstGeom prst="rect">
            <a:avLst/>
          </a:prstGeom>
        </p:spPr>
      </p:pic>
    </p:spTree>
    <p:extLst>
      <p:ext uri="{BB962C8B-B14F-4D97-AF65-F5344CB8AC3E}">
        <p14:creationId xmlns:p14="http://schemas.microsoft.com/office/powerpoint/2010/main" val="408089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 calcmode="lin" valueType="num">
                                      <p:cBhvr>
                                        <p:cTn id="32" dur="1000" fill="hold"/>
                                        <p:tgtEl>
                                          <p:spTgt spid="29"/>
                                        </p:tgtEl>
                                        <p:attrNameLst>
                                          <p:attrName>style.rotation</p:attrName>
                                        </p:attrNameLst>
                                      </p:cBhvr>
                                      <p:tavLst>
                                        <p:tav tm="0">
                                          <p:val>
                                            <p:fltVal val="90"/>
                                          </p:val>
                                        </p:tav>
                                        <p:tav tm="100000">
                                          <p:val>
                                            <p:fltVal val="0"/>
                                          </p:val>
                                        </p:tav>
                                      </p:tavLst>
                                    </p:anim>
                                    <p:animEffect transition="in" filter="fade">
                                      <p:cBhvr>
                                        <p:cTn id="33" dur="1000"/>
                                        <p:tgtEl>
                                          <p:spTgt spid="29"/>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randombar(horizontal)">
                                      <p:cBhvr>
                                        <p:cTn id="3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94BD4DE-27B7-48DB-A603-36962DCBA410}"/>
              </a:ext>
            </a:extLst>
          </p:cNvPr>
          <p:cNvPicPr>
            <a:picLocks noChangeAspect="1"/>
          </p:cNvPicPr>
          <p:nvPr/>
        </p:nvPicPr>
        <p:blipFill>
          <a:blip r:embed="rId2"/>
          <a:stretch>
            <a:fillRect/>
          </a:stretch>
        </p:blipFill>
        <p:spPr>
          <a:xfrm>
            <a:off x="2617136" y="1412222"/>
            <a:ext cx="6956139" cy="3011685"/>
          </a:xfrm>
          <a:prstGeom prst="rect">
            <a:avLst/>
          </a:prstGeom>
        </p:spPr>
      </p:pic>
      <p:sp>
        <p:nvSpPr>
          <p:cNvPr id="15" name="文本框 7">
            <a:extLst>
              <a:ext uri="{FF2B5EF4-FFF2-40B4-BE49-F238E27FC236}">
                <a16:creationId xmlns:a16="http://schemas.microsoft.com/office/drawing/2014/main" xmlns="" id="{CC6082D8-5DDD-4848-A3BE-86E4A8DB400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6009298"/>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10076B6-F4D1-4172-82EB-B19DB5EA5C82}"/>
              </a:ext>
            </a:extLst>
          </p:cNvPr>
          <p:cNvPicPr>
            <a:picLocks noChangeAspect="1"/>
          </p:cNvPicPr>
          <p:nvPr/>
        </p:nvPicPr>
        <p:blipFill>
          <a:blip r:embed="rId2"/>
          <a:stretch>
            <a:fillRect/>
          </a:stretch>
        </p:blipFill>
        <p:spPr>
          <a:xfrm>
            <a:off x="2479133" y="1311555"/>
            <a:ext cx="7047587" cy="3011685"/>
          </a:xfrm>
          <a:prstGeom prst="rect">
            <a:avLst/>
          </a:prstGeom>
        </p:spPr>
      </p:pic>
      <p:sp>
        <p:nvSpPr>
          <p:cNvPr id="15" name="文本框 7">
            <a:extLst>
              <a:ext uri="{FF2B5EF4-FFF2-40B4-BE49-F238E27FC236}">
                <a16:creationId xmlns:a16="http://schemas.microsoft.com/office/drawing/2014/main" xmlns="" id="{110EFA90-E265-42D3-9AC8-91D40558C011}"/>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174174426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635725"/>
            <a:ext cx="8418996" cy="1218242"/>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2: “Tết thầy” vào ngày mùng mấy Tết?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Mùng</a:t>
            </a:r>
            <a:r>
              <a:rPr lang="en-US" sz="3200" dirty="0">
                <a:solidFill>
                  <a:prstClr val="black"/>
                </a:solidFill>
                <a:latin typeface="Times New Roman" panose="02020603050405020304" pitchFamily="18" charset="0"/>
                <a:cs typeface="Times New Roman" panose="02020603050405020304" pitchFamily="18" charset="0"/>
              </a:rPr>
              <a:t> 3</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2407792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FA4DC69F-BB28-4FAD-8A6F-27E768275E27}"/>
              </a:ext>
            </a:extLst>
          </p:cNvPr>
          <p:cNvPicPr>
            <a:picLocks noChangeAspect="1"/>
          </p:cNvPicPr>
          <p:nvPr/>
        </p:nvPicPr>
        <p:blipFill>
          <a:blip r:embed="rId2"/>
          <a:stretch>
            <a:fillRect/>
          </a:stretch>
        </p:blipFill>
        <p:spPr>
          <a:xfrm>
            <a:off x="2617136" y="1437389"/>
            <a:ext cx="6956139" cy="3011685"/>
          </a:xfrm>
          <a:prstGeom prst="rect">
            <a:avLst/>
          </a:prstGeom>
        </p:spPr>
      </p:pic>
      <p:sp>
        <p:nvSpPr>
          <p:cNvPr id="22" name="文本框 7">
            <a:extLst>
              <a:ext uri="{FF2B5EF4-FFF2-40B4-BE49-F238E27FC236}">
                <a16:creationId xmlns:a16="http://schemas.microsoft.com/office/drawing/2014/main" xmlns="" id="{F36C2D89-BE64-4A60-888A-44B8B02100C7}"/>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2708854571"/>
      </p:ext>
    </p:extLst>
  </p:cSld>
  <p:clrMapOvr>
    <a:masterClrMapping/>
  </p:clrMapOvr>
  <p:transition spd="slow" advClick="0">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xmlns="" id="{67E317EC-EE36-44AA-A70E-B43395869752}"/>
              </a:ext>
            </a:extLst>
          </p:cNvPr>
          <p:cNvSpPr txBox="1">
            <a:spLocks noGrp="1"/>
          </p:cNvSpPr>
          <p:nvPr>
            <p:ph type="title"/>
          </p:nvPr>
        </p:nvSpPr>
        <p:spPr>
          <a:xfrm>
            <a:off x="-133829" y="332492"/>
            <a:ext cx="513993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xmlns=""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xmlns=""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xmlns="" id="{285876CE-2EC5-4A10-A9EC-B4C1AA856CBE}"/>
              </a:ext>
            </a:extLst>
          </p:cNvPr>
          <p:cNvGrpSpPr/>
          <p:nvPr/>
        </p:nvGrpSpPr>
        <p:grpSpPr>
          <a:xfrm>
            <a:off x="5558835" y="3359456"/>
            <a:ext cx="1192513" cy="1155922"/>
            <a:chOff x="6420131" y="3715897"/>
            <a:chExt cx="1192668" cy="1156073"/>
          </a:xfrm>
        </p:grpSpPr>
        <p:sp>
          <p:nvSpPr>
            <p:cNvPr id="9" name="Rounded Rectangle 26">
              <a:extLst>
                <a:ext uri="{FF2B5EF4-FFF2-40B4-BE49-F238E27FC236}">
                  <a16:creationId xmlns:a16="http://schemas.microsoft.com/office/drawing/2014/main" xmlns=""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xmlns=""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xmlns="" id="{F04E39C1-1C85-4AC7-910A-0E7F08B2E878}"/>
              </a:ext>
            </a:extLst>
          </p:cNvPr>
          <p:cNvGrpSpPr/>
          <p:nvPr/>
        </p:nvGrpSpPr>
        <p:grpSpPr>
          <a:xfrm>
            <a:off x="5137949" y="2270565"/>
            <a:ext cx="1192513" cy="1122407"/>
            <a:chOff x="5999190" y="2626865"/>
            <a:chExt cx="1192668" cy="1122553"/>
          </a:xfrm>
        </p:grpSpPr>
        <p:sp>
          <p:nvSpPr>
            <p:cNvPr id="12" name="Rounded Rectangle 25">
              <a:extLst>
                <a:ext uri="{FF2B5EF4-FFF2-40B4-BE49-F238E27FC236}">
                  <a16:creationId xmlns:a16="http://schemas.microsoft.com/office/drawing/2014/main" xmlns=""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xmlns=""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xmlns="" id="{834174B4-F445-4680-89DC-799C609479B4}"/>
              </a:ext>
            </a:extLst>
          </p:cNvPr>
          <p:cNvCxnSpPr>
            <a:cxnSpLocks noChangeShapeType="1"/>
          </p:cNvCxnSpPr>
          <p:nvPr/>
        </p:nvCxnSpPr>
        <p:spPr bwMode="auto">
          <a:xfrm>
            <a:off x="6330462" y="286202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xmlns="" id="{B12646E7-C4D9-43E6-8E0E-1207A3E48379}"/>
              </a:ext>
            </a:extLst>
          </p:cNvPr>
          <p:cNvSpPr/>
          <p:nvPr/>
        </p:nvSpPr>
        <p:spPr>
          <a:xfrm>
            <a:off x="7778449" y="2095370"/>
            <a:ext cx="4073990" cy="954107"/>
          </a:xfrm>
          <a:prstGeom prst="rect">
            <a:avLst/>
          </a:prstGeom>
        </p:spPr>
        <p:txBody>
          <a:bodyPr wrap="square">
            <a:spAutoFit/>
            <a:scene3d>
              <a:camera prst="orthographicFront"/>
              <a:lightRig rig="threePt" dir="t"/>
            </a:scene3d>
            <a:sp3d contourW="12700"/>
          </a:bodyPr>
          <a:lstStyle/>
          <a:p>
            <a:pPr algn="just"/>
            <a:r>
              <a:rPr lang="it-IT" sz="2800" b="1" i="1" dirty="0">
                <a:latin typeface="Times New Roman" panose="02020603050405020304" pitchFamily="18" charset="0"/>
                <a:cs typeface="Times New Roman" panose="02020603050405020304" pitchFamily="18" charset="0"/>
              </a:rPr>
              <a:t>* Bài cũ: hoàn thành bài tập theo yêu cầu.</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xmlns="" id="{27A3DD2A-672D-46A1-8652-FB724898D0D6}"/>
              </a:ext>
            </a:extLst>
          </p:cNvPr>
          <p:cNvCxnSpPr>
            <a:cxnSpLocks noChangeShapeType="1"/>
          </p:cNvCxnSpPr>
          <p:nvPr/>
        </p:nvCxnSpPr>
        <p:spPr bwMode="auto">
          <a:xfrm>
            <a:off x="6926018" y="391570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xmlns="" id="{322AB4DA-8EEA-49FF-9CD0-CC878E1FF2B7}"/>
              </a:ext>
            </a:extLst>
          </p:cNvPr>
          <p:cNvSpPr txBox="1"/>
          <p:nvPr/>
        </p:nvSpPr>
        <p:spPr>
          <a:xfrm>
            <a:off x="8243612" y="3579685"/>
            <a:ext cx="3608827" cy="1384995"/>
          </a:xfrm>
          <a:prstGeom prst="rect">
            <a:avLst/>
          </a:prstGeom>
          <a:noFill/>
        </p:spPr>
        <p:txBody>
          <a:bodyPr wrap="square" rtlCol="0">
            <a:spAutoFit/>
            <a:scene3d>
              <a:camera prst="orthographicFront"/>
              <a:lightRig rig="threePt" dir="t"/>
            </a:scene3d>
            <a:sp3d contourW="12700"/>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xmlns=""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6" y="2487335"/>
            <a:ext cx="5228223" cy="4163567"/>
          </a:xfrm>
          <a:prstGeom prst="rect">
            <a:avLst/>
          </a:prstGeom>
        </p:spPr>
      </p:pic>
    </p:spTree>
    <p:extLst>
      <p:ext uri="{BB962C8B-B14F-4D97-AF65-F5344CB8AC3E}">
        <p14:creationId xmlns:p14="http://schemas.microsoft.com/office/powerpoint/2010/main" val="1502139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357565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635725"/>
            <a:ext cx="8418996" cy="1218242"/>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3: Trái banh/ bóng có hình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1915151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D204E5C-E434-4D34-9C12-17A144CB2CB9}"/>
              </a:ext>
            </a:extLst>
          </p:cNvPr>
          <p:cNvSpPr/>
          <p:nvPr/>
        </p:nvSpPr>
        <p:spPr>
          <a:xfrm>
            <a:off x="1719743" y="549722"/>
            <a:ext cx="8418996" cy="1318863"/>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Times New Roman" panose="02020603050405020304" pitchFamily="18" charset="0"/>
                <a:cs typeface="Times New Roman" panose="02020603050405020304" pitchFamily="18" charset="0"/>
              </a:rPr>
              <a:t>Câu 4: Màu sắc tượng trưng cho hòa bình?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xmlns=""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xmlns=""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Màu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306600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3499341"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GÓC CHIA SẺ</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70" y="981511"/>
            <a:ext cx="8313490" cy="6090407"/>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1753299" y="1925964"/>
            <a:ext cx="434190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Bức</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ảnh</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bí</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mật</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gợi</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cho</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em</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thông</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điệp</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gì</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endParaRPr kumimoji="0" lang="vi-VN"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xmlns="" id="{DAB20ED3-71BB-412B-B4B1-A1937DC65B1E}"/>
              </a:ext>
            </a:extLst>
          </p:cNvPr>
          <p:cNvPicPr>
            <a:picLocks noChangeAspect="1"/>
          </p:cNvPicPr>
          <p:nvPr/>
        </p:nvPicPr>
        <p:blipFill>
          <a:blip r:embed="rId3"/>
          <a:stretch>
            <a:fillRect/>
          </a:stretch>
        </p:blipFill>
        <p:spPr>
          <a:xfrm>
            <a:off x="6923324" y="2837975"/>
            <a:ext cx="4527648" cy="4726916"/>
          </a:xfrm>
          <a:prstGeom prst="rect">
            <a:avLst/>
          </a:prstGeom>
        </p:spPr>
      </p:pic>
      <p:pic>
        <p:nvPicPr>
          <p:cNvPr id="7" name="Picture 6">
            <a:extLst>
              <a:ext uri="{FF2B5EF4-FFF2-40B4-BE49-F238E27FC236}">
                <a16:creationId xmlns:a16="http://schemas.microsoft.com/office/drawing/2014/main" xmlns="" id="{D9FAC6E6-FDC4-44F9-8A7B-11D73B7B52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756844" y="-6034"/>
            <a:ext cx="1765476" cy="1174844"/>
          </a:xfrm>
          <a:prstGeom prst="rect">
            <a:avLst/>
          </a:prstGeom>
        </p:spPr>
      </p:pic>
    </p:spTree>
    <p:extLst>
      <p:ext uri="{BB962C8B-B14F-4D97-AF65-F5344CB8AC3E}">
        <p14:creationId xmlns:p14="http://schemas.microsoft.com/office/powerpoint/2010/main" val="281255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10  TRI THỨC NGỮ VĂN</Template>
  <TotalTime>88</TotalTime>
  <Words>1495</Words>
  <Application>Microsoft Office PowerPoint</Application>
  <PresentationFormat>Custom</PresentationFormat>
  <Paragraphs>214</Paragraphs>
  <Slides>62</Slides>
  <Notes>4</Notes>
  <HiddenSlides>0</HiddenSlides>
  <MMClips>0</MMClips>
  <ScaleCrop>false</ScaleCrop>
  <HeadingPairs>
    <vt:vector size="4" baseType="variant">
      <vt:variant>
        <vt:lpstr>Theme</vt:lpstr>
      </vt:variant>
      <vt:variant>
        <vt:i4>8</vt:i4>
      </vt:variant>
      <vt:variant>
        <vt:lpstr>Slide Titles</vt:lpstr>
      </vt:variant>
      <vt:variant>
        <vt:i4>62</vt:i4>
      </vt:variant>
    </vt:vector>
  </HeadingPairs>
  <TitlesOfParts>
    <vt:vector size="70" baseType="lpstr">
      <vt:lpstr>Office 主题​​</vt:lpstr>
      <vt:lpstr>1_Office Theme</vt:lpstr>
      <vt:lpstr>Office Theme</vt:lpstr>
      <vt:lpstr>2_Office 主题​​</vt:lpstr>
      <vt:lpstr>1_Office 主题​​</vt:lpstr>
      <vt:lpstr>Cottagecore Style Horticulture College Major by Slidesgo</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23</cp:revision>
  <dcterms:created xsi:type="dcterms:W3CDTF">2022-01-28T03:03:53Z</dcterms:created>
  <dcterms:modified xsi:type="dcterms:W3CDTF">2022-03-08T15:57:19Z</dcterms:modified>
</cp:coreProperties>
</file>