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1" r:id="rId3"/>
    <p:sldId id="257" r:id="rId4"/>
    <p:sldId id="283" r:id="rId5"/>
    <p:sldId id="284" r:id="rId6"/>
    <p:sldId id="262" r:id="rId7"/>
    <p:sldId id="285" r:id="rId8"/>
    <p:sldId id="279" r:id="rId9"/>
    <p:sldId id="297" r:id="rId10"/>
    <p:sldId id="266" r:id="rId11"/>
    <p:sldId id="304" r:id="rId12"/>
    <p:sldId id="287" r:id="rId13"/>
    <p:sldId id="273" r:id="rId14"/>
    <p:sldId id="292" r:id="rId15"/>
    <p:sldId id="290" r:id="rId16"/>
    <p:sldId id="258" r:id="rId17"/>
    <p:sldId id="300" r:id="rId18"/>
    <p:sldId id="353" r:id="rId19"/>
    <p:sldId id="278" r:id="rId20"/>
    <p:sldId id="294" r:id="rId21"/>
    <p:sldId id="354" r:id="rId22"/>
    <p:sldId id="298" r:id="rId23"/>
    <p:sldId id="289" r:id="rId24"/>
    <p:sldId id="355" r:id="rId25"/>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3333"/>
    <a:srgbClr val="FFFFFF"/>
    <a:srgbClr val="1E5AA4"/>
    <a:srgbClr val="326DB0"/>
    <a:srgbClr val="849BC8"/>
    <a:srgbClr val="93C6E9"/>
    <a:srgbClr val="DB494E"/>
    <a:srgbClr val="9F9D9D"/>
    <a:srgbClr val="5C1E21"/>
    <a:srgbClr val="80B1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345" autoAdjust="0"/>
    <p:restoredTop sz="94660"/>
  </p:normalViewPr>
  <p:slideViewPr>
    <p:cSldViewPr snapToGrid="0" showGuides="1">
      <p:cViewPr varScale="1">
        <p:scale>
          <a:sx n="70" d="100"/>
          <a:sy n="70" d="100"/>
        </p:scale>
        <p:origin x="-396" y="-10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9A3F9B-B5B4-479C-BDAB-36D26765FB3C}" type="datetimeFigureOut">
              <a:rPr lang="zh-CN" altLang="en-US" smtClean="0"/>
              <a:t>2022/3/8</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83C3DF-C15E-447E-88A6-E0F18C2B0EEF}" type="slidenum">
              <a:rPr lang="zh-CN" altLang="en-US" smtClean="0"/>
              <a:t>‹#›</a:t>
            </a:fld>
            <a:endParaRPr lang="zh-CN" altLang="en-US"/>
          </a:p>
        </p:txBody>
      </p:sp>
    </p:spTree>
    <p:extLst>
      <p:ext uri="{BB962C8B-B14F-4D97-AF65-F5344CB8AC3E}">
        <p14:creationId xmlns:p14="http://schemas.microsoft.com/office/powerpoint/2010/main" val="13311745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a:t>
            </a:fld>
            <a:endParaRPr lang="zh-CN" altLang="en-US"/>
          </a:p>
        </p:txBody>
      </p:sp>
    </p:spTree>
    <p:extLst>
      <p:ext uri="{BB962C8B-B14F-4D97-AF65-F5344CB8AC3E}">
        <p14:creationId xmlns:p14="http://schemas.microsoft.com/office/powerpoint/2010/main" val="6200254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10</a:t>
            </a:fld>
            <a:endParaRPr lang="zh-CN" altLang="en-US"/>
          </a:p>
        </p:txBody>
      </p:sp>
    </p:spTree>
    <p:extLst>
      <p:ext uri="{BB962C8B-B14F-4D97-AF65-F5344CB8AC3E}">
        <p14:creationId xmlns:p14="http://schemas.microsoft.com/office/powerpoint/2010/main" val="1100864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11</a:t>
            </a:fld>
            <a:endParaRPr lang="zh-CN" altLang="en-US"/>
          </a:p>
        </p:txBody>
      </p:sp>
    </p:spTree>
    <p:extLst>
      <p:ext uri="{BB962C8B-B14F-4D97-AF65-F5344CB8AC3E}">
        <p14:creationId xmlns:p14="http://schemas.microsoft.com/office/powerpoint/2010/main" val="2645735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12</a:t>
            </a:fld>
            <a:endParaRPr lang="zh-CN" altLang="en-US"/>
          </a:p>
        </p:txBody>
      </p:sp>
    </p:spTree>
    <p:extLst>
      <p:ext uri="{BB962C8B-B14F-4D97-AF65-F5344CB8AC3E}">
        <p14:creationId xmlns:p14="http://schemas.microsoft.com/office/powerpoint/2010/main" val="34962795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13</a:t>
            </a:fld>
            <a:endParaRPr lang="zh-CN" altLang="en-US"/>
          </a:p>
        </p:txBody>
      </p:sp>
    </p:spTree>
    <p:extLst>
      <p:ext uri="{BB962C8B-B14F-4D97-AF65-F5344CB8AC3E}">
        <p14:creationId xmlns:p14="http://schemas.microsoft.com/office/powerpoint/2010/main" val="23747245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14</a:t>
            </a:fld>
            <a:endParaRPr lang="zh-CN" altLang="en-US"/>
          </a:p>
        </p:txBody>
      </p:sp>
    </p:spTree>
    <p:extLst>
      <p:ext uri="{BB962C8B-B14F-4D97-AF65-F5344CB8AC3E}">
        <p14:creationId xmlns:p14="http://schemas.microsoft.com/office/powerpoint/2010/main" val="36782510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15</a:t>
            </a:fld>
            <a:endParaRPr lang="zh-CN" altLang="en-US"/>
          </a:p>
        </p:txBody>
      </p:sp>
    </p:spTree>
    <p:extLst>
      <p:ext uri="{BB962C8B-B14F-4D97-AF65-F5344CB8AC3E}">
        <p14:creationId xmlns:p14="http://schemas.microsoft.com/office/powerpoint/2010/main" val="38370378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16</a:t>
            </a:fld>
            <a:endParaRPr lang="zh-CN" altLang="en-US"/>
          </a:p>
        </p:txBody>
      </p:sp>
    </p:spTree>
    <p:extLst>
      <p:ext uri="{BB962C8B-B14F-4D97-AF65-F5344CB8AC3E}">
        <p14:creationId xmlns:p14="http://schemas.microsoft.com/office/powerpoint/2010/main" val="29253226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17</a:t>
            </a:fld>
            <a:endParaRPr lang="zh-CN" altLang="en-US"/>
          </a:p>
        </p:txBody>
      </p:sp>
    </p:spTree>
    <p:extLst>
      <p:ext uri="{BB962C8B-B14F-4D97-AF65-F5344CB8AC3E}">
        <p14:creationId xmlns:p14="http://schemas.microsoft.com/office/powerpoint/2010/main" val="32230632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18</a:t>
            </a:fld>
            <a:endParaRPr lang="zh-CN" altLang="en-US"/>
          </a:p>
        </p:txBody>
      </p:sp>
    </p:spTree>
    <p:extLst>
      <p:ext uri="{BB962C8B-B14F-4D97-AF65-F5344CB8AC3E}">
        <p14:creationId xmlns:p14="http://schemas.microsoft.com/office/powerpoint/2010/main" val="1048805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19</a:t>
            </a:fld>
            <a:endParaRPr lang="zh-CN" altLang="en-US"/>
          </a:p>
        </p:txBody>
      </p:sp>
    </p:spTree>
    <p:extLst>
      <p:ext uri="{BB962C8B-B14F-4D97-AF65-F5344CB8AC3E}">
        <p14:creationId xmlns:p14="http://schemas.microsoft.com/office/powerpoint/2010/main" val="1682338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a:t>
            </a:fld>
            <a:endParaRPr lang="zh-CN" altLang="en-US"/>
          </a:p>
        </p:txBody>
      </p:sp>
    </p:spTree>
    <p:extLst>
      <p:ext uri="{BB962C8B-B14F-4D97-AF65-F5344CB8AC3E}">
        <p14:creationId xmlns:p14="http://schemas.microsoft.com/office/powerpoint/2010/main" val="8256319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20</a:t>
            </a:fld>
            <a:endParaRPr lang="zh-CN" altLang="en-US"/>
          </a:p>
        </p:txBody>
      </p:sp>
    </p:spTree>
    <p:extLst>
      <p:ext uri="{BB962C8B-B14F-4D97-AF65-F5344CB8AC3E}">
        <p14:creationId xmlns:p14="http://schemas.microsoft.com/office/powerpoint/2010/main" val="2564851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21</a:t>
            </a:fld>
            <a:endParaRPr lang="zh-CN" altLang="en-US"/>
          </a:p>
        </p:txBody>
      </p:sp>
    </p:spTree>
    <p:extLst>
      <p:ext uri="{BB962C8B-B14F-4D97-AF65-F5344CB8AC3E}">
        <p14:creationId xmlns:p14="http://schemas.microsoft.com/office/powerpoint/2010/main" val="6989749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22</a:t>
            </a:fld>
            <a:endParaRPr lang="zh-CN" altLang="en-US"/>
          </a:p>
        </p:txBody>
      </p:sp>
    </p:spTree>
    <p:extLst>
      <p:ext uri="{BB962C8B-B14F-4D97-AF65-F5344CB8AC3E}">
        <p14:creationId xmlns:p14="http://schemas.microsoft.com/office/powerpoint/2010/main" val="19991164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23</a:t>
            </a:fld>
            <a:endParaRPr lang="zh-CN" altLang="en-US"/>
          </a:p>
        </p:txBody>
      </p:sp>
    </p:spTree>
    <p:extLst>
      <p:ext uri="{BB962C8B-B14F-4D97-AF65-F5344CB8AC3E}">
        <p14:creationId xmlns:p14="http://schemas.microsoft.com/office/powerpoint/2010/main" val="20076973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24</a:t>
            </a:fld>
            <a:endParaRPr lang="zh-CN" altLang="en-US"/>
          </a:p>
        </p:txBody>
      </p:sp>
    </p:spTree>
    <p:extLst>
      <p:ext uri="{BB962C8B-B14F-4D97-AF65-F5344CB8AC3E}">
        <p14:creationId xmlns:p14="http://schemas.microsoft.com/office/powerpoint/2010/main" val="1709490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3</a:t>
            </a:fld>
            <a:endParaRPr lang="zh-CN" altLang="en-US"/>
          </a:p>
        </p:txBody>
      </p:sp>
    </p:spTree>
    <p:extLst>
      <p:ext uri="{BB962C8B-B14F-4D97-AF65-F5344CB8AC3E}">
        <p14:creationId xmlns:p14="http://schemas.microsoft.com/office/powerpoint/2010/main" val="27904361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4</a:t>
            </a:fld>
            <a:endParaRPr lang="zh-CN" altLang="en-US"/>
          </a:p>
        </p:txBody>
      </p:sp>
    </p:spTree>
    <p:extLst>
      <p:ext uri="{BB962C8B-B14F-4D97-AF65-F5344CB8AC3E}">
        <p14:creationId xmlns:p14="http://schemas.microsoft.com/office/powerpoint/2010/main" val="39436923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5</a:t>
            </a:fld>
            <a:endParaRPr lang="zh-CN" altLang="en-US"/>
          </a:p>
        </p:txBody>
      </p:sp>
    </p:spTree>
    <p:extLst>
      <p:ext uri="{BB962C8B-B14F-4D97-AF65-F5344CB8AC3E}">
        <p14:creationId xmlns:p14="http://schemas.microsoft.com/office/powerpoint/2010/main" val="27171405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6</a:t>
            </a:fld>
            <a:endParaRPr lang="zh-CN" altLang="en-US"/>
          </a:p>
        </p:txBody>
      </p:sp>
    </p:spTree>
    <p:extLst>
      <p:ext uri="{BB962C8B-B14F-4D97-AF65-F5344CB8AC3E}">
        <p14:creationId xmlns:p14="http://schemas.microsoft.com/office/powerpoint/2010/main" val="372720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7</a:t>
            </a:fld>
            <a:endParaRPr lang="zh-CN" altLang="en-US"/>
          </a:p>
        </p:txBody>
      </p:sp>
    </p:spTree>
    <p:extLst>
      <p:ext uri="{BB962C8B-B14F-4D97-AF65-F5344CB8AC3E}">
        <p14:creationId xmlns:p14="http://schemas.microsoft.com/office/powerpoint/2010/main" val="39379799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8</a:t>
            </a:fld>
            <a:endParaRPr lang="zh-CN" altLang="en-US"/>
          </a:p>
        </p:txBody>
      </p:sp>
    </p:spTree>
    <p:extLst>
      <p:ext uri="{BB962C8B-B14F-4D97-AF65-F5344CB8AC3E}">
        <p14:creationId xmlns:p14="http://schemas.microsoft.com/office/powerpoint/2010/main" val="173668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83C3DF-C15E-447E-88A6-E0F18C2B0EEF}" type="slidenum">
              <a:rPr lang="zh-CN" altLang="en-US" smtClean="0"/>
              <a:t>9</a:t>
            </a:fld>
            <a:endParaRPr lang="zh-CN" altLang="en-US"/>
          </a:p>
        </p:txBody>
      </p:sp>
    </p:spTree>
    <p:extLst>
      <p:ext uri="{BB962C8B-B14F-4D97-AF65-F5344CB8AC3E}">
        <p14:creationId xmlns:p14="http://schemas.microsoft.com/office/powerpoint/2010/main" val="26851969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600438926"/>
      </p:ext>
    </p:extLst>
  </p:cSld>
  <p:clrMapOvr>
    <a:masterClrMapping/>
  </p:clrMapOvr>
  <p:transition spd="slow" advClick="0">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090668756"/>
      </p:ext>
    </p:extLst>
  </p:cSld>
  <p:clrMapOvr>
    <a:masterClrMapping/>
  </p:clrMapOvr>
  <p:transition spd="slow" advClick="0">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655346477"/>
      </p:ext>
    </p:extLst>
  </p:cSld>
  <p:clrMapOvr>
    <a:masterClrMapping/>
  </p:clrMapOvr>
  <p:transition spd="slow" advClick="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343723205"/>
      </p:ext>
    </p:extLst>
  </p:cSld>
  <p:clrMapOvr>
    <a:masterClrMapping/>
  </p:clrMapOvr>
  <p:transition spd="slow" advClick="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2661117224"/>
      </p:ext>
    </p:extLst>
  </p:cSld>
  <p:clrMapOvr>
    <a:masterClrMapping/>
  </p:clrMapOvr>
  <p:transition spd="slow" advClick="0">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4263627185"/>
      </p:ext>
    </p:extLst>
  </p:cSld>
  <p:clrMapOvr>
    <a:masterClrMapping/>
  </p:clrMapOvr>
  <p:transition spd="slow" advClick="0">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374008894"/>
      </p:ext>
    </p:extLst>
  </p:cSld>
  <p:clrMapOvr>
    <a:masterClrMapping/>
  </p:clrMapOvr>
  <p:transition spd="slow" advClick="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656005970"/>
      </p:ext>
    </p:extLst>
  </p:cSld>
  <p:clrMapOvr>
    <a:masterClrMapping/>
  </p:clrMapOvr>
  <p:transition spd="slow" advClick="0">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508289328"/>
      </p:ext>
    </p:extLst>
  </p:cSld>
  <p:clrMapOvr>
    <a:masterClrMapping/>
  </p:clrMapOvr>
  <p:transition spd="slow" advClick="0">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1922796186"/>
      </p:ext>
    </p:extLst>
  </p:cSld>
  <p:clrMapOvr>
    <a:masterClrMapping/>
  </p:clrMapOvr>
  <p:transition spd="slow" advClick="0">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028B0512-9EB9-49FF-BFB3-EBC69D97D886}" type="datetimeFigureOut">
              <a:rPr lang="zh-CN" altLang="en-US" smtClean="0"/>
              <a:t>2022/3/8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F27F3AF3-0C61-45C9-90BF-748ECB78216E}" type="slidenum">
              <a:rPr lang="zh-CN" altLang="en-US" smtClean="0"/>
              <a:t>‹#›</a:t>
            </a:fld>
            <a:endParaRPr lang="zh-CN" altLang="en-US"/>
          </a:p>
        </p:txBody>
      </p:sp>
    </p:spTree>
    <p:extLst>
      <p:ext uri="{BB962C8B-B14F-4D97-AF65-F5344CB8AC3E}">
        <p14:creationId xmlns:p14="http://schemas.microsoft.com/office/powerpoint/2010/main" val="3294081770"/>
      </p:ext>
    </p:extLst>
  </p:cSld>
  <p:clrMapOvr>
    <a:masterClrMapping/>
  </p:clrMapOvr>
  <p:transition spd="slow" advClick="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8B0512-9EB9-49FF-BFB3-EBC69D97D886}" type="datetimeFigureOut">
              <a:rPr lang="zh-CN" altLang="en-US" smtClean="0"/>
              <a:t>2022/3/8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7F3AF3-0C61-45C9-90BF-748ECB78216E}" type="slidenum">
              <a:rPr lang="zh-CN" altLang="en-US" smtClean="0"/>
              <a:t>‹#›</a:t>
            </a:fld>
            <a:endParaRPr lang="zh-CN" altLang="en-US"/>
          </a:p>
        </p:txBody>
      </p:sp>
      <p:sp>
        <p:nvSpPr>
          <p:cNvPr id="7" name="副标题 2"/>
          <p:cNvSpPr txBox="1">
            <a:spLocks/>
          </p:cNvSpPr>
          <p:nvPr userDrawn="1"/>
        </p:nvSpPr>
        <p:spPr>
          <a:xfrm>
            <a:off x="6438900" y="4581753"/>
            <a:ext cx="4827814" cy="929140"/>
          </a:xfrm>
          <a:prstGeom prst="rect">
            <a:avLst/>
          </a:prstGeom>
        </p:spPr>
        <p:txBody>
          <a:bodyPr>
            <a:normAutofit/>
          </a:bodyPr>
          <a:lstStyle>
            <a:lvl1pPr marL="0" indent="0" algn="just"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ea"/>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zh-CN" altLang="en-US" dirty="0">
                <a:solidFill>
                  <a:schemeClr val="bg1"/>
                </a:solidFill>
              </a:rPr>
              <a:t>感谢您下载包图网平台上提供的</a:t>
            </a:r>
            <a:r>
              <a:rPr lang="en-US" altLang="zh-CN" dirty="0">
                <a:solidFill>
                  <a:schemeClr val="bg1"/>
                </a:solidFill>
              </a:rPr>
              <a:t>PPT</a:t>
            </a:r>
            <a:r>
              <a:rPr lang="zh-CN" altLang="en-US" dirty="0">
                <a:solidFill>
                  <a:schemeClr val="bg1"/>
                </a:solidFill>
              </a:rPr>
              <a:t>作品，为了您和包图网以及原创作者的利益，请勿复制、传播、销售，否则将承担法律责任！包图网将对作品进行维权，按照传播下载次数进行十倍索取赔偿！</a:t>
            </a:r>
            <a:r>
              <a:rPr lang="en-US" altLang="zh-CN" dirty="0">
                <a:solidFill>
                  <a:schemeClr val="bg1"/>
                </a:solidFill>
              </a:rPr>
              <a:t>Ibaotu.com</a:t>
            </a:r>
            <a:endParaRPr lang="zh-CN" altLang="en-US" dirty="0">
              <a:solidFill>
                <a:schemeClr val="bg1"/>
              </a:solidFill>
            </a:endParaRPr>
          </a:p>
        </p:txBody>
      </p:sp>
      <p:pic>
        <p:nvPicPr>
          <p:cNvPr id="8" name="图片 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spTree>
    <p:extLst>
      <p:ext uri="{BB962C8B-B14F-4D97-AF65-F5344CB8AC3E}">
        <p14:creationId xmlns:p14="http://schemas.microsoft.com/office/powerpoint/2010/main" val="12775611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32.png"/><Relationship Id="rId12" Type="http://schemas.openxmlformats.org/officeDocument/2006/relationships/image" Target="../media/image21.png"/><Relationship Id="rId17" Type="http://schemas.openxmlformats.org/officeDocument/2006/relationships/image" Target="../media/image36.png"/><Relationship Id="rId2" Type="http://schemas.openxmlformats.org/officeDocument/2006/relationships/notesSlide" Target="../notesSlides/notesSlide11.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4.png"/><Relationship Id="rId10" Type="http://schemas.openxmlformats.org/officeDocument/2006/relationships/image" Target="../media/image19.png"/><Relationship Id="rId19" Type="http://schemas.openxmlformats.org/officeDocument/2006/relationships/image" Target="../media/image29.gif"/><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2.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43.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7.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5.png"/><Relationship Id="rId5" Type="http://schemas.openxmlformats.org/officeDocument/2006/relationships/image" Target="../media/image4.png"/><Relationship Id="rId10" Type="http://schemas.openxmlformats.org/officeDocument/2006/relationships/image" Target="../media/image44.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29.gif"/></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48.png"/><Relationship Id="rId5" Type="http://schemas.openxmlformats.org/officeDocument/2006/relationships/image" Target="../media/image4.png"/><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gif"/><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0.png"/><Relationship Id="rId5" Type="http://schemas.openxmlformats.org/officeDocument/2006/relationships/image" Target="../media/image4.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9.gif"/><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8.png"/><Relationship Id="rId11" Type="http://schemas.openxmlformats.org/officeDocument/2006/relationships/image" Target="../media/image14.png"/><Relationship Id="rId5" Type="http://schemas.openxmlformats.org/officeDocument/2006/relationships/image" Target="../media/image17.png"/><Relationship Id="rId10" Type="http://schemas.openxmlformats.org/officeDocument/2006/relationships/image" Target="../media/image52.png"/><Relationship Id="rId4" Type="http://schemas.openxmlformats.org/officeDocument/2006/relationships/image" Target="../media/image16.png"/><Relationship Id="rId9"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3.png"/><Relationship Id="rId5" Type="http://schemas.openxmlformats.org/officeDocument/2006/relationships/image" Target="../media/image4.png"/><Relationship Id="rId10" Type="http://schemas.openxmlformats.org/officeDocument/2006/relationships/image" Target="../media/image50.png"/><Relationship Id="rId4" Type="http://schemas.openxmlformats.org/officeDocument/2006/relationships/image" Target="../media/image15.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3.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51.png"/><Relationship Id="rId5" Type="http://schemas.openxmlformats.org/officeDocument/2006/relationships/image" Target="../media/image4.png"/><Relationship Id="rId15" Type="http://schemas.openxmlformats.org/officeDocument/2006/relationships/image" Target="../media/image35.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4.png"/></Relationships>
</file>

<file path=ppt/slides/_rels/slide1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55.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9.gif"/><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56.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0.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49.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9.gif"/><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2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5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8.png"/><Relationship Id="rId5" Type="http://schemas.openxmlformats.org/officeDocument/2006/relationships/image" Target="../media/image16.png"/><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hyperlink" Target="http://namlimxanh.vn/mua-ban-nam-lim-xanh/" TargetMode="External"/><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60.png"/><Relationship Id="rId5" Type="http://schemas.openxmlformats.org/officeDocument/2006/relationships/image" Target="../media/image16.png"/><Relationship Id="rId15" Type="http://schemas.openxmlformats.org/officeDocument/2006/relationships/hyperlink" Target="http://namlimxanh.vn/gia-1kg-nam-lim-xanh-hien-nay.html" TargetMode="External"/><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hyperlink" Target="http://namlimxanh.vn/nam-lim-xanh-chua-ung-thu-co-hieu-qua-khong.html"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3.png"/><Relationship Id="rId7"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4.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7.png"/><Relationship Id="rId5" Type="http://schemas.openxmlformats.org/officeDocument/2006/relationships/image" Target="../media/image16.png"/><Relationship Id="rId15" Type="http://schemas.openxmlformats.org/officeDocument/2006/relationships/image" Target="../media/image29.gif"/><Relationship Id="rId10" Type="http://schemas.openxmlformats.org/officeDocument/2006/relationships/image" Target="../media/image4.png"/><Relationship Id="rId4" Type="http://schemas.openxmlformats.org/officeDocument/2006/relationships/image" Target="../media/image15.png"/><Relationship Id="rId9" Type="http://schemas.openxmlformats.org/officeDocument/2006/relationships/image" Target="../media/image22.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4.png"/><Relationship Id="rId10" Type="http://schemas.openxmlformats.org/officeDocument/2006/relationships/image" Target="../media/image20.png"/><Relationship Id="rId4" Type="http://schemas.openxmlformats.org/officeDocument/2006/relationships/image" Target="../media/image15.png"/><Relationship Id="rId9" Type="http://schemas.openxmlformats.org/officeDocument/2006/relationships/image" Target="../media/image19.pn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image" Target="../media/image32.png"/><Relationship Id="rId12" Type="http://schemas.openxmlformats.org/officeDocument/2006/relationships/image" Target="../media/image21.png"/><Relationship Id="rId17" Type="http://schemas.openxmlformats.org/officeDocument/2006/relationships/image" Target="../media/image36.png"/><Relationship Id="rId2" Type="http://schemas.openxmlformats.org/officeDocument/2006/relationships/notesSlide" Target="../notesSlides/notesSlide7.xml"/><Relationship Id="rId16" Type="http://schemas.openxmlformats.org/officeDocument/2006/relationships/image" Target="../media/image35.png"/><Relationship Id="rId1" Type="http://schemas.openxmlformats.org/officeDocument/2006/relationships/slideLayout" Target="../slideLayouts/slideLayout1.xml"/><Relationship Id="rId6" Type="http://schemas.openxmlformats.org/officeDocument/2006/relationships/image" Target="../media/image16.png"/><Relationship Id="rId11" Type="http://schemas.openxmlformats.org/officeDocument/2006/relationships/image" Target="../media/image20.png"/><Relationship Id="rId5" Type="http://schemas.openxmlformats.org/officeDocument/2006/relationships/image" Target="../media/image4.png"/><Relationship Id="rId15" Type="http://schemas.openxmlformats.org/officeDocument/2006/relationships/image" Target="../media/image34.png"/><Relationship Id="rId10" Type="http://schemas.openxmlformats.org/officeDocument/2006/relationships/image" Target="../media/image19.png"/><Relationship Id="rId19" Type="http://schemas.openxmlformats.org/officeDocument/2006/relationships/image" Target="../media/image29.gif"/><Relationship Id="rId4" Type="http://schemas.openxmlformats.org/officeDocument/2006/relationships/image" Target="../media/image15.png"/><Relationship Id="rId9" Type="http://schemas.openxmlformats.org/officeDocument/2006/relationships/image" Target="../media/image18.png"/><Relationship Id="rId14" Type="http://schemas.openxmlformats.org/officeDocument/2006/relationships/image" Target="../media/image3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4.png"/><Relationship Id="rId5" Type="http://schemas.openxmlformats.org/officeDocument/2006/relationships/image" Target="../media/image16.png"/><Relationship Id="rId15" Type="http://schemas.openxmlformats.org/officeDocument/2006/relationships/image" Target="../media/image29.gif"/><Relationship Id="rId10" Type="http://schemas.openxmlformats.org/officeDocument/2006/relationships/image" Target="../media/image22.png"/><Relationship Id="rId4" Type="http://schemas.openxmlformats.org/officeDocument/2006/relationships/image" Target="../media/image15.png"/><Relationship Id="rId9" Type="http://schemas.openxmlformats.org/officeDocument/2006/relationships/image" Target="../media/image21.png"/><Relationship Id="rId14" Type="http://schemas.openxmlformats.org/officeDocument/2006/relationships/image" Target="../media/image39.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9.gif"/><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690"/>
            <a:ext cx="12215465" cy="6871199"/>
          </a:xfrm>
          <a:prstGeom prst="rect">
            <a:avLst/>
          </a:prstGeom>
        </p:spPr>
      </p:pic>
      <p:pic>
        <p:nvPicPr>
          <p:cNvPr id="17" name="图片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691"/>
            <a:ext cx="12215464" cy="6871199"/>
          </a:xfrm>
          <a:prstGeom prst="rect">
            <a:avLst/>
          </a:prstGeom>
        </p:spPr>
      </p:pic>
      <p:pic>
        <p:nvPicPr>
          <p:cNvPr id="16" name="图片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6758" y="492833"/>
            <a:ext cx="8075929" cy="5504279"/>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937798">
            <a:off x="8266751" y="1184126"/>
            <a:ext cx="787224" cy="467414"/>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8096" y="-49981"/>
            <a:ext cx="7131981" cy="542814"/>
          </a:xfrm>
          <a:prstGeom prst="rect">
            <a:avLst/>
          </a:prstGeom>
        </p:spPr>
      </p:pic>
      <p:pic>
        <p:nvPicPr>
          <p:cNvPr id="13" name="图片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49148" y="3266558"/>
            <a:ext cx="762091" cy="855236"/>
          </a:xfrm>
          <a:prstGeom prst="rect">
            <a:avLst/>
          </a:prstGeom>
        </p:spPr>
      </p:pic>
      <p:pic>
        <p:nvPicPr>
          <p:cNvPr id="14" name="图片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58586" y="2034374"/>
            <a:ext cx="1950002" cy="3399597"/>
          </a:xfrm>
          <a:prstGeom prst="rect">
            <a:avLst/>
          </a:prstGeom>
        </p:spPr>
      </p:pic>
      <p:pic>
        <p:nvPicPr>
          <p:cNvPr id="15" name="图片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96275" y="165187"/>
            <a:ext cx="916711" cy="1148606"/>
          </a:xfrm>
          <a:prstGeom prst="rect">
            <a:avLst/>
          </a:prstGeom>
        </p:spPr>
      </p:pic>
      <p:grpSp>
        <p:nvGrpSpPr>
          <p:cNvPr id="2" name="组合 1"/>
          <p:cNvGrpSpPr/>
          <p:nvPr/>
        </p:nvGrpSpPr>
        <p:grpSpPr>
          <a:xfrm>
            <a:off x="-1" y="4850426"/>
            <a:ext cx="12212988" cy="2018081"/>
            <a:chOff x="-1" y="4850426"/>
            <a:chExt cx="12212988" cy="2018081"/>
          </a:xfrm>
        </p:grpSpPr>
        <p:pic>
          <p:nvPicPr>
            <p:cNvPr id="7" name="图片 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6762" y="4850426"/>
              <a:ext cx="8460115" cy="2018081"/>
            </a:xfrm>
            <a:prstGeom prst="rect">
              <a:avLst/>
            </a:prstGeom>
          </p:spPr>
        </p:pic>
        <p:pic>
          <p:nvPicPr>
            <p:cNvPr id="5" name="图片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 y="5039804"/>
              <a:ext cx="12212988" cy="1828703"/>
            </a:xfrm>
            <a:prstGeom prst="rect">
              <a:avLst/>
            </a:prstGeom>
          </p:spPr>
        </p:pic>
      </p:grpSp>
      <p:pic>
        <p:nvPicPr>
          <p:cNvPr id="10" name="图片 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859644" y="769670"/>
            <a:ext cx="1294349" cy="806169"/>
          </a:xfrm>
          <a:prstGeom prst="rect">
            <a:avLst/>
          </a:prstGeom>
        </p:spPr>
      </p:pic>
      <p:pic>
        <p:nvPicPr>
          <p:cNvPr id="8" name="图片 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3618" y="2226100"/>
            <a:ext cx="2017147" cy="1651671"/>
          </a:xfrm>
          <a:prstGeom prst="rect">
            <a:avLst/>
          </a:prstGeom>
        </p:spPr>
      </p:pic>
      <p:pic>
        <p:nvPicPr>
          <p:cNvPr id="6" name="图片 5"/>
          <p:cNvPicPr>
            <a:picLocks noChangeAspect="1"/>
          </p:cNvPicPr>
          <p:nvPr/>
        </p:nvPicPr>
        <p:blipFill rotWithShape="1">
          <a:blip r:embed="rId15" cstate="print">
            <a:extLst>
              <a:ext uri="{28A0092B-C50C-407E-A947-70E740481C1C}">
                <a14:useLocalDpi xmlns:a14="http://schemas.microsoft.com/office/drawing/2010/main" val="0"/>
              </a:ext>
            </a:extLst>
          </a:blip>
          <a:srcRect t="21127"/>
          <a:stretch/>
        </p:blipFill>
        <p:spPr>
          <a:xfrm>
            <a:off x="4042988" y="3694001"/>
            <a:ext cx="4733391" cy="2841112"/>
          </a:xfrm>
          <a:prstGeom prst="rect">
            <a:avLst/>
          </a:prstGeom>
        </p:spPr>
      </p:pic>
      <p:sp>
        <p:nvSpPr>
          <p:cNvPr id="4" name="矩形 3">
            <a:extLst>
              <a:ext uri="{FF2B5EF4-FFF2-40B4-BE49-F238E27FC236}">
                <a16:creationId xmlns:a16="http://schemas.microsoft.com/office/drawing/2014/main" xmlns="" id="{4AAFB26F-2972-4329-9E66-8AE830A22FC3}"/>
              </a:ext>
            </a:extLst>
          </p:cNvPr>
          <p:cNvSpPr/>
          <p:nvPr/>
        </p:nvSpPr>
        <p:spPr>
          <a:xfrm>
            <a:off x="3357350" y="1225680"/>
            <a:ext cx="5303014" cy="2862322"/>
          </a:xfrm>
          <a:prstGeom prst="rect">
            <a:avLst/>
          </a:prstGeom>
        </p:spPr>
        <p:txBody>
          <a:bodyPr wrap="square">
            <a:spAutoFit/>
          </a:bodyPr>
          <a:lstStyle/>
          <a:p>
            <a:pPr algn="ctr"/>
            <a:r>
              <a:rPr lang="en-US" altLang="zh-CN" sz="6000" b="1" dirty="0" err="1" smtClean="0">
                <a:ln w="38100">
                  <a:noFill/>
                </a:ln>
                <a:solidFill>
                  <a:schemeClr val="bg1"/>
                </a:solidFill>
              </a:rPr>
              <a:t>Tiết</a:t>
            </a:r>
            <a:r>
              <a:rPr lang="en-US" altLang="zh-CN" sz="6000" b="1" dirty="0" smtClean="0">
                <a:ln w="38100">
                  <a:noFill/>
                </a:ln>
                <a:solidFill>
                  <a:schemeClr val="bg1"/>
                </a:solidFill>
              </a:rPr>
              <a:t> 116:</a:t>
            </a:r>
          </a:p>
          <a:p>
            <a:pPr algn="ctr"/>
            <a:r>
              <a:rPr lang="en-US" altLang="zh-CN" sz="6000" b="1" dirty="0" err="1" smtClean="0">
                <a:ln w="38100">
                  <a:noFill/>
                </a:ln>
                <a:solidFill>
                  <a:schemeClr val="bg1"/>
                </a:solidFill>
              </a:rPr>
              <a:t>Thực</a:t>
            </a:r>
            <a:r>
              <a:rPr lang="en-US" altLang="zh-CN" sz="6000" b="1" dirty="0" smtClean="0">
                <a:ln w="38100">
                  <a:noFill/>
                </a:ln>
                <a:solidFill>
                  <a:schemeClr val="bg1"/>
                </a:solidFill>
              </a:rPr>
              <a:t> </a:t>
            </a:r>
            <a:r>
              <a:rPr lang="en-US" altLang="zh-CN" sz="6000" b="1" dirty="0" err="1">
                <a:ln w="38100">
                  <a:noFill/>
                </a:ln>
                <a:solidFill>
                  <a:schemeClr val="bg1"/>
                </a:solidFill>
              </a:rPr>
              <a:t>hành</a:t>
            </a:r>
            <a:r>
              <a:rPr lang="en-US" altLang="zh-CN" sz="6000" b="1" dirty="0">
                <a:ln w="38100">
                  <a:noFill/>
                </a:ln>
                <a:solidFill>
                  <a:schemeClr val="bg1"/>
                </a:solidFill>
              </a:rPr>
              <a:t> </a:t>
            </a:r>
          </a:p>
          <a:p>
            <a:pPr algn="ctr"/>
            <a:r>
              <a:rPr lang="en-US" altLang="zh-CN" sz="6000" b="1" dirty="0" err="1">
                <a:ln w="38100">
                  <a:noFill/>
                </a:ln>
                <a:solidFill>
                  <a:schemeClr val="bg1"/>
                </a:solidFill>
              </a:rPr>
              <a:t>tiếng</a:t>
            </a:r>
            <a:r>
              <a:rPr lang="en-US" altLang="zh-CN" sz="6000" b="1" dirty="0">
                <a:ln w="38100">
                  <a:noFill/>
                </a:ln>
                <a:solidFill>
                  <a:schemeClr val="bg1"/>
                </a:solidFill>
              </a:rPr>
              <a:t> </a:t>
            </a:r>
            <a:r>
              <a:rPr lang="en-US" altLang="zh-CN" sz="6000" b="1" dirty="0" err="1">
                <a:ln w="38100">
                  <a:noFill/>
                </a:ln>
                <a:solidFill>
                  <a:schemeClr val="bg1"/>
                </a:solidFill>
              </a:rPr>
              <a:t>Việt</a:t>
            </a:r>
            <a:endParaRPr lang="zh-CN" altLang="en-US" sz="6000" b="1" dirty="0">
              <a:ln w="38100">
                <a:noFill/>
              </a:ln>
              <a:solidFill>
                <a:schemeClr val="bg1"/>
              </a:solidFill>
            </a:endParaRPr>
          </a:p>
        </p:txBody>
      </p:sp>
    </p:spTree>
    <p:extLst>
      <p:ext uri="{BB962C8B-B14F-4D97-AF65-F5344CB8AC3E}">
        <p14:creationId xmlns:p14="http://schemas.microsoft.com/office/powerpoint/2010/main" val="307777600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3"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500" fill="hold"/>
                                        <p:tgtEl>
                                          <p:spTgt spid="15"/>
                                        </p:tgtEl>
                                        <p:attrNameLst>
                                          <p:attrName>ppt_x</p:attrName>
                                        </p:attrNameLst>
                                      </p:cBhvr>
                                      <p:tavLst>
                                        <p:tav tm="0">
                                          <p:val>
                                            <p:strVal val="1+#ppt_w/2"/>
                                          </p:val>
                                        </p:tav>
                                        <p:tav tm="100000">
                                          <p:val>
                                            <p:strVal val="#ppt_x"/>
                                          </p:val>
                                        </p:tav>
                                      </p:tavLst>
                                    </p:anim>
                                    <p:anim calcmode="lin" valueType="num">
                                      <p:cBhvr additive="base">
                                        <p:cTn id="16" dur="500" fill="hold"/>
                                        <p:tgtEl>
                                          <p:spTgt spid="15"/>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200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26" presetClass="entr" presetSubtype="0" fill="hold" nodeType="withEffect">
                                  <p:stCondLst>
                                    <p:cond delay="2500"/>
                                  </p:stCondLst>
                                  <p:childTnLst>
                                    <p:set>
                                      <p:cBhvr>
                                        <p:cTn id="23" dur="1" fill="hold">
                                          <p:stCondLst>
                                            <p:cond delay="0"/>
                                          </p:stCondLst>
                                        </p:cTn>
                                        <p:tgtEl>
                                          <p:spTgt spid="10"/>
                                        </p:tgtEl>
                                        <p:attrNameLst>
                                          <p:attrName>style.visibility</p:attrName>
                                        </p:attrNameLst>
                                      </p:cBhvr>
                                      <p:to>
                                        <p:strVal val="visible"/>
                                      </p:to>
                                    </p:set>
                                    <p:animEffect transition="in" filter="wipe(down)">
                                      <p:cBhvr>
                                        <p:cTn id="24" dur="580">
                                          <p:stCondLst>
                                            <p:cond delay="0"/>
                                          </p:stCondLst>
                                        </p:cTn>
                                        <p:tgtEl>
                                          <p:spTgt spid="10"/>
                                        </p:tgtEl>
                                      </p:cBhvr>
                                    </p:animEffect>
                                    <p:anim calcmode="lin" valueType="num">
                                      <p:cBhvr>
                                        <p:cTn id="2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0" dur="26">
                                          <p:stCondLst>
                                            <p:cond delay="650"/>
                                          </p:stCondLst>
                                        </p:cTn>
                                        <p:tgtEl>
                                          <p:spTgt spid="10"/>
                                        </p:tgtEl>
                                      </p:cBhvr>
                                      <p:to x="100000" y="60000"/>
                                    </p:animScale>
                                    <p:animScale>
                                      <p:cBhvr>
                                        <p:cTn id="31" dur="166" decel="50000">
                                          <p:stCondLst>
                                            <p:cond delay="676"/>
                                          </p:stCondLst>
                                        </p:cTn>
                                        <p:tgtEl>
                                          <p:spTgt spid="10"/>
                                        </p:tgtEl>
                                      </p:cBhvr>
                                      <p:to x="100000" y="100000"/>
                                    </p:animScale>
                                    <p:animScale>
                                      <p:cBhvr>
                                        <p:cTn id="32" dur="26">
                                          <p:stCondLst>
                                            <p:cond delay="1312"/>
                                          </p:stCondLst>
                                        </p:cTn>
                                        <p:tgtEl>
                                          <p:spTgt spid="10"/>
                                        </p:tgtEl>
                                      </p:cBhvr>
                                      <p:to x="100000" y="80000"/>
                                    </p:animScale>
                                    <p:animScale>
                                      <p:cBhvr>
                                        <p:cTn id="33" dur="166" decel="50000">
                                          <p:stCondLst>
                                            <p:cond delay="1338"/>
                                          </p:stCondLst>
                                        </p:cTn>
                                        <p:tgtEl>
                                          <p:spTgt spid="10"/>
                                        </p:tgtEl>
                                      </p:cBhvr>
                                      <p:to x="100000" y="100000"/>
                                    </p:animScale>
                                    <p:animScale>
                                      <p:cBhvr>
                                        <p:cTn id="34" dur="26">
                                          <p:stCondLst>
                                            <p:cond delay="1642"/>
                                          </p:stCondLst>
                                        </p:cTn>
                                        <p:tgtEl>
                                          <p:spTgt spid="10"/>
                                        </p:tgtEl>
                                      </p:cBhvr>
                                      <p:to x="100000" y="90000"/>
                                    </p:animScale>
                                    <p:animScale>
                                      <p:cBhvr>
                                        <p:cTn id="35" dur="166" decel="50000">
                                          <p:stCondLst>
                                            <p:cond delay="1668"/>
                                          </p:stCondLst>
                                        </p:cTn>
                                        <p:tgtEl>
                                          <p:spTgt spid="10"/>
                                        </p:tgtEl>
                                      </p:cBhvr>
                                      <p:to x="100000" y="100000"/>
                                    </p:animScale>
                                    <p:animScale>
                                      <p:cBhvr>
                                        <p:cTn id="36" dur="26">
                                          <p:stCondLst>
                                            <p:cond delay="1808"/>
                                          </p:stCondLst>
                                        </p:cTn>
                                        <p:tgtEl>
                                          <p:spTgt spid="10"/>
                                        </p:tgtEl>
                                      </p:cBhvr>
                                      <p:to x="100000" y="95000"/>
                                    </p:animScale>
                                    <p:animScale>
                                      <p:cBhvr>
                                        <p:cTn id="37" dur="166" decel="50000">
                                          <p:stCondLst>
                                            <p:cond delay="1834"/>
                                          </p:stCondLst>
                                        </p:cTn>
                                        <p:tgtEl>
                                          <p:spTgt spid="10"/>
                                        </p:tgtEl>
                                      </p:cBhvr>
                                      <p:to x="100000" y="100000"/>
                                    </p:animScale>
                                  </p:childTnLst>
                                </p:cTn>
                              </p:par>
                              <p:par>
                                <p:cTn id="38" presetID="14" presetClass="entr" presetSubtype="10" fill="hold" nodeType="withEffect">
                                  <p:stCondLst>
                                    <p:cond delay="2500"/>
                                  </p:stCondLst>
                                  <p:childTnLst>
                                    <p:set>
                                      <p:cBhvr>
                                        <p:cTn id="39" dur="1" fill="hold">
                                          <p:stCondLst>
                                            <p:cond delay="0"/>
                                          </p:stCondLst>
                                        </p:cTn>
                                        <p:tgtEl>
                                          <p:spTgt spid="9"/>
                                        </p:tgtEl>
                                        <p:attrNameLst>
                                          <p:attrName>style.visibility</p:attrName>
                                        </p:attrNameLst>
                                      </p:cBhvr>
                                      <p:to>
                                        <p:strVal val="visible"/>
                                      </p:to>
                                    </p:set>
                                    <p:animEffect transition="in" filter="randombar(horizontal)">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arn(inVertical)">
                                      <p:cBhvr>
                                        <p:cTn id="4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79652" y="-576937"/>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2" name="文本框 2">
            <a:extLst>
              <a:ext uri="{FF2B5EF4-FFF2-40B4-BE49-F238E27FC236}">
                <a16:creationId xmlns:a16="http://schemas.microsoft.com/office/drawing/2014/main" xmlns=""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xmlns=""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图片 2">
            <a:extLst>
              <a:ext uri="{FF2B5EF4-FFF2-40B4-BE49-F238E27FC236}">
                <a16:creationId xmlns:a16="http://schemas.microsoft.com/office/drawing/2014/main" xmlns="" id="{25A90C2A-7E44-427D-9C3D-D5DE7287BBF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428028" y="1550155"/>
            <a:ext cx="6070032" cy="4286650"/>
          </a:xfrm>
          <a:prstGeom prst="rect">
            <a:avLst/>
          </a:prstGeom>
        </p:spPr>
      </p:pic>
      <p:sp>
        <p:nvSpPr>
          <p:cNvPr id="25" name="文本框 5">
            <a:extLst>
              <a:ext uri="{FF2B5EF4-FFF2-40B4-BE49-F238E27FC236}">
                <a16:creationId xmlns:a16="http://schemas.microsoft.com/office/drawing/2014/main" xmlns="" id="{C76EAF93-9B5E-4885-898E-A8C407CFF3F9}"/>
              </a:ext>
            </a:extLst>
          </p:cNvPr>
          <p:cNvSpPr txBox="1"/>
          <p:nvPr/>
        </p:nvSpPr>
        <p:spPr>
          <a:xfrm>
            <a:off x="2732021" y="2500945"/>
            <a:ext cx="3188080" cy="954107"/>
          </a:xfrm>
          <a:prstGeom prst="rect">
            <a:avLst/>
          </a:prstGeom>
          <a:noFill/>
        </p:spPr>
        <p:txBody>
          <a:bodyPr wrap="square" rtlCol="0">
            <a:spAutoFit/>
          </a:bodyPr>
          <a:lstStyle/>
          <a:p>
            <a:pPr algn="just"/>
            <a:r>
              <a:rPr lang="en-US" sz="2800">
                <a:solidFill>
                  <a:schemeClr val="bg1"/>
                </a:solidFill>
                <a:latin typeface="Times New Roman" panose="02020603050405020304" pitchFamily="18" charset="0"/>
                <a:cs typeface="Times New Roman" panose="02020603050405020304" pitchFamily="18" charset="0"/>
              </a:rPr>
              <a:t>Em hãy nhắc lại khái niệm “văn bản”</a:t>
            </a:r>
            <a:endParaRPr lang="en-US" sz="2800" i="1">
              <a:solidFill>
                <a:schemeClr val="bg1"/>
              </a:solidFill>
              <a:latin typeface="Times New Roman" panose="02020603050405020304" pitchFamily="18" charset="0"/>
              <a:cs typeface="Times New Roman" panose="02020603050405020304" pitchFamily="18" charset="0"/>
            </a:endParaRPr>
          </a:p>
        </p:txBody>
      </p:sp>
      <p:pic>
        <p:nvPicPr>
          <p:cNvPr id="28" name="图片 9" descr="图片包含 玩具, 玩偶&#10;&#10;自动生成的说明">
            <a:extLst>
              <a:ext uri="{FF2B5EF4-FFF2-40B4-BE49-F238E27FC236}">
                <a16:creationId xmlns:a16="http://schemas.microsoft.com/office/drawing/2014/main" xmlns="" id="{458D5723-F84B-44B7-9633-C110F1926A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40812" y="1540699"/>
            <a:ext cx="5963528" cy="4467141"/>
          </a:xfrm>
          <a:prstGeom prst="rect">
            <a:avLst/>
          </a:prstGeom>
        </p:spPr>
      </p:pic>
    </p:spTree>
    <p:extLst>
      <p:ext uri="{BB962C8B-B14F-4D97-AF65-F5344CB8AC3E}">
        <p14:creationId xmlns:p14="http://schemas.microsoft.com/office/powerpoint/2010/main" val="380930517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additive="base">
                                        <p:cTn id="39" dur="500" fill="hold"/>
                                        <p:tgtEl>
                                          <p:spTgt spid="28"/>
                                        </p:tgtEl>
                                        <p:attrNameLst>
                                          <p:attrName>ppt_x</p:attrName>
                                        </p:attrNameLst>
                                      </p:cBhvr>
                                      <p:tavLst>
                                        <p:tav tm="0">
                                          <p:val>
                                            <p:strVal val="#ppt_x"/>
                                          </p:val>
                                        </p:tav>
                                        <p:tav tm="100000">
                                          <p:val>
                                            <p:strVal val="#ppt_x"/>
                                          </p:val>
                                        </p:tav>
                                      </p:tavLst>
                                    </p:anim>
                                    <p:anim calcmode="lin" valueType="num">
                                      <p:cBhvr additive="base">
                                        <p:cTn id="4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xmlns=""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Văn bản là một đơn vị giao tiếp, có tính hoàn chỉnh về nội dung và hình thức, tồn tại ở dạng viết hoặc dạng nói. Văn bản được dùng để trao đổi thông tin, trình bày suy nghĩ, cảm xúc..</a:t>
            </a:r>
          </a:p>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xmlns=""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xmlns=""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Picture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730675" y="919429"/>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755435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19" name="图片 1">
            <a:extLst>
              <a:ext uri="{FF2B5EF4-FFF2-40B4-BE49-F238E27FC236}">
                <a16:creationId xmlns:a16="http://schemas.microsoft.com/office/drawing/2014/main" xmlns="" id="{CED26FD4-67B1-4D54-BCFE-3E42A71D26D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108112" y="2474643"/>
            <a:ext cx="3859058" cy="3108991"/>
          </a:xfrm>
          <a:prstGeom prst="rect">
            <a:avLst/>
          </a:prstGeom>
        </p:spPr>
      </p:pic>
      <p:pic>
        <p:nvPicPr>
          <p:cNvPr id="21" name="图片 11">
            <a:extLst>
              <a:ext uri="{FF2B5EF4-FFF2-40B4-BE49-F238E27FC236}">
                <a16:creationId xmlns:a16="http://schemas.microsoft.com/office/drawing/2014/main" xmlns="" id="{2DB022F0-E7D3-402F-9EB2-0673A2B04393}"/>
              </a:ext>
            </a:extLst>
          </p:cNvPr>
          <p:cNvPicPr>
            <a:picLocks noChangeAspect="1"/>
          </p:cNvPicPr>
          <p:nvPr/>
        </p:nvPicPr>
        <p:blipFill>
          <a:blip r:embed="rId14" cstate="print"/>
          <a:stretch>
            <a:fillRect/>
          </a:stretch>
        </p:blipFill>
        <p:spPr>
          <a:xfrm>
            <a:off x="1516074" y="468034"/>
            <a:ext cx="5429250" cy="5429250"/>
          </a:xfrm>
          <a:prstGeom prst="rect">
            <a:avLst/>
          </a:prstGeom>
        </p:spPr>
      </p:pic>
      <p:sp>
        <p:nvSpPr>
          <p:cNvPr id="22" name="矩形 13">
            <a:extLst>
              <a:ext uri="{FF2B5EF4-FFF2-40B4-BE49-F238E27FC236}">
                <a16:creationId xmlns:a16="http://schemas.microsoft.com/office/drawing/2014/main" xmlns="" id="{D2B7AFF3-5E02-46B4-B67E-E033AA79A2EB}"/>
              </a:ext>
            </a:extLst>
          </p:cNvPr>
          <p:cNvSpPr/>
          <p:nvPr/>
        </p:nvSpPr>
        <p:spPr>
          <a:xfrm>
            <a:off x="2464153" y="2255632"/>
            <a:ext cx="3247708" cy="2308324"/>
          </a:xfrm>
          <a:prstGeom prst="rect">
            <a:avLst/>
          </a:prstGeom>
        </p:spPr>
        <p:txBody>
          <a:bodyPr wrap="square">
            <a:spAutoFit/>
          </a:bodyPr>
          <a:lstStyle/>
          <a:p>
            <a:pPr algn="ctr"/>
            <a:r>
              <a:rPr lang="en-US" sz="2400" i="1">
                <a:latin typeface="Times New Roman" panose="02020603050405020304" pitchFamily="18" charset="0"/>
                <a:cs typeface="Times New Roman" panose="02020603050405020304" pitchFamily="18" charset="0"/>
              </a:rPr>
              <a:t>      Qua văn bản </a:t>
            </a:r>
          </a:p>
          <a:p>
            <a:pPr algn="ctr"/>
            <a:r>
              <a:rPr lang="en-US" sz="2400" b="1" i="1">
                <a:latin typeface="Times New Roman" panose="02020603050405020304" pitchFamily="18" charset="0"/>
                <a:cs typeface="Times New Roman" panose="02020603050405020304" pitchFamily="18" charset="0"/>
              </a:rPr>
              <a:t>Trái Đất – cái nôi của sự sống</a:t>
            </a:r>
            <a:r>
              <a:rPr lang="en-US" sz="2400" i="1">
                <a:latin typeface="Times New Roman" panose="02020603050405020304" pitchFamily="18" charset="0"/>
                <a:cs typeface="Times New Roman" panose="02020603050405020304" pitchFamily="18" charset="0"/>
              </a:rPr>
              <a:t>, em hãy nêu những bằng chứng cụ thể để khẳng định nó là một văn bản?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4374235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19"/>
                                        </p:tgtEl>
                                        <p:attrNameLst>
                                          <p:attrName>style.visibility</p:attrName>
                                        </p:attrNameLst>
                                      </p:cBhvr>
                                      <p:to>
                                        <p:strVal val="visible"/>
                                      </p:to>
                                    </p:set>
                                    <p:animEffect transition="in" filter="randombar(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anim calcmode="lin" valueType="num">
                                      <p:cBhvr>
                                        <p:cTn id="37" dur="1000" fill="hold"/>
                                        <p:tgtEl>
                                          <p:spTgt spid="21"/>
                                        </p:tgtEl>
                                        <p:attrNameLst>
                                          <p:attrName>ppt_x</p:attrName>
                                        </p:attrNameLst>
                                      </p:cBhvr>
                                      <p:tavLst>
                                        <p:tav tm="0">
                                          <p:val>
                                            <p:strVal val="#ppt_x"/>
                                          </p:val>
                                        </p:tav>
                                        <p:tav tm="100000">
                                          <p:val>
                                            <p:strVal val="#ppt_x"/>
                                          </p:val>
                                        </p:tav>
                                      </p:tavLst>
                                    </p:anim>
                                    <p:anim calcmode="lin" valueType="num">
                                      <p:cBhvr>
                                        <p:cTn id="3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3" presetClass="entr" presetSubtype="16" fill="hold" grpId="0" nodeType="clickEffect">
                                  <p:stCondLst>
                                    <p:cond delay="0"/>
                                  </p:stCondLst>
                                  <p:iterate type="lt">
                                    <p:tmPct val="10000"/>
                                  </p:iterate>
                                  <p:childTnLst>
                                    <p:set>
                                      <p:cBhvr>
                                        <p:cTn id="42" dur="1" fill="hold">
                                          <p:stCondLst>
                                            <p:cond delay="0"/>
                                          </p:stCondLst>
                                        </p:cTn>
                                        <p:tgtEl>
                                          <p:spTgt spid="22"/>
                                        </p:tgtEl>
                                        <p:attrNameLst>
                                          <p:attrName>style.visibility</p:attrName>
                                        </p:attrNameLst>
                                      </p:cBhvr>
                                      <p:to>
                                        <p:strVal val="visible"/>
                                      </p:to>
                                    </p:set>
                                    <p:anim calcmode="lin" valueType="num">
                                      <p:cBhvr>
                                        <p:cTn id="43" dur="500" fill="hold"/>
                                        <p:tgtEl>
                                          <p:spTgt spid="22"/>
                                        </p:tgtEl>
                                        <p:attrNameLst>
                                          <p:attrName>ppt_w</p:attrName>
                                        </p:attrNameLst>
                                      </p:cBhvr>
                                      <p:tavLst>
                                        <p:tav tm="0">
                                          <p:val>
                                            <p:fltVal val="0"/>
                                          </p:val>
                                        </p:tav>
                                        <p:tav tm="100000">
                                          <p:val>
                                            <p:strVal val="#ppt_w"/>
                                          </p:val>
                                        </p:tav>
                                      </p:tavLst>
                                    </p:anim>
                                    <p:anim calcmode="lin" valueType="num">
                                      <p:cBhvr>
                                        <p:cTn id="44" dur="500" fill="hold"/>
                                        <p:tgtEl>
                                          <p:spTgt spid="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35" name="矩形 34">
            <a:extLst>
              <a:ext uri="{FF2B5EF4-FFF2-40B4-BE49-F238E27FC236}">
                <a16:creationId xmlns:a16="http://schemas.microsoft.com/office/drawing/2014/main" xmlns="" id="{A86A831D-62BD-4F27-A690-E525E487E15B}"/>
              </a:ext>
            </a:extLst>
          </p:cNvPr>
          <p:cNvSpPr/>
          <p:nvPr/>
        </p:nvSpPr>
        <p:spPr>
          <a:xfrm>
            <a:off x="3160208" y="2161408"/>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Là một văn bản tồn tại ở dạng viết.</a:t>
            </a:r>
          </a:p>
        </p:txBody>
      </p:sp>
      <p:sp>
        <p:nvSpPr>
          <p:cNvPr id="38" name="矩形 37">
            <a:extLst>
              <a:ext uri="{FF2B5EF4-FFF2-40B4-BE49-F238E27FC236}">
                <a16:creationId xmlns:a16="http://schemas.microsoft.com/office/drawing/2014/main" xmlns="" id="{A86A831D-62BD-4F27-A690-E525E487E15B}"/>
              </a:ext>
            </a:extLst>
          </p:cNvPr>
          <p:cNvSpPr/>
          <p:nvPr/>
        </p:nvSpPr>
        <p:spPr>
          <a:xfrm>
            <a:off x="3029516" y="3368303"/>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VB dùng để trao đổi thông tin</a:t>
            </a:r>
          </a:p>
        </p:txBody>
      </p:sp>
      <p:sp>
        <p:nvSpPr>
          <p:cNvPr id="41" name="矩形 40">
            <a:extLst>
              <a:ext uri="{FF2B5EF4-FFF2-40B4-BE49-F238E27FC236}">
                <a16:creationId xmlns:a16="http://schemas.microsoft.com/office/drawing/2014/main" xmlns="" id="{A86A831D-62BD-4F27-A690-E525E487E15B}"/>
              </a:ext>
            </a:extLst>
          </p:cNvPr>
          <p:cNvSpPr/>
          <p:nvPr/>
        </p:nvSpPr>
        <p:spPr>
          <a:xfrm>
            <a:off x="2974220" y="4595992"/>
            <a:ext cx="3311954" cy="338554"/>
          </a:xfrm>
          <a:prstGeom prst="rect">
            <a:avLst/>
          </a:prstGeom>
        </p:spPr>
        <p:txBody>
          <a:bodyPr wrap="none">
            <a:noAutofit/>
          </a:bodyPr>
          <a:lstStyle/>
          <a:p>
            <a:r>
              <a:rPr lang="en-US" sz="2400">
                <a:latin typeface="Times New Roman" panose="02020603050405020304" pitchFamily="18" charset="0"/>
                <a:cs typeface="Times New Roman" panose="02020603050405020304" pitchFamily="18" charset="0"/>
              </a:rPr>
              <a:t>Qua văn bản, tác giả trình bày suy nghĩ, </a:t>
            </a:r>
          </a:p>
          <a:p>
            <a:r>
              <a:rPr lang="en-US" sz="2400">
                <a:latin typeface="Times New Roman" panose="02020603050405020304" pitchFamily="18" charset="0"/>
                <a:cs typeface="Times New Roman" panose="02020603050405020304" pitchFamily="18" charset="0"/>
              </a:rPr>
              <a:t>cảm xúc của mình:  suy nghĩ về trách nhiệm </a:t>
            </a:r>
          </a:p>
          <a:p>
            <a:r>
              <a:rPr lang="en-US" sz="2400">
                <a:latin typeface="Times New Roman" panose="02020603050405020304" pitchFamily="18" charset="0"/>
                <a:cs typeface="Times New Roman" panose="02020603050405020304" pitchFamily="18" charset="0"/>
              </a:rPr>
              <a:t>của loài người trước hiện trạng của TĐ hiện nay.</a:t>
            </a:r>
            <a:endParaRPr lang="en-US" sz="2800">
              <a:latin typeface="Times New Roman" panose="02020603050405020304" pitchFamily="18" charset="0"/>
              <a:cs typeface="Times New Roman" panose="02020603050405020304" pitchFamily="18" charset="0"/>
            </a:endParaRPr>
          </a:p>
        </p:txBody>
      </p:sp>
      <p:pic>
        <p:nvPicPr>
          <p:cNvPr id="16" name="图片 1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73680" y="3370347"/>
            <a:ext cx="647826" cy="660221"/>
          </a:xfrm>
          <a:prstGeom prst="rect">
            <a:avLst/>
          </a:prstGeom>
        </p:spPr>
      </p:pic>
      <p:pic>
        <p:nvPicPr>
          <p:cNvPr id="47" name="图片 4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273680" y="2195297"/>
            <a:ext cx="647826" cy="729385"/>
          </a:xfrm>
          <a:prstGeom prst="rect">
            <a:avLst/>
          </a:prstGeom>
        </p:spPr>
      </p:pic>
      <p:pic>
        <p:nvPicPr>
          <p:cNvPr id="49" name="图片 4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223963" y="4620443"/>
            <a:ext cx="595746" cy="729385"/>
          </a:xfrm>
          <a:prstGeom prst="rect">
            <a:avLst/>
          </a:prstGeom>
        </p:spPr>
      </p:pic>
      <p:pic>
        <p:nvPicPr>
          <p:cNvPr id="7" name="图片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71503" y="795981"/>
            <a:ext cx="2975421" cy="4690624"/>
          </a:xfrm>
          <a:prstGeom prst="rect">
            <a:avLst/>
          </a:prstGeom>
        </p:spPr>
      </p:pic>
      <p:sp>
        <p:nvSpPr>
          <p:cNvPr id="27" name="文本框 2">
            <a:extLst>
              <a:ext uri="{FF2B5EF4-FFF2-40B4-BE49-F238E27FC236}">
                <a16:creationId xmlns:a16="http://schemas.microsoft.com/office/drawing/2014/main" xmlns="" id="{3C252581-B83D-4601-9966-9E972DE4D6EF}"/>
              </a:ext>
            </a:extLst>
          </p:cNvPr>
          <p:cNvSpPr txBox="1"/>
          <p:nvPr/>
        </p:nvSpPr>
        <p:spPr>
          <a:xfrm>
            <a:off x="1663199" y="104361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xmlns="" id="{EDA35B31-14C0-42B6-B822-072055CA8DA2}"/>
              </a:ext>
            </a:extLst>
          </p:cNvPr>
          <p:cNvSpPr txBox="1"/>
          <p:nvPr/>
        </p:nvSpPr>
        <p:spPr>
          <a:xfrm>
            <a:off x="2536920" y="1045903"/>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1</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3" name="文本框 19">
            <a:extLst>
              <a:ext uri="{FF2B5EF4-FFF2-40B4-BE49-F238E27FC236}">
                <a16:creationId xmlns:a16="http://schemas.microsoft.com/office/drawing/2014/main" xmlns="" id="{3473E345-3986-4F5A-81A6-C140593773AB}"/>
              </a:ext>
            </a:extLst>
          </p:cNvPr>
          <p:cNvSpPr txBox="1"/>
          <p:nvPr/>
        </p:nvSpPr>
        <p:spPr>
          <a:xfrm>
            <a:off x="8039064" y="2303663"/>
            <a:ext cx="2308979" cy="1631216"/>
          </a:xfrm>
          <a:prstGeom prst="rect">
            <a:avLst/>
          </a:prstGeom>
          <a:noFill/>
        </p:spPr>
        <p:txBody>
          <a:bodyPr wrap="square" rtlCol="0">
            <a:spAutoFit/>
          </a:bodyPr>
          <a:lstStyle/>
          <a:p>
            <a:pPr algn="ctr"/>
            <a:r>
              <a:rPr lang="en-US" sz="2000">
                <a:solidFill>
                  <a:srgbClr val="C00000"/>
                </a:solidFill>
              </a:rPr>
              <a:t>Các bằng chứng cụ thể để khẳng định Trái Đất – cái nôi của sự sống là một </a:t>
            </a:r>
          </a:p>
          <a:p>
            <a:pPr algn="ctr"/>
            <a:r>
              <a:rPr lang="en-US" sz="2000">
                <a:solidFill>
                  <a:srgbClr val="C00000"/>
                </a:solidFill>
              </a:rPr>
              <a:t>văn bản:</a:t>
            </a:r>
          </a:p>
        </p:txBody>
      </p:sp>
      <p:pic>
        <p:nvPicPr>
          <p:cNvPr id="21" name="Picture 20"/>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946924" y="38075"/>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8974558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5" presetClass="entr" presetSubtype="0" fill="hold" nodeType="withEffect">
                                  <p:stCondLst>
                                    <p:cond delay="1000"/>
                                  </p:stCondLst>
                                  <p:childTnLst>
                                    <p:set>
                                      <p:cBhvr>
                                        <p:cTn id="16" dur="1" fill="hold">
                                          <p:stCondLst>
                                            <p:cond delay="0"/>
                                          </p:stCondLst>
                                        </p:cTn>
                                        <p:tgtEl>
                                          <p:spTgt spid="47"/>
                                        </p:tgtEl>
                                        <p:attrNameLst>
                                          <p:attrName>style.visibility</p:attrName>
                                        </p:attrNameLst>
                                      </p:cBhvr>
                                      <p:to>
                                        <p:strVal val="visible"/>
                                      </p:to>
                                    </p:set>
                                    <p:anim calcmode="lin" valueType="num">
                                      <p:cBhvr>
                                        <p:cTn id="17" dur="500" decel="50000" fill="hold">
                                          <p:stCondLst>
                                            <p:cond delay="0"/>
                                          </p:stCondLst>
                                        </p:cTn>
                                        <p:tgtEl>
                                          <p:spTgt spid="47"/>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47"/>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47"/>
                                        </p:tgtEl>
                                        <p:attrNameLst>
                                          <p:attrName>ppt_w</p:attrName>
                                        </p:attrNameLst>
                                      </p:cBhvr>
                                      <p:tavLst>
                                        <p:tav tm="0">
                                          <p:val>
                                            <p:strVal val="#ppt_w*.05"/>
                                          </p:val>
                                        </p:tav>
                                        <p:tav tm="100000">
                                          <p:val>
                                            <p:strVal val="#ppt_w"/>
                                          </p:val>
                                        </p:tav>
                                      </p:tavLst>
                                    </p:anim>
                                    <p:anim calcmode="lin" valueType="num">
                                      <p:cBhvr>
                                        <p:cTn id="20" dur="1000" fill="hold"/>
                                        <p:tgtEl>
                                          <p:spTgt spid="47"/>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47"/>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47"/>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47"/>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47"/>
                                        </p:tgtEl>
                                      </p:cBhvr>
                                    </p:animEffect>
                                  </p:childTnLst>
                                </p:cTn>
                              </p:par>
                              <p:par>
                                <p:cTn id="25" presetID="25" presetClass="entr" presetSubtype="0" fill="hold" nodeType="withEffect">
                                  <p:stCondLst>
                                    <p:cond delay="10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decel="50000" fill="hold">
                                          <p:stCondLst>
                                            <p:cond delay="0"/>
                                          </p:stCondLst>
                                        </p:cTn>
                                        <p:tgtEl>
                                          <p:spTgt spid="1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6"/>
                                        </p:tgtEl>
                                        <p:attrNameLst>
                                          <p:attrName>ppt_w</p:attrName>
                                        </p:attrNameLst>
                                      </p:cBhvr>
                                      <p:tavLst>
                                        <p:tav tm="0">
                                          <p:val>
                                            <p:strVal val="#ppt_w*.05"/>
                                          </p:val>
                                        </p:tav>
                                        <p:tav tm="100000">
                                          <p:val>
                                            <p:strVal val="#ppt_w"/>
                                          </p:val>
                                        </p:tav>
                                      </p:tavLst>
                                    </p:anim>
                                    <p:anim calcmode="lin" valueType="num">
                                      <p:cBhvr>
                                        <p:cTn id="30" dur="1000" fill="hold"/>
                                        <p:tgtEl>
                                          <p:spTgt spid="1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6"/>
                                        </p:tgtEl>
                                      </p:cBhvr>
                                    </p:animEffect>
                                  </p:childTnLst>
                                </p:cTn>
                              </p:par>
                              <p:par>
                                <p:cTn id="35" presetID="25" presetClass="entr" presetSubtype="0" fill="hold" nodeType="withEffect">
                                  <p:stCondLst>
                                    <p:cond delay="1000"/>
                                  </p:stCondLst>
                                  <p:childTnLst>
                                    <p:set>
                                      <p:cBhvr>
                                        <p:cTn id="36" dur="1" fill="hold">
                                          <p:stCondLst>
                                            <p:cond delay="0"/>
                                          </p:stCondLst>
                                        </p:cTn>
                                        <p:tgtEl>
                                          <p:spTgt spid="49"/>
                                        </p:tgtEl>
                                        <p:attrNameLst>
                                          <p:attrName>style.visibility</p:attrName>
                                        </p:attrNameLst>
                                      </p:cBhvr>
                                      <p:to>
                                        <p:strVal val="visible"/>
                                      </p:to>
                                    </p:set>
                                    <p:anim calcmode="lin" valueType="num">
                                      <p:cBhvr>
                                        <p:cTn id="37" dur="500" decel="50000" fill="hold">
                                          <p:stCondLst>
                                            <p:cond delay="0"/>
                                          </p:stCondLst>
                                        </p:cTn>
                                        <p:tgtEl>
                                          <p:spTgt spid="49"/>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49"/>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49"/>
                                        </p:tgtEl>
                                        <p:attrNameLst>
                                          <p:attrName>ppt_w</p:attrName>
                                        </p:attrNameLst>
                                      </p:cBhvr>
                                      <p:tavLst>
                                        <p:tav tm="0">
                                          <p:val>
                                            <p:strVal val="#ppt_w*.05"/>
                                          </p:val>
                                        </p:tav>
                                        <p:tav tm="100000">
                                          <p:val>
                                            <p:strVal val="#ppt_w"/>
                                          </p:val>
                                        </p:tav>
                                      </p:tavLst>
                                    </p:anim>
                                    <p:anim calcmode="lin" valueType="num">
                                      <p:cBhvr>
                                        <p:cTn id="40" dur="1000" fill="hold"/>
                                        <p:tgtEl>
                                          <p:spTgt spid="49"/>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49"/>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49"/>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49"/>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49"/>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5"/>
                                        </p:tgtEl>
                                        <p:attrNameLst>
                                          <p:attrName>style.visibility</p:attrName>
                                        </p:attrNameLst>
                                      </p:cBhvr>
                                      <p:to>
                                        <p:strVal val="visible"/>
                                      </p:to>
                                    </p:set>
                                    <p:anim calcmode="lin" valueType="num">
                                      <p:cBhvr additive="base">
                                        <p:cTn id="49" dur="500" fill="hold"/>
                                        <p:tgtEl>
                                          <p:spTgt spid="35"/>
                                        </p:tgtEl>
                                        <p:attrNameLst>
                                          <p:attrName>ppt_x</p:attrName>
                                        </p:attrNameLst>
                                      </p:cBhvr>
                                      <p:tavLst>
                                        <p:tav tm="0">
                                          <p:val>
                                            <p:strVal val="#ppt_x"/>
                                          </p:val>
                                        </p:tav>
                                        <p:tav tm="100000">
                                          <p:val>
                                            <p:strVal val="#ppt_x"/>
                                          </p:val>
                                        </p:tav>
                                      </p:tavLst>
                                    </p:anim>
                                    <p:anim calcmode="lin" valueType="num">
                                      <p:cBhvr additive="base">
                                        <p:cTn id="50"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anim calcmode="lin" valueType="num">
                                      <p:cBhvr additive="base">
                                        <p:cTn id="55" dur="500" fill="hold"/>
                                        <p:tgtEl>
                                          <p:spTgt spid="38"/>
                                        </p:tgtEl>
                                        <p:attrNameLst>
                                          <p:attrName>ppt_x</p:attrName>
                                        </p:attrNameLst>
                                      </p:cBhvr>
                                      <p:tavLst>
                                        <p:tav tm="0">
                                          <p:val>
                                            <p:strVal val="#ppt_x"/>
                                          </p:val>
                                        </p:tav>
                                        <p:tav tm="100000">
                                          <p:val>
                                            <p:strVal val="#ppt_x"/>
                                          </p:val>
                                        </p:tav>
                                      </p:tavLst>
                                    </p:anim>
                                    <p:anim calcmode="lin" valueType="num">
                                      <p:cBhvr additive="base">
                                        <p:cTn id="56"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1"/>
                                        </p:tgtEl>
                                        <p:attrNameLst>
                                          <p:attrName>style.visibility</p:attrName>
                                        </p:attrNameLst>
                                      </p:cBhvr>
                                      <p:to>
                                        <p:strVal val="visible"/>
                                      </p:to>
                                    </p:set>
                                    <p:anim calcmode="lin" valueType="num">
                                      <p:cBhvr additive="base">
                                        <p:cTn id="61" dur="500" fill="hold"/>
                                        <p:tgtEl>
                                          <p:spTgt spid="41"/>
                                        </p:tgtEl>
                                        <p:attrNameLst>
                                          <p:attrName>ppt_x</p:attrName>
                                        </p:attrNameLst>
                                      </p:cBhvr>
                                      <p:tavLst>
                                        <p:tav tm="0">
                                          <p:val>
                                            <p:strVal val="#ppt_x"/>
                                          </p:val>
                                        </p:tav>
                                        <p:tav tm="100000">
                                          <p:val>
                                            <p:strVal val="#ppt_x"/>
                                          </p:val>
                                        </p:tav>
                                      </p:tavLst>
                                    </p:anim>
                                    <p:anim calcmode="lin" valueType="num">
                                      <p:cBhvr additive="base">
                                        <p:cTn id="62"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8" grpId="0"/>
      <p:bldP spid="4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2600" y="-493868"/>
            <a:ext cx="13144462"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633137"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40" name="矩形 39">
            <a:extLst>
              <a:ext uri="{FF2B5EF4-FFF2-40B4-BE49-F238E27FC236}">
                <a16:creationId xmlns:a16="http://schemas.microsoft.com/office/drawing/2014/main" xmlns="" id="{BA470F2E-80F2-4DE8-81CE-707F27B30EC4}"/>
              </a:ext>
            </a:extLst>
          </p:cNvPr>
          <p:cNvSpPr/>
          <p:nvPr/>
        </p:nvSpPr>
        <p:spPr>
          <a:xfrm>
            <a:off x="6058594" y="1750905"/>
            <a:ext cx="5561175"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Căn cứ vào những yếu tố nào để phân loại văn bản? Có những loại văn bản nào?</a:t>
            </a:r>
            <a: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2" name="矩形 41">
            <a:extLst>
              <a:ext uri="{FF2B5EF4-FFF2-40B4-BE49-F238E27FC236}">
                <a16:creationId xmlns:a16="http://schemas.microsoft.com/office/drawing/2014/main" xmlns="" id="{BA470F2E-80F2-4DE8-81CE-707F27B30EC4}"/>
              </a:ext>
            </a:extLst>
          </p:cNvPr>
          <p:cNvSpPr/>
          <p:nvPr/>
        </p:nvSpPr>
        <p:spPr>
          <a:xfrm>
            <a:off x="6008069" y="3374777"/>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VB </a:t>
            </a:r>
            <a:r>
              <a:rPr lang="en-US" sz="2000" b="1" i="1">
                <a:latin typeface="Times New Roman" panose="02020603050405020304" pitchFamily="18" charset="0"/>
                <a:cs typeface="Times New Roman" panose="02020603050405020304" pitchFamily="18" charset="0"/>
              </a:rPr>
              <a:t>Trái Đất – cái nôi của sự sống </a:t>
            </a:r>
            <a:r>
              <a:rPr lang="en-US" sz="2000" i="1">
                <a:latin typeface="Times New Roman" panose="02020603050405020304" pitchFamily="18" charset="0"/>
                <a:cs typeface="Times New Roman" panose="02020603050405020304" pitchFamily="18" charset="0"/>
              </a:rPr>
              <a:t>thuộc thể loại văn bản nào? Liệt kê những bộ phận cấu tạo của VB?</a:t>
            </a:r>
            <a:endParaRPr lang="en-US" sz="2000">
              <a:latin typeface="Times New Roman" panose="02020603050405020304" pitchFamily="18" charset="0"/>
              <a:cs typeface="Times New Roman" panose="02020603050405020304" pitchFamily="18" charset="0"/>
            </a:endParaRPr>
          </a:p>
          <a:p>
            <a:pPr>
              <a:buClr>
                <a:schemeClr val="tx1">
                  <a:lumMod val="50000"/>
                  <a:lumOff val="50000"/>
                </a:schemeClr>
              </a:buClr>
            </a:pPr>
            <a: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r>
            <a:br>
              <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b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矩形 43">
            <a:extLst>
              <a:ext uri="{FF2B5EF4-FFF2-40B4-BE49-F238E27FC236}">
                <a16:creationId xmlns:a16="http://schemas.microsoft.com/office/drawing/2014/main" xmlns="" id="{BA470F2E-80F2-4DE8-81CE-707F27B30EC4}"/>
              </a:ext>
            </a:extLst>
          </p:cNvPr>
          <p:cNvSpPr/>
          <p:nvPr/>
        </p:nvSpPr>
        <p:spPr>
          <a:xfrm>
            <a:off x="5992430" y="5008305"/>
            <a:ext cx="5627340" cy="341357"/>
          </a:xfrm>
          <a:prstGeom prst="rect">
            <a:avLst/>
          </a:prstGeom>
        </p:spPr>
        <p:txBody>
          <a:bodyPr wrap="square">
            <a:noAutofit/>
          </a:bodyPr>
          <a:lstStyle/>
          <a:p>
            <a:pPr>
              <a:buClr>
                <a:schemeClr val="tx1">
                  <a:lumMod val="50000"/>
                  <a:lumOff val="50000"/>
                </a:schemeClr>
              </a:buClr>
            </a:pPr>
            <a:r>
              <a:rPr lang="en-US" sz="2000" i="1">
                <a:latin typeface="Times New Roman" panose="02020603050405020304" pitchFamily="18" charset="0"/>
                <a:cs typeface="Times New Roman" panose="02020603050405020304" pitchFamily="18" charset="0"/>
              </a:rPr>
              <a:t>Theo em những yếu tố nào không thể thiếu trong mọi trường hợp tạo lập văn bản?</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5" name="组合 4"/>
          <p:cNvGrpSpPr/>
          <p:nvPr/>
        </p:nvGrpSpPr>
        <p:grpSpPr>
          <a:xfrm>
            <a:off x="5212250" y="980779"/>
            <a:ext cx="2702472" cy="898767"/>
            <a:chOff x="5149849" y="1322716"/>
            <a:chExt cx="2702472" cy="898767"/>
          </a:xfrm>
        </p:grpSpPr>
        <p:pic>
          <p:nvPicPr>
            <p:cNvPr id="3" name="图片 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49849" y="1322716"/>
              <a:ext cx="2559215" cy="898767"/>
            </a:xfrm>
            <a:prstGeom prst="rect">
              <a:avLst/>
            </a:prstGeom>
          </p:spPr>
        </p:pic>
        <p:sp>
          <p:nvSpPr>
            <p:cNvPr id="41" name="矩形 40">
              <a:extLst>
                <a:ext uri="{FF2B5EF4-FFF2-40B4-BE49-F238E27FC236}">
                  <a16:creationId xmlns:a16="http://schemas.microsoft.com/office/drawing/2014/main" xmlns="" id="{A86A831D-62BD-4F27-A690-E525E487E15B}"/>
                </a:ext>
              </a:extLst>
            </p:cNvPr>
            <p:cNvSpPr/>
            <p:nvPr/>
          </p:nvSpPr>
          <p:spPr>
            <a:xfrm>
              <a:off x="6463087" y="1521929"/>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01</a:t>
              </a:r>
              <a:endParaRPr lang="zh-CN" altLang="en-US" sz="2800" b="1" noProof="1">
                <a:solidFill>
                  <a:srgbClr val="1E5AA4"/>
                </a:solidFill>
                <a:ea typeface="微软雅黑" panose="020B0503020204020204" pitchFamily="34" charset="-122"/>
              </a:endParaRPr>
            </a:p>
          </p:txBody>
        </p:sp>
      </p:grpSp>
      <p:grpSp>
        <p:nvGrpSpPr>
          <p:cNvPr id="6" name="组合 5"/>
          <p:cNvGrpSpPr/>
          <p:nvPr/>
        </p:nvGrpSpPr>
        <p:grpSpPr>
          <a:xfrm>
            <a:off x="5195105" y="2528456"/>
            <a:ext cx="2668841" cy="898767"/>
            <a:chOff x="5165732" y="2629905"/>
            <a:chExt cx="2668841" cy="898767"/>
          </a:xfrm>
        </p:grpSpPr>
        <p:pic>
          <p:nvPicPr>
            <p:cNvPr id="38" name="图片 3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65732" y="2629905"/>
              <a:ext cx="2559215" cy="898767"/>
            </a:xfrm>
            <a:prstGeom prst="rect">
              <a:avLst/>
            </a:prstGeom>
          </p:spPr>
        </p:pic>
        <p:sp>
          <p:nvSpPr>
            <p:cNvPr id="39" name="矩形 38">
              <a:extLst>
                <a:ext uri="{FF2B5EF4-FFF2-40B4-BE49-F238E27FC236}">
                  <a16:creationId xmlns:a16="http://schemas.microsoft.com/office/drawing/2014/main" xmlns="" id="{A86A831D-62BD-4F27-A690-E525E487E15B}"/>
                </a:ext>
              </a:extLst>
            </p:cNvPr>
            <p:cNvSpPr/>
            <p:nvPr/>
          </p:nvSpPr>
          <p:spPr>
            <a:xfrm>
              <a:off x="6445339" y="2813217"/>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02</a:t>
              </a:r>
              <a:endParaRPr lang="zh-CN" altLang="en-US" sz="2800" b="1" noProof="1">
                <a:solidFill>
                  <a:srgbClr val="1E5AA4"/>
                </a:solidFill>
                <a:ea typeface="微软雅黑" panose="020B0503020204020204" pitchFamily="34" charset="-122"/>
              </a:endParaRPr>
            </a:p>
          </p:txBody>
        </p:sp>
      </p:grpSp>
      <p:grpSp>
        <p:nvGrpSpPr>
          <p:cNvPr id="7" name="组合 6"/>
          <p:cNvGrpSpPr/>
          <p:nvPr/>
        </p:nvGrpSpPr>
        <p:grpSpPr>
          <a:xfrm>
            <a:off x="5144744" y="4184873"/>
            <a:ext cx="2668842" cy="898767"/>
            <a:chOff x="5252057" y="3967101"/>
            <a:chExt cx="2668842" cy="898767"/>
          </a:xfrm>
        </p:grpSpPr>
        <p:pic>
          <p:nvPicPr>
            <p:cNvPr id="50" name="图片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52057" y="3967101"/>
              <a:ext cx="2559215" cy="898767"/>
            </a:xfrm>
            <a:prstGeom prst="rect">
              <a:avLst/>
            </a:prstGeom>
          </p:spPr>
        </p:pic>
        <p:sp>
          <p:nvSpPr>
            <p:cNvPr id="51" name="矩形 50">
              <a:extLst>
                <a:ext uri="{FF2B5EF4-FFF2-40B4-BE49-F238E27FC236}">
                  <a16:creationId xmlns:a16="http://schemas.microsoft.com/office/drawing/2014/main" xmlns="" id="{A86A831D-62BD-4F27-A690-E525E487E15B}"/>
                </a:ext>
              </a:extLst>
            </p:cNvPr>
            <p:cNvSpPr/>
            <p:nvPr/>
          </p:nvSpPr>
          <p:spPr>
            <a:xfrm>
              <a:off x="6531665" y="4163068"/>
              <a:ext cx="1389234" cy="338554"/>
            </a:xfrm>
            <a:prstGeom prst="rect">
              <a:avLst/>
            </a:prstGeom>
          </p:spPr>
          <p:txBody>
            <a:bodyPr wrap="none">
              <a:noAutofit/>
            </a:bodyPr>
            <a:lstStyle/>
            <a:p>
              <a:pPr algn="just">
                <a:buClr>
                  <a:schemeClr val="tx1">
                    <a:lumMod val="50000"/>
                    <a:lumOff val="50000"/>
                  </a:schemeClr>
                </a:buClr>
              </a:pPr>
              <a:r>
                <a:rPr lang="en-US" altLang="zh-CN" sz="2800" b="1" noProof="1">
                  <a:solidFill>
                    <a:srgbClr val="1E5AA4"/>
                  </a:solidFill>
                  <a:ea typeface="微软雅黑" panose="020B0503020204020204" pitchFamily="34" charset="-122"/>
                </a:rPr>
                <a:t>03</a:t>
              </a:r>
              <a:endParaRPr lang="zh-CN" altLang="en-US" sz="2800" b="1" noProof="1">
                <a:solidFill>
                  <a:srgbClr val="1E5AA4"/>
                </a:solidFill>
                <a:ea typeface="微软雅黑" panose="020B0503020204020204" pitchFamily="34" charset="-122"/>
              </a:endParaRPr>
            </a:p>
          </p:txBody>
        </p:sp>
      </p:grpSp>
      <p:pic>
        <p:nvPicPr>
          <p:cNvPr id="53" name="图片 5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54525" y="2178802"/>
            <a:ext cx="2895640" cy="3396416"/>
          </a:xfrm>
          <a:prstGeom prst="rect">
            <a:avLst/>
          </a:prstGeom>
        </p:spPr>
      </p:pic>
      <p:sp>
        <p:nvSpPr>
          <p:cNvPr id="25" name="文本框 2">
            <a:extLst>
              <a:ext uri="{FF2B5EF4-FFF2-40B4-BE49-F238E27FC236}">
                <a16:creationId xmlns:a16="http://schemas.microsoft.com/office/drawing/2014/main" xmlns="" id="{65A82BC1-7B12-4CDA-B303-77EA0B88E0E6}"/>
              </a:ext>
            </a:extLst>
          </p:cNvPr>
          <p:cNvSpPr txBox="1"/>
          <p:nvPr/>
        </p:nvSpPr>
        <p:spPr>
          <a:xfrm>
            <a:off x="1578229" y="804629"/>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6" name="文本框 19">
            <a:extLst>
              <a:ext uri="{FF2B5EF4-FFF2-40B4-BE49-F238E27FC236}">
                <a16:creationId xmlns:a16="http://schemas.microsoft.com/office/drawing/2014/main" xmlns="" id="{74E16B6C-48D8-4C42-8D4F-B1BF8433FAC9}"/>
              </a:ext>
            </a:extLst>
          </p:cNvPr>
          <p:cNvSpPr txBox="1"/>
          <p:nvPr/>
        </p:nvSpPr>
        <p:spPr>
          <a:xfrm>
            <a:off x="2451950" y="806919"/>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341881804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0"/>
                                        </p:tgtEl>
                                        <p:attrNameLst>
                                          <p:attrName>style.visibility</p:attrName>
                                        </p:attrNameLst>
                                      </p:cBhvr>
                                      <p:to>
                                        <p:strVal val="visible"/>
                                      </p:to>
                                    </p:set>
                                    <p:animEffect transition="in" filter="fade">
                                      <p:cBhvr>
                                        <p:cTn id="12" dur="1000"/>
                                        <p:tgtEl>
                                          <p:spTgt spid="100"/>
                                        </p:tgtEl>
                                      </p:cBhvr>
                                    </p:animEffect>
                                    <p:anim calcmode="lin" valueType="num">
                                      <p:cBhvr>
                                        <p:cTn id="13" dur="1000" fill="hold"/>
                                        <p:tgtEl>
                                          <p:spTgt spid="100"/>
                                        </p:tgtEl>
                                        <p:attrNameLst>
                                          <p:attrName>ppt_x</p:attrName>
                                        </p:attrNameLst>
                                      </p:cBhvr>
                                      <p:tavLst>
                                        <p:tav tm="0">
                                          <p:val>
                                            <p:strVal val="#ppt_x"/>
                                          </p:val>
                                        </p:tav>
                                        <p:tav tm="100000">
                                          <p:val>
                                            <p:strVal val="#ppt_x"/>
                                          </p:val>
                                        </p:tav>
                                      </p:tavLst>
                                    </p:anim>
                                    <p:anim calcmode="lin" valueType="num">
                                      <p:cBhvr>
                                        <p:cTn id="14" dur="1000" fill="hold"/>
                                        <p:tgtEl>
                                          <p:spTgt spid="100"/>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4" presetClass="entr" presetSubtype="10" fill="hold" nodeType="withEffect">
                                  <p:stCondLst>
                                    <p:cond delay="750"/>
                                  </p:stCondLst>
                                  <p:childTnLst>
                                    <p:set>
                                      <p:cBhvr>
                                        <p:cTn id="20" dur="1" fill="hold">
                                          <p:stCondLst>
                                            <p:cond delay="0"/>
                                          </p:stCondLst>
                                        </p:cTn>
                                        <p:tgtEl>
                                          <p:spTgt spid="53"/>
                                        </p:tgtEl>
                                        <p:attrNameLst>
                                          <p:attrName>style.visibility</p:attrName>
                                        </p:attrNameLst>
                                      </p:cBhvr>
                                      <p:to>
                                        <p:strVal val="visible"/>
                                      </p:to>
                                    </p:set>
                                    <p:animEffect transition="in" filter="randombar(horizontal)">
                                      <p:cBhvr>
                                        <p:cTn id="21" dur="500"/>
                                        <p:tgtEl>
                                          <p:spTgt spid="53"/>
                                        </p:tgtEl>
                                      </p:cBhvr>
                                    </p:animEffect>
                                  </p:childTnLst>
                                </p:cTn>
                              </p:par>
                              <p:par>
                                <p:cTn id="22" presetID="22" presetClass="entr" presetSubtype="8" fill="hold" nodeType="withEffect">
                                  <p:stCondLst>
                                    <p:cond delay="100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par>
                                <p:cTn id="25" presetID="22" presetClass="entr" presetSubtype="8" fill="hold" nodeType="withEffect">
                                  <p:stCondLst>
                                    <p:cond delay="100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par>
                                <p:cTn id="28" presetID="22" presetClass="entr" presetSubtype="8" fill="hold" nodeType="withEffect">
                                  <p:stCondLst>
                                    <p:cond delay="1000"/>
                                  </p:stCondLst>
                                  <p:childTnLst>
                                    <p:set>
                                      <p:cBhvr>
                                        <p:cTn id="29" dur="1" fill="hold">
                                          <p:stCondLst>
                                            <p:cond delay="0"/>
                                          </p:stCondLst>
                                        </p:cTn>
                                        <p:tgtEl>
                                          <p:spTgt spid="7"/>
                                        </p:tgtEl>
                                        <p:attrNameLst>
                                          <p:attrName>style.visibility</p:attrName>
                                        </p:attrNameLst>
                                      </p:cBhvr>
                                      <p:to>
                                        <p:strVal val="visible"/>
                                      </p:to>
                                    </p:set>
                                    <p:animEffect transition="in" filter="wipe(left)">
                                      <p:cBhvr>
                                        <p:cTn id="30" dur="75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wipe(left)">
                                      <p:cBhvr>
                                        <p:cTn id="35" dur="500"/>
                                        <p:tgtEl>
                                          <p:spTgt spid="4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4"/>
                                        </p:tgtEl>
                                        <p:attrNameLst>
                                          <p:attrName>style.visibility</p:attrName>
                                        </p:attrNameLst>
                                      </p:cBhvr>
                                      <p:to>
                                        <p:strVal val="visible"/>
                                      </p:to>
                                    </p:set>
                                    <p:animEffect transition="in" filter="wipe(left)">
                                      <p:cBhvr>
                                        <p:cTn id="45"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2" grpId="0"/>
      <p:bldP spid="4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xmlns=""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2.</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xmlns=""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24" name="圆角矩形 18">
            <a:extLst>
              <a:ext uri="{FF2B5EF4-FFF2-40B4-BE49-F238E27FC236}">
                <a16:creationId xmlns:a16="http://schemas.microsoft.com/office/drawing/2014/main" xmlns="" id="{B0D977F1-FA4F-4DD9-AF73-E893094AF9D4}"/>
              </a:ext>
            </a:extLst>
          </p:cNvPr>
          <p:cNvSpPr/>
          <p:nvPr/>
        </p:nvSpPr>
        <p:spPr>
          <a:xfrm>
            <a:off x="6150216" y="3102492"/>
            <a:ext cx="588807" cy="1621101"/>
          </a:xfrm>
          <a:prstGeom prst="roundRect">
            <a:avLst>
              <a:gd name="adj" fmla="val 6957"/>
            </a:avLst>
          </a:prstGeom>
          <a:solidFill>
            <a:srgbClr val="ECEC2B"/>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sp>
        <p:nvSpPr>
          <p:cNvPr id="25" name="圆角矩形 8">
            <a:extLst>
              <a:ext uri="{FF2B5EF4-FFF2-40B4-BE49-F238E27FC236}">
                <a16:creationId xmlns:a16="http://schemas.microsoft.com/office/drawing/2014/main" xmlns="" id="{33BABFF9-4D71-4CBD-82F4-C854D5CC9E19}"/>
              </a:ext>
            </a:extLst>
          </p:cNvPr>
          <p:cNvSpPr/>
          <p:nvPr/>
        </p:nvSpPr>
        <p:spPr>
          <a:xfrm>
            <a:off x="6253411" y="1883701"/>
            <a:ext cx="3759517" cy="3471309"/>
          </a:xfrm>
          <a:custGeom>
            <a:avLst/>
            <a:gdLst>
              <a:gd name="connsiteX0" fmla="*/ 0 w 4525033"/>
              <a:gd name="connsiteY0" fmla="*/ 196564 h 3236686"/>
              <a:gd name="connsiteX1" fmla="*/ 196564 w 4525033"/>
              <a:gd name="connsiteY1" fmla="*/ 0 h 3236686"/>
              <a:gd name="connsiteX2" fmla="*/ 4328469 w 4525033"/>
              <a:gd name="connsiteY2" fmla="*/ 0 h 3236686"/>
              <a:gd name="connsiteX3" fmla="*/ 4525033 w 4525033"/>
              <a:gd name="connsiteY3" fmla="*/ 196564 h 3236686"/>
              <a:gd name="connsiteX4" fmla="*/ 4525033 w 4525033"/>
              <a:gd name="connsiteY4" fmla="*/ 3040122 h 3236686"/>
              <a:gd name="connsiteX5" fmla="*/ 4328469 w 4525033"/>
              <a:gd name="connsiteY5" fmla="*/ 3236686 h 3236686"/>
              <a:gd name="connsiteX6" fmla="*/ 196564 w 4525033"/>
              <a:gd name="connsiteY6" fmla="*/ 3236686 h 3236686"/>
              <a:gd name="connsiteX7" fmla="*/ 0 w 4525033"/>
              <a:gd name="connsiteY7" fmla="*/ 3040122 h 3236686"/>
              <a:gd name="connsiteX8" fmla="*/ 0 w 4525033"/>
              <a:gd name="connsiteY8" fmla="*/ 196564 h 3236686"/>
              <a:gd name="connsiteX0-1" fmla="*/ 0 w 4525033"/>
              <a:gd name="connsiteY0-2" fmla="*/ 633292 h 3673414"/>
              <a:gd name="connsiteX1-3" fmla="*/ 1342976 w 4525033"/>
              <a:gd name="connsiteY1-4" fmla="*/ 0 h 3673414"/>
              <a:gd name="connsiteX2-5" fmla="*/ 4328469 w 4525033"/>
              <a:gd name="connsiteY2-6" fmla="*/ 436728 h 3673414"/>
              <a:gd name="connsiteX3-7" fmla="*/ 4525033 w 4525033"/>
              <a:gd name="connsiteY3-8" fmla="*/ 633292 h 3673414"/>
              <a:gd name="connsiteX4-9" fmla="*/ 4525033 w 4525033"/>
              <a:gd name="connsiteY4-10" fmla="*/ 3476850 h 3673414"/>
              <a:gd name="connsiteX5-11" fmla="*/ 4328469 w 4525033"/>
              <a:gd name="connsiteY5-12" fmla="*/ 3673414 h 3673414"/>
              <a:gd name="connsiteX6-13" fmla="*/ 196564 w 4525033"/>
              <a:gd name="connsiteY6-14" fmla="*/ 3673414 h 3673414"/>
              <a:gd name="connsiteX7-15" fmla="*/ 0 w 4525033"/>
              <a:gd name="connsiteY7-16" fmla="*/ 3476850 h 3673414"/>
              <a:gd name="connsiteX8-17" fmla="*/ 0 w 4525033"/>
              <a:gd name="connsiteY8-18" fmla="*/ 633292 h 3673414"/>
              <a:gd name="connsiteX0-19" fmla="*/ 0 w 4525033"/>
              <a:gd name="connsiteY0-20" fmla="*/ 633292 h 3673414"/>
              <a:gd name="connsiteX1-21" fmla="*/ 1342976 w 4525033"/>
              <a:gd name="connsiteY1-22" fmla="*/ 0 h 3673414"/>
              <a:gd name="connsiteX2-23" fmla="*/ 3850797 w 4525033"/>
              <a:gd name="connsiteY2-24" fmla="*/ 81887 h 3673414"/>
              <a:gd name="connsiteX3-25" fmla="*/ 4525033 w 4525033"/>
              <a:gd name="connsiteY3-26" fmla="*/ 633292 h 3673414"/>
              <a:gd name="connsiteX4-27" fmla="*/ 4525033 w 4525033"/>
              <a:gd name="connsiteY4-28" fmla="*/ 3476850 h 3673414"/>
              <a:gd name="connsiteX5-29" fmla="*/ 4328469 w 4525033"/>
              <a:gd name="connsiteY5-30" fmla="*/ 3673414 h 3673414"/>
              <a:gd name="connsiteX6-31" fmla="*/ 196564 w 4525033"/>
              <a:gd name="connsiteY6-32" fmla="*/ 3673414 h 3673414"/>
              <a:gd name="connsiteX7-33" fmla="*/ 0 w 4525033"/>
              <a:gd name="connsiteY7-34" fmla="*/ 3476850 h 3673414"/>
              <a:gd name="connsiteX8-35" fmla="*/ 0 w 4525033"/>
              <a:gd name="connsiteY8-36" fmla="*/ 633292 h 3673414"/>
              <a:gd name="connsiteX0-37" fmla="*/ 0 w 4688806"/>
              <a:gd name="connsiteY0-38" fmla="*/ 633292 h 3673414"/>
              <a:gd name="connsiteX1-39" fmla="*/ 1342976 w 4688806"/>
              <a:gd name="connsiteY1-40" fmla="*/ 0 h 3673414"/>
              <a:gd name="connsiteX2-41" fmla="*/ 3850797 w 4688806"/>
              <a:gd name="connsiteY2-42" fmla="*/ 81887 h 3673414"/>
              <a:gd name="connsiteX3-43" fmla="*/ 4688806 w 4688806"/>
              <a:gd name="connsiteY3-44" fmla="*/ 1206498 h 3673414"/>
              <a:gd name="connsiteX4-45" fmla="*/ 4525033 w 4688806"/>
              <a:gd name="connsiteY4-46" fmla="*/ 3476850 h 3673414"/>
              <a:gd name="connsiteX5-47" fmla="*/ 4328469 w 4688806"/>
              <a:gd name="connsiteY5-48" fmla="*/ 3673414 h 3673414"/>
              <a:gd name="connsiteX6-49" fmla="*/ 196564 w 4688806"/>
              <a:gd name="connsiteY6-50" fmla="*/ 3673414 h 3673414"/>
              <a:gd name="connsiteX7-51" fmla="*/ 0 w 4688806"/>
              <a:gd name="connsiteY7-52" fmla="*/ 3476850 h 3673414"/>
              <a:gd name="connsiteX8-53" fmla="*/ 0 w 4688806"/>
              <a:gd name="connsiteY8-54" fmla="*/ 633292 h 3673414"/>
              <a:gd name="connsiteX0-55" fmla="*/ 0 w 4688806"/>
              <a:gd name="connsiteY0-56" fmla="*/ 633292 h 3673414"/>
              <a:gd name="connsiteX1-57" fmla="*/ 1342976 w 4688806"/>
              <a:gd name="connsiteY1-58" fmla="*/ 0 h 3673414"/>
              <a:gd name="connsiteX2-59" fmla="*/ 3850797 w 4688806"/>
              <a:gd name="connsiteY2-60" fmla="*/ 81887 h 3673414"/>
              <a:gd name="connsiteX3-61" fmla="*/ 4688806 w 4688806"/>
              <a:gd name="connsiteY3-62" fmla="*/ 1206498 h 3673414"/>
              <a:gd name="connsiteX4-63" fmla="*/ 4525033 w 4688806"/>
              <a:gd name="connsiteY4-64" fmla="*/ 3476850 h 3673414"/>
              <a:gd name="connsiteX5-65" fmla="*/ 4328469 w 4688806"/>
              <a:gd name="connsiteY5-66" fmla="*/ 3673414 h 3673414"/>
              <a:gd name="connsiteX6-67" fmla="*/ 196564 w 4688806"/>
              <a:gd name="connsiteY6-68" fmla="*/ 3673414 h 3673414"/>
              <a:gd name="connsiteX7-69" fmla="*/ 0 w 4688806"/>
              <a:gd name="connsiteY7-70" fmla="*/ 3476850 h 3673414"/>
              <a:gd name="connsiteX8-71" fmla="*/ 0 w 4688806"/>
              <a:gd name="connsiteY8-72" fmla="*/ 633292 h 3673414"/>
              <a:gd name="connsiteX0-73" fmla="*/ 0 w 4688806"/>
              <a:gd name="connsiteY0-74" fmla="*/ 675414 h 3715536"/>
              <a:gd name="connsiteX1-75" fmla="*/ 1342976 w 4688806"/>
              <a:gd name="connsiteY1-76" fmla="*/ 42122 h 3715536"/>
              <a:gd name="connsiteX2-77" fmla="*/ 3850797 w 4688806"/>
              <a:gd name="connsiteY2-78" fmla="*/ 124009 h 3715536"/>
              <a:gd name="connsiteX3-79" fmla="*/ 4688806 w 4688806"/>
              <a:gd name="connsiteY3-80" fmla="*/ 1248620 h 3715536"/>
              <a:gd name="connsiteX4-81" fmla="*/ 4525033 w 4688806"/>
              <a:gd name="connsiteY4-82" fmla="*/ 3518972 h 3715536"/>
              <a:gd name="connsiteX5-83" fmla="*/ 4328469 w 4688806"/>
              <a:gd name="connsiteY5-84" fmla="*/ 3715536 h 3715536"/>
              <a:gd name="connsiteX6-85" fmla="*/ 196564 w 4688806"/>
              <a:gd name="connsiteY6-86" fmla="*/ 3715536 h 3715536"/>
              <a:gd name="connsiteX7-87" fmla="*/ 0 w 4688806"/>
              <a:gd name="connsiteY7-88" fmla="*/ 3518972 h 3715536"/>
              <a:gd name="connsiteX8-89" fmla="*/ 0 w 4688806"/>
              <a:gd name="connsiteY8-90" fmla="*/ 675414 h 3715536"/>
              <a:gd name="connsiteX0-91" fmla="*/ 0 w 4688806"/>
              <a:gd name="connsiteY0-92" fmla="*/ 633292 h 3673414"/>
              <a:gd name="connsiteX1-93" fmla="*/ 1342976 w 4688806"/>
              <a:gd name="connsiteY1-94" fmla="*/ 0 h 3673414"/>
              <a:gd name="connsiteX2-95" fmla="*/ 3850797 w 4688806"/>
              <a:gd name="connsiteY2-96" fmla="*/ 81887 h 3673414"/>
              <a:gd name="connsiteX3-97" fmla="*/ 4688806 w 4688806"/>
              <a:gd name="connsiteY3-98" fmla="*/ 1206498 h 3673414"/>
              <a:gd name="connsiteX4-99" fmla="*/ 4525033 w 4688806"/>
              <a:gd name="connsiteY4-100" fmla="*/ 3476850 h 3673414"/>
              <a:gd name="connsiteX5-101" fmla="*/ 4328469 w 4688806"/>
              <a:gd name="connsiteY5-102" fmla="*/ 3673414 h 3673414"/>
              <a:gd name="connsiteX6-103" fmla="*/ 196564 w 4688806"/>
              <a:gd name="connsiteY6-104" fmla="*/ 3673414 h 3673414"/>
              <a:gd name="connsiteX7-105" fmla="*/ 0 w 4688806"/>
              <a:gd name="connsiteY7-106" fmla="*/ 3476850 h 3673414"/>
              <a:gd name="connsiteX8-107" fmla="*/ 0 w 4688806"/>
              <a:gd name="connsiteY8-108" fmla="*/ 633292 h 3673414"/>
              <a:gd name="connsiteX0-109" fmla="*/ 163772 w 4852578"/>
              <a:gd name="connsiteY0-110" fmla="*/ 633292 h 3673414"/>
              <a:gd name="connsiteX1-111" fmla="*/ 1506748 w 4852578"/>
              <a:gd name="connsiteY1-112" fmla="*/ 0 h 3673414"/>
              <a:gd name="connsiteX2-113" fmla="*/ 4014569 w 4852578"/>
              <a:gd name="connsiteY2-114" fmla="*/ 81887 h 3673414"/>
              <a:gd name="connsiteX3-115" fmla="*/ 4852578 w 4852578"/>
              <a:gd name="connsiteY3-116" fmla="*/ 1206498 h 3673414"/>
              <a:gd name="connsiteX4-117" fmla="*/ 4688805 w 4852578"/>
              <a:gd name="connsiteY4-118" fmla="*/ 3476850 h 3673414"/>
              <a:gd name="connsiteX5-119" fmla="*/ 4492241 w 4852578"/>
              <a:gd name="connsiteY5-120" fmla="*/ 3673414 h 3673414"/>
              <a:gd name="connsiteX6-121" fmla="*/ 360336 w 4852578"/>
              <a:gd name="connsiteY6-122" fmla="*/ 3673414 h 3673414"/>
              <a:gd name="connsiteX7-123" fmla="*/ 163772 w 4852578"/>
              <a:gd name="connsiteY7-124" fmla="*/ 3476850 h 3673414"/>
              <a:gd name="connsiteX8-125" fmla="*/ 163772 w 4852578"/>
              <a:gd name="connsiteY8-126" fmla="*/ 633292 h 3673414"/>
              <a:gd name="connsiteX0-127" fmla="*/ 163772 w 4852578"/>
              <a:gd name="connsiteY0-128" fmla="*/ 633292 h 3673414"/>
              <a:gd name="connsiteX1-129" fmla="*/ 1506748 w 4852578"/>
              <a:gd name="connsiteY1-130" fmla="*/ 0 h 3673414"/>
              <a:gd name="connsiteX2-131" fmla="*/ 4014569 w 4852578"/>
              <a:gd name="connsiteY2-132" fmla="*/ 81887 h 3673414"/>
              <a:gd name="connsiteX3-133" fmla="*/ 4852578 w 4852578"/>
              <a:gd name="connsiteY3-134" fmla="*/ 1206498 h 3673414"/>
              <a:gd name="connsiteX4-135" fmla="*/ 4688805 w 4852578"/>
              <a:gd name="connsiteY4-136" fmla="*/ 3476850 h 3673414"/>
              <a:gd name="connsiteX5-137" fmla="*/ 4492241 w 4852578"/>
              <a:gd name="connsiteY5-138" fmla="*/ 3673414 h 3673414"/>
              <a:gd name="connsiteX6-139" fmla="*/ 960837 w 4852578"/>
              <a:gd name="connsiteY6-140" fmla="*/ 3564232 h 3673414"/>
              <a:gd name="connsiteX7-141" fmla="*/ 163772 w 4852578"/>
              <a:gd name="connsiteY7-142" fmla="*/ 3476850 h 3673414"/>
              <a:gd name="connsiteX8-143" fmla="*/ 163772 w 4852578"/>
              <a:gd name="connsiteY8-144" fmla="*/ 633292 h 3673414"/>
              <a:gd name="connsiteX0-145" fmla="*/ 210646 w 4899452"/>
              <a:gd name="connsiteY0-146" fmla="*/ 633292 h 3673414"/>
              <a:gd name="connsiteX1-147" fmla="*/ 1553622 w 4899452"/>
              <a:gd name="connsiteY1-148" fmla="*/ 0 h 3673414"/>
              <a:gd name="connsiteX2-149" fmla="*/ 4061443 w 4899452"/>
              <a:gd name="connsiteY2-150" fmla="*/ 81887 h 3673414"/>
              <a:gd name="connsiteX3-151" fmla="*/ 4899452 w 4899452"/>
              <a:gd name="connsiteY3-152" fmla="*/ 1206498 h 3673414"/>
              <a:gd name="connsiteX4-153" fmla="*/ 4735679 w 4899452"/>
              <a:gd name="connsiteY4-154" fmla="*/ 3476850 h 3673414"/>
              <a:gd name="connsiteX5-155" fmla="*/ 4539115 w 4899452"/>
              <a:gd name="connsiteY5-156" fmla="*/ 3673414 h 3673414"/>
              <a:gd name="connsiteX6-157" fmla="*/ 1007711 w 4899452"/>
              <a:gd name="connsiteY6-158" fmla="*/ 3564232 h 3673414"/>
              <a:gd name="connsiteX7-159" fmla="*/ 210646 w 4899452"/>
              <a:gd name="connsiteY7-160" fmla="*/ 3476850 h 3673414"/>
              <a:gd name="connsiteX8-161" fmla="*/ 210646 w 4899452"/>
              <a:gd name="connsiteY8-162" fmla="*/ 633292 h 3673414"/>
              <a:gd name="connsiteX0-163" fmla="*/ 210646 w 4899452"/>
              <a:gd name="connsiteY0-164" fmla="*/ 633292 h 3673414"/>
              <a:gd name="connsiteX1-165" fmla="*/ 1553622 w 4899452"/>
              <a:gd name="connsiteY1-166" fmla="*/ 0 h 3673414"/>
              <a:gd name="connsiteX2-167" fmla="*/ 4061443 w 4899452"/>
              <a:gd name="connsiteY2-168" fmla="*/ 81887 h 3673414"/>
              <a:gd name="connsiteX3-169" fmla="*/ 4899452 w 4899452"/>
              <a:gd name="connsiteY3-170" fmla="*/ 1206498 h 3673414"/>
              <a:gd name="connsiteX4-171" fmla="*/ 4735679 w 4899452"/>
              <a:gd name="connsiteY4-172" fmla="*/ 3476850 h 3673414"/>
              <a:gd name="connsiteX5-173" fmla="*/ 4539115 w 4899452"/>
              <a:gd name="connsiteY5-174" fmla="*/ 3673414 h 3673414"/>
              <a:gd name="connsiteX6-175" fmla="*/ 1007711 w 4899452"/>
              <a:gd name="connsiteY6-176" fmla="*/ 3564232 h 3673414"/>
              <a:gd name="connsiteX7-177" fmla="*/ 210646 w 4899452"/>
              <a:gd name="connsiteY7-178" fmla="*/ 3476850 h 3673414"/>
              <a:gd name="connsiteX8-179" fmla="*/ 210646 w 4899452"/>
              <a:gd name="connsiteY8-180" fmla="*/ 633292 h 3673414"/>
              <a:gd name="connsiteX0-181" fmla="*/ 210646 w 4899452"/>
              <a:gd name="connsiteY0-182" fmla="*/ 633292 h 3706407"/>
              <a:gd name="connsiteX1-183" fmla="*/ 1553622 w 4899452"/>
              <a:gd name="connsiteY1-184" fmla="*/ 0 h 3706407"/>
              <a:gd name="connsiteX2-185" fmla="*/ 4061443 w 4899452"/>
              <a:gd name="connsiteY2-186" fmla="*/ 81887 h 3706407"/>
              <a:gd name="connsiteX3-187" fmla="*/ 4899452 w 4899452"/>
              <a:gd name="connsiteY3-188" fmla="*/ 1206498 h 3706407"/>
              <a:gd name="connsiteX4-189" fmla="*/ 4735679 w 4899452"/>
              <a:gd name="connsiteY4-190" fmla="*/ 3476850 h 3706407"/>
              <a:gd name="connsiteX5-191" fmla="*/ 4539115 w 4899452"/>
              <a:gd name="connsiteY5-192" fmla="*/ 3673414 h 3706407"/>
              <a:gd name="connsiteX6-193" fmla="*/ 1075950 w 4899452"/>
              <a:gd name="connsiteY6-194" fmla="*/ 3700710 h 3706407"/>
              <a:gd name="connsiteX7-195" fmla="*/ 210646 w 4899452"/>
              <a:gd name="connsiteY7-196" fmla="*/ 3476850 h 3706407"/>
              <a:gd name="connsiteX8-197" fmla="*/ 210646 w 4899452"/>
              <a:gd name="connsiteY8-198" fmla="*/ 633292 h 3706407"/>
              <a:gd name="connsiteX0-199" fmla="*/ 210646 w 4899452"/>
              <a:gd name="connsiteY0-200" fmla="*/ 633292 h 3741653"/>
              <a:gd name="connsiteX1-201" fmla="*/ 1553622 w 4899452"/>
              <a:gd name="connsiteY1-202" fmla="*/ 0 h 3741653"/>
              <a:gd name="connsiteX2-203" fmla="*/ 4061443 w 4899452"/>
              <a:gd name="connsiteY2-204" fmla="*/ 81887 h 3741653"/>
              <a:gd name="connsiteX3-205" fmla="*/ 4899452 w 4899452"/>
              <a:gd name="connsiteY3-206" fmla="*/ 1206498 h 3741653"/>
              <a:gd name="connsiteX4-207" fmla="*/ 4735679 w 4899452"/>
              <a:gd name="connsiteY4-208" fmla="*/ 3476850 h 3741653"/>
              <a:gd name="connsiteX5-209" fmla="*/ 4170625 w 4899452"/>
              <a:gd name="connsiteY5-210" fmla="*/ 3741653 h 3741653"/>
              <a:gd name="connsiteX6-211" fmla="*/ 1075950 w 4899452"/>
              <a:gd name="connsiteY6-212" fmla="*/ 3700710 h 3741653"/>
              <a:gd name="connsiteX7-213" fmla="*/ 210646 w 4899452"/>
              <a:gd name="connsiteY7-214" fmla="*/ 3476850 h 3741653"/>
              <a:gd name="connsiteX8-215" fmla="*/ 210646 w 4899452"/>
              <a:gd name="connsiteY8-216" fmla="*/ 633292 h 3741653"/>
              <a:gd name="connsiteX0-217" fmla="*/ 210646 w 4899452"/>
              <a:gd name="connsiteY0-218" fmla="*/ 633292 h 3741653"/>
              <a:gd name="connsiteX1-219" fmla="*/ 1553622 w 4899452"/>
              <a:gd name="connsiteY1-220" fmla="*/ 0 h 3741653"/>
              <a:gd name="connsiteX2-221" fmla="*/ 4061443 w 4899452"/>
              <a:gd name="connsiteY2-222" fmla="*/ 81887 h 3741653"/>
              <a:gd name="connsiteX3-223" fmla="*/ 4899452 w 4899452"/>
              <a:gd name="connsiteY3-224" fmla="*/ 1206498 h 3741653"/>
              <a:gd name="connsiteX4-225" fmla="*/ 4803917 w 4899452"/>
              <a:gd name="connsiteY4-226" fmla="*/ 3176599 h 3741653"/>
              <a:gd name="connsiteX5-227" fmla="*/ 4170625 w 4899452"/>
              <a:gd name="connsiteY5-228" fmla="*/ 3741653 h 3741653"/>
              <a:gd name="connsiteX6-229" fmla="*/ 1075950 w 4899452"/>
              <a:gd name="connsiteY6-230" fmla="*/ 3700710 h 3741653"/>
              <a:gd name="connsiteX7-231" fmla="*/ 210646 w 4899452"/>
              <a:gd name="connsiteY7-232" fmla="*/ 3476850 h 3741653"/>
              <a:gd name="connsiteX8-233" fmla="*/ 210646 w 4899452"/>
              <a:gd name="connsiteY8-234" fmla="*/ 633292 h 3741653"/>
              <a:gd name="connsiteX0-235" fmla="*/ 210646 w 4899452"/>
              <a:gd name="connsiteY0-236" fmla="*/ 633292 h 3741653"/>
              <a:gd name="connsiteX1-237" fmla="*/ 1553622 w 4899452"/>
              <a:gd name="connsiteY1-238" fmla="*/ 0 h 3741653"/>
              <a:gd name="connsiteX2-239" fmla="*/ 4061443 w 4899452"/>
              <a:gd name="connsiteY2-240" fmla="*/ 81887 h 3741653"/>
              <a:gd name="connsiteX3-241" fmla="*/ 4899452 w 4899452"/>
              <a:gd name="connsiteY3-242" fmla="*/ 1206498 h 3741653"/>
              <a:gd name="connsiteX4-243" fmla="*/ 4803917 w 4899452"/>
              <a:gd name="connsiteY4-244" fmla="*/ 3176599 h 3741653"/>
              <a:gd name="connsiteX5-245" fmla="*/ 4170625 w 4899452"/>
              <a:gd name="connsiteY5-246" fmla="*/ 3741653 h 3741653"/>
              <a:gd name="connsiteX6-247" fmla="*/ 1075950 w 4899452"/>
              <a:gd name="connsiteY6-248" fmla="*/ 3700710 h 3741653"/>
              <a:gd name="connsiteX7-249" fmla="*/ 210646 w 4899452"/>
              <a:gd name="connsiteY7-250" fmla="*/ 3476850 h 3741653"/>
              <a:gd name="connsiteX8-251" fmla="*/ 210646 w 4899452"/>
              <a:gd name="connsiteY8-252" fmla="*/ 633292 h 3741653"/>
              <a:gd name="connsiteX0-253" fmla="*/ 210646 w 4899452"/>
              <a:gd name="connsiteY0-254" fmla="*/ 633292 h 3837188"/>
              <a:gd name="connsiteX1-255" fmla="*/ 1553622 w 4899452"/>
              <a:gd name="connsiteY1-256" fmla="*/ 0 h 3837188"/>
              <a:gd name="connsiteX2-257" fmla="*/ 4061443 w 4899452"/>
              <a:gd name="connsiteY2-258" fmla="*/ 81887 h 3837188"/>
              <a:gd name="connsiteX3-259" fmla="*/ 4899452 w 4899452"/>
              <a:gd name="connsiteY3-260" fmla="*/ 1206498 h 3837188"/>
              <a:gd name="connsiteX4-261" fmla="*/ 4803917 w 4899452"/>
              <a:gd name="connsiteY4-262" fmla="*/ 3176599 h 3837188"/>
              <a:gd name="connsiteX5-263" fmla="*/ 4034148 w 4899452"/>
              <a:gd name="connsiteY5-264" fmla="*/ 3837188 h 3837188"/>
              <a:gd name="connsiteX6-265" fmla="*/ 1075950 w 4899452"/>
              <a:gd name="connsiteY6-266" fmla="*/ 3700710 h 3837188"/>
              <a:gd name="connsiteX7-267" fmla="*/ 210646 w 4899452"/>
              <a:gd name="connsiteY7-268" fmla="*/ 3476850 h 3837188"/>
              <a:gd name="connsiteX8-269" fmla="*/ 210646 w 4899452"/>
              <a:gd name="connsiteY8-270" fmla="*/ 633292 h 383718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Lst>
            <a:rect l="l" t="t" r="r" b="b"/>
            <a:pathLst>
              <a:path w="4899452" h="3837188">
                <a:moveTo>
                  <a:pt x="210646" y="633292"/>
                </a:moveTo>
                <a:cubicBezTo>
                  <a:pt x="210646" y="524733"/>
                  <a:pt x="1445063" y="0"/>
                  <a:pt x="1553622" y="0"/>
                </a:cubicBezTo>
                <a:cubicBezTo>
                  <a:pt x="2930924" y="313899"/>
                  <a:pt x="2711436" y="-136477"/>
                  <a:pt x="4061443" y="81887"/>
                </a:cubicBezTo>
                <a:cubicBezTo>
                  <a:pt x="4170002" y="81887"/>
                  <a:pt x="4722031" y="606619"/>
                  <a:pt x="4899452" y="1206498"/>
                </a:cubicBezTo>
                <a:lnTo>
                  <a:pt x="4803917" y="3176599"/>
                </a:lnTo>
                <a:cubicBezTo>
                  <a:pt x="4762973" y="3517170"/>
                  <a:pt x="4142707" y="3837188"/>
                  <a:pt x="4034148" y="3837188"/>
                </a:cubicBezTo>
                <a:lnTo>
                  <a:pt x="1075950" y="3700710"/>
                </a:lnTo>
                <a:cubicBezTo>
                  <a:pt x="967391" y="3700710"/>
                  <a:pt x="688318" y="3762830"/>
                  <a:pt x="210646" y="3476850"/>
                </a:cubicBezTo>
                <a:cubicBezTo>
                  <a:pt x="33225" y="2528997"/>
                  <a:pt x="-157843" y="1526554"/>
                  <a:pt x="210646" y="633292"/>
                </a:cubicBezTo>
                <a:close/>
              </a:path>
            </a:pathLst>
          </a:custGeom>
          <a:solidFill>
            <a:srgbClr val="718CFF"/>
          </a:solidFill>
          <a:ln w="38100" cap="rnd">
            <a:noFill/>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solidFill>
                <a:prstClr val="white"/>
              </a:solidFill>
              <a:cs typeface="+mn-ea"/>
              <a:sym typeface="+mn-lt"/>
            </a:endParaRPr>
          </a:p>
        </p:txBody>
      </p:sp>
      <p:pic>
        <p:nvPicPr>
          <p:cNvPr id="26" name="图片 22">
            <a:extLst>
              <a:ext uri="{FF2B5EF4-FFF2-40B4-BE49-F238E27FC236}">
                <a16:creationId xmlns:a16="http://schemas.microsoft.com/office/drawing/2014/main" xmlns="" id="{C6B177F6-39FA-48D3-896B-28B0C7EEDC0A}"/>
              </a:ext>
            </a:extLst>
          </p:cNvPr>
          <p:cNvPicPr>
            <a:picLocks noChangeAspect="1"/>
          </p:cNvPicPr>
          <p:nvPr/>
        </p:nvPicPr>
        <p:blipFill>
          <a:blip r:embed="rId11" cstate="print"/>
          <a:stretch>
            <a:fillRect/>
          </a:stretch>
        </p:blipFill>
        <p:spPr>
          <a:xfrm>
            <a:off x="9318562" y="860504"/>
            <a:ext cx="1502823" cy="3819429"/>
          </a:xfrm>
          <a:prstGeom prst="rect">
            <a:avLst/>
          </a:prstGeom>
        </p:spPr>
      </p:pic>
      <p:sp>
        <p:nvSpPr>
          <p:cNvPr id="29" name="矩形 23">
            <a:extLst>
              <a:ext uri="{FF2B5EF4-FFF2-40B4-BE49-F238E27FC236}">
                <a16:creationId xmlns:a16="http://schemas.microsoft.com/office/drawing/2014/main" xmlns="" id="{C5BF8F40-916E-4619-81C1-8FBF8D17146C}"/>
              </a:ext>
            </a:extLst>
          </p:cNvPr>
          <p:cNvSpPr/>
          <p:nvPr/>
        </p:nvSpPr>
        <p:spPr>
          <a:xfrm>
            <a:off x="6569798" y="2339816"/>
            <a:ext cx="2834849" cy="2677656"/>
          </a:xfrm>
          <a:prstGeom prst="rect">
            <a:avLst/>
          </a:prstGeom>
        </p:spPr>
        <p:txBody>
          <a:bodyPr wrap="square">
            <a:spAutoFit/>
          </a:bodyPr>
          <a:lstStyle/>
          <a:p>
            <a:pPr algn="just"/>
            <a:r>
              <a:rPr lang="en-US" sz="2400">
                <a:solidFill>
                  <a:schemeClr val="bg1"/>
                </a:solidFill>
                <a:latin typeface="Times New Roman" panose="02020603050405020304" pitchFamily="18" charset="0"/>
                <a:cs typeface="Times New Roman" panose="02020603050405020304" pitchFamily="18" charset="0"/>
              </a:rPr>
              <a:t>VB </a:t>
            </a:r>
            <a:r>
              <a:rPr lang="en-US" sz="2400" b="1" i="1">
                <a:solidFill>
                  <a:schemeClr val="bg1"/>
                </a:solidFill>
                <a:latin typeface="Times New Roman" panose="02020603050405020304" pitchFamily="18" charset="0"/>
                <a:cs typeface="Times New Roman" panose="02020603050405020304" pitchFamily="18" charset="0"/>
              </a:rPr>
              <a:t>Trái Đất – cái nôi của sự sống </a:t>
            </a:r>
            <a:r>
              <a:rPr lang="en-US" sz="2400">
                <a:solidFill>
                  <a:schemeClr val="bg1"/>
                </a:solidFill>
                <a:latin typeface="Times New Roman" panose="02020603050405020304" pitchFamily="18" charset="0"/>
                <a:cs typeface="Times New Roman" panose="02020603050405020304" pitchFamily="18" charset="0"/>
              </a:rPr>
              <a:t>thuộc loại văn bản thông tin, chức năng chính là cung cấp thông tin tới người đọc.</a:t>
            </a:r>
            <a:endParaRPr lang="en-US" sz="6000">
              <a:solidFill>
                <a:schemeClr val="bg1"/>
              </a:solidFill>
              <a:latin typeface="Times New Roman" panose="02020603050405020304" pitchFamily="18" charset="0"/>
              <a:cs typeface="Times New Roman" panose="02020603050405020304" pitchFamily="18" charset="0"/>
            </a:endParaRPr>
          </a:p>
        </p:txBody>
      </p:sp>
      <p:pic>
        <p:nvPicPr>
          <p:cNvPr id="19" name="图片 38">
            <a:extLst>
              <a:ext uri="{FF2B5EF4-FFF2-40B4-BE49-F238E27FC236}">
                <a16:creationId xmlns:a16="http://schemas.microsoft.com/office/drawing/2014/main" xmlns="" id="{86DBBB77-6075-4002-8F4D-EBEDD14E22F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98419" y="2491508"/>
            <a:ext cx="3160891" cy="3206476"/>
          </a:xfrm>
          <a:prstGeom prst="rect">
            <a:avLst/>
          </a:prstGeom>
        </p:spPr>
      </p:pic>
      <p:pic>
        <p:nvPicPr>
          <p:cNvPr id="20"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932383" y="0"/>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7083228"/>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1000"/>
                                        <p:tgtEl>
                                          <p:spTgt spid="29"/>
                                        </p:tgtEl>
                                      </p:cBhvr>
                                    </p:animEffect>
                                    <p:anim calcmode="lin" valueType="num">
                                      <p:cBhvr>
                                        <p:cTn id="34" dur="1000" fill="hold"/>
                                        <p:tgtEl>
                                          <p:spTgt spid="29"/>
                                        </p:tgtEl>
                                        <p:attrNameLst>
                                          <p:attrName>ppt_x</p:attrName>
                                        </p:attrNameLst>
                                      </p:cBhvr>
                                      <p:tavLst>
                                        <p:tav tm="0">
                                          <p:val>
                                            <p:strVal val="#ppt_x"/>
                                          </p:val>
                                        </p:tav>
                                        <p:tav tm="100000">
                                          <p:val>
                                            <p:strVal val="#ppt_x"/>
                                          </p:val>
                                        </p:tav>
                                      </p:tavLst>
                                    </p:anim>
                                    <p:anim calcmode="lin" valueType="num">
                                      <p:cBhvr>
                                        <p:cTn id="3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bldLvl="0" animBg="1"/>
      <p:bldP spid="25" grpId="0" bldLvl="0" animBg="1"/>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 name="图片 10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80" y="-214237"/>
            <a:ext cx="2552369" cy="1106151"/>
          </a:xfrm>
          <a:prstGeom prst="rect">
            <a:avLst/>
          </a:prstGeom>
        </p:spPr>
      </p:pic>
      <p:pic>
        <p:nvPicPr>
          <p:cNvPr id="110" name="图片 10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11" name="图片 1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112" name="图片 1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13" name="图片 1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14" name="图片 1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15" name="图片 1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75" name="组合 74"/>
          <p:cNvGrpSpPr/>
          <p:nvPr/>
        </p:nvGrpSpPr>
        <p:grpSpPr>
          <a:xfrm>
            <a:off x="1627150" y="2683518"/>
            <a:ext cx="3953942" cy="648746"/>
            <a:chOff x="1539688" y="2610017"/>
            <a:chExt cx="3953942" cy="648746"/>
          </a:xfrm>
        </p:grpSpPr>
        <p:pic>
          <p:nvPicPr>
            <p:cNvPr id="53" name="图片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69" name="组合 68"/>
            <p:cNvGrpSpPr/>
            <p:nvPr/>
          </p:nvGrpSpPr>
          <p:grpSpPr>
            <a:xfrm>
              <a:off x="1539688" y="2610017"/>
              <a:ext cx="741621" cy="648746"/>
              <a:chOff x="1539688" y="2610017"/>
              <a:chExt cx="741621" cy="648746"/>
            </a:xfrm>
          </p:grpSpPr>
          <p:sp>
            <p:nvSpPr>
              <p:cNvPr id="17" name="矩形 16"/>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9" name="文本框 18"/>
              <p:cNvSpPr txBox="1"/>
              <p:nvPr/>
            </p:nvSpPr>
            <p:spPr>
              <a:xfrm>
                <a:off x="1562576"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01</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23" name="文本框 22"/>
            <p:cNvSpPr txBox="1"/>
            <p:nvPr/>
          </p:nvSpPr>
          <p:spPr>
            <a:xfrm>
              <a:off x="2465022" y="2647739"/>
              <a:ext cx="1218603"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Nhan đề</a:t>
              </a:r>
            </a:p>
          </p:txBody>
        </p:sp>
      </p:grpSp>
      <p:grpSp>
        <p:nvGrpSpPr>
          <p:cNvPr id="76" name="组合 75"/>
          <p:cNvGrpSpPr/>
          <p:nvPr/>
        </p:nvGrpSpPr>
        <p:grpSpPr>
          <a:xfrm>
            <a:off x="6213336" y="2084088"/>
            <a:ext cx="3972021" cy="648746"/>
            <a:chOff x="1521609" y="2610017"/>
            <a:chExt cx="3972021" cy="648746"/>
          </a:xfrm>
        </p:grpSpPr>
        <p:pic>
          <p:nvPicPr>
            <p:cNvPr id="77" name="图片 7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78" name="组合 77"/>
            <p:cNvGrpSpPr/>
            <p:nvPr/>
          </p:nvGrpSpPr>
          <p:grpSpPr>
            <a:xfrm>
              <a:off x="1521609" y="2610017"/>
              <a:ext cx="759700" cy="648746"/>
              <a:chOff x="1521609" y="2610017"/>
              <a:chExt cx="759700" cy="648746"/>
            </a:xfrm>
          </p:grpSpPr>
          <p:sp>
            <p:nvSpPr>
              <p:cNvPr id="80" name="矩形 79"/>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1" name="文本框 80"/>
              <p:cNvSpPr txBox="1"/>
              <p:nvPr/>
            </p:nvSpPr>
            <p:spPr>
              <a:xfrm>
                <a:off x="1521609" y="2610017"/>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02</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79" name="文本框 78"/>
            <p:cNvSpPr txBox="1"/>
            <p:nvPr/>
          </p:nvSpPr>
          <p:spPr>
            <a:xfrm>
              <a:off x="2465022" y="2647739"/>
              <a:ext cx="902811" cy="461665"/>
            </a:xfrm>
            <a:prstGeom prst="rect">
              <a:avLst/>
            </a:prstGeom>
            <a:noFill/>
            <a:ln>
              <a:noFill/>
            </a:ln>
          </p:spPr>
          <p:txBody>
            <a:bodyPr wrap="none" rtlCol="0">
              <a:spAutoFit/>
            </a:bodyPr>
            <a:lstStyle/>
            <a:p>
              <a:r>
                <a:rPr lang="en-US" sz="2400">
                  <a:latin typeface="Times New Roman" panose="02020603050405020304" pitchFamily="18" charset="0"/>
                  <a:cs typeface="Times New Roman" panose="02020603050405020304" pitchFamily="18" charset="0"/>
                </a:rPr>
                <a:t>Sa-pô</a:t>
              </a:r>
            </a:p>
          </p:txBody>
        </p:sp>
      </p:grpSp>
      <p:grpSp>
        <p:nvGrpSpPr>
          <p:cNvPr id="82" name="组合 81"/>
          <p:cNvGrpSpPr/>
          <p:nvPr/>
        </p:nvGrpSpPr>
        <p:grpSpPr>
          <a:xfrm>
            <a:off x="1417284" y="4014232"/>
            <a:ext cx="3954958" cy="661577"/>
            <a:chOff x="1538672" y="2597186"/>
            <a:chExt cx="3954958" cy="661577"/>
          </a:xfrm>
        </p:grpSpPr>
        <p:pic>
          <p:nvPicPr>
            <p:cNvPr id="83" name="图片 8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84" name="组合 83"/>
            <p:cNvGrpSpPr/>
            <p:nvPr/>
          </p:nvGrpSpPr>
          <p:grpSpPr>
            <a:xfrm>
              <a:off x="1538672" y="2597186"/>
              <a:ext cx="742637" cy="661577"/>
              <a:chOff x="1538672" y="2597186"/>
              <a:chExt cx="742637" cy="661577"/>
            </a:xfrm>
          </p:grpSpPr>
          <p:sp>
            <p:nvSpPr>
              <p:cNvPr id="86" name="矩形 85"/>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7" name="文本框 86"/>
              <p:cNvSpPr txBox="1"/>
              <p:nvPr/>
            </p:nvSpPr>
            <p:spPr>
              <a:xfrm>
                <a:off x="1538672" y="2597186"/>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03</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85" name="文本框 84"/>
            <p:cNvSpPr txBox="1"/>
            <p:nvPr/>
          </p:nvSpPr>
          <p:spPr>
            <a:xfrm>
              <a:off x="2465022" y="2647739"/>
              <a:ext cx="1149674"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Đề mục</a:t>
              </a:r>
              <a:endParaRPr lang="en-US" sz="2400">
                <a:latin typeface="Times New Roman" panose="02020603050405020304" pitchFamily="18" charset="0"/>
                <a:cs typeface="Times New Roman" panose="02020603050405020304" pitchFamily="18" charset="0"/>
              </a:endParaRPr>
            </a:p>
          </p:txBody>
        </p:sp>
      </p:grpSp>
      <p:grpSp>
        <p:nvGrpSpPr>
          <p:cNvPr id="88" name="组合 87"/>
          <p:cNvGrpSpPr/>
          <p:nvPr/>
        </p:nvGrpSpPr>
        <p:grpSpPr>
          <a:xfrm>
            <a:off x="6495859" y="3388058"/>
            <a:ext cx="3957406" cy="653931"/>
            <a:chOff x="1536224" y="2623764"/>
            <a:chExt cx="3957406" cy="653931"/>
          </a:xfrm>
        </p:grpSpPr>
        <p:pic>
          <p:nvPicPr>
            <p:cNvPr id="89" name="图片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90" name="组合 89"/>
            <p:cNvGrpSpPr/>
            <p:nvPr/>
          </p:nvGrpSpPr>
          <p:grpSpPr>
            <a:xfrm>
              <a:off x="1536224" y="2623764"/>
              <a:ext cx="745085" cy="653931"/>
              <a:chOff x="1536224" y="2623764"/>
              <a:chExt cx="745085" cy="653931"/>
            </a:xfrm>
          </p:grpSpPr>
          <p:sp>
            <p:nvSpPr>
              <p:cNvPr id="92" name="矩形 91"/>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3" name="文本框 92"/>
              <p:cNvSpPr txBox="1"/>
              <p:nvPr/>
            </p:nvSpPr>
            <p:spPr>
              <a:xfrm>
                <a:off x="1536224" y="2631364"/>
                <a:ext cx="646331" cy="646331"/>
              </a:xfrm>
              <a:prstGeom prst="rect">
                <a:avLst/>
              </a:prstGeom>
              <a:noFill/>
              <a:ln>
                <a:noFill/>
              </a:ln>
            </p:spPr>
            <p:txBody>
              <a:bodyPr wrap="none" rtlCol="0">
                <a:spAutoFit/>
              </a:bodyPr>
              <a:lstStyle/>
              <a:p>
                <a:r>
                  <a:rPr lang="en-US" altLang="zh-CN"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04</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91" name="文本框 90"/>
            <p:cNvSpPr txBox="1"/>
            <p:nvPr/>
          </p:nvSpPr>
          <p:spPr>
            <a:xfrm>
              <a:off x="2465022" y="2647739"/>
              <a:ext cx="1858201"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Các đoạn văn</a:t>
              </a:r>
              <a:endParaRPr lang="en-US" sz="2400">
                <a:latin typeface="Times New Roman" panose="02020603050405020304" pitchFamily="18" charset="0"/>
                <a:cs typeface="Times New Roman" panose="02020603050405020304" pitchFamily="18" charset="0"/>
              </a:endParaRPr>
            </a:p>
          </p:txBody>
        </p:sp>
      </p:grpSp>
      <p:pic>
        <p:nvPicPr>
          <p:cNvPr id="116" name="图片 1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17" name="图片 1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grpSp>
        <p:nvGrpSpPr>
          <p:cNvPr id="39" name="组合 81">
            <a:extLst>
              <a:ext uri="{FF2B5EF4-FFF2-40B4-BE49-F238E27FC236}">
                <a16:creationId xmlns:a16="http://schemas.microsoft.com/office/drawing/2014/main" xmlns="" id="{19F16EBD-E683-4E52-8F8F-0B65724EC002}"/>
              </a:ext>
            </a:extLst>
          </p:cNvPr>
          <p:cNvGrpSpPr/>
          <p:nvPr/>
        </p:nvGrpSpPr>
        <p:grpSpPr>
          <a:xfrm>
            <a:off x="6093566" y="4675809"/>
            <a:ext cx="3954958" cy="661577"/>
            <a:chOff x="1538672" y="2597186"/>
            <a:chExt cx="3954958" cy="661577"/>
          </a:xfrm>
        </p:grpSpPr>
        <p:pic>
          <p:nvPicPr>
            <p:cNvPr id="40" name="图片 82">
              <a:extLst>
                <a:ext uri="{FF2B5EF4-FFF2-40B4-BE49-F238E27FC236}">
                  <a16:creationId xmlns:a16="http://schemas.microsoft.com/office/drawing/2014/main" xmlns="" id="{96CF1D1A-B9F3-426F-847F-3B6FDA7A2F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437220" y="2623764"/>
              <a:ext cx="3056410" cy="631368"/>
            </a:xfrm>
            <a:prstGeom prst="rect">
              <a:avLst/>
            </a:prstGeom>
            <a:ln>
              <a:noFill/>
            </a:ln>
          </p:spPr>
        </p:pic>
        <p:grpSp>
          <p:nvGrpSpPr>
            <p:cNvPr id="41" name="组合 83">
              <a:extLst>
                <a:ext uri="{FF2B5EF4-FFF2-40B4-BE49-F238E27FC236}">
                  <a16:creationId xmlns:a16="http://schemas.microsoft.com/office/drawing/2014/main" xmlns="" id="{902D34CF-5AE7-44AD-934C-E87C20C7AB51}"/>
                </a:ext>
              </a:extLst>
            </p:cNvPr>
            <p:cNvGrpSpPr/>
            <p:nvPr/>
          </p:nvGrpSpPr>
          <p:grpSpPr>
            <a:xfrm>
              <a:off x="1538672" y="2597186"/>
              <a:ext cx="742637" cy="661577"/>
              <a:chOff x="1538672" y="2597186"/>
              <a:chExt cx="742637" cy="661577"/>
            </a:xfrm>
          </p:grpSpPr>
          <p:sp>
            <p:nvSpPr>
              <p:cNvPr id="43" name="矩形 85">
                <a:extLst>
                  <a:ext uri="{FF2B5EF4-FFF2-40B4-BE49-F238E27FC236}">
                    <a16:creationId xmlns:a16="http://schemas.microsoft.com/office/drawing/2014/main" xmlns="" id="{2121B85B-79C9-48C7-81F3-76717E26D7BF}"/>
                  </a:ext>
                </a:extLst>
              </p:cNvPr>
              <p:cNvSpPr/>
              <p:nvPr/>
            </p:nvSpPr>
            <p:spPr>
              <a:xfrm>
                <a:off x="1539688" y="2623764"/>
                <a:ext cx="741621" cy="634999"/>
              </a:xfrm>
              <a:prstGeom prst="rect">
                <a:avLst/>
              </a:prstGeom>
              <a:solidFill>
                <a:srgbClr val="DB494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4" name="文本框 86">
                <a:extLst>
                  <a:ext uri="{FF2B5EF4-FFF2-40B4-BE49-F238E27FC236}">
                    <a16:creationId xmlns:a16="http://schemas.microsoft.com/office/drawing/2014/main" xmlns="" id="{E12CA7AD-B6B2-49D6-AB8D-8F524FCC6314}"/>
                  </a:ext>
                </a:extLst>
              </p:cNvPr>
              <p:cNvSpPr txBox="1"/>
              <p:nvPr/>
            </p:nvSpPr>
            <p:spPr>
              <a:xfrm>
                <a:off x="1538672" y="2597186"/>
                <a:ext cx="646331" cy="646331"/>
              </a:xfrm>
              <a:prstGeom prst="rect">
                <a:avLst/>
              </a:prstGeom>
              <a:noFill/>
              <a:ln>
                <a:noFill/>
              </a:ln>
            </p:spPr>
            <p:txBody>
              <a:bodyPr wrap="none" rtlCol="0">
                <a:spAutoFit/>
              </a:bodyPr>
              <a:lstStyle/>
              <a:p>
                <a:r>
                  <a:rPr lang="en-US" altLang="zh-CN" sz="360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rPr>
                  <a:t>05</a:t>
                </a:r>
                <a:endParaRPr lang="zh-CN" altLang="en-US" sz="3600" dirty="0">
                  <a:solidFill>
                    <a:schemeClr val="bg1"/>
                  </a:solidFill>
                  <a:effectLst>
                    <a:outerShdw blurRad="38100" dist="38100" dir="2700000" algn="tl">
                      <a:srgbClr val="000000">
                        <a:alpha val="43137"/>
                      </a:srgbClr>
                    </a:outerShdw>
                  </a:effectLst>
                  <a:latin typeface="Times New Roman" panose="02020603050405020304" pitchFamily="18" charset="0"/>
                  <a:ea typeface="AR PShinChanPOP" panose="040B0900000000000000" pitchFamily="82" charset="-120"/>
                  <a:cs typeface="Times New Roman" panose="02020603050405020304" pitchFamily="18" charset="0"/>
                </a:endParaRPr>
              </a:p>
            </p:txBody>
          </p:sp>
        </p:grpSp>
        <p:sp>
          <p:nvSpPr>
            <p:cNvPr id="42" name="文本框 84">
              <a:extLst>
                <a:ext uri="{FF2B5EF4-FFF2-40B4-BE49-F238E27FC236}">
                  <a16:creationId xmlns:a16="http://schemas.microsoft.com/office/drawing/2014/main" xmlns="" id="{8346AFB1-8B46-4863-B3EF-3BF7B1B5E284}"/>
                </a:ext>
              </a:extLst>
            </p:cNvPr>
            <p:cNvSpPr txBox="1"/>
            <p:nvPr/>
          </p:nvSpPr>
          <p:spPr>
            <a:xfrm>
              <a:off x="2531525" y="2663620"/>
              <a:ext cx="2137508" cy="461665"/>
            </a:xfrm>
            <a:prstGeom prst="rect">
              <a:avLst/>
            </a:prstGeom>
            <a:noFill/>
            <a:ln>
              <a:noFill/>
            </a:ln>
          </p:spPr>
          <p:txBody>
            <a:bodyPr wrap="none" rtlCol="0">
              <a:spAutoFit/>
            </a:bodyPr>
            <a:lstStyle/>
            <a:p>
              <a:r>
                <a:rPr lang="fr-FR" sz="2400">
                  <a:latin typeface="Times New Roman" panose="02020603050405020304" pitchFamily="18" charset="0"/>
                  <a:cs typeface="Times New Roman" panose="02020603050405020304" pitchFamily="18" charset="0"/>
                </a:rPr>
                <a:t>Tranh minh họa</a:t>
              </a:r>
              <a:endParaRPr lang="en-US" sz="2400">
                <a:latin typeface="Times New Roman" panose="02020603050405020304" pitchFamily="18" charset="0"/>
                <a:cs typeface="Times New Roman" panose="02020603050405020304" pitchFamily="18" charset="0"/>
              </a:endParaRPr>
            </a:p>
          </p:txBody>
        </p:sp>
      </p:grpSp>
      <p:sp>
        <p:nvSpPr>
          <p:cNvPr id="52" name="文本框 2">
            <a:extLst>
              <a:ext uri="{FF2B5EF4-FFF2-40B4-BE49-F238E27FC236}">
                <a16:creationId xmlns:a16="http://schemas.microsoft.com/office/drawing/2014/main" xmlns="" id="{75C0BE08-90E7-4658-9CCC-734EA0E26234}"/>
              </a:ext>
            </a:extLst>
          </p:cNvPr>
          <p:cNvSpPr txBox="1"/>
          <p:nvPr/>
        </p:nvSpPr>
        <p:spPr>
          <a:xfrm>
            <a:off x="1496677" y="797765"/>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2.</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54" name="文本框 19">
            <a:extLst>
              <a:ext uri="{FF2B5EF4-FFF2-40B4-BE49-F238E27FC236}">
                <a16:creationId xmlns:a16="http://schemas.microsoft.com/office/drawing/2014/main" xmlns="" id="{75A2B6F6-0D94-4012-AD4F-F3AE4D76521F}"/>
              </a:ext>
            </a:extLst>
          </p:cNvPr>
          <p:cNvSpPr txBox="1"/>
          <p:nvPr/>
        </p:nvSpPr>
        <p:spPr>
          <a:xfrm>
            <a:off x="2343634" y="76791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2</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58" name="TextBox 8">
            <a:extLst>
              <a:ext uri="{FF2B5EF4-FFF2-40B4-BE49-F238E27FC236}">
                <a16:creationId xmlns:a16="http://schemas.microsoft.com/office/drawing/2014/main" xmlns="" id="{5E64A1F9-5298-46B4-84BB-47EB881A6396}"/>
              </a:ext>
            </a:extLst>
          </p:cNvPr>
          <p:cNvSpPr txBox="1"/>
          <p:nvPr/>
        </p:nvSpPr>
        <p:spPr>
          <a:xfrm>
            <a:off x="2280902" y="1629872"/>
            <a:ext cx="2139441" cy="562675"/>
          </a:xfrm>
          <a:prstGeom prst="rect">
            <a:avLst/>
          </a:prstGeom>
          <a:noFill/>
        </p:spPr>
        <p:txBody>
          <a:bodyPr wrap="none" lIns="480000" tIns="0" rIns="0" bIns="0" anchor="b" anchorCtr="0">
            <a:noAutofit/>
          </a:bodyPr>
          <a:lstStyle/>
          <a:p>
            <a:pPr algn="ctr"/>
            <a:r>
              <a:rPr lang="en-US" sz="2400" b="1" i="1" u="sng">
                <a:solidFill>
                  <a:srgbClr val="002060"/>
                </a:solidFill>
                <a:latin typeface="Times New Roman" panose="02020603050405020304" pitchFamily="18" charset="0"/>
                <a:cs typeface="Times New Roman" panose="02020603050405020304" pitchFamily="18" charset="0"/>
              </a:rPr>
              <a:t>Các bộ phận cấu tạo</a:t>
            </a:r>
          </a:p>
          <a:p>
            <a:pPr algn="ctr"/>
            <a:r>
              <a:rPr lang="en-US" sz="2400" b="1" i="1" u="sng">
                <a:solidFill>
                  <a:srgbClr val="002060"/>
                </a:solidFill>
                <a:latin typeface="Times New Roman" panose="02020603050405020304" pitchFamily="18" charset="0"/>
                <a:cs typeface="Times New Roman" panose="02020603050405020304" pitchFamily="18" charset="0"/>
              </a:rPr>
              <a:t> của văn bản:</a:t>
            </a:r>
          </a:p>
        </p:txBody>
      </p:sp>
      <p:pic>
        <p:nvPicPr>
          <p:cNvPr id="45" name="Picture 4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1040859" y="70635"/>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8542698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5"/>
                                        </p:tgtEl>
                                        <p:attrNameLst>
                                          <p:attrName>style.visibility</p:attrName>
                                        </p:attrNameLst>
                                      </p:cBhvr>
                                      <p:to>
                                        <p:strVal val="visible"/>
                                      </p:to>
                                    </p:set>
                                    <p:animEffect transition="in" filter="fade">
                                      <p:cBhvr>
                                        <p:cTn id="7" dur="1000"/>
                                        <p:tgtEl>
                                          <p:spTgt spid="115"/>
                                        </p:tgtEl>
                                      </p:cBhvr>
                                    </p:animEffect>
                                    <p:anim calcmode="lin" valueType="num">
                                      <p:cBhvr>
                                        <p:cTn id="8" dur="1000" fill="hold"/>
                                        <p:tgtEl>
                                          <p:spTgt spid="115"/>
                                        </p:tgtEl>
                                        <p:attrNameLst>
                                          <p:attrName>ppt_x</p:attrName>
                                        </p:attrNameLst>
                                      </p:cBhvr>
                                      <p:tavLst>
                                        <p:tav tm="0">
                                          <p:val>
                                            <p:strVal val="#ppt_x"/>
                                          </p:val>
                                        </p:tav>
                                        <p:tav tm="100000">
                                          <p:val>
                                            <p:strVal val="#ppt_x"/>
                                          </p:val>
                                        </p:tav>
                                      </p:tavLst>
                                    </p:anim>
                                    <p:anim calcmode="lin" valueType="num">
                                      <p:cBhvr>
                                        <p:cTn id="9" dur="1000" fill="hold"/>
                                        <p:tgtEl>
                                          <p:spTgt spid="1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3"/>
                                        </p:tgtEl>
                                        <p:attrNameLst>
                                          <p:attrName>style.visibility</p:attrName>
                                        </p:attrNameLst>
                                      </p:cBhvr>
                                      <p:to>
                                        <p:strVal val="visible"/>
                                      </p:to>
                                    </p:set>
                                    <p:animEffect transition="in" filter="fade">
                                      <p:cBhvr>
                                        <p:cTn id="12" dur="1000"/>
                                        <p:tgtEl>
                                          <p:spTgt spid="113"/>
                                        </p:tgtEl>
                                      </p:cBhvr>
                                    </p:animEffect>
                                    <p:anim calcmode="lin" valueType="num">
                                      <p:cBhvr>
                                        <p:cTn id="13" dur="1000" fill="hold"/>
                                        <p:tgtEl>
                                          <p:spTgt spid="113"/>
                                        </p:tgtEl>
                                        <p:attrNameLst>
                                          <p:attrName>ppt_x</p:attrName>
                                        </p:attrNameLst>
                                      </p:cBhvr>
                                      <p:tavLst>
                                        <p:tav tm="0">
                                          <p:val>
                                            <p:strVal val="#ppt_x"/>
                                          </p:val>
                                        </p:tav>
                                        <p:tav tm="100000">
                                          <p:val>
                                            <p:strVal val="#ppt_x"/>
                                          </p:val>
                                        </p:tav>
                                      </p:tavLst>
                                    </p:anim>
                                    <p:anim calcmode="lin" valueType="num">
                                      <p:cBhvr>
                                        <p:cTn id="14" dur="1000" fill="hold"/>
                                        <p:tgtEl>
                                          <p:spTgt spid="1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2"/>
                                        </p:tgtEl>
                                        <p:attrNameLst>
                                          <p:attrName>style.visibility</p:attrName>
                                        </p:attrNameLst>
                                      </p:cBhvr>
                                      <p:to>
                                        <p:strVal val="visible"/>
                                      </p:to>
                                    </p:set>
                                    <p:animEffect transition="in" filter="fade">
                                      <p:cBhvr>
                                        <p:cTn id="17" dur="1000"/>
                                        <p:tgtEl>
                                          <p:spTgt spid="112"/>
                                        </p:tgtEl>
                                      </p:cBhvr>
                                    </p:animEffect>
                                    <p:anim calcmode="lin" valueType="num">
                                      <p:cBhvr>
                                        <p:cTn id="18" dur="1000" fill="hold"/>
                                        <p:tgtEl>
                                          <p:spTgt spid="112"/>
                                        </p:tgtEl>
                                        <p:attrNameLst>
                                          <p:attrName>ppt_x</p:attrName>
                                        </p:attrNameLst>
                                      </p:cBhvr>
                                      <p:tavLst>
                                        <p:tav tm="0">
                                          <p:val>
                                            <p:strVal val="#ppt_x"/>
                                          </p:val>
                                        </p:tav>
                                        <p:tav tm="100000">
                                          <p:val>
                                            <p:strVal val="#ppt_x"/>
                                          </p:val>
                                        </p:tav>
                                      </p:tavLst>
                                    </p:anim>
                                    <p:anim calcmode="lin" valueType="num">
                                      <p:cBhvr>
                                        <p:cTn id="19" dur="1000" fill="hold"/>
                                        <p:tgtEl>
                                          <p:spTgt spid="1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4"/>
                                        </p:tgtEl>
                                        <p:attrNameLst>
                                          <p:attrName>style.visibility</p:attrName>
                                        </p:attrNameLst>
                                      </p:cBhvr>
                                      <p:to>
                                        <p:strVal val="visible"/>
                                      </p:to>
                                    </p:set>
                                    <p:animEffect transition="in" filter="fade">
                                      <p:cBhvr>
                                        <p:cTn id="22" dur="1000"/>
                                        <p:tgtEl>
                                          <p:spTgt spid="114"/>
                                        </p:tgtEl>
                                      </p:cBhvr>
                                    </p:animEffect>
                                    <p:anim calcmode="lin" valueType="num">
                                      <p:cBhvr>
                                        <p:cTn id="23" dur="1000" fill="hold"/>
                                        <p:tgtEl>
                                          <p:spTgt spid="114"/>
                                        </p:tgtEl>
                                        <p:attrNameLst>
                                          <p:attrName>ppt_x</p:attrName>
                                        </p:attrNameLst>
                                      </p:cBhvr>
                                      <p:tavLst>
                                        <p:tav tm="0">
                                          <p:val>
                                            <p:strVal val="#ppt_x"/>
                                          </p:val>
                                        </p:tav>
                                        <p:tav tm="100000">
                                          <p:val>
                                            <p:strVal val="#ppt_x"/>
                                          </p:val>
                                        </p:tav>
                                      </p:tavLst>
                                    </p:anim>
                                    <p:anim calcmode="lin" valueType="num">
                                      <p:cBhvr>
                                        <p:cTn id="24" dur="1000" fill="hold"/>
                                        <p:tgtEl>
                                          <p:spTgt spid="114"/>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117"/>
                                        </p:tgtEl>
                                        <p:attrNameLst>
                                          <p:attrName>style.visibility</p:attrName>
                                        </p:attrNameLst>
                                      </p:cBhvr>
                                      <p:to>
                                        <p:strVal val="visible"/>
                                      </p:to>
                                    </p:set>
                                    <p:anim calcmode="lin" valueType="num">
                                      <p:cBhvr additive="base">
                                        <p:cTn id="27" dur="500" fill="hold"/>
                                        <p:tgtEl>
                                          <p:spTgt spid="117"/>
                                        </p:tgtEl>
                                        <p:attrNameLst>
                                          <p:attrName>ppt_x</p:attrName>
                                        </p:attrNameLst>
                                      </p:cBhvr>
                                      <p:tavLst>
                                        <p:tav tm="0">
                                          <p:val>
                                            <p:strVal val="0-#ppt_w/2"/>
                                          </p:val>
                                        </p:tav>
                                        <p:tav tm="100000">
                                          <p:val>
                                            <p:strVal val="#ppt_x"/>
                                          </p:val>
                                        </p:tav>
                                      </p:tavLst>
                                    </p:anim>
                                    <p:anim calcmode="lin" valueType="num">
                                      <p:cBhvr additive="base">
                                        <p:cTn id="28" dur="500" fill="hold"/>
                                        <p:tgtEl>
                                          <p:spTgt spid="117"/>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nodeType="clickEffect">
                                  <p:stCondLst>
                                    <p:cond delay="0"/>
                                  </p:stCondLst>
                                  <p:childTnLst>
                                    <p:set>
                                      <p:cBhvr>
                                        <p:cTn id="32" dur="1" fill="hold">
                                          <p:stCondLst>
                                            <p:cond delay="0"/>
                                          </p:stCondLst>
                                        </p:cTn>
                                        <p:tgtEl>
                                          <p:spTgt spid="75"/>
                                        </p:tgtEl>
                                        <p:attrNameLst>
                                          <p:attrName>style.visibility</p:attrName>
                                        </p:attrNameLst>
                                      </p:cBhvr>
                                      <p:to>
                                        <p:strVal val="visible"/>
                                      </p:to>
                                    </p:set>
                                    <p:anim calcmode="lin" valueType="num">
                                      <p:cBhvr>
                                        <p:cTn id="33" dur="1000" fill="hold"/>
                                        <p:tgtEl>
                                          <p:spTgt spid="75"/>
                                        </p:tgtEl>
                                        <p:attrNameLst>
                                          <p:attrName>ppt_w</p:attrName>
                                        </p:attrNameLst>
                                      </p:cBhvr>
                                      <p:tavLst>
                                        <p:tav tm="0">
                                          <p:val>
                                            <p:fltVal val="0"/>
                                          </p:val>
                                        </p:tav>
                                        <p:tav tm="100000">
                                          <p:val>
                                            <p:strVal val="#ppt_w"/>
                                          </p:val>
                                        </p:tav>
                                      </p:tavLst>
                                    </p:anim>
                                    <p:anim calcmode="lin" valueType="num">
                                      <p:cBhvr>
                                        <p:cTn id="34" dur="1000" fill="hold"/>
                                        <p:tgtEl>
                                          <p:spTgt spid="75"/>
                                        </p:tgtEl>
                                        <p:attrNameLst>
                                          <p:attrName>ppt_h</p:attrName>
                                        </p:attrNameLst>
                                      </p:cBhvr>
                                      <p:tavLst>
                                        <p:tav tm="0">
                                          <p:val>
                                            <p:fltVal val="0"/>
                                          </p:val>
                                        </p:tav>
                                        <p:tav tm="100000">
                                          <p:val>
                                            <p:strVal val="#ppt_h"/>
                                          </p:val>
                                        </p:tav>
                                      </p:tavLst>
                                    </p:anim>
                                    <p:anim calcmode="lin" valueType="num">
                                      <p:cBhvr>
                                        <p:cTn id="35" dur="1000" fill="hold"/>
                                        <p:tgtEl>
                                          <p:spTgt spid="75"/>
                                        </p:tgtEl>
                                        <p:attrNameLst>
                                          <p:attrName>style.rotation</p:attrName>
                                        </p:attrNameLst>
                                      </p:cBhvr>
                                      <p:tavLst>
                                        <p:tav tm="0">
                                          <p:val>
                                            <p:fltVal val="90"/>
                                          </p:val>
                                        </p:tav>
                                        <p:tav tm="100000">
                                          <p:val>
                                            <p:fltVal val="0"/>
                                          </p:val>
                                        </p:tav>
                                      </p:tavLst>
                                    </p:anim>
                                    <p:animEffect transition="in" filter="fade">
                                      <p:cBhvr>
                                        <p:cTn id="36" dur="1000"/>
                                        <p:tgtEl>
                                          <p:spTgt spid="75"/>
                                        </p:tgtEl>
                                      </p:cBhvr>
                                    </p:animEffect>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nodeType="clickEffect">
                                  <p:stCondLst>
                                    <p:cond delay="0"/>
                                  </p:stCondLst>
                                  <p:childTnLst>
                                    <p:set>
                                      <p:cBhvr>
                                        <p:cTn id="40" dur="1" fill="hold">
                                          <p:stCondLst>
                                            <p:cond delay="0"/>
                                          </p:stCondLst>
                                        </p:cTn>
                                        <p:tgtEl>
                                          <p:spTgt spid="76"/>
                                        </p:tgtEl>
                                        <p:attrNameLst>
                                          <p:attrName>style.visibility</p:attrName>
                                        </p:attrNameLst>
                                      </p:cBhvr>
                                      <p:to>
                                        <p:strVal val="visible"/>
                                      </p:to>
                                    </p:set>
                                    <p:anim calcmode="lin" valueType="num">
                                      <p:cBhvr>
                                        <p:cTn id="41" dur="1000" fill="hold"/>
                                        <p:tgtEl>
                                          <p:spTgt spid="76"/>
                                        </p:tgtEl>
                                        <p:attrNameLst>
                                          <p:attrName>ppt_w</p:attrName>
                                        </p:attrNameLst>
                                      </p:cBhvr>
                                      <p:tavLst>
                                        <p:tav tm="0">
                                          <p:val>
                                            <p:fltVal val="0"/>
                                          </p:val>
                                        </p:tav>
                                        <p:tav tm="100000">
                                          <p:val>
                                            <p:strVal val="#ppt_w"/>
                                          </p:val>
                                        </p:tav>
                                      </p:tavLst>
                                    </p:anim>
                                    <p:anim calcmode="lin" valueType="num">
                                      <p:cBhvr>
                                        <p:cTn id="42" dur="1000" fill="hold"/>
                                        <p:tgtEl>
                                          <p:spTgt spid="76"/>
                                        </p:tgtEl>
                                        <p:attrNameLst>
                                          <p:attrName>ppt_h</p:attrName>
                                        </p:attrNameLst>
                                      </p:cBhvr>
                                      <p:tavLst>
                                        <p:tav tm="0">
                                          <p:val>
                                            <p:fltVal val="0"/>
                                          </p:val>
                                        </p:tav>
                                        <p:tav tm="100000">
                                          <p:val>
                                            <p:strVal val="#ppt_h"/>
                                          </p:val>
                                        </p:tav>
                                      </p:tavLst>
                                    </p:anim>
                                    <p:anim calcmode="lin" valueType="num">
                                      <p:cBhvr>
                                        <p:cTn id="43" dur="1000" fill="hold"/>
                                        <p:tgtEl>
                                          <p:spTgt spid="76"/>
                                        </p:tgtEl>
                                        <p:attrNameLst>
                                          <p:attrName>style.rotation</p:attrName>
                                        </p:attrNameLst>
                                      </p:cBhvr>
                                      <p:tavLst>
                                        <p:tav tm="0">
                                          <p:val>
                                            <p:fltVal val="90"/>
                                          </p:val>
                                        </p:tav>
                                        <p:tav tm="100000">
                                          <p:val>
                                            <p:fltVal val="0"/>
                                          </p:val>
                                        </p:tav>
                                      </p:tavLst>
                                    </p:anim>
                                    <p:animEffect transition="in" filter="fade">
                                      <p:cBhvr>
                                        <p:cTn id="44" dur="1000"/>
                                        <p:tgtEl>
                                          <p:spTgt spid="7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anim calcmode="lin" valueType="num">
                                      <p:cBhvr>
                                        <p:cTn id="49" dur="1000" fill="hold"/>
                                        <p:tgtEl>
                                          <p:spTgt spid="82"/>
                                        </p:tgtEl>
                                        <p:attrNameLst>
                                          <p:attrName>ppt_w</p:attrName>
                                        </p:attrNameLst>
                                      </p:cBhvr>
                                      <p:tavLst>
                                        <p:tav tm="0">
                                          <p:val>
                                            <p:fltVal val="0"/>
                                          </p:val>
                                        </p:tav>
                                        <p:tav tm="100000">
                                          <p:val>
                                            <p:strVal val="#ppt_w"/>
                                          </p:val>
                                        </p:tav>
                                      </p:tavLst>
                                    </p:anim>
                                    <p:anim calcmode="lin" valueType="num">
                                      <p:cBhvr>
                                        <p:cTn id="50" dur="1000" fill="hold"/>
                                        <p:tgtEl>
                                          <p:spTgt spid="82"/>
                                        </p:tgtEl>
                                        <p:attrNameLst>
                                          <p:attrName>ppt_h</p:attrName>
                                        </p:attrNameLst>
                                      </p:cBhvr>
                                      <p:tavLst>
                                        <p:tav tm="0">
                                          <p:val>
                                            <p:fltVal val="0"/>
                                          </p:val>
                                        </p:tav>
                                        <p:tav tm="100000">
                                          <p:val>
                                            <p:strVal val="#ppt_h"/>
                                          </p:val>
                                        </p:tav>
                                      </p:tavLst>
                                    </p:anim>
                                    <p:anim calcmode="lin" valueType="num">
                                      <p:cBhvr>
                                        <p:cTn id="51" dur="1000" fill="hold"/>
                                        <p:tgtEl>
                                          <p:spTgt spid="82"/>
                                        </p:tgtEl>
                                        <p:attrNameLst>
                                          <p:attrName>style.rotation</p:attrName>
                                        </p:attrNameLst>
                                      </p:cBhvr>
                                      <p:tavLst>
                                        <p:tav tm="0">
                                          <p:val>
                                            <p:fltVal val="90"/>
                                          </p:val>
                                        </p:tav>
                                        <p:tav tm="100000">
                                          <p:val>
                                            <p:fltVal val="0"/>
                                          </p:val>
                                        </p:tav>
                                      </p:tavLst>
                                    </p:anim>
                                    <p:animEffect transition="in" filter="fade">
                                      <p:cBhvr>
                                        <p:cTn id="52" dur="1000"/>
                                        <p:tgtEl>
                                          <p:spTgt spid="82"/>
                                        </p:tgtEl>
                                      </p:cBhvr>
                                    </p:animEffect>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nodeType="clickEffect">
                                  <p:stCondLst>
                                    <p:cond delay="0"/>
                                  </p:stCondLst>
                                  <p:childTnLst>
                                    <p:set>
                                      <p:cBhvr>
                                        <p:cTn id="56" dur="1" fill="hold">
                                          <p:stCondLst>
                                            <p:cond delay="0"/>
                                          </p:stCondLst>
                                        </p:cTn>
                                        <p:tgtEl>
                                          <p:spTgt spid="88"/>
                                        </p:tgtEl>
                                        <p:attrNameLst>
                                          <p:attrName>style.visibility</p:attrName>
                                        </p:attrNameLst>
                                      </p:cBhvr>
                                      <p:to>
                                        <p:strVal val="visible"/>
                                      </p:to>
                                    </p:set>
                                    <p:anim calcmode="lin" valueType="num">
                                      <p:cBhvr>
                                        <p:cTn id="57" dur="1000" fill="hold"/>
                                        <p:tgtEl>
                                          <p:spTgt spid="88"/>
                                        </p:tgtEl>
                                        <p:attrNameLst>
                                          <p:attrName>ppt_w</p:attrName>
                                        </p:attrNameLst>
                                      </p:cBhvr>
                                      <p:tavLst>
                                        <p:tav tm="0">
                                          <p:val>
                                            <p:fltVal val="0"/>
                                          </p:val>
                                        </p:tav>
                                        <p:tav tm="100000">
                                          <p:val>
                                            <p:strVal val="#ppt_w"/>
                                          </p:val>
                                        </p:tav>
                                      </p:tavLst>
                                    </p:anim>
                                    <p:anim calcmode="lin" valueType="num">
                                      <p:cBhvr>
                                        <p:cTn id="58" dur="1000" fill="hold"/>
                                        <p:tgtEl>
                                          <p:spTgt spid="88"/>
                                        </p:tgtEl>
                                        <p:attrNameLst>
                                          <p:attrName>ppt_h</p:attrName>
                                        </p:attrNameLst>
                                      </p:cBhvr>
                                      <p:tavLst>
                                        <p:tav tm="0">
                                          <p:val>
                                            <p:fltVal val="0"/>
                                          </p:val>
                                        </p:tav>
                                        <p:tav tm="100000">
                                          <p:val>
                                            <p:strVal val="#ppt_h"/>
                                          </p:val>
                                        </p:tav>
                                      </p:tavLst>
                                    </p:anim>
                                    <p:anim calcmode="lin" valueType="num">
                                      <p:cBhvr>
                                        <p:cTn id="59" dur="1000" fill="hold"/>
                                        <p:tgtEl>
                                          <p:spTgt spid="88"/>
                                        </p:tgtEl>
                                        <p:attrNameLst>
                                          <p:attrName>style.rotation</p:attrName>
                                        </p:attrNameLst>
                                      </p:cBhvr>
                                      <p:tavLst>
                                        <p:tav tm="0">
                                          <p:val>
                                            <p:fltVal val="90"/>
                                          </p:val>
                                        </p:tav>
                                        <p:tav tm="100000">
                                          <p:val>
                                            <p:fltVal val="0"/>
                                          </p:val>
                                        </p:tav>
                                      </p:tavLst>
                                    </p:anim>
                                    <p:animEffect transition="in" filter="fade">
                                      <p:cBhvr>
                                        <p:cTn id="60" dur="1000"/>
                                        <p:tgtEl>
                                          <p:spTgt spid="88"/>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 calcmode="lin" valueType="num">
                                      <p:cBhvr>
                                        <p:cTn id="65" dur="1000" fill="hold"/>
                                        <p:tgtEl>
                                          <p:spTgt spid="39"/>
                                        </p:tgtEl>
                                        <p:attrNameLst>
                                          <p:attrName>ppt_w</p:attrName>
                                        </p:attrNameLst>
                                      </p:cBhvr>
                                      <p:tavLst>
                                        <p:tav tm="0">
                                          <p:val>
                                            <p:fltVal val="0"/>
                                          </p:val>
                                        </p:tav>
                                        <p:tav tm="100000">
                                          <p:val>
                                            <p:strVal val="#ppt_w"/>
                                          </p:val>
                                        </p:tav>
                                      </p:tavLst>
                                    </p:anim>
                                    <p:anim calcmode="lin" valueType="num">
                                      <p:cBhvr>
                                        <p:cTn id="66" dur="1000" fill="hold"/>
                                        <p:tgtEl>
                                          <p:spTgt spid="39"/>
                                        </p:tgtEl>
                                        <p:attrNameLst>
                                          <p:attrName>ppt_h</p:attrName>
                                        </p:attrNameLst>
                                      </p:cBhvr>
                                      <p:tavLst>
                                        <p:tav tm="0">
                                          <p:val>
                                            <p:fltVal val="0"/>
                                          </p:val>
                                        </p:tav>
                                        <p:tav tm="100000">
                                          <p:val>
                                            <p:strVal val="#ppt_h"/>
                                          </p:val>
                                        </p:tav>
                                      </p:tavLst>
                                    </p:anim>
                                    <p:anim calcmode="lin" valueType="num">
                                      <p:cBhvr>
                                        <p:cTn id="67" dur="1000" fill="hold"/>
                                        <p:tgtEl>
                                          <p:spTgt spid="39"/>
                                        </p:tgtEl>
                                        <p:attrNameLst>
                                          <p:attrName>style.rotation</p:attrName>
                                        </p:attrNameLst>
                                      </p:cBhvr>
                                      <p:tavLst>
                                        <p:tav tm="0">
                                          <p:val>
                                            <p:fltVal val="90"/>
                                          </p:val>
                                        </p:tav>
                                        <p:tav tm="100000">
                                          <p:val>
                                            <p:fltVal val="0"/>
                                          </p:val>
                                        </p:tav>
                                      </p:tavLst>
                                    </p:anim>
                                    <p:animEffect transition="in" filter="fade">
                                      <p:cBhvr>
                                        <p:cTn id="68"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26" name="图片 22">
            <a:extLst>
              <a:ext uri="{FF2B5EF4-FFF2-40B4-BE49-F238E27FC236}">
                <a16:creationId xmlns:a16="http://schemas.microsoft.com/office/drawing/2014/main" xmlns="" id="{C6B177F6-39FA-48D3-896B-28B0C7EEDC0A}"/>
              </a:ext>
            </a:extLst>
          </p:cNvPr>
          <p:cNvPicPr>
            <a:picLocks noChangeAspect="1"/>
          </p:cNvPicPr>
          <p:nvPr/>
        </p:nvPicPr>
        <p:blipFill>
          <a:blip r:embed="rId10" cstate="print"/>
          <a:stretch>
            <a:fillRect/>
          </a:stretch>
        </p:blipFill>
        <p:spPr>
          <a:xfrm>
            <a:off x="9318562" y="860504"/>
            <a:ext cx="1502823" cy="3819429"/>
          </a:xfrm>
          <a:prstGeom prst="rect">
            <a:avLst/>
          </a:prstGeom>
        </p:spPr>
      </p:pic>
      <p:pic>
        <p:nvPicPr>
          <p:cNvPr id="19" name="图片 9" descr="C:\Users\Administrator\Desktop\174040dbb9680acf2b33b5682f16c45b.png174040dbb9680acf2b33b5682f16c45b">
            <a:extLst>
              <a:ext uri="{FF2B5EF4-FFF2-40B4-BE49-F238E27FC236}">
                <a16:creationId xmlns:a16="http://schemas.microsoft.com/office/drawing/2014/main" xmlns="" id="{E0046A6D-4D22-4CC6-8D25-B7C81B55BB92}"/>
              </a:ext>
            </a:extLst>
          </p:cNvPr>
          <p:cNvPicPr>
            <a:picLocks noChangeAspect="1"/>
          </p:cNvPicPr>
          <p:nvPr/>
        </p:nvPicPr>
        <p:blipFill>
          <a:blip r:embed="rId11"/>
          <a:srcRect/>
          <a:stretch>
            <a:fillRect/>
          </a:stretch>
        </p:blipFill>
        <p:spPr>
          <a:xfrm>
            <a:off x="1333180" y="1796681"/>
            <a:ext cx="4968914" cy="4292965"/>
          </a:xfrm>
          <a:prstGeom prst="rect">
            <a:avLst/>
          </a:prstGeom>
        </p:spPr>
      </p:pic>
      <p:pic>
        <p:nvPicPr>
          <p:cNvPr id="20" name="图片 12">
            <a:extLst>
              <a:ext uri="{FF2B5EF4-FFF2-40B4-BE49-F238E27FC236}">
                <a16:creationId xmlns:a16="http://schemas.microsoft.com/office/drawing/2014/main" xmlns="" id="{D6749A02-9F2B-4159-A4BA-F48EFF98E58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40649" y="642924"/>
            <a:ext cx="4561004" cy="4960028"/>
          </a:xfrm>
          <a:prstGeom prst="rect">
            <a:avLst/>
          </a:prstGeom>
        </p:spPr>
      </p:pic>
      <p:sp>
        <p:nvSpPr>
          <p:cNvPr id="21" name="文本框 13">
            <a:extLst>
              <a:ext uri="{FF2B5EF4-FFF2-40B4-BE49-F238E27FC236}">
                <a16:creationId xmlns:a16="http://schemas.microsoft.com/office/drawing/2014/main" xmlns="" id="{BFC4C805-DC77-464C-BD01-C6DF0DE03518}"/>
              </a:ext>
            </a:extLst>
          </p:cNvPr>
          <p:cNvSpPr txBox="1"/>
          <p:nvPr/>
        </p:nvSpPr>
        <p:spPr>
          <a:xfrm>
            <a:off x="6492344" y="2109253"/>
            <a:ext cx="3143923" cy="1938992"/>
          </a:xfrm>
          <a:prstGeom prst="rect">
            <a:avLst/>
          </a:prstGeom>
          <a:noFill/>
          <a:extLst>
            <a:ext uri="{909E8E84-426E-40DD-AFC4-6F175D3DCCD1}">
              <a14:hiddenFill xmlns:a14="http://schemas.microsoft.com/office/drawing/2010/main">
                <a:solidFill>
                  <a:srgbClr val="E84C53"/>
                </a:solidFill>
              </a14:hiddenFill>
            </a:ext>
          </a:extLst>
        </p:spPr>
        <p:txBody>
          <a:bodyPr wrap="square" rtlCol="0">
            <a:spAutoFit/>
          </a:bodyPr>
          <a:lstStyle/>
          <a:p>
            <a:pPr algn="just"/>
            <a:r>
              <a:rPr lang="en-US" sz="2400" i="1">
                <a:latin typeface="Times New Roman" panose="02020603050405020304" pitchFamily="18" charset="0"/>
                <a:cs typeface="Times New Roman" panose="02020603050405020304" pitchFamily="18" charset="0"/>
              </a:rPr>
              <a:t>Nhắc lại những thông tin, thông điệp mà em tiếp nhận được từ văn bản Trái đất - cái nôi của sự sống</a:t>
            </a:r>
            <a:endParaRPr lang="en-US" sz="3200">
              <a:latin typeface="Times New Roman" panose="02020603050405020304" pitchFamily="18" charset="0"/>
              <a:cs typeface="Times New Roman" panose="02020603050405020304" pitchFamily="18" charset="0"/>
            </a:endParaRPr>
          </a:p>
        </p:txBody>
      </p:sp>
      <p:sp>
        <p:nvSpPr>
          <p:cNvPr id="15" name="文本框 2">
            <a:extLst>
              <a:ext uri="{FF2B5EF4-FFF2-40B4-BE49-F238E27FC236}">
                <a16:creationId xmlns:a16="http://schemas.microsoft.com/office/drawing/2014/main" xmlns="" id="{8D9018F5-3DB2-48DB-B3A6-CB50FA55476D}"/>
              </a:ext>
            </a:extLst>
          </p:cNvPr>
          <p:cNvSpPr txBox="1"/>
          <p:nvPr/>
        </p:nvSpPr>
        <p:spPr>
          <a:xfrm>
            <a:off x="1460643" y="964333"/>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3.</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16" name="文本框 19">
            <a:extLst>
              <a:ext uri="{FF2B5EF4-FFF2-40B4-BE49-F238E27FC236}">
                <a16:creationId xmlns:a16="http://schemas.microsoft.com/office/drawing/2014/main" xmlns="" id="{8485F1F9-E753-4270-86A8-3C9404172B89}"/>
              </a:ext>
            </a:extLst>
          </p:cNvPr>
          <p:cNvSpPr txBox="1"/>
          <p:nvPr/>
        </p:nvSpPr>
        <p:spPr>
          <a:xfrm>
            <a:off x="2307600" y="934478"/>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115550944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2" presetClass="entr" presetSubtype="2" decel="50000"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1000" fill="hold"/>
                                        <p:tgtEl>
                                          <p:spTgt spid="19"/>
                                        </p:tgtEl>
                                        <p:attrNameLst>
                                          <p:attrName>ppt_x</p:attrName>
                                        </p:attrNameLst>
                                      </p:cBhvr>
                                      <p:tavLst>
                                        <p:tav tm="0">
                                          <p:val>
                                            <p:strVal val="1+#ppt_w/2"/>
                                          </p:val>
                                        </p:tav>
                                        <p:tav tm="100000">
                                          <p:val>
                                            <p:strVal val="#ppt_x"/>
                                          </p:val>
                                        </p:tav>
                                      </p:tavLst>
                                    </p:anim>
                                    <p:anim calcmode="lin" valueType="num">
                                      <p:cBhvr additive="base">
                                        <p:cTn id="19" dur="1000" fill="hold"/>
                                        <p:tgtEl>
                                          <p:spTgt spid="19"/>
                                        </p:tgtEl>
                                        <p:attrNameLst>
                                          <p:attrName>ppt_y</p:attrName>
                                        </p:attrNameLst>
                                      </p:cBhvr>
                                      <p:tavLst>
                                        <p:tav tm="0">
                                          <p:val>
                                            <p:strVal val="#ppt_y"/>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21479" y="-310617"/>
            <a:ext cx="12341727" cy="6372636"/>
            <a:chOff x="9835" y="-455139"/>
            <a:chExt cx="12341727" cy="6372636"/>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41864" y="480828"/>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27" name="文本框 2">
            <a:extLst>
              <a:ext uri="{FF2B5EF4-FFF2-40B4-BE49-F238E27FC236}">
                <a16:creationId xmlns:a16="http://schemas.microsoft.com/office/drawing/2014/main" xmlns="" id="{3C252581-B83D-4601-9966-9E972DE4D6EF}"/>
              </a:ext>
            </a:extLst>
          </p:cNvPr>
          <p:cNvSpPr txBox="1"/>
          <p:nvPr/>
        </p:nvSpPr>
        <p:spPr>
          <a:xfrm>
            <a:off x="1663199" y="1043613"/>
            <a:ext cx="784225" cy="735747"/>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800" b="1">
                <a:solidFill>
                  <a:schemeClr val="bg1"/>
                </a:solidFill>
                <a:latin typeface="思源黑体 CN Light" panose="020B0300000000000000" charset="-122"/>
                <a:ea typeface="思源黑体 CN Light" panose="020B0300000000000000" charset="-122"/>
              </a:rPr>
              <a:t>3.</a:t>
            </a:r>
            <a:endParaRPr lang="en-US" altLang="zh-CN" sz="2800" b="1" dirty="0">
              <a:solidFill>
                <a:schemeClr val="bg1"/>
              </a:solidFill>
              <a:latin typeface="思源黑体 CN Light" panose="020B0300000000000000" charset="-122"/>
              <a:ea typeface="思源黑体 CN Light" panose="020B0300000000000000" charset="-122"/>
            </a:endParaRPr>
          </a:p>
        </p:txBody>
      </p:sp>
      <p:sp>
        <p:nvSpPr>
          <p:cNvPr id="28" name="文本框 19">
            <a:extLst>
              <a:ext uri="{FF2B5EF4-FFF2-40B4-BE49-F238E27FC236}">
                <a16:creationId xmlns:a16="http://schemas.microsoft.com/office/drawing/2014/main" xmlns="" id="{EDA35B31-14C0-42B6-B822-072055CA8DA2}"/>
              </a:ext>
            </a:extLst>
          </p:cNvPr>
          <p:cNvSpPr txBox="1"/>
          <p:nvPr/>
        </p:nvSpPr>
        <p:spPr>
          <a:xfrm>
            <a:off x="2536920" y="1045903"/>
            <a:ext cx="3219502" cy="584775"/>
          </a:xfrm>
          <a:prstGeom prst="rect">
            <a:avLst/>
          </a:prstGeom>
          <a:noFill/>
        </p:spPr>
        <p:txBody>
          <a:bodyPr wrap="square" rtlCol="0">
            <a:spAutoFit/>
          </a:bodyPr>
          <a:lstStyle/>
          <a:p>
            <a:r>
              <a:rPr lang="en-US" altLang="zh-CN"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3</a:t>
            </a:r>
            <a:endParaRPr lang="zh-CN" altLang="en-US" sz="32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0" name="图片 38">
            <a:extLst>
              <a:ext uri="{FF2B5EF4-FFF2-40B4-BE49-F238E27FC236}">
                <a16:creationId xmlns:a16="http://schemas.microsoft.com/office/drawing/2014/main" xmlns="" id="{690F56B5-687E-42F9-876A-00F336484C5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601106" y="2869349"/>
            <a:ext cx="2978831" cy="3021790"/>
          </a:xfrm>
          <a:prstGeom prst="rect">
            <a:avLst/>
          </a:prstGeom>
        </p:spPr>
      </p:pic>
      <p:pic>
        <p:nvPicPr>
          <p:cNvPr id="21" name="图片 4">
            <a:extLst>
              <a:ext uri="{FF2B5EF4-FFF2-40B4-BE49-F238E27FC236}">
                <a16:creationId xmlns:a16="http://schemas.microsoft.com/office/drawing/2014/main" xmlns="" id="{6D860BCF-E579-4344-8297-2290265B2DF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63350" y="2160026"/>
            <a:ext cx="5182253" cy="2591920"/>
          </a:xfrm>
          <a:prstGeom prst="rect">
            <a:avLst/>
          </a:prstGeom>
        </p:spPr>
      </p:pic>
      <p:sp>
        <p:nvSpPr>
          <p:cNvPr id="22" name="TextBox 9">
            <a:extLst>
              <a:ext uri="{FF2B5EF4-FFF2-40B4-BE49-F238E27FC236}">
                <a16:creationId xmlns:a16="http://schemas.microsoft.com/office/drawing/2014/main" xmlns="" id="{324D3D2D-FEAA-48BD-8CBB-2ADEDEB6EAE0}"/>
              </a:ext>
            </a:extLst>
          </p:cNvPr>
          <p:cNvSpPr txBox="1">
            <a:spLocks/>
          </p:cNvSpPr>
          <p:nvPr/>
        </p:nvSpPr>
        <p:spPr>
          <a:xfrm>
            <a:off x="1939915" y="3338920"/>
            <a:ext cx="4572983" cy="1643983"/>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VB Trái Đất – cái nôi của sự sống là một văn bản hoàn chỉnh do chứa đụng thông điệp rõ ràng và tất cả các thông tin đều tập trung vào vấn đề chính.</a:t>
            </a:r>
          </a:p>
          <a:p>
            <a:pPr marL="0" marR="0" lvl="0" indent="0" algn="ctr" defTabSz="914400" rtl="0" eaLnBrk="1" fontAlgn="auto" latinLnBrk="0" hangingPunct="1">
              <a:lnSpc>
                <a:spcPct val="150000"/>
              </a:lnSpc>
              <a:spcBef>
                <a:spcPts val="0"/>
              </a:spcBef>
              <a:spcAft>
                <a:spcPts val="0"/>
              </a:spcAft>
              <a:buClr>
                <a:prstClr val="black">
                  <a:lumMod val="50000"/>
                  <a:lumOff val="50000"/>
                </a:prstClr>
              </a:buClr>
              <a:buSzTx/>
              <a:buFontTx/>
              <a:buNone/>
              <a:tabLst/>
              <a:defRPr/>
            </a:pPr>
            <a:endParaRPr kumimoji="0" lang="zh-CN" altLang="en-US" sz="7200" b="0" i="0" u="none" strike="noStrike" kern="1200" cap="none" spc="0" normalizeH="0" baseline="0" noProof="1">
              <a:ln>
                <a:noFill/>
              </a:ln>
              <a:solidFill>
                <a:srgbClr val="1E5AA4"/>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23" name="图片 5">
            <a:extLst>
              <a:ext uri="{FF2B5EF4-FFF2-40B4-BE49-F238E27FC236}">
                <a16:creationId xmlns:a16="http://schemas.microsoft.com/office/drawing/2014/main" xmlns="" id="{A7E23344-3054-4CBF-8B7D-AD6F3D151AD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78162" y="5146145"/>
            <a:ext cx="523506" cy="541768"/>
          </a:xfrm>
          <a:prstGeom prst="rect">
            <a:avLst/>
          </a:prstGeom>
        </p:spPr>
      </p:pic>
      <p:pic>
        <p:nvPicPr>
          <p:cNvPr id="30" name="图片 6">
            <a:extLst>
              <a:ext uri="{FF2B5EF4-FFF2-40B4-BE49-F238E27FC236}">
                <a16:creationId xmlns:a16="http://schemas.microsoft.com/office/drawing/2014/main" xmlns="" id="{E35E5F58-70EE-4494-9E53-2687A3AEEA82}"/>
              </a:ext>
            </a:extLst>
          </p:cNvPr>
          <p:cNvPicPr>
            <a:picLocks noChangeAspect="1"/>
          </p:cNvPicPr>
          <p:nvPr/>
        </p:nvPicPr>
        <p:blipFill rotWithShape="1">
          <a:blip r:embed="rId14">
            <a:extLst>
              <a:ext uri="{28A0092B-C50C-407E-A947-70E740481C1C}">
                <a14:useLocalDpi xmlns:a14="http://schemas.microsoft.com/office/drawing/2010/main" val="0"/>
              </a:ext>
            </a:extLst>
          </a:blip>
          <a:srcRect r="80689" b="55653"/>
          <a:stretch/>
        </p:blipFill>
        <p:spPr>
          <a:xfrm>
            <a:off x="1590100" y="2261414"/>
            <a:ext cx="1072400" cy="971515"/>
          </a:xfrm>
          <a:prstGeom prst="rect">
            <a:avLst/>
          </a:prstGeom>
        </p:spPr>
      </p:pic>
      <p:pic>
        <p:nvPicPr>
          <p:cNvPr id="31" name="图片 9">
            <a:extLst>
              <a:ext uri="{FF2B5EF4-FFF2-40B4-BE49-F238E27FC236}">
                <a16:creationId xmlns:a16="http://schemas.microsoft.com/office/drawing/2014/main" xmlns="" id="{E5A401BA-0489-46FC-B9A8-D7F692037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0463" y="3890054"/>
            <a:ext cx="765140" cy="820230"/>
          </a:xfrm>
          <a:prstGeom prst="rect">
            <a:avLst/>
          </a:prstGeom>
        </p:spPr>
      </p:pic>
    </p:spTree>
    <p:extLst>
      <p:ext uri="{BB962C8B-B14F-4D97-AF65-F5344CB8AC3E}">
        <p14:creationId xmlns:p14="http://schemas.microsoft.com/office/powerpoint/2010/main" val="354362327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50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750"/>
                                        <p:tgtEl>
                                          <p:spTgt spid="20"/>
                                        </p:tgtEl>
                                      </p:cBhvr>
                                    </p:animEffect>
                                  </p:childTnLst>
                                </p:cTn>
                              </p:par>
                              <p:par>
                                <p:cTn id="23" presetID="14" presetClass="entr" presetSubtype="10" fill="hold" nodeType="withEffect">
                                  <p:stCondLst>
                                    <p:cond delay="25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par>
                                <p:cTn id="26" presetID="26" presetClass="entr" presetSubtype="0" fill="hold" nodeType="withEffect">
                                  <p:stCondLst>
                                    <p:cond delay="50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80">
                                          <p:stCondLst>
                                            <p:cond delay="0"/>
                                          </p:stCondLst>
                                        </p:cTn>
                                        <p:tgtEl>
                                          <p:spTgt spid="30"/>
                                        </p:tgtEl>
                                      </p:cBhvr>
                                    </p:animEffect>
                                    <p:anim calcmode="lin" valueType="num">
                                      <p:cBhvr>
                                        <p:cTn id="29"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34" dur="26">
                                          <p:stCondLst>
                                            <p:cond delay="650"/>
                                          </p:stCondLst>
                                        </p:cTn>
                                        <p:tgtEl>
                                          <p:spTgt spid="30"/>
                                        </p:tgtEl>
                                      </p:cBhvr>
                                      <p:to x="100000" y="60000"/>
                                    </p:animScale>
                                    <p:animScale>
                                      <p:cBhvr>
                                        <p:cTn id="35" dur="166" decel="50000">
                                          <p:stCondLst>
                                            <p:cond delay="676"/>
                                          </p:stCondLst>
                                        </p:cTn>
                                        <p:tgtEl>
                                          <p:spTgt spid="30"/>
                                        </p:tgtEl>
                                      </p:cBhvr>
                                      <p:to x="100000" y="100000"/>
                                    </p:animScale>
                                    <p:animScale>
                                      <p:cBhvr>
                                        <p:cTn id="36" dur="26">
                                          <p:stCondLst>
                                            <p:cond delay="1312"/>
                                          </p:stCondLst>
                                        </p:cTn>
                                        <p:tgtEl>
                                          <p:spTgt spid="30"/>
                                        </p:tgtEl>
                                      </p:cBhvr>
                                      <p:to x="100000" y="80000"/>
                                    </p:animScale>
                                    <p:animScale>
                                      <p:cBhvr>
                                        <p:cTn id="37" dur="166" decel="50000">
                                          <p:stCondLst>
                                            <p:cond delay="1338"/>
                                          </p:stCondLst>
                                        </p:cTn>
                                        <p:tgtEl>
                                          <p:spTgt spid="30"/>
                                        </p:tgtEl>
                                      </p:cBhvr>
                                      <p:to x="100000" y="100000"/>
                                    </p:animScale>
                                    <p:animScale>
                                      <p:cBhvr>
                                        <p:cTn id="38" dur="26">
                                          <p:stCondLst>
                                            <p:cond delay="1642"/>
                                          </p:stCondLst>
                                        </p:cTn>
                                        <p:tgtEl>
                                          <p:spTgt spid="30"/>
                                        </p:tgtEl>
                                      </p:cBhvr>
                                      <p:to x="100000" y="90000"/>
                                    </p:animScale>
                                    <p:animScale>
                                      <p:cBhvr>
                                        <p:cTn id="39" dur="166" decel="50000">
                                          <p:stCondLst>
                                            <p:cond delay="1668"/>
                                          </p:stCondLst>
                                        </p:cTn>
                                        <p:tgtEl>
                                          <p:spTgt spid="30"/>
                                        </p:tgtEl>
                                      </p:cBhvr>
                                      <p:to x="100000" y="100000"/>
                                    </p:animScale>
                                    <p:animScale>
                                      <p:cBhvr>
                                        <p:cTn id="40" dur="26">
                                          <p:stCondLst>
                                            <p:cond delay="1808"/>
                                          </p:stCondLst>
                                        </p:cTn>
                                        <p:tgtEl>
                                          <p:spTgt spid="30"/>
                                        </p:tgtEl>
                                      </p:cBhvr>
                                      <p:to x="100000" y="95000"/>
                                    </p:animScale>
                                    <p:animScale>
                                      <p:cBhvr>
                                        <p:cTn id="41" dur="166" decel="50000">
                                          <p:stCondLst>
                                            <p:cond delay="1834"/>
                                          </p:stCondLst>
                                        </p:cTn>
                                        <p:tgtEl>
                                          <p:spTgt spid="30"/>
                                        </p:tgtEl>
                                      </p:cBhvr>
                                      <p:to x="100000" y="100000"/>
                                    </p:animScale>
                                  </p:childTnLst>
                                </p:cTn>
                              </p:par>
                              <p:par>
                                <p:cTn id="42" presetID="14" presetClass="entr" presetSubtype="10" fill="hold" nodeType="withEffect">
                                  <p:stCondLst>
                                    <p:cond delay="1000"/>
                                  </p:stCondLst>
                                  <p:childTnLst>
                                    <p:set>
                                      <p:cBhvr>
                                        <p:cTn id="43" dur="1" fill="hold">
                                          <p:stCondLst>
                                            <p:cond delay="0"/>
                                          </p:stCondLst>
                                        </p:cTn>
                                        <p:tgtEl>
                                          <p:spTgt spid="31"/>
                                        </p:tgtEl>
                                        <p:attrNameLst>
                                          <p:attrName>style.visibility</p:attrName>
                                        </p:attrNameLst>
                                      </p:cBhvr>
                                      <p:to>
                                        <p:strVal val="visible"/>
                                      </p:to>
                                    </p:set>
                                    <p:animEffect transition="in" filter="randombar(horizontal)">
                                      <p:cBhvr>
                                        <p:cTn id="44" dur="500"/>
                                        <p:tgtEl>
                                          <p:spTgt spid="31"/>
                                        </p:tgtEl>
                                      </p:cBhvr>
                                    </p:animEffect>
                                  </p:childTnLst>
                                </p:cTn>
                              </p:par>
                              <p:par>
                                <p:cTn id="45" presetID="42" presetClass="entr" presetSubtype="0" fill="hold" nodeType="withEffect">
                                  <p:stCondLst>
                                    <p:cond delay="50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1000"/>
                                        <p:tgtEl>
                                          <p:spTgt spid="23"/>
                                        </p:tgtEl>
                                      </p:cBhvr>
                                    </p:animEffect>
                                    <p:anim calcmode="lin" valueType="num">
                                      <p:cBhvr>
                                        <p:cTn id="48" dur="1000" fill="hold"/>
                                        <p:tgtEl>
                                          <p:spTgt spid="23"/>
                                        </p:tgtEl>
                                        <p:attrNameLst>
                                          <p:attrName>ppt_x</p:attrName>
                                        </p:attrNameLst>
                                      </p:cBhvr>
                                      <p:tavLst>
                                        <p:tav tm="0">
                                          <p:val>
                                            <p:strVal val="#ppt_x"/>
                                          </p:val>
                                        </p:tav>
                                        <p:tav tm="100000">
                                          <p:val>
                                            <p:strVal val="#ppt_x"/>
                                          </p:val>
                                        </p:tav>
                                      </p:tavLst>
                                    </p:anim>
                                    <p:anim calcmode="lin" valueType="num">
                                      <p:cBhvr>
                                        <p:cTn id="4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1000"/>
                                        <p:tgtEl>
                                          <p:spTgt spid="22"/>
                                        </p:tgtEl>
                                      </p:cBhvr>
                                    </p:animEffect>
                                    <p:anim calcmode="lin" valueType="num">
                                      <p:cBhvr>
                                        <p:cTn id="55" dur="1000" fill="hold"/>
                                        <p:tgtEl>
                                          <p:spTgt spid="22"/>
                                        </p:tgtEl>
                                        <p:attrNameLst>
                                          <p:attrName>ppt_x</p:attrName>
                                        </p:attrNameLst>
                                      </p:cBhvr>
                                      <p:tavLst>
                                        <p:tav tm="0">
                                          <p:val>
                                            <p:strVal val="#ppt_x"/>
                                          </p:val>
                                        </p:tav>
                                        <p:tav tm="100000">
                                          <p:val>
                                            <p:strVal val="#ppt_x"/>
                                          </p:val>
                                        </p:tav>
                                      </p:tavLst>
                                    </p:anim>
                                    <p:anim calcmode="lin" valueType="num">
                                      <p:cBhvr>
                                        <p:cTn id="5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506" y="4547013"/>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7" name="组合 16"/>
          <p:cNvGrpSpPr/>
          <p:nvPr/>
        </p:nvGrpSpPr>
        <p:grpSpPr>
          <a:xfrm>
            <a:off x="1296795" y="1263836"/>
            <a:ext cx="4172769" cy="1582872"/>
            <a:chOff x="1158600" y="1570214"/>
            <a:chExt cx="5202096" cy="1582872"/>
          </a:xfrm>
        </p:grpSpPr>
        <p:sp>
          <p:nvSpPr>
            <p:cNvPr id="18" name="矩形 17">
              <a:extLst>
                <a:ext uri="{FF2B5EF4-FFF2-40B4-BE49-F238E27FC236}">
                  <a16:creationId xmlns:a16="http://schemas.microsoft.com/office/drawing/2014/main" xmlns="" id="{BA470F2E-80F2-4DE8-81CE-707F27B30EC4}"/>
                </a:ext>
              </a:extLst>
            </p:cNvPr>
            <p:cNvSpPr/>
            <p:nvPr/>
          </p:nvSpPr>
          <p:spPr>
            <a:xfrm>
              <a:off x="2568481" y="1992629"/>
              <a:ext cx="3792215" cy="1160457"/>
            </a:xfrm>
            <a:prstGeom prst="rect">
              <a:avLst/>
            </a:prstGeom>
          </p:spPr>
          <p:txBody>
            <a:bodyPr wrap="square">
              <a:noAutofit/>
            </a:bodyPr>
            <a:lstStyle/>
            <a:p>
              <a:r>
                <a:rPr lang="vi-VN">
                  <a:latin typeface="+mj-lt"/>
                </a:rPr>
                <a:t>Trái đất hành tinh duy nhất trong hệ Mặt trời có sự sống. </a:t>
              </a:r>
              <a:endParaRPr lang="en-US">
                <a:latin typeface="+mj-lt"/>
              </a:endParaRPr>
            </a:p>
          </p:txBody>
        </p:sp>
        <p:sp>
          <p:nvSpPr>
            <p:cNvPr id="19" name="矩形 18">
              <a:extLst>
                <a:ext uri="{FF2B5EF4-FFF2-40B4-BE49-F238E27FC236}">
                  <a16:creationId xmlns:a16="http://schemas.microsoft.com/office/drawing/2014/main" xmlns="" id="{A86A831D-62BD-4F27-A690-E525E487E15B}"/>
                </a:ext>
              </a:extLst>
            </p:cNvPr>
            <p:cNvSpPr/>
            <p:nvPr/>
          </p:nvSpPr>
          <p:spPr>
            <a:xfrm>
              <a:off x="1158600" y="1570214"/>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01</a:t>
              </a:r>
              <a:endParaRPr lang="zh-CN" altLang="en-US" sz="2400" b="1" noProof="1">
                <a:solidFill>
                  <a:srgbClr val="1E5AA4"/>
                </a:solidFill>
                <a:latin typeface="+mj-lt"/>
                <a:ea typeface="微软雅黑" panose="020B0503020204020204" pitchFamily="34" charset="-122"/>
              </a:endParaRPr>
            </a:p>
          </p:txBody>
        </p:sp>
      </p:grpSp>
      <p:grpSp>
        <p:nvGrpSpPr>
          <p:cNvPr id="20" name="组合 19"/>
          <p:cNvGrpSpPr/>
          <p:nvPr/>
        </p:nvGrpSpPr>
        <p:grpSpPr>
          <a:xfrm>
            <a:off x="5976749" y="1252924"/>
            <a:ext cx="5003113" cy="1593785"/>
            <a:chOff x="1757495" y="1480596"/>
            <a:chExt cx="6237269" cy="1593785"/>
          </a:xfrm>
        </p:grpSpPr>
        <p:sp>
          <p:nvSpPr>
            <p:cNvPr id="21" name="矩形 20">
              <a:extLst>
                <a:ext uri="{FF2B5EF4-FFF2-40B4-BE49-F238E27FC236}">
                  <a16:creationId xmlns:a16="http://schemas.microsoft.com/office/drawing/2014/main" xmlns="" id="{BA470F2E-80F2-4DE8-81CE-707F27B30EC4}"/>
                </a:ext>
              </a:extLst>
            </p:cNvPr>
            <p:cNvSpPr/>
            <p:nvPr/>
          </p:nvSpPr>
          <p:spPr>
            <a:xfrm>
              <a:off x="3047998" y="1913924"/>
              <a:ext cx="4946766" cy="1160457"/>
            </a:xfrm>
            <a:prstGeom prst="rect">
              <a:avLst/>
            </a:prstGeom>
          </p:spPr>
          <p:txBody>
            <a:bodyPr wrap="square">
              <a:noAutofit/>
            </a:bodyPr>
            <a:lstStyle/>
            <a:p>
              <a:r>
                <a:rPr lang="vi-VN">
                  <a:latin typeface="+mj-lt"/>
                </a:rPr>
                <a:t>Nước là tài nguyên bao phủ 2/3 bề mặt Trái đất. Nhờ có nước sự sống trên Trái đất được duy trì, phát triển phong phú.</a:t>
              </a:r>
              <a:endParaRPr lang="en-US">
                <a:latin typeface="+mj-lt"/>
              </a:endParaRPr>
            </a:p>
          </p:txBody>
        </p:sp>
        <p:sp>
          <p:nvSpPr>
            <p:cNvPr id="22" name="矩形 21">
              <a:extLst>
                <a:ext uri="{FF2B5EF4-FFF2-40B4-BE49-F238E27FC236}">
                  <a16:creationId xmlns:a16="http://schemas.microsoft.com/office/drawing/2014/main" xmlns="" id="{A86A831D-62BD-4F27-A690-E525E487E15B}"/>
                </a:ext>
              </a:extLst>
            </p:cNvPr>
            <p:cNvSpPr/>
            <p:nvPr/>
          </p:nvSpPr>
          <p:spPr>
            <a:xfrm>
              <a:off x="1757495" y="1480596"/>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02</a:t>
              </a:r>
              <a:endParaRPr lang="zh-CN" altLang="en-US" sz="2400" b="1" noProof="1">
                <a:solidFill>
                  <a:srgbClr val="1E5AA4"/>
                </a:solidFill>
                <a:latin typeface="+mj-lt"/>
                <a:ea typeface="微软雅黑" panose="020B0503020204020204" pitchFamily="34" charset="-122"/>
              </a:endParaRPr>
            </a:p>
          </p:txBody>
        </p:sp>
      </p:grpSp>
      <p:grpSp>
        <p:nvGrpSpPr>
          <p:cNvPr id="23" name="组合 22"/>
          <p:cNvGrpSpPr/>
          <p:nvPr/>
        </p:nvGrpSpPr>
        <p:grpSpPr>
          <a:xfrm>
            <a:off x="1296795" y="2648635"/>
            <a:ext cx="4574422" cy="1660544"/>
            <a:chOff x="1392645" y="1385982"/>
            <a:chExt cx="5702829" cy="1660544"/>
          </a:xfrm>
        </p:grpSpPr>
        <p:sp>
          <p:nvSpPr>
            <p:cNvPr id="24" name="矩形 23">
              <a:extLst>
                <a:ext uri="{FF2B5EF4-FFF2-40B4-BE49-F238E27FC236}">
                  <a16:creationId xmlns:a16="http://schemas.microsoft.com/office/drawing/2014/main" xmlns="" id="{BA470F2E-80F2-4DE8-81CE-707F27B30EC4}"/>
                </a:ext>
              </a:extLst>
            </p:cNvPr>
            <p:cNvSpPr/>
            <p:nvPr/>
          </p:nvSpPr>
          <p:spPr>
            <a:xfrm>
              <a:off x="2784821" y="1886069"/>
              <a:ext cx="4310653" cy="1160457"/>
            </a:xfrm>
            <a:prstGeom prst="rect">
              <a:avLst/>
            </a:prstGeom>
          </p:spPr>
          <p:txBody>
            <a:bodyPr wrap="square">
              <a:noAutofit/>
            </a:bodyPr>
            <a:lstStyle/>
            <a:p>
              <a:r>
                <a:rPr lang="vi-VN">
                  <a:latin typeface="+mj-lt"/>
                </a:rPr>
                <a:t>Trái đất là nơi cư trụ của muôn loài động vật từ bậc thấp đến bậc cao.</a:t>
              </a:r>
              <a:endParaRPr lang="en-US">
                <a:latin typeface="+mj-lt"/>
              </a:endParaRPr>
            </a:p>
          </p:txBody>
        </p:sp>
        <p:sp>
          <p:nvSpPr>
            <p:cNvPr id="25" name="矩形 24">
              <a:extLst>
                <a:ext uri="{FF2B5EF4-FFF2-40B4-BE49-F238E27FC236}">
                  <a16:creationId xmlns:a16="http://schemas.microsoft.com/office/drawing/2014/main" xmlns="" id="{A86A831D-62BD-4F27-A690-E525E487E15B}"/>
                </a:ext>
              </a:extLst>
            </p:cNvPr>
            <p:cNvSpPr/>
            <p:nvPr/>
          </p:nvSpPr>
          <p:spPr>
            <a:xfrm>
              <a:off x="1392645" y="1385982"/>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03</a:t>
              </a:r>
              <a:endParaRPr lang="zh-CN" altLang="en-US" sz="2400" b="1" noProof="1">
                <a:solidFill>
                  <a:srgbClr val="1E5AA4"/>
                </a:solidFill>
                <a:latin typeface="+mj-lt"/>
                <a:ea typeface="微软雅黑" panose="020B0503020204020204" pitchFamily="34" charset="-122"/>
              </a:endParaRPr>
            </a:p>
          </p:txBody>
        </p:sp>
      </p:grpSp>
      <p:grpSp>
        <p:nvGrpSpPr>
          <p:cNvPr id="26" name="组合 25"/>
          <p:cNvGrpSpPr/>
          <p:nvPr/>
        </p:nvGrpSpPr>
        <p:grpSpPr>
          <a:xfrm>
            <a:off x="5969859" y="2638147"/>
            <a:ext cx="4696601" cy="1661747"/>
            <a:chOff x="1629340" y="1375494"/>
            <a:chExt cx="5855144" cy="1661747"/>
          </a:xfrm>
        </p:grpSpPr>
        <p:sp>
          <p:nvSpPr>
            <p:cNvPr id="27" name="矩形 26">
              <a:extLst>
                <a:ext uri="{FF2B5EF4-FFF2-40B4-BE49-F238E27FC236}">
                  <a16:creationId xmlns:a16="http://schemas.microsoft.com/office/drawing/2014/main" xmlns="" id="{BA470F2E-80F2-4DE8-81CE-707F27B30EC4}"/>
                </a:ext>
              </a:extLst>
            </p:cNvPr>
            <p:cNvSpPr/>
            <p:nvPr/>
          </p:nvSpPr>
          <p:spPr>
            <a:xfrm>
              <a:off x="2993247" y="1876784"/>
              <a:ext cx="4491237" cy="1160457"/>
            </a:xfrm>
            <a:prstGeom prst="rect">
              <a:avLst/>
            </a:prstGeom>
          </p:spPr>
          <p:txBody>
            <a:bodyPr wrap="square">
              <a:noAutofit/>
            </a:bodyPr>
            <a:lstStyle/>
            <a:p>
              <a:r>
                <a:rPr lang="vi-VN">
                  <a:latin typeface="+mj-lt"/>
                </a:rPr>
                <a:t>Con người trên Trái đất khai thác tài nguyên thiên nhiên một các bừa bãi</a:t>
              </a:r>
              <a:endParaRPr lang="en-US">
                <a:latin typeface="+mj-lt"/>
              </a:endParaRPr>
            </a:p>
          </p:txBody>
        </p:sp>
        <p:sp>
          <p:nvSpPr>
            <p:cNvPr id="28" name="矩形 27">
              <a:extLst>
                <a:ext uri="{FF2B5EF4-FFF2-40B4-BE49-F238E27FC236}">
                  <a16:creationId xmlns:a16="http://schemas.microsoft.com/office/drawing/2014/main" xmlns="" id="{A86A831D-62BD-4F27-A690-E525E487E15B}"/>
                </a:ext>
              </a:extLst>
            </p:cNvPr>
            <p:cNvSpPr/>
            <p:nvPr/>
          </p:nvSpPr>
          <p:spPr>
            <a:xfrm>
              <a:off x="1629340" y="1375494"/>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04</a:t>
              </a:r>
              <a:endParaRPr lang="zh-CN" altLang="en-US" sz="2400" b="1" noProof="1">
                <a:solidFill>
                  <a:srgbClr val="1E5AA4"/>
                </a:solidFill>
                <a:latin typeface="+mj-lt"/>
                <a:ea typeface="微软雅黑" panose="020B0503020204020204" pitchFamily="34" charset="-122"/>
              </a:endParaRPr>
            </a:p>
          </p:txBody>
        </p:sp>
      </p:grpSp>
      <p:pic>
        <p:nvPicPr>
          <p:cNvPr id="29" name="图片 2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43689" y="1415489"/>
            <a:ext cx="560595" cy="634032"/>
          </a:xfrm>
          <a:prstGeom prst="rect">
            <a:avLst/>
          </a:prstGeom>
        </p:spPr>
      </p:pic>
      <p:pic>
        <p:nvPicPr>
          <p:cNvPr id="30" name="图片 29"/>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812015" y="2807424"/>
            <a:ext cx="560595" cy="561706"/>
          </a:xfrm>
          <a:prstGeom prst="rect">
            <a:avLst/>
          </a:prstGeom>
        </p:spPr>
      </p:pic>
      <p:pic>
        <p:nvPicPr>
          <p:cNvPr id="31" name="图片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53382" y="2822421"/>
            <a:ext cx="560595" cy="634032"/>
          </a:xfrm>
          <a:prstGeom prst="rect">
            <a:avLst/>
          </a:prstGeom>
        </p:spPr>
      </p:pic>
      <p:pic>
        <p:nvPicPr>
          <p:cNvPr id="32" name="图片 3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526389" y="1450422"/>
            <a:ext cx="560595" cy="561706"/>
          </a:xfrm>
          <a:prstGeom prst="rect">
            <a:avLst/>
          </a:prstGeom>
        </p:spPr>
      </p:pic>
      <p:cxnSp>
        <p:nvCxnSpPr>
          <p:cNvPr id="33" name="直接连接符 32">
            <a:extLst>
              <a:ext uri="{FF2B5EF4-FFF2-40B4-BE49-F238E27FC236}">
                <a16:creationId xmlns:a16="http://schemas.microsoft.com/office/drawing/2014/main" xmlns="" id="{1D921CB1-EA05-455B-81A1-B97485C43BEC}"/>
              </a:ext>
            </a:extLst>
          </p:cNvPr>
          <p:cNvCxnSpPr/>
          <p:nvPr/>
        </p:nvCxnSpPr>
        <p:spPr>
          <a:xfrm>
            <a:off x="6138134" y="1243132"/>
            <a:ext cx="0" cy="4078717"/>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cxnSp>
        <p:nvCxnSpPr>
          <p:cNvPr id="34" name="直接连接符 33">
            <a:extLst>
              <a:ext uri="{FF2B5EF4-FFF2-40B4-BE49-F238E27FC236}">
                <a16:creationId xmlns:a16="http://schemas.microsoft.com/office/drawing/2014/main" xmlns="" id="{1D921CB1-EA05-455B-81A1-B97485C43BEC}"/>
              </a:ext>
            </a:extLst>
          </p:cNvPr>
          <p:cNvCxnSpPr/>
          <p:nvPr/>
        </p:nvCxnSpPr>
        <p:spPr>
          <a:xfrm flipV="1">
            <a:off x="1975273" y="2637343"/>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xmlns="" id="{00089891-CC64-4053-B0CA-44AD326EB75E}"/>
              </a:ext>
            </a:extLst>
          </p:cNvPr>
          <p:cNvSpPr/>
          <p:nvPr/>
        </p:nvSpPr>
        <p:spPr>
          <a:xfrm>
            <a:off x="4354655" y="314325"/>
            <a:ext cx="3417837" cy="523220"/>
          </a:xfrm>
          <a:prstGeom prst="rect">
            <a:avLst/>
          </a:prstGeom>
          <a:solidFill>
            <a:schemeClr val="accent2"/>
          </a:solidFill>
        </p:spPr>
        <p:txBody>
          <a:bodyPr wrap="square">
            <a:spAutoFit/>
          </a:bodyPr>
          <a:lstStyle/>
          <a:p>
            <a:pPr algn="just">
              <a:spcAft>
                <a:spcPts val="0"/>
              </a:spcAft>
            </a:pPr>
            <a:r>
              <a:rPr lang="en-US" sz="2800" b="1" kern="100">
                <a:solidFill>
                  <a:schemeClr val="bg1"/>
                </a:solidFill>
                <a:effectLst/>
                <a:latin typeface="Times New Roman" panose="02020603050405020304" pitchFamily="18" charset="0"/>
                <a:ea typeface="SimSun" panose="02010600030101010101" pitchFamily="2" charset="-122"/>
              </a:rPr>
              <a:t>Th</a:t>
            </a:r>
            <a:r>
              <a:rPr lang="en-US" sz="2800" b="1" kern="100">
                <a:solidFill>
                  <a:schemeClr val="bg1"/>
                </a:solidFill>
                <a:latin typeface="Times New Roman" panose="02020603050405020304" pitchFamily="18" charset="0"/>
                <a:ea typeface="SimSun" panose="02010600030101010101" pitchFamily="2" charset="-122"/>
              </a:rPr>
              <a:t>ông tin từ văn bản</a:t>
            </a:r>
            <a:endParaRPr lang="en-US" sz="2400" b="1" kern="100">
              <a:solidFill>
                <a:schemeClr val="bg1"/>
              </a:solidFill>
              <a:effectLst/>
              <a:latin typeface="Times New Roman" panose="02020603050405020304" pitchFamily="18" charset="0"/>
              <a:ea typeface="SimSun" panose="02010600030101010101" pitchFamily="2" charset="-122"/>
            </a:endParaRPr>
          </a:p>
        </p:txBody>
      </p:sp>
      <p:cxnSp>
        <p:nvCxnSpPr>
          <p:cNvPr id="35" name="直接连接符 33">
            <a:extLst>
              <a:ext uri="{FF2B5EF4-FFF2-40B4-BE49-F238E27FC236}">
                <a16:creationId xmlns:a16="http://schemas.microsoft.com/office/drawing/2014/main" xmlns="" id="{62A9CCC6-4BD4-4E33-B843-CAC0D04D84AE}"/>
              </a:ext>
            </a:extLst>
          </p:cNvPr>
          <p:cNvCxnSpPr/>
          <p:nvPr/>
        </p:nvCxnSpPr>
        <p:spPr>
          <a:xfrm flipV="1">
            <a:off x="1975273" y="3996471"/>
            <a:ext cx="8042302" cy="1"/>
          </a:xfrm>
          <a:prstGeom prst="line">
            <a:avLst/>
          </a:prstGeom>
          <a:ln w="28575">
            <a:solidFill>
              <a:srgbClr val="1E5AA4"/>
            </a:solidFill>
            <a:prstDash val="dash"/>
          </a:ln>
        </p:spPr>
        <p:style>
          <a:lnRef idx="1">
            <a:schemeClr val="accent1"/>
          </a:lnRef>
          <a:fillRef idx="0">
            <a:schemeClr val="accent1"/>
          </a:fillRef>
          <a:effectRef idx="0">
            <a:schemeClr val="accent1"/>
          </a:effectRef>
          <a:fontRef idx="minor">
            <a:schemeClr val="tx1"/>
          </a:fontRef>
        </p:style>
      </p:cxnSp>
      <p:grpSp>
        <p:nvGrpSpPr>
          <p:cNvPr id="36" name="组合 22">
            <a:extLst>
              <a:ext uri="{FF2B5EF4-FFF2-40B4-BE49-F238E27FC236}">
                <a16:creationId xmlns:a16="http://schemas.microsoft.com/office/drawing/2014/main" xmlns="" id="{7B1DD385-8DA8-4091-B66F-6677147C7610}"/>
              </a:ext>
            </a:extLst>
          </p:cNvPr>
          <p:cNvGrpSpPr/>
          <p:nvPr/>
        </p:nvGrpSpPr>
        <p:grpSpPr>
          <a:xfrm>
            <a:off x="1233891" y="4128095"/>
            <a:ext cx="4478229" cy="1630634"/>
            <a:chOff x="1354530" y="1254461"/>
            <a:chExt cx="5582906" cy="1630634"/>
          </a:xfrm>
        </p:grpSpPr>
        <p:sp>
          <p:nvSpPr>
            <p:cNvPr id="37" name="矩形 23">
              <a:extLst>
                <a:ext uri="{FF2B5EF4-FFF2-40B4-BE49-F238E27FC236}">
                  <a16:creationId xmlns:a16="http://schemas.microsoft.com/office/drawing/2014/main" xmlns="" id="{D96BC77A-AC28-4E34-91FD-D5595E3EBA52}"/>
                </a:ext>
              </a:extLst>
            </p:cNvPr>
            <p:cNvSpPr/>
            <p:nvPr/>
          </p:nvSpPr>
          <p:spPr>
            <a:xfrm>
              <a:off x="2849107" y="1724638"/>
              <a:ext cx="4088329" cy="1160457"/>
            </a:xfrm>
            <a:prstGeom prst="rect">
              <a:avLst/>
            </a:prstGeom>
          </p:spPr>
          <p:txBody>
            <a:bodyPr wrap="square">
              <a:noAutofit/>
            </a:bodyPr>
            <a:lstStyle/>
            <a:p>
              <a:r>
                <a:rPr lang="vi-VN">
                  <a:latin typeface="+mj-lt"/>
                </a:rPr>
                <a:t>Trái đất đang từng ngày từng giờ bị tổn thương nghiêm trọng</a:t>
              </a:r>
              <a:endParaRPr lang="en-US">
                <a:latin typeface="+mj-lt"/>
              </a:endParaRPr>
            </a:p>
            <a:p>
              <a:pPr>
                <a:lnSpc>
                  <a:spcPct val="150000"/>
                </a:lnSpc>
                <a:buClr>
                  <a:schemeClr val="tx1">
                    <a:lumMod val="50000"/>
                    <a:lumOff val="50000"/>
                  </a:schemeClr>
                </a:buClr>
              </a:pPr>
              <a:r>
                <a:rPr lang="zh-CN" altLang="en-US" sz="1600" noProof="1">
                  <a:solidFill>
                    <a:srgbClr val="1E5AA4"/>
                  </a:solidFill>
                  <a:latin typeface="+mj-lt"/>
                  <a:ea typeface="微软雅黑" panose="020B0503020204020204" pitchFamily="34" charset="-122"/>
                </a:rPr>
                <a:t/>
              </a:r>
              <a:br>
                <a:rPr lang="zh-CN" altLang="en-US" sz="1600" noProof="1">
                  <a:solidFill>
                    <a:srgbClr val="1E5AA4"/>
                  </a:solidFill>
                  <a:latin typeface="+mj-lt"/>
                  <a:ea typeface="微软雅黑" panose="020B0503020204020204" pitchFamily="34" charset="-122"/>
                </a:rPr>
              </a:br>
              <a:endParaRPr lang="zh-CN" altLang="en-US" sz="1600" noProof="1">
                <a:solidFill>
                  <a:srgbClr val="1E5AA4"/>
                </a:solidFill>
                <a:latin typeface="+mj-lt"/>
                <a:ea typeface="微软雅黑" panose="020B0503020204020204" pitchFamily="34" charset="-122"/>
              </a:endParaRPr>
            </a:p>
          </p:txBody>
        </p:sp>
        <p:sp>
          <p:nvSpPr>
            <p:cNvPr id="38" name="矩形 24">
              <a:extLst>
                <a:ext uri="{FF2B5EF4-FFF2-40B4-BE49-F238E27FC236}">
                  <a16:creationId xmlns:a16="http://schemas.microsoft.com/office/drawing/2014/main" xmlns="" id="{EF799CEF-C62F-450E-AC28-7926217DC893}"/>
                </a:ext>
              </a:extLst>
            </p:cNvPr>
            <p:cNvSpPr/>
            <p:nvPr/>
          </p:nvSpPr>
          <p:spPr>
            <a:xfrm>
              <a:off x="1354530" y="1254461"/>
              <a:ext cx="3311954"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05</a:t>
              </a:r>
              <a:endParaRPr lang="zh-CN" altLang="en-US" sz="2400" b="1" noProof="1">
                <a:solidFill>
                  <a:srgbClr val="1E5AA4"/>
                </a:solidFill>
                <a:latin typeface="+mj-lt"/>
                <a:ea typeface="微软雅黑" panose="020B0503020204020204" pitchFamily="34" charset="-122"/>
              </a:endParaRPr>
            </a:p>
          </p:txBody>
        </p:sp>
      </p:grpSp>
      <p:grpSp>
        <p:nvGrpSpPr>
          <p:cNvPr id="39" name="组合 25">
            <a:extLst>
              <a:ext uri="{FF2B5EF4-FFF2-40B4-BE49-F238E27FC236}">
                <a16:creationId xmlns:a16="http://schemas.microsoft.com/office/drawing/2014/main" xmlns="" id="{22F3619E-4043-4D60-8CA3-F25EE4BD280A}"/>
              </a:ext>
            </a:extLst>
          </p:cNvPr>
          <p:cNvGrpSpPr/>
          <p:nvPr/>
        </p:nvGrpSpPr>
        <p:grpSpPr>
          <a:xfrm>
            <a:off x="6022487" y="4080377"/>
            <a:ext cx="4910680" cy="1644867"/>
            <a:chOff x="1735256" y="1206743"/>
            <a:chExt cx="6122031" cy="1644867"/>
          </a:xfrm>
        </p:grpSpPr>
        <p:sp>
          <p:nvSpPr>
            <p:cNvPr id="40" name="矩形 26">
              <a:extLst>
                <a:ext uri="{FF2B5EF4-FFF2-40B4-BE49-F238E27FC236}">
                  <a16:creationId xmlns:a16="http://schemas.microsoft.com/office/drawing/2014/main" xmlns="" id="{6733A191-39C2-4E4D-B653-7D9EEB0549CF}"/>
                </a:ext>
              </a:extLst>
            </p:cNvPr>
            <p:cNvSpPr/>
            <p:nvPr/>
          </p:nvSpPr>
          <p:spPr>
            <a:xfrm>
              <a:off x="3044477" y="1691153"/>
              <a:ext cx="4812810" cy="1160457"/>
            </a:xfrm>
            <a:prstGeom prst="rect">
              <a:avLst/>
            </a:prstGeom>
          </p:spPr>
          <p:txBody>
            <a:bodyPr wrap="square">
              <a:noAutofit/>
            </a:bodyPr>
            <a:lstStyle/>
            <a:p>
              <a:r>
                <a:rPr lang="vi-VN">
                  <a:latin typeface="+mj-lt"/>
                </a:rPr>
                <a:t>Thông điệp từ văn bản: Con người cần có những suy nghĩ nghiêm túc và hành động tích cực để bảo vệ hành tinh xanh. Đó là vấn đề cấp thiết và cấp bách. </a:t>
              </a:r>
              <a:endParaRPr lang="en-US">
                <a:latin typeface="+mj-lt"/>
              </a:endParaRPr>
            </a:p>
          </p:txBody>
        </p:sp>
        <p:sp>
          <p:nvSpPr>
            <p:cNvPr id="41" name="矩形 27">
              <a:extLst>
                <a:ext uri="{FF2B5EF4-FFF2-40B4-BE49-F238E27FC236}">
                  <a16:creationId xmlns:a16="http://schemas.microsoft.com/office/drawing/2014/main" xmlns="" id="{8343BB17-93CC-474C-B957-F508A4F163FC}"/>
                </a:ext>
              </a:extLst>
            </p:cNvPr>
            <p:cNvSpPr/>
            <p:nvPr/>
          </p:nvSpPr>
          <p:spPr>
            <a:xfrm>
              <a:off x="1735256" y="1206743"/>
              <a:ext cx="3311955" cy="338554"/>
            </a:xfrm>
            <a:prstGeom prst="rect">
              <a:avLst/>
            </a:prstGeom>
          </p:spPr>
          <p:txBody>
            <a:bodyPr wrap="none">
              <a:noAutofit/>
            </a:bodyPr>
            <a:lstStyle/>
            <a:p>
              <a:pPr algn="ctr">
                <a:buClr>
                  <a:schemeClr val="tx1">
                    <a:lumMod val="50000"/>
                    <a:lumOff val="50000"/>
                  </a:schemeClr>
                </a:buClr>
              </a:pPr>
              <a:r>
                <a:rPr lang="en-US" altLang="zh-CN" sz="2400" b="1" noProof="1">
                  <a:solidFill>
                    <a:srgbClr val="1E5AA4"/>
                  </a:solidFill>
                  <a:latin typeface="+mj-lt"/>
                  <a:ea typeface="微软雅黑" panose="020B0503020204020204" pitchFamily="34" charset="-122"/>
                </a:rPr>
                <a:t>06</a:t>
              </a:r>
              <a:endParaRPr lang="zh-CN" altLang="en-US" sz="2400" b="1" noProof="1">
                <a:solidFill>
                  <a:srgbClr val="1E5AA4"/>
                </a:solidFill>
                <a:latin typeface="+mj-lt"/>
                <a:ea typeface="微软雅黑" panose="020B0503020204020204" pitchFamily="34" charset="-122"/>
              </a:endParaRPr>
            </a:p>
          </p:txBody>
        </p:sp>
      </p:grpSp>
      <p:pic>
        <p:nvPicPr>
          <p:cNvPr id="42" name="图片 29">
            <a:extLst>
              <a:ext uri="{FF2B5EF4-FFF2-40B4-BE49-F238E27FC236}">
                <a16:creationId xmlns:a16="http://schemas.microsoft.com/office/drawing/2014/main" xmlns="" id="{9A490FAF-CE17-4773-9309-AD0DEB13C58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23044" y="4255637"/>
            <a:ext cx="560595" cy="561706"/>
          </a:xfrm>
          <a:prstGeom prst="rect">
            <a:avLst/>
          </a:prstGeom>
        </p:spPr>
      </p:pic>
      <p:pic>
        <p:nvPicPr>
          <p:cNvPr id="43" name="图片 30">
            <a:extLst>
              <a:ext uri="{FF2B5EF4-FFF2-40B4-BE49-F238E27FC236}">
                <a16:creationId xmlns:a16="http://schemas.microsoft.com/office/drawing/2014/main" xmlns="" id="{588C1B68-6270-4038-9E3B-1AD4D0C7947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66026" y="4219474"/>
            <a:ext cx="560595" cy="634032"/>
          </a:xfrm>
          <a:prstGeom prst="rect">
            <a:avLst/>
          </a:prstGeom>
        </p:spPr>
      </p:pic>
      <p:pic>
        <p:nvPicPr>
          <p:cNvPr id="44" name="Picture 4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021612" y="4530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0195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50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 calcmode="lin" valueType="num">
                                      <p:cBhvr>
                                        <p:cTn id="9" dur="500" fill="hold"/>
                                        <p:tgtEl>
                                          <p:spTgt spid="33"/>
                                        </p:tgtEl>
                                        <p:attrNameLst>
                                          <p:attrName>style.rotation</p:attrName>
                                        </p:attrNameLst>
                                      </p:cBhvr>
                                      <p:tavLst>
                                        <p:tav tm="0">
                                          <p:val>
                                            <p:fltVal val="360"/>
                                          </p:val>
                                        </p:tav>
                                        <p:tav tm="100000">
                                          <p:val>
                                            <p:fltVal val="0"/>
                                          </p:val>
                                        </p:tav>
                                      </p:tavLst>
                                    </p:anim>
                                    <p:animEffect transition="in" filter="fade">
                                      <p:cBhvr>
                                        <p:cTn id="10" dur="500"/>
                                        <p:tgtEl>
                                          <p:spTgt spid="33"/>
                                        </p:tgtEl>
                                      </p:cBhvr>
                                    </p:animEffect>
                                  </p:childTnLst>
                                </p:cTn>
                              </p:par>
                              <p:par>
                                <p:cTn id="11" presetID="49" presetClass="entr" presetSubtype="0" decel="100000" fill="hold" nodeType="withEffect">
                                  <p:stCondLst>
                                    <p:cond delay="50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 calcmode="lin" valueType="num">
                                      <p:cBhvr>
                                        <p:cTn id="15" dur="500" fill="hold"/>
                                        <p:tgtEl>
                                          <p:spTgt spid="34"/>
                                        </p:tgtEl>
                                        <p:attrNameLst>
                                          <p:attrName>style.rotation</p:attrName>
                                        </p:attrNameLst>
                                      </p:cBhvr>
                                      <p:tavLst>
                                        <p:tav tm="0">
                                          <p:val>
                                            <p:fltVal val="360"/>
                                          </p:val>
                                        </p:tav>
                                        <p:tav tm="100000">
                                          <p:val>
                                            <p:fltVal val="0"/>
                                          </p:val>
                                        </p:tav>
                                      </p:tavLst>
                                    </p:anim>
                                    <p:animEffect transition="in" filter="fade">
                                      <p:cBhvr>
                                        <p:cTn id="16" dur="500"/>
                                        <p:tgtEl>
                                          <p:spTgt spid="34"/>
                                        </p:tgtEl>
                                      </p:cBhvr>
                                    </p:animEffect>
                                  </p:childTnLst>
                                </p:cTn>
                              </p:par>
                              <p:par>
                                <p:cTn id="17" presetID="42" presetClass="entr" presetSubtype="0" fill="hold" nodeType="withEffect">
                                  <p:stCondLst>
                                    <p:cond delay="0"/>
                                  </p:stCondLst>
                                  <p:childTnLst>
                                    <p:set>
                                      <p:cBhvr>
                                        <p:cTn id="18" dur="1" fill="hold">
                                          <p:stCondLst>
                                            <p:cond delay="0"/>
                                          </p:stCondLst>
                                        </p:cTn>
                                        <p:tgtEl>
                                          <p:spTgt spid="97"/>
                                        </p:tgtEl>
                                        <p:attrNameLst>
                                          <p:attrName>style.visibility</p:attrName>
                                        </p:attrNameLst>
                                      </p:cBhvr>
                                      <p:to>
                                        <p:strVal val="visible"/>
                                      </p:to>
                                    </p:set>
                                    <p:animEffect transition="in" filter="fade">
                                      <p:cBhvr>
                                        <p:cTn id="19" dur="1000"/>
                                        <p:tgtEl>
                                          <p:spTgt spid="97"/>
                                        </p:tgtEl>
                                      </p:cBhvr>
                                    </p:animEffect>
                                    <p:anim calcmode="lin" valueType="num">
                                      <p:cBhvr>
                                        <p:cTn id="20" dur="1000" fill="hold"/>
                                        <p:tgtEl>
                                          <p:spTgt spid="97"/>
                                        </p:tgtEl>
                                        <p:attrNameLst>
                                          <p:attrName>ppt_x</p:attrName>
                                        </p:attrNameLst>
                                      </p:cBhvr>
                                      <p:tavLst>
                                        <p:tav tm="0">
                                          <p:val>
                                            <p:strVal val="#ppt_x"/>
                                          </p:val>
                                        </p:tav>
                                        <p:tav tm="100000">
                                          <p:val>
                                            <p:strVal val="#ppt_x"/>
                                          </p:val>
                                        </p:tav>
                                      </p:tavLst>
                                    </p:anim>
                                    <p:anim calcmode="lin" valueType="num">
                                      <p:cBhvr>
                                        <p:cTn id="21" dur="1000" fill="hold"/>
                                        <p:tgtEl>
                                          <p:spTgt spid="97"/>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9"/>
                                        </p:tgtEl>
                                        <p:attrNameLst>
                                          <p:attrName>style.visibility</p:attrName>
                                        </p:attrNameLst>
                                      </p:cBhvr>
                                      <p:to>
                                        <p:strVal val="visible"/>
                                      </p:to>
                                    </p:set>
                                    <p:animEffect transition="in" filter="fade">
                                      <p:cBhvr>
                                        <p:cTn id="24" dur="1000"/>
                                        <p:tgtEl>
                                          <p:spTgt spid="99"/>
                                        </p:tgtEl>
                                      </p:cBhvr>
                                    </p:animEffect>
                                    <p:anim calcmode="lin" valueType="num">
                                      <p:cBhvr>
                                        <p:cTn id="25" dur="1000" fill="hold"/>
                                        <p:tgtEl>
                                          <p:spTgt spid="99"/>
                                        </p:tgtEl>
                                        <p:attrNameLst>
                                          <p:attrName>ppt_x</p:attrName>
                                        </p:attrNameLst>
                                      </p:cBhvr>
                                      <p:tavLst>
                                        <p:tav tm="0">
                                          <p:val>
                                            <p:strVal val="#ppt_x"/>
                                          </p:val>
                                        </p:tav>
                                        <p:tav tm="100000">
                                          <p:val>
                                            <p:strVal val="#ppt_x"/>
                                          </p:val>
                                        </p:tav>
                                      </p:tavLst>
                                    </p:anim>
                                    <p:anim calcmode="lin" valueType="num">
                                      <p:cBhvr>
                                        <p:cTn id="26" dur="1000" fill="hold"/>
                                        <p:tgtEl>
                                          <p:spTgt spid="9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98"/>
                                        </p:tgtEl>
                                        <p:attrNameLst>
                                          <p:attrName>style.visibility</p:attrName>
                                        </p:attrNameLst>
                                      </p:cBhvr>
                                      <p:to>
                                        <p:strVal val="visible"/>
                                      </p:to>
                                    </p:set>
                                    <p:animEffect transition="in" filter="fade">
                                      <p:cBhvr>
                                        <p:cTn id="29" dur="1000"/>
                                        <p:tgtEl>
                                          <p:spTgt spid="98"/>
                                        </p:tgtEl>
                                      </p:cBhvr>
                                    </p:animEffect>
                                    <p:anim calcmode="lin" valueType="num">
                                      <p:cBhvr>
                                        <p:cTn id="30" dur="1000" fill="hold"/>
                                        <p:tgtEl>
                                          <p:spTgt spid="98"/>
                                        </p:tgtEl>
                                        <p:attrNameLst>
                                          <p:attrName>ppt_x</p:attrName>
                                        </p:attrNameLst>
                                      </p:cBhvr>
                                      <p:tavLst>
                                        <p:tav tm="0">
                                          <p:val>
                                            <p:strVal val="#ppt_x"/>
                                          </p:val>
                                        </p:tav>
                                        <p:tav tm="100000">
                                          <p:val>
                                            <p:strVal val="#ppt_x"/>
                                          </p:val>
                                        </p:tav>
                                      </p:tavLst>
                                    </p:anim>
                                    <p:anim calcmode="lin" valueType="num">
                                      <p:cBhvr>
                                        <p:cTn id="31" dur="1000" fill="hold"/>
                                        <p:tgtEl>
                                          <p:spTgt spid="98"/>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00"/>
                                        </p:tgtEl>
                                        <p:attrNameLst>
                                          <p:attrName>style.visibility</p:attrName>
                                        </p:attrNameLst>
                                      </p:cBhvr>
                                      <p:to>
                                        <p:strVal val="visible"/>
                                      </p:to>
                                    </p:set>
                                    <p:animEffect transition="in" filter="fade">
                                      <p:cBhvr>
                                        <p:cTn id="34" dur="1000"/>
                                        <p:tgtEl>
                                          <p:spTgt spid="100"/>
                                        </p:tgtEl>
                                      </p:cBhvr>
                                    </p:animEffect>
                                    <p:anim calcmode="lin" valueType="num">
                                      <p:cBhvr>
                                        <p:cTn id="35" dur="1000" fill="hold"/>
                                        <p:tgtEl>
                                          <p:spTgt spid="100"/>
                                        </p:tgtEl>
                                        <p:attrNameLst>
                                          <p:attrName>ppt_x</p:attrName>
                                        </p:attrNameLst>
                                      </p:cBhvr>
                                      <p:tavLst>
                                        <p:tav tm="0">
                                          <p:val>
                                            <p:strVal val="#ppt_x"/>
                                          </p:val>
                                        </p:tav>
                                        <p:tav tm="100000">
                                          <p:val>
                                            <p:strVal val="#ppt_x"/>
                                          </p:val>
                                        </p:tav>
                                      </p:tavLst>
                                    </p:anim>
                                    <p:anim calcmode="lin" valueType="num">
                                      <p:cBhvr>
                                        <p:cTn id="36" dur="1000" fill="hold"/>
                                        <p:tgtEl>
                                          <p:spTgt spid="100"/>
                                        </p:tgtEl>
                                        <p:attrNameLst>
                                          <p:attrName>ppt_y</p:attrName>
                                        </p:attrNameLst>
                                      </p:cBhvr>
                                      <p:tavLst>
                                        <p:tav tm="0">
                                          <p:val>
                                            <p:strVal val="#ppt_y+.1"/>
                                          </p:val>
                                        </p:tav>
                                        <p:tav tm="100000">
                                          <p:val>
                                            <p:strVal val="#ppt_y"/>
                                          </p:val>
                                        </p:tav>
                                      </p:tavLst>
                                    </p:anim>
                                  </p:childTnLst>
                                </p:cTn>
                              </p:par>
                              <p:par>
                                <p:cTn id="37" presetID="2" presetClass="entr" presetSubtype="8" fill="hold" nodeType="withEffect">
                                  <p:stCondLst>
                                    <p:cond delay="1500"/>
                                  </p:stCondLst>
                                  <p:childTnLst>
                                    <p:set>
                                      <p:cBhvr>
                                        <p:cTn id="38" dur="1" fill="hold">
                                          <p:stCondLst>
                                            <p:cond delay="0"/>
                                          </p:stCondLst>
                                        </p:cTn>
                                        <p:tgtEl>
                                          <p:spTgt spid="45"/>
                                        </p:tgtEl>
                                        <p:attrNameLst>
                                          <p:attrName>style.visibility</p:attrName>
                                        </p:attrNameLst>
                                      </p:cBhvr>
                                      <p:to>
                                        <p:strVal val="visible"/>
                                      </p:to>
                                    </p:set>
                                    <p:anim calcmode="lin" valueType="num">
                                      <p:cBhvr additive="base">
                                        <p:cTn id="39" dur="500" fill="hold"/>
                                        <p:tgtEl>
                                          <p:spTgt spid="45"/>
                                        </p:tgtEl>
                                        <p:attrNameLst>
                                          <p:attrName>ppt_x</p:attrName>
                                        </p:attrNameLst>
                                      </p:cBhvr>
                                      <p:tavLst>
                                        <p:tav tm="0">
                                          <p:val>
                                            <p:strVal val="0-#ppt_w/2"/>
                                          </p:val>
                                        </p:tav>
                                        <p:tav tm="100000">
                                          <p:val>
                                            <p:strVal val="#ppt_x"/>
                                          </p:val>
                                        </p:tav>
                                      </p:tavLst>
                                    </p:anim>
                                    <p:anim calcmode="lin" valueType="num">
                                      <p:cBhvr additive="base">
                                        <p:cTn id="40" dur="500" fill="hold"/>
                                        <p:tgtEl>
                                          <p:spTgt spid="45"/>
                                        </p:tgtEl>
                                        <p:attrNameLst>
                                          <p:attrName>ppt_y</p:attrName>
                                        </p:attrNameLst>
                                      </p:cBhvr>
                                      <p:tavLst>
                                        <p:tav tm="0">
                                          <p:val>
                                            <p:strVal val="#ppt_y"/>
                                          </p:val>
                                        </p:tav>
                                        <p:tav tm="100000">
                                          <p:val>
                                            <p:strVal val="#ppt_y"/>
                                          </p:val>
                                        </p:tav>
                                      </p:tavLst>
                                    </p:anim>
                                  </p:childTnLst>
                                </p:cTn>
                              </p:par>
                            </p:childTnLst>
                          </p:cTn>
                        </p:par>
                        <p:par>
                          <p:cTn id="41" fill="hold">
                            <p:stCondLst>
                              <p:cond delay="2000"/>
                            </p:stCondLst>
                            <p:childTnLst>
                              <p:par>
                                <p:cTn id="42" presetID="6" presetClass="entr" presetSubtype="16" fill="hold" nodeType="afterEffect">
                                  <p:stCondLst>
                                    <p:cond delay="1000"/>
                                  </p:stCondLst>
                                  <p:childTnLst>
                                    <p:set>
                                      <p:cBhvr>
                                        <p:cTn id="43" dur="1" fill="hold">
                                          <p:stCondLst>
                                            <p:cond delay="0"/>
                                          </p:stCondLst>
                                        </p:cTn>
                                        <p:tgtEl>
                                          <p:spTgt spid="29"/>
                                        </p:tgtEl>
                                        <p:attrNameLst>
                                          <p:attrName>style.visibility</p:attrName>
                                        </p:attrNameLst>
                                      </p:cBhvr>
                                      <p:to>
                                        <p:strVal val="visible"/>
                                      </p:to>
                                    </p:set>
                                    <p:animEffect transition="in" filter="circle(in)">
                                      <p:cBhvr>
                                        <p:cTn id="44" dur="500"/>
                                        <p:tgtEl>
                                          <p:spTgt spid="29"/>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up)">
                                      <p:cBhvr>
                                        <p:cTn id="49" dur="750"/>
                                        <p:tgtEl>
                                          <p:spTgt spid="17"/>
                                        </p:tgtEl>
                                      </p:cBhvr>
                                    </p:animEffect>
                                  </p:childTnLst>
                                </p:cTn>
                              </p:par>
                            </p:childTnLst>
                          </p:cTn>
                        </p:par>
                        <p:par>
                          <p:cTn id="50" fill="hold">
                            <p:stCondLst>
                              <p:cond delay="750"/>
                            </p:stCondLst>
                            <p:childTnLst>
                              <p:par>
                                <p:cTn id="51" presetID="6" presetClass="entr" presetSubtype="16" fill="hold" nodeType="afterEffect">
                                  <p:stCondLst>
                                    <p:cond delay="1000"/>
                                  </p:stCondLst>
                                  <p:childTnLst>
                                    <p:set>
                                      <p:cBhvr>
                                        <p:cTn id="52" dur="1" fill="hold">
                                          <p:stCondLst>
                                            <p:cond delay="0"/>
                                          </p:stCondLst>
                                        </p:cTn>
                                        <p:tgtEl>
                                          <p:spTgt spid="32"/>
                                        </p:tgtEl>
                                        <p:attrNameLst>
                                          <p:attrName>style.visibility</p:attrName>
                                        </p:attrNameLst>
                                      </p:cBhvr>
                                      <p:to>
                                        <p:strVal val="visible"/>
                                      </p:to>
                                    </p:set>
                                    <p:animEffect transition="in" filter="circle(in)">
                                      <p:cBhvr>
                                        <p:cTn id="53" dur="500"/>
                                        <p:tgtEl>
                                          <p:spTgt spid="3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wipe(up)">
                                      <p:cBhvr>
                                        <p:cTn id="58" dur="750"/>
                                        <p:tgtEl>
                                          <p:spTgt spid="20"/>
                                        </p:tgtEl>
                                      </p:cBhvr>
                                    </p:animEffect>
                                  </p:childTnLst>
                                </p:cTn>
                              </p:par>
                            </p:childTnLst>
                          </p:cTn>
                        </p:par>
                        <p:par>
                          <p:cTn id="59" fill="hold">
                            <p:stCondLst>
                              <p:cond delay="750"/>
                            </p:stCondLst>
                            <p:childTnLst>
                              <p:par>
                                <p:cTn id="60" presetID="6" presetClass="entr" presetSubtype="16" fill="hold" nodeType="afterEffect">
                                  <p:stCondLst>
                                    <p:cond delay="1000"/>
                                  </p:stCondLst>
                                  <p:childTnLst>
                                    <p:set>
                                      <p:cBhvr>
                                        <p:cTn id="61" dur="1" fill="hold">
                                          <p:stCondLst>
                                            <p:cond delay="0"/>
                                          </p:stCondLst>
                                        </p:cTn>
                                        <p:tgtEl>
                                          <p:spTgt spid="30"/>
                                        </p:tgtEl>
                                        <p:attrNameLst>
                                          <p:attrName>style.visibility</p:attrName>
                                        </p:attrNameLst>
                                      </p:cBhvr>
                                      <p:to>
                                        <p:strVal val="visible"/>
                                      </p:to>
                                    </p:set>
                                    <p:animEffect transition="in" filter="circle(in)">
                                      <p:cBhvr>
                                        <p:cTn id="62" dur="500"/>
                                        <p:tgtEl>
                                          <p:spTgt spid="30"/>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up)">
                                      <p:cBhvr>
                                        <p:cTn id="67" dur="750"/>
                                        <p:tgtEl>
                                          <p:spTgt spid="23"/>
                                        </p:tgtEl>
                                      </p:cBhvr>
                                    </p:animEffect>
                                  </p:childTnLst>
                                </p:cTn>
                              </p:par>
                            </p:childTnLst>
                          </p:cTn>
                        </p:par>
                        <p:par>
                          <p:cTn id="68" fill="hold">
                            <p:stCondLst>
                              <p:cond delay="750"/>
                            </p:stCondLst>
                            <p:childTnLst>
                              <p:par>
                                <p:cTn id="69" presetID="6" presetClass="entr" presetSubtype="16" fill="hold" nodeType="afterEffect">
                                  <p:stCondLst>
                                    <p:cond delay="1000"/>
                                  </p:stCondLst>
                                  <p:childTnLst>
                                    <p:set>
                                      <p:cBhvr>
                                        <p:cTn id="70" dur="1" fill="hold">
                                          <p:stCondLst>
                                            <p:cond delay="0"/>
                                          </p:stCondLst>
                                        </p:cTn>
                                        <p:tgtEl>
                                          <p:spTgt spid="31"/>
                                        </p:tgtEl>
                                        <p:attrNameLst>
                                          <p:attrName>style.visibility</p:attrName>
                                        </p:attrNameLst>
                                      </p:cBhvr>
                                      <p:to>
                                        <p:strVal val="visible"/>
                                      </p:to>
                                    </p:set>
                                    <p:animEffect transition="in" filter="circle(in)">
                                      <p:cBhvr>
                                        <p:cTn id="71" dur="500"/>
                                        <p:tgtEl>
                                          <p:spTgt spid="31"/>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nodeType="click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wipe(up)">
                                      <p:cBhvr>
                                        <p:cTn id="76" dur="750"/>
                                        <p:tgtEl>
                                          <p:spTgt spid="26"/>
                                        </p:tgtEl>
                                      </p:cBhvr>
                                    </p:animEffect>
                                  </p:childTnLst>
                                </p:cTn>
                              </p:par>
                              <p:par>
                                <p:cTn id="77" presetID="49" presetClass="entr" presetSubtype="0" decel="100000" fill="hold" nodeType="withEffect">
                                  <p:stCondLst>
                                    <p:cond delay="500"/>
                                  </p:stCondLst>
                                  <p:childTnLst>
                                    <p:set>
                                      <p:cBhvr>
                                        <p:cTn id="78" dur="1" fill="hold">
                                          <p:stCondLst>
                                            <p:cond delay="0"/>
                                          </p:stCondLst>
                                        </p:cTn>
                                        <p:tgtEl>
                                          <p:spTgt spid="35"/>
                                        </p:tgtEl>
                                        <p:attrNameLst>
                                          <p:attrName>style.visibility</p:attrName>
                                        </p:attrNameLst>
                                      </p:cBhvr>
                                      <p:to>
                                        <p:strVal val="visible"/>
                                      </p:to>
                                    </p:set>
                                    <p:anim calcmode="lin" valueType="num">
                                      <p:cBhvr>
                                        <p:cTn id="79" dur="500" fill="hold"/>
                                        <p:tgtEl>
                                          <p:spTgt spid="35"/>
                                        </p:tgtEl>
                                        <p:attrNameLst>
                                          <p:attrName>ppt_w</p:attrName>
                                        </p:attrNameLst>
                                      </p:cBhvr>
                                      <p:tavLst>
                                        <p:tav tm="0">
                                          <p:val>
                                            <p:fltVal val="0"/>
                                          </p:val>
                                        </p:tav>
                                        <p:tav tm="100000">
                                          <p:val>
                                            <p:strVal val="#ppt_w"/>
                                          </p:val>
                                        </p:tav>
                                      </p:tavLst>
                                    </p:anim>
                                    <p:anim calcmode="lin" valueType="num">
                                      <p:cBhvr>
                                        <p:cTn id="80" dur="500" fill="hold"/>
                                        <p:tgtEl>
                                          <p:spTgt spid="35"/>
                                        </p:tgtEl>
                                        <p:attrNameLst>
                                          <p:attrName>ppt_h</p:attrName>
                                        </p:attrNameLst>
                                      </p:cBhvr>
                                      <p:tavLst>
                                        <p:tav tm="0">
                                          <p:val>
                                            <p:fltVal val="0"/>
                                          </p:val>
                                        </p:tav>
                                        <p:tav tm="100000">
                                          <p:val>
                                            <p:strVal val="#ppt_h"/>
                                          </p:val>
                                        </p:tav>
                                      </p:tavLst>
                                    </p:anim>
                                    <p:anim calcmode="lin" valueType="num">
                                      <p:cBhvr>
                                        <p:cTn id="81" dur="500" fill="hold"/>
                                        <p:tgtEl>
                                          <p:spTgt spid="35"/>
                                        </p:tgtEl>
                                        <p:attrNameLst>
                                          <p:attrName>style.rotation</p:attrName>
                                        </p:attrNameLst>
                                      </p:cBhvr>
                                      <p:tavLst>
                                        <p:tav tm="0">
                                          <p:val>
                                            <p:fltVal val="360"/>
                                          </p:val>
                                        </p:tav>
                                        <p:tav tm="100000">
                                          <p:val>
                                            <p:fltVal val="0"/>
                                          </p:val>
                                        </p:tav>
                                      </p:tavLst>
                                    </p:anim>
                                    <p:animEffect transition="in" filter="fade">
                                      <p:cBhvr>
                                        <p:cTn id="82" dur="500"/>
                                        <p:tgtEl>
                                          <p:spTgt spid="35"/>
                                        </p:tgtEl>
                                      </p:cBhvr>
                                    </p:animEffect>
                                  </p:childTnLst>
                                </p:cTn>
                              </p:par>
                            </p:childTnLst>
                          </p:cTn>
                        </p:par>
                        <p:par>
                          <p:cTn id="83" fill="hold">
                            <p:stCondLst>
                              <p:cond delay="1000"/>
                            </p:stCondLst>
                            <p:childTnLst>
                              <p:par>
                                <p:cTn id="84" presetID="6" presetClass="entr" presetSubtype="16" fill="hold" nodeType="afterEffect">
                                  <p:stCondLst>
                                    <p:cond delay="1000"/>
                                  </p:stCondLst>
                                  <p:childTnLst>
                                    <p:set>
                                      <p:cBhvr>
                                        <p:cTn id="85" dur="1" fill="hold">
                                          <p:stCondLst>
                                            <p:cond delay="0"/>
                                          </p:stCondLst>
                                        </p:cTn>
                                        <p:tgtEl>
                                          <p:spTgt spid="42"/>
                                        </p:tgtEl>
                                        <p:attrNameLst>
                                          <p:attrName>style.visibility</p:attrName>
                                        </p:attrNameLst>
                                      </p:cBhvr>
                                      <p:to>
                                        <p:strVal val="visible"/>
                                      </p:to>
                                    </p:set>
                                    <p:animEffect transition="in" filter="circle(in)">
                                      <p:cBhvr>
                                        <p:cTn id="86" dur="500"/>
                                        <p:tgtEl>
                                          <p:spTgt spid="42"/>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1" fill="hold" nodeType="click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wipe(up)">
                                      <p:cBhvr>
                                        <p:cTn id="91" dur="750"/>
                                        <p:tgtEl>
                                          <p:spTgt spid="36"/>
                                        </p:tgtEl>
                                      </p:cBhvr>
                                    </p:animEffect>
                                  </p:childTnLst>
                                </p:cTn>
                              </p:par>
                            </p:childTnLst>
                          </p:cTn>
                        </p:par>
                        <p:par>
                          <p:cTn id="92" fill="hold">
                            <p:stCondLst>
                              <p:cond delay="750"/>
                            </p:stCondLst>
                            <p:childTnLst>
                              <p:par>
                                <p:cTn id="93" presetID="6" presetClass="entr" presetSubtype="16" fill="hold" nodeType="afterEffect">
                                  <p:stCondLst>
                                    <p:cond delay="1000"/>
                                  </p:stCondLst>
                                  <p:childTnLst>
                                    <p:set>
                                      <p:cBhvr>
                                        <p:cTn id="94" dur="1" fill="hold">
                                          <p:stCondLst>
                                            <p:cond delay="0"/>
                                          </p:stCondLst>
                                        </p:cTn>
                                        <p:tgtEl>
                                          <p:spTgt spid="43"/>
                                        </p:tgtEl>
                                        <p:attrNameLst>
                                          <p:attrName>style.visibility</p:attrName>
                                        </p:attrNameLst>
                                      </p:cBhvr>
                                      <p:to>
                                        <p:strVal val="visible"/>
                                      </p:to>
                                    </p:set>
                                    <p:animEffect transition="in" filter="circle(in)">
                                      <p:cBhvr>
                                        <p:cTn id="95" dur="5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1" fill="hold" nodeType="clickEffect">
                                  <p:stCondLst>
                                    <p:cond delay="0"/>
                                  </p:stCondLst>
                                  <p:childTnLst>
                                    <p:set>
                                      <p:cBhvr>
                                        <p:cTn id="99" dur="1" fill="hold">
                                          <p:stCondLst>
                                            <p:cond delay="0"/>
                                          </p:stCondLst>
                                        </p:cTn>
                                        <p:tgtEl>
                                          <p:spTgt spid="39"/>
                                        </p:tgtEl>
                                        <p:attrNameLst>
                                          <p:attrName>style.visibility</p:attrName>
                                        </p:attrNameLst>
                                      </p:cBhvr>
                                      <p:to>
                                        <p:strVal val="visible"/>
                                      </p:to>
                                    </p:set>
                                    <p:animEffect transition="in" filter="wipe(up)">
                                      <p:cBhvr>
                                        <p:cTn id="100"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881973" cy="1200329"/>
          </a:xfrm>
          <a:prstGeom prst="rect">
            <a:avLst/>
          </a:prstGeom>
          <a:noFill/>
        </p:spPr>
        <p:txBody>
          <a:bodyPr wrap="none" rtlCol="0">
            <a:spAutoFit/>
          </a:bodyPr>
          <a:lstStyle/>
          <a:p>
            <a:r>
              <a:rPr lang="en-US" altLang="zh-CN" sz="7200" dirty="0">
                <a:solidFill>
                  <a:schemeClr val="bg1"/>
                </a:solidFill>
                <a:latin typeface="Tango BT" panose="04040704021002020703" pitchFamily="82" charset="0"/>
                <a:ea typeface="造字工房朗宋（非商用）常规体" pitchFamily="50" charset="-122"/>
              </a:rPr>
              <a:t>01</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56"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23041212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0" name="图片 52">
            <a:extLst>
              <a:ext uri="{FF2B5EF4-FFF2-40B4-BE49-F238E27FC236}">
                <a16:creationId xmlns:a16="http://schemas.microsoft.com/office/drawing/2014/main" xmlns="" id="{B8BAA581-CFC2-4F00-B503-588A1916D1E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38200" y="2267976"/>
            <a:ext cx="2895640" cy="3396416"/>
          </a:xfrm>
          <a:prstGeom prst="rect">
            <a:avLst/>
          </a:prstGeom>
        </p:spPr>
      </p:pic>
      <p:pic>
        <p:nvPicPr>
          <p:cNvPr id="31" name="图片 4">
            <a:extLst>
              <a:ext uri="{FF2B5EF4-FFF2-40B4-BE49-F238E27FC236}">
                <a16:creationId xmlns:a16="http://schemas.microsoft.com/office/drawing/2014/main" xmlns="" id="{3D0AE4AC-0AF5-43B0-A0FB-422DBCF922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878648" y="1211333"/>
            <a:ext cx="4234829" cy="4234829"/>
          </a:xfrm>
          <a:prstGeom prst="rect">
            <a:avLst/>
          </a:prstGeom>
        </p:spPr>
      </p:pic>
      <p:sp>
        <p:nvSpPr>
          <p:cNvPr id="33" name="矩形 42">
            <a:extLst>
              <a:ext uri="{FF2B5EF4-FFF2-40B4-BE49-F238E27FC236}">
                <a16:creationId xmlns:a16="http://schemas.microsoft.com/office/drawing/2014/main" xmlns="" id="{568B9A07-2B20-489D-88A7-A523FCC1E69F}"/>
              </a:ext>
            </a:extLst>
          </p:cNvPr>
          <p:cNvSpPr/>
          <p:nvPr/>
        </p:nvSpPr>
        <p:spPr>
          <a:xfrm>
            <a:off x="6598458" y="2470706"/>
            <a:ext cx="2509816" cy="1160457"/>
          </a:xfrm>
          <a:prstGeom prst="rect">
            <a:avLst/>
          </a:prstGeom>
        </p:spPr>
        <p:txBody>
          <a:bodyPr wrap="square">
            <a:noAutofit/>
          </a:bodyPr>
          <a:lstStyle/>
          <a:p>
            <a:pPr algn="ctr"/>
            <a:r>
              <a:rPr lang="en-US" sz="3200" b="1" i="1">
                <a:latin typeface="Times New Roman" panose="02020603050405020304" pitchFamily="18" charset="0"/>
                <a:cs typeface="Times New Roman" panose="02020603050405020304" pitchFamily="18" charset="0"/>
              </a:rPr>
              <a:t>Kẻ bảng và thống kê</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3770727"/>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750"/>
                                  </p:stCondLst>
                                  <p:childTnLst>
                                    <p:set>
                                      <p:cBhvr>
                                        <p:cTn id="30" dur="1" fill="hold">
                                          <p:stCondLst>
                                            <p:cond delay="0"/>
                                          </p:stCondLst>
                                        </p:cTn>
                                        <p:tgtEl>
                                          <p:spTgt spid="30"/>
                                        </p:tgtEl>
                                        <p:attrNameLst>
                                          <p:attrName>style.visibility</p:attrName>
                                        </p:attrNameLst>
                                      </p:cBhvr>
                                      <p:to>
                                        <p:strVal val="visible"/>
                                      </p:to>
                                    </p:set>
                                    <p:animEffect transition="in" filter="randombar(horizontal)">
                                      <p:cBhvr>
                                        <p:cTn id="31" dur="500"/>
                                        <p:tgtEl>
                                          <p:spTgt spid="30"/>
                                        </p:tgtEl>
                                      </p:cBhvr>
                                    </p:animEffect>
                                  </p:childTnLst>
                                </p:cTn>
                              </p:par>
                              <p:par>
                                <p:cTn id="32" presetID="42" presetClass="entr" presetSubtype="0" fill="hold" nodeType="withEffect">
                                  <p:stCondLst>
                                    <p:cond delay="50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1000"/>
                                        <p:tgtEl>
                                          <p:spTgt spid="33"/>
                                        </p:tgtEl>
                                      </p:cBhvr>
                                    </p:animEffect>
                                    <p:anim calcmode="lin" valueType="num">
                                      <p:cBhvr>
                                        <p:cTn id="42" dur="1000" fill="hold"/>
                                        <p:tgtEl>
                                          <p:spTgt spid="33"/>
                                        </p:tgtEl>
                                        <p:attrNameLst>
                                          <p:attrName>ppt_x</p:attrName>
                                        </p:attrNameLst>
                                      </p:cBhvr>
                                      <p:tavLst>
                                        <p:tav tm="0">
                                          <p:val>
                                            <p:strVal val="#ppt_x"/>
                                          </p:val>
                                        </p:tav>
                                        <p:tav tm="100000">
                                          <p:val>
                                            <p:strVal val="#ppt_x"/>
                                          </p:val>
                                        </p:tav>
                                      </p:tavLst>
                                    </p:anim>
                                    <p:anim calcmode="lin" valueType="num">
                                      <p:cBhvr>
                                        <p:cTn id="4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4.</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Bài tập 4</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graphicFrame>
        <p:nvGraphicFramePr>
          <p:cNvPr id="2" name="Table 1">
            <a:extLst>
              <a:ext uri="{FF2B5EF4-FFF2-40B4-BE49-F238E27FC236}">
                <a16:creationId xmlns:a16="http://schemas.microsoft.com/office/drawing/2014/main" xmlns="" id="{FD679B85-E106-453A-AF07-25CA0CB720A6}"/>
              </a:ext>
            </a:extLst>
          </p:cNvPr>
          <p:cNvGraphicFramePr>
            <a:graphicFrameLocks noGrp="1"/>
          </p:cNvGraphicFramePr>
          <p:nvPr>
            <p:extLst>
              <p:ext uri="{D42A27DB-BD31-4B8C-83A1-F6EECF244321}">
                <p14:modId xmlns:p14="http://schemas.microsoft.com/office/powerpoint/2010/main" val="3807552184"/>
              </p:ext>
            </p:extLst>
          </p:nvPr>
        </p:nvGraphicFramePr>
        <p:xfrm>
          <a:off x="1655438" y="1728453"/>
          <a:ext cx="8876256" cy="3657600"/>
        </p:xfrm>
        <a:graphic>
          <a:graphicData uri="http://schemas.openxmlformats.org/drawingml/2006/table">
            <a:tbl>
              <a:tblPr firstRow="1" firstCol="1" bandRow="1">
                <a:tableStyleId>{5C22544A-7EE6-4342-B048-85BDC9FD1C3A}</a:tableStyleId>
              </a:tblPr>
              <a:tblGrid>
                <a:gridCol w="1701726">
                  <a:extLst>
                    <a:ext uri="{9D8B030D-6E8A-4147-A177-3AD203B41FA5}">
                      <a16:colId xmlns:a16="http://schemas.microsoft.com/office/drawing/2014/main" xmlns="" val="565563447"/>
                    </a:ext>
                  </a:extLst>
                </a:gridCol>
                <a:gridCol w="3034891">
                  <a:extLst>
                    <a:ext uri="{9D8B030D-6E8A-4147-A177-3AD203B41FA5}">
                      <a16:colId xmlns:a16="http://schemas.microsoft.com/office/drawing/2014/main" xmlns="" val="1809714199"/>
                    </a:ext>
                  </a:extLst>
                </a:gridCol>
                <a:gridCol w="1517446">
                  <a:extLst>
                    <a:ext uri="{9D8B030D-6E8A-4147-A177-3AD203B41FA5}">
                      <a16:colId xmlns:a16="http://schemas.microsoft.com/office/drawing/2014/main" xmlns="" val="2690399600"/>
                    </a:ext>
                  </a:extLst>
                </a:gridCol>
                <a:gridCol w="2622193">
                  <a:extLst>
                    <a:ext uri="{9D8B030D-6E8A-4147-A177-3AD203B41FA5}">
                      <a16:colId xmlns:a16="http://schemas.microsoft.com/office/drawing/2014/main" xmlns="" val="1592437253"/>
                    </a:ext>
                  </a:extLst>
                </a:gridCol>
              </a:tblGrid>
              <a:tr h="495300">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Thứ tự đoạn văn trong </a:t>
                      </a:r>
                      <a:r>
                        <a:rPr lang="en-US" sz="2000">
                          <a:solidFill>
                            <a:srgbClr val="002060"/>
                          </a:solidFill>
                          <a:effectLst/>
                          <a:latin typeface="Times New Roman" panose="02020603050405020304" pitchFamily="18" charset="0"/>
                          <a:cs typeface="Times New Roman" panose="02020603050405020304" pitchFamily="18" charset="0"/>
                        </a:rPr>
                        <a:t>VB</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Điểm mở đầu và điểm kết thúc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Ý chính của đoạn văn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Chức năng của đoạn văn trong văn bản</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extLst>
                  <a:ext uri="{0D108BD9-81ED-4DB2-BD59-A6C34878D82A}">
                    <a16:rowId xmlns:a16="http://schemas.microsoft.com/office/drawing/2014/main" xmlns="" val="218396924"/>
                  </a:ext>
                </a:extLst>
              </a:tr>
              <a:tr h="965200">
                <a:tc>
                  <a:txBody>
                    <a:bodyPr/>
                    <a:lstStyle/>
                    <a:p>
                      <a:pPr algn="just">
                        <a:lnSpc>
                          <a:spcPct val="150000"/>
                        </a:lnSpc>
                        <a:spcAft>
                          <a:spcPts val="0"/>
                        </a:spcAft>
                      </a:pPr>
                      <a:r>
                        <a:rPr lang="vi-VN" sz="2000">
                          <a:solidFill>
                            <a:srgbClr val="002060"/>
                          </a:solidFill>
                          <a:effectLst/>
                          <a:latin typeface="Times New Roman" panose="02020603050405020304" pitchFamily="18" charset="0"/>
                          <a:cs typeface="Times New Roman" panose="02020603050405020304" pitchFamily="18" charset="0"/>
                        </a:rPr>
                        <a:t>Đoạn 3 (Trái đất - nơi cư ngụ của muôn loài )</a:t>
                      </a:r>
                      <a:endParaRPr lang="en-US" sz="200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solidFill>
                      <a:schemeClr val="accent2">
                        <a:lumMod val="60000"/>
                        <a:lumOff val="40000"/>
                      </a:schemeClr>
                    </a:solidFill>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Điểm mở đầu: Muôn loài tồn tại trên Trái đất; Điểm kết thúc: Tất cả sự sống trên Trái đất đều tồn tại, phát triển theo những quy luật sinh học bí ẩn, lạ lùng)</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Sự sống trên Trái Đất thật phong phú, muôn màu</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tc>
                  <a:txBody>
                    <a:bodyPr/>
                    <a:lstStyle/>
                    <a:p>
                      <a:pPr algn="just">
                        <a:lnSpc>
                          <a:spcPct val="150000"/>
                        </a:lnSpc>
                        <a:spcAft>
                          <a:spcPts val="0"/>
                        </a:spcAft>
                      </a:pPr>
                      <a:r>
                        <a:rPr lang="vi-VN" sz="2000">
                          <a:effectLst/>
                          <a:latin typeface="Times New Roman" panose="02020603050405020304" pitchFamily="18" charset="0"/>
                          <a:cs typeface="Times New Roman" panose="02020603050405020304" pitchFamily="18" charset="0"/>
                        </a:rPr>
                        <a:t>Làm rõ nét thêm nội dung của văn bản: Trái đất là cái nôi của sự sống đối với muôn loài</a:t>
                      </a:r>
                      <a:endParaRPr lang="en-US" sz="20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9050" cap="flat" cmpd="sng" algn="ctr">
                      <a:solidFill>
                        <a:schemeClr val="accent5"/>
                      </a:solidFill>
                      <a:prstDash val="solid"/>
                      <a:round/>
                      <a:headEnd type="none" w="med" len="med"/>
                      <a:tailEnd type="none" w="med" len="med"/>
                    </a:lnL>
                    <a:lnR w="19050" cap="flat" cmpd="sng" algn="ctr">
                      <a:solidFill>
                        <a:schemeClr val="accent5"/>
                      </a:solidFill>
                      <a:prstDash val="solid"/>
                      <a:round/>
                      <a:headEnd type="none" w="med" len="med"/>
                      <a:tailEnd type="none" w="med" len="med"/>
                    </a:lnR>
                    <a:lnT w="19050" cap="flat" cmpd="sng" algn="ctr">
                      <a:solidFill>
                        <a:schemeClr val="accent5"/>
                      </a:solidFill>
                      <a:prstDash val="solid"/>
                      <a:round/>
                      <a:headEnd type="none" w="med" len="med"/>
                      <a:tailEnd type="none" w="med" len="med"/>
                    </a:lnT>
                    <a:lnB w="19050" cap="flat" cmpd="sng" algn="ctr">
                      <a:solidFill>
                        <a:schemeClr val="accent5"/>
                      </a:solidFill>
                      <a:prstDash val="solid"/>
                      <a:round/>
                      <a:headEnd type="none" w="med" len="med"/>
                      <a:tailEnd type="none" w="med" len="med"/>
                    </a:lnB>
                  </a:tcPr>
                </a:tc>
                <a:extLst>
                  <a:ext uri="{0D108BD9-81ED-4DB2-BD59-A6C34878D82A}">
                    <a16:rowId xmlns:a16="http://schemas.microsoft.com/office/drawing/2014/main" xmlns="" val="437191157"/>
                  </a:ext>
                </a:extLst>
              </a:tr>
            </a:tbl>
          </a:graphicData>
        </a:graphic>
      </p:graphicFrame>
      <p:pic>
        <p:nvPicPr>
          <p:cNvPr id="1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707056" y="4530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06112161"/>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5063465" y="2170763"/>
              <a:ext cx="4203395"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vận dụng</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36507454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53" presetClass="entr" presetSubtype="16" fill="hold" grpId="0" nodeType="withEffect">
                                  <p:stCondLst>
                                    <p:cond delay="1000"/>
                                  </p:stCondLst>
                                  <p:childTnLst>
                                    <p:set>
                                      <p:cBhvr>
                                        <p:cTn id="26" dur="1" fill="hold">
                                          <p:stCondLst>
                                            <p:cond delay="0"/>
                                          </p:stCondLst>
                                        </p:cTn>
                                        <p:tgtEl>
                                          <p:spTgt spid="3"/>
                                        </p:tgtEl>
                                        <p:attrNameLst>
                                          <p:attrName>style.visibility</p:attrName>
                                        </p:attrNameLst>
                                      </p:cBhvr>
                                      <p:to>
                                        <p:strVal val="visible"/>
                                      </p:to>
                                    </p:set>
                                    <p:anim calcmode="lin" valueType="num">
                                      <p:cBhvr>
                                        <p:cTn id="27" dur="500" fill="hold"/>
                                        <p:tgtEl>
                                          <p:spTgt spid="3"/>
                                        </p:tgtEl>
                                        <p:attrNameLst>
                                          <p:attrName>ppt_w</p:attrName>
                                        </p:attrNameLst>
                                      </p:cBhvr>
                                      <p:tavLst>
                                        <p:tav tm="0">
                                          <p:val>
                                            <p:fltVal val="0"/>
                                          </p:val>
                                        </p:tav>
                                        <p:tav tm="100000">
                                          <p:val>
                                            <p:strVal val="#ppt_w"/>
                                          </p:val>
                                        </p:tav>
                                      </p:tavLst>
                                    </p:anim>
                                    <p:anim calcmode="lin" valueType="num">
                                      <p:cBhvr>
                                        <p:cTn id="28" dur="500" fill="hold"/>
                                        <p:tgtEl>
                                          <p:spTgt spid="3"/>
                                        </p:tgtEl>
                                        <p:attrNameLst>
                                          <p:attrName>ppt_h</p:attrName>
                                        </p:attrNameLst>
                                      </p:cBhvr>
                                      <p:tavLst>
                                        <p:tav tm="0">
                                          <p:val>
                                            <p:fltVal val="0"/>
                                          </p:val>
                                        </p:tav>
                                        <p:tav tm="100000">
                                          <p:val>
                                            <p:strVal val="#ppt_h"/>
                                          </p:val>
                                        </p:tav>
                                      </p:tavLst>
                                    </p:anim>
                                    <p:animEffect transition="in" filter="fade">
                                      <p:cBhvr>
                                        <p:cTn id="29" dur="500"/>
                                        <p:tgtEl>
                                          <p:spTgt spid="3"/>
                                        </p:tgtEl>
                                      </p:cBhvr>
                                    </p:animEffect>
                                  </p:childTnLst>
                                </p:cTn>
                              </p:par>
                              <p:par>
                                <p:cTn id="30" presetID="55" presetClass="entr" presetSubtype="0" fill="hold" nodeType="withEffect">
                                  <p:stCondLst>
                                    <p:cond delay="1500"/>
                                  </p:stCondLst>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ppt_w</p:attrName>
                                        </p:attrNameLst>
                                      </p:cBhvr>
                                      <p:tavLst>
                                        <p:tav tm="0">
                                          <p:val>
                                            <p:strVal val="#ppt_w*0.70"/>
                                          </p:val>
                                        </p:tav>
                                        <p:tav tm="100000">
                                          <p:val>
                                            <p:strVal val="#ppt_w"/>
                                          </p:val>
                                        </p:tav>
                                      </p:tavLst>
                                    </p:anim>
                                    <p:anim calcmode="lin" valueType="num">
                                      <p:cBhvr>
                                        <p:cTn id="33" dur="1000" fill="hold"/>
                                        <p:tgtEl>
                                          <p:spTgt spid="6"/>
                                        </p:tgtEl>
                                        <p:attrNameLst>
                                          <p:attrName>ppt_h</p:attrName>
                                        </p:attrNameLst>
                                      </p:cBhvr>
                                      <p:tavLst>
                                        <p:tav tm="0">
                                          <p:val>
                                            <p:strVal val="#ppt_h"/>
                                          </p:val>
                                        </p:tav>
                                        <p:tav tm="100000">
                                          <p:val>
                                            <p:strVal val="#ppt_h"/>
                                          </p:val>
                                        </p:tav>
                                      </p:tavLst>
                                    </p:anim>
                                    <p:animEffect transition="in" filter="fade">
                                      <p:cBhvr>
                                        <p:cTn id="34" dur="1000"/>
                                        <p:tgtEl>
                                          <p:spTgt spid="6"/>
                                        </p:tgtEl>
                                      </p:cBhvr>
                                    </p:animEffect>
                                  </p:childTnLst>
                                </p:cTn>
                              </p:par>
                              <p:par>
                                <p:cTn id="35" presetID="2" presetClass="entr" presetSubtype="8" fill="hold" nodeType="withEffect">
                                  <p:stCondLst>
                                    <p:cond delay="1500"/>
                                  </p:stCondLst>
                                  <p:childTnLst>
                                    <p:set>
                                      <p:cBhvr>
                                        <p:cTn id="36" dur="1" fill="hold">
                                          <p:stCondLst>
                                            <p:cond delay="0"/>
                                          </p:stCondLst>
                                        </p:cTn>
                                        <p:tgtEl>
                                          <p:spTgt spid="45"/>
                                        </p:tgtEl>
                                        <p:attrNameLst>
                                          <p:attrName>style.visibility</p:attrName>
                                        </p:attrNameLst>
                                      </p:cBhvr>
                                      <p:to>
                                        <p:strVal val="visible"/>
                                      </p:to>
                                    </p:set>
                                    <p:anim calcmode="lin" valueType="num">
                                      <p:cBhvr additive="base">
                                        <p:cTn id="37" dur="500" fill="hold"/>
                                        <p:tgtEl>
                                          <p:spTgt spid="45"/>
                                        </p:tgtEl>
                                        <p:attrNameLst>
                                          <p:attrName>ppt_x</p:attrName>
                                        </p:attrNameLst>
                                      </p:cBhvr>
                                      <p:tavLst>
                                        <p:tav tm="0">
                                          <p:val>
                                            <p:strVal val="0-#ppt_w/2"/>
                                          </p:val>
                                        </p:tav>
                                        <p:tav tm="100000">
                                          <p:val>
                                            <p:strVal val="#ppt_x"/>
                                          </p:val>
                                        </p:tav>
                                      </p:tavLst>
                                    </p:anim>
                                    <p:anim calcmode="lin" valueType="num">
                                      <p:cBhvr additive="base">
                                        <p:cTn id="38"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17" descr="5bd91a5abcaf2">
            <a:extLst>
              <a:ext uri="{FF2B5EF4-FFF2-40B4-BE49-F238E27FC236}">
                <a16:creationId xmlns:a16="http://schemas.microsoft.com/office/drawing/2014/main" xmlns="" id="{7FD4B386-D910-4594-8AE7-1F3D65147E6B}"/>
              </a:ext>
            </a:extLst>
          </p:cNvPr>
          <p:cNvPicPr>
            <a:picLocks noChangeAspect="1"/>
          </p:cNvPicPr>
          <p:nvPr/>
        </p:nvPicPr>
        <p:blipFill>
          <a:blip r:embed="rId12"/>
          <a:stretch>
            <a:fillRect/>
          </a:stretch>
        </p:blipFill>
        <p:spPr>
          <a:xfrm>
            <a:off x="1145533" y="1785105"/>
            <a:ext cx="2613660" cy="4352925"/>
          </a:xfrm>
          <a:prstGeom prst="rect">
            <a:avLst/>
          </a:prstGeom>
        </p:spPr>
      </p:pic>
      <p:grpSp>
        <p:nvGrpSpPr>
          <p:cNvPr id="16" name="组合 7">
            <a:extLst>
              <a:ext uri="{FF2B5EF4-FFF2-40B4-BE49-F238E27FC236}">
                <a16:creationId xmlns:a16="http://schemas.microsoft.com/office/drawing/2014/main" xmlns="" id="{796F0EF7-047D-4F69-B51C-896AAC26D2D3}"/>
              </a:ext>
            </a:extLst>
          </p:cNvPr>
          <p:cNvGrpSpPr/>
          <p:nvPr/>
        </p:nvGrpSpPr>
        <p:grpSpPr>
          <a:xfrm>
            <a:off x="5008798" y="1822835"/>
            <a:ext cx="4451140" cy="3567564"/>
            <a:chOff x="6096000" y="1433502"/>
            <a:chExt cx="3638550" cy="4610100"/>
          </a:xfrm>
        </p:grpSpPr>
        <p:sp>
          <p:nvSpPr>
            <p:cNvPr id="17" name="矩形: 圆角 5">
              <a:extLst>
                <a:ext uri="{FF2B5EF4-FFF2-40B4-BE49-F238E27FC236}">
                  <a16:creationId xmlns:a16="http://schemas.microsoft.com/office/drawing/2014/main" xmlns="" id="{F6E7157F-2803-4310-BD3D-DD96B9384FE6}"/>
                </a:ext>
              </a:extLst>
            </p:cNvPr>
            <p:cNvSpPr/>
            <p:nvPr/>
          </p:nvSpPr>
          <p:spPr>
            <a:xfrm>
              <a:off x="6096000" y="1433502"/>
              <a:ext cx="3638550" cy="4610100"/>
            </a:xfrm>
            <a:prstGeom prst="roundRect">
              <a:avLst>
                <a:gd name="adj" fmla="val 23997"/>
              </a:avLst>
            </a:prstGeom>
            <a:noFill/>
            <a:ln>
              <a:solidFill>
                <a:srgbClr val="E76F6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8" name="矩形: 圆角 6">
              <a:extLst>
                <a:ext uri="{FF2B5EF4-FFF2-40B4-BE49-F238E27FC236}">
                  <a16:creationId xmlns:a16="http://schemas.microsoft.com/office/drawing/2014/main" xmlns="" id="{86EE4B18-D6E9-49D3-AE7B-B95309B7542B}"/>
                </a:ext>
              </a:extLst>
            </p:cNvPr>
            <p:cNvSpPr/>
            <p:nvPr/>
          </p:nvSpPr>
          <p:spPr>
            <a:xfrm>
              <a:off x="6297101" y="1688301"/>
              <a:ext cx="3236347" cy="4100502"/>
            </a:xfrm>
            <a:prstGeom prst="roundRect">
              <a:avLst>
                <a:gd name="adj" fmla="val 15756"/>
              </a:avLst>
            </a:prstGeom>
            <a:solidFill>
              <a:srgbClr val="FAEEE2"/>
            </a:solidFill>
            <a:ln>
              <a:solidFill>
                <a:srgbClr val="DF73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4" name="图片 4">
            <a:extLst>
              <a:ext uri="{FF2B5EF4-FFF2-40B4-BE49-F238E27FC236}">
                <a16:creationId xmlns:a16="http://schemas.microsoft.com/office/drawing/2014/main" xmlns="" id="{E6D65C2C-6D27-4A8D-8423-17EE257C27FB}"/>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710131">
            <a:off x="7188342" y="45238"/>
            <a:ext cx="4304929" cy="3074454"/>
          </a:xfrm>
          <a:prstGeom prst="rect">
            <a:avLst/>
          </a:prstGeom>
          <a:effectLst>
            <a:outerShdw blurRad="50800" dist="38100" dir="2700000" algn="tl" rotWithShape="0">
              <a:prstClr val="black">
                <a:alpha val="10000"/>
              </a:prstClr>
            </a:outerShdw>
          </a:effectLst>
        </p:spPr>
      </p:pic>
      <p:sp>
        <p:nvSpPr>
          <p:cNvPr id="2" name="Rectangle 1">
            <a:extLst>
              <a:ext uri="{FF2B5EF4-FFF2-40B4-BE49-F238E27FC236}">
                <a16:creationId xmlns:a16="http://schemas.microsoft.com/office/drawing/2014/main" xmlns="" id="{76C2AA7F-BB4D-4D54-B3D6-1673C2CA06C4}"/>
              </a:ext>
            </a:extLst>
          </p:cNvPr>
          <p:cNvSpPr/>
          <p:nvPr/>
        </p:nvSpPr>
        <p:spPr>
          <a:xfrm>
            <a:off x="5301026" y="2584596"/>
            <a:ext cx="3820108" cy="2308324"/>
          </a:xfrm>
          <a:prstGeom prst="rect">
            <a:avLst/>
          </a:prstGeom>
        </p:spPr>
        <p:txBody>
          <a:bodyPr wrap="square">
            <a:spAutoFit/>
          </a:bodyPr>
          <a:lstStyle/>
          <a:p>
            <a:pPr algn="just">
              <a:spcAft>
                <a:spcPts val="0"/>
              </a:spcAft>
            </a:pP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Giả sử VB vừa học cần được bổ sung thêm một số đoạn văn nữa. Hãy viết một đoạn văn ngắn đáp ứng yêu cầu này và dự kiến vị trí mà nó nó được đặt trong văn bản?</a:t>
            </a:r>
            <a:endParaRPr lang="en-US" sz="2000">
              <a:effectLst/>
              <a:latin typeface=".VnTime"/>
              <a:ea typeface="Times New Roman" panose="02020603050405020304" pitchFamily="18" charset="0"/>
              <a:cs typeface="Times New Roman" panose="02020603050405020304" pitchFamily="18" charset="0"/>
            </a:endParaRPr>
          </a:p>
        </p:txBody>
      </p:sp>
      <p:sp>
        <p:nvSpPr>
          <p:cNvPr id="25" name="云形标注 3">
            <a:extLst>
              <a:ext uri="{FF2B5EF4-FFF2-40B4-BE49-F238E27FC236}">
                <a16:creationId xmlns:a16="http://schemas.microsoft.com/office/drawing/2014/main" xmlns="" id="{A178E3CE-F9DF-4ACD-899A-A758E52886B4}"/>
              </a:ext>
            </a:extLst>
          </p:cNvPr>
          <p:cNvSpPr/>
          <p:nvPr/>
        </p:nvSpPr>
        <p:spPr>
          <a:xfrm>
            <a:off x="2645261" y="839758"/>
            <a:ext cx="2271377" cy="1562337"/>
          </a:xfrm>
          <a:prstGeom prst="cloudCallout">
            <a:avLst/>
          </a:prstGeom>
          <a:noFill/>
          <a:ln w="28575">
            <a:solidFill>
              <a:srgbClr val="E69273"/>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26" name="文本框 8">
            <a:extLst>
              <a:ext uri="{FF2B5EF4-FFF2-40B4-BE49-F238E27FC236}">
                <a16:creationId xmlns:a16="http://schemas.microsoft.com/office/drawing/2014/main" xmlns="" id="{8E743A21-7B4D-4153-8B5F-963B5CF1185A}"/>
              </a:ext>
            </a:extLst>
          </p:cNvPr>
          <p:cNvSpPr txBox="1"/>
          <p:nvPr/>
        </p:nvSpPr>
        <p:spPr>
          <a:xfrm>
            <a:off x="2825055" y="1042594"/>
            <a:ext cx="1868275" cy="742511"/>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rPr>
              <a:t>Nhiệm vụ</a:t>
            </a:r>
            <a:endParaRPr kumimoji="0" lang="zh-CN" altLang="en-US" sz="3200" b="1" i="0" u="none" strike="noStrike" kern="1200" cap="none" spc="0" normalizeH="0" baseline="0" noProof="0">
              <a:ln>
                <a:noFill/>
              </a:ln>
              <a:solidFill>
                <a:srgbClr val="002060"/>
              </a:solidFill>
              <a:effectLst/>
              <a:uLnTx/>
              <a:uFillTx/>
              <a:latin typeface="Times New Roman" panose="02020603050405020304" pitchFamily="18" charset="0"/>
              <a:ea typeface="汉标中黑体" panose="02010601030101010101" charset="-122"/>
              <a:cs typeface="Times New Roman" panose="02020603050405020304" pitchFamily="18" charset="0"/>
            </a:endParaRPr>
          </a:p>
        </p:txBody>
      </p:sp>
    </p:spTree>
    <p:extLst>
      <p:ext uri="{BB962C8B-B14F-4D97-AF65-F5344CB8AC3E}">
        <p14:creationId xmlns:p14="http://schemas.microsoft.com/office/powerpoint/2010/main" val="15511991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 calcmode="lin" valueType="num">
                                      <p:cBhvr additive="base">
                                        <p:cTn id="40" dur="500" fill="hold"/>
                                        <p:tgtEl>
                                          <p:spTgt spid="15"/>
                                        </p:tgtEl>
                                        <p:attrNameLst>
                                          <p:attrName>ppt_x</p:attrName>
                                        </p:attrNameLst>
                                      </p:cBhvr>
                                      <p:tavLst>
                                        <p:tav tm="0">
                                          <p:val>
                                            <p:strVal val="#ppt_x"/>
                                          </p:val>
                                        </p:tav>
                                        <p:tav tm="100000">
                                          <p:val>
                                            <p:strVal val="#ppt_x"/>
                                          </p:val>
                                        </p:tav>
                                      </p:tavLst>
                                    </p:anim>
                                    <p:anim calcmode="lin" valueType="num">
                                      <p:cBhvr additive="base">
                                        <p:cTn id="41" dur="500" fill="hold"/>
                                        <p:tgtEl>
                                          <p:spTgt spid="15"/>
                                        </p:tgtEl>
                                        <p:attrNameLst>
                                          <p:attrName>ppt_y</p:attrName>
                                        </p:attrNameLst>
                                      </p:cBhvr>
                                      <p:tavLst>
                                        <p:tav tm="0">
                                          <p:val>
                                            <p:strVal val="1+#ppt_h/2"/>
                                          </p:val>
                                        </p:tav>
                                        <p:tav tm="100000">
                                          <p:val>
                                            <p:strVal val="#ppt_y"/>
                                          </p:val>
                                        </p:tav>
                                      </p:tavLst>
                                    </p:anim>
                                  </p:childTnLst>
                                </p:cTn>
                              </p:par>
                              <p:par>
                                <p:cTn id="42" presetID="2" presetClass="entr" presetSubtype="4"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additive="base">
                                        <p:cTn id="44" dur="500" fill="hold"/>
                                        <p:tgtEl>
                                          <p:spTgt spid="25"/>
                                        </p:tgtEl>
                                        <p:attrNameLst>
                                          <p:attrName>ppt_x</p:attrName>
                                        </p:attrNameLst>
                                      </p:cBhvr>
                                      <p:tavLst>
                                        <p:tav tm="0">
                                          <p:val>
                                            <p:strVal val="#ppt_x"/>
                                          </p:val>
                                        </p:tav>
                                        <p:tav tm="100000">
                                          <p:val>
                                            <p:strVal val="#ppt_x"/>
                                          </p:val>
                                        </p:tav>
                                      </p:tavLst>
                                    </p:anim>
                                    <p:anim calcmode="lin" valueType="num">
                                      <p:cBhvr additive="base">
                                        <p:cTn id="45" dur="500" fill="hold"/>
                                        <p:tgtEl>
                                          <p:spTgt spid="25"/>
                                        </p:tgtEl>
                                        <p:attrNameLst>
                                          <p:attrName>ppt_y</p:attrName>
                                        </p:attrNameLst>
                                      </p:cBhvr>
                                      <p:tavLst>
                                        <p:tav tm="0">
                                          <p:val>
                                            <p:strVal val="1+#ppt_h/2"/>
                                          </p:val>
                                        </p:tav>
                                        <p:tav tm="100000">
                                          <p:val>
                                            <p:strVal val="#ppt_y"/>
                                          </p:val>
                                        </p:tav>
                                      </p:tavLst>
                                    </p:anim>
                                  </p:childTnLst>
                                </p:cTn>
                              </p:par>
                              <p:par>
                                <p:cTn id="46" presetID="2" presetClass="entr" presetSubtype="4"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par>
                                <p:cTn id="50" presetID="17" presetClass="entr" presetSubtype="10" fill="hold" nodeType="withEffect">
                                  <p:stCondLst>
                                    <p:cond delay="0"/>
                                  </p:stCondLst>
                                  <p:childTnLst>
                                    <p:set>
                                      <p:cBhvr>
                                        <p:cTn id="51" dur="1" fill="hold">
                                          <p:stCondLst>
                                            <p:cond delay="0"/>
                                          </p:stCondLst>
                                        </p:cTn>
                                        <p:tgtEl>
                                          <p:spTgt spid="16"/>
                                        </p:tgtEl>
                                        <p:attrNameLst>
                                          <p:attrName>style.visibility</p:attrName>
                                        </p:attrNameLst>
                                      </p:cBhvr>
                                      <p:to>
                                        <p:strVal val="visible"/>
                                      </p:to>
                                    </p:set>
                                    <p:anim calcmode="lin" valueType="num">
                                      <p:cBhvr>
                                        <p:cTn id="52" dur="750" fill="hold"/>
                                        <p:tgtEl>
                                          <p:spTgt spid="16"/>
                                        </p:tgtEl>
                                        <p:attrNameLst>
                                          <p:attrName>ppt_w</p:attrName>
                                        </p:attrNameLst>
                                      </p:cBhvr>
                                      <p:tavLst>
                                        <p:tav tm="0">
                                          <p:val>
                                            <p:fltVal val="0"/>
                                          </p:val>
                                        </p:tav>
                                        <p:tav tm="100000">
                                          <p:val>
                                            <p:strVal val="#ppt_w"/>
                                          </p:val>
                                        </p:tav>
                                      </p:tavLst>
                                    </p:anim>
                                    <p:anim calcmode="lin" valueType="num">
                                      <p:cBhvr>
                                        <p:cTn id="53" dur="750" fill="hold"/>
                                        <p:tgtEl>
                                          <p:spTgt spid="16"/>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
                                        </p:tgtEl>
                                        <p:attrNameLst>
                                          <p:attrName>style.visibility</p:attrName>
                                        </p:attrNameLst>
                                      </p:cBhvr>
                                      <p:to>
                                        <p:strVal val="visible"/>
                                      </p:to>
                                    </p:set>
                                    <p:anim calcmode="lin" valueType="num">
                                      <p:cBhvr additive="base">
                                        <p:cTn id="58" dur="500" fill="hold"/>
                                        <p:tgtEl>
                                          <p:spTgt spid="2"/>
                                        </p:tgtEl>
                                        <p:attrNameLst>
                                          <p:attrName>ppt_x</p:attrName>
                                        </p:attrNameLst>
                                      </p:cBhvr>
                                      <p:tavLst>
                                        <p:tav tm="0">
                                          <p:val>
                                            <p:strVal val="#ppt_x"/>
                                          </p:val>
                                        </p:tav>
                                        <p:tav tm="100000">
                                          <p:val>
                                            <p:strVal val="#ppt_x"/>
                                          </p:val>
                                        </p:tav>
                                      </p:tavLst>
                                    </p:anim>
                                    <p:anim calcmode="lin" valueType="num">
                                      <p:cBhvr additive="base">
                                        <p:cTn id="5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5" grpId="0" animBg="1"/>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99" y="0"/>
            <a:ext cx="11624121" cy="6440557"/>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09418" y="5877044"/>
            <a:ext cx="491627" cy="490454"/>
          </a:xfrm>
          <a:prstGeom prst="rect">
            <a:avLst/>
          </a:prstGeom>
        </p:spPr>
      </p:pic>
      <p:pic>
        <p:nvPicPr>
          <p:cNvPr id="24" name="图片 4">
            <a:extLst>
              <a:ext uri="{FF2B5EF4-FFF2-40B4-BE49-F238E27FC236}">
                <a16:creationId xmlns:a16="http://schemas.microsoft.com/office/drawing/2014/main" xmlns="" id="{E6D65C2C-6D27-4A8D-8423-17EE257C27F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710131">
            <a:off x="10730762" y="-54665"/>
            <a:ext cx="1490639" cy="1064571"/>
          </a:xfrm>
          <a:prstGeom prst="rect">
            <a:avLst/>
          </a:prstGeom>
          <a:effectLst>
            <a:outerShdw blurRad="50800" dist="38100" dir="2700000" algn="tl" rotWithShape="0">
              <a:prstClr val="black">
                <a:alpha val="10000"/>
              </a:prstClr>
            </a:outerShdw>
          </a:effectLst>
        </p:spPr>
      </p:pic>
      <p:sp>
        <p:nvSpPr>
          <p:cNvPr id="3" name="Rectangle 2">
            <a:extLst>
              <a:ext uri="{FF2B5EF4-FFF2-40B4-BE49-F238E27FC236}">
                <a16:creationId xmlns:a16="http://schemas.microsoft.com/office/drawing/2014/main" xmlns="" id="{10E4F7AE-BD2C-431E-A384-0A4F91A556BF}"/>
              </a:ext>
            </a:extLst>
          </p:cNvPr>
          <p:cNvSpPr/>
          <p:nvPr/>
        </p:nvSpPr>
        <p:spPr>
          <a:xfrm>
            <a:off x="1086944" y="81195"/>
            <a:ext cx="10131222" cy="6186309"/>
          </a:xfrm>
          <a:prstGeom prst="rect">
            <a:avLst/>
          </a:prstGeom>
        </p:spPr>
        <p:txBody>
          <a:bodyPr wrap="square">
            <a:spAutoFit/>
          </a:bodyPr>
          <a:lstStyle/>
          <a:p>
            <a:pPr algn="just">
              <a:lnSpc>
                <a:spcPct val="150000"/>
              </a:lnSpc>
              <a:spcAft>
                <a:spcPts val="0"/>
              </a:spcAft>
            </a:pPr>
            <a:r>
              <a:rPr lang="en-US" sz="2400" b="1"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Những việc nhân loại cần làm</a:t>
            </a:r>
            <a:r>
              <a:rPr lang="en-US" sz="2400" i="1" kern="100">
                <a:solidFill>
                  <a:srgbClr val="000000"/>
                </a:solidFill>
                <a:latin typeface="Times New Roman" panose="02020603050405020304" pitchFamily="18" charset="0"/>
                <a:ea typeface="SimSun" panose="02010600030101010101" pitchFamily="2" charset="-122"/>
                <a:cs typeface="Times New Roman" panose="02020603050405020304" pitchFamily="18" charset="0"/>
              </a:rPr>
              <a:t> </a:t>
            </a:r>
            <a:endParaRPr lang="en-US" sz="2400">
              <a:latin typeface=".VnTime"/>
              <a:ea typeface="Times New Roman" panose="02020603050405020304" pitchFamily="18" charset="0"/>
              <a:cs typeface="Times New Roman" panose="02020603050405020304" pitchFamily="18" charset="0"/>
            </a:endParaRPr>
          </a:p>
          <a:p>
            <a:pPr algn="just"/>
            <a:r>
              <a:rPr lang="en-US" sz="2000" i="1" kern="100">
                <a:latin typeface="Times New Roman" panose="02020603050405020304" pitchFamily="18" charset="0"/>
                <a:ea typeface="SimSun" panose="02010600030101010101" pitchFamily="2" charset="-122"/>
              </a:rPr>
              <a:t>Làm thế nào để bảo vệ Trái Đất- ngôi nhà chung không phải là câu hỏi dành riêng cho bất cứ cá nhân nào mà đó là câu hỏi của toàn nhân loại. Một số biện pháp thiết thực mà chúng ta có thể làm trước hết là </a:t>
            </a:r>
            <a:r>
              <a:rPr lang="en-US" sz="2000" i="1">
                <a:latin typeface="Times New Roman" panose="02020603050405020304" pitchFamily="18" charset="0"/>
                <a:ea typeface="Times New Roman" panose="02020603050405020304" pitchFamily="18" charset="0"/>
              </a:rPr>
              <a:t>Vệ sinh sạch sẽ môi trường. Trong cuộc sống sinh hoạt và làm việc của con người. Vệ sinh môi trường đánh giá vào ý thức tự giác của mỗi cá nhân trong việc chấp hành quy định chung, đồng thời để bảo vệ sức khỏe cộng đồng. Vệ sinh môi trường gắn liền với việc dọn dẹp nơi ở thường xuyên, không thải bừa bãi các chất có nguy cơ gây hại xuống môi trường nước, môi trường đất và môi trường không khí. Thứ hai là trồng cây gây rừng. Tình trạng khói bụi ngày càng gia tăng nên việc tăng cường trồng cây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3"/>
              </a:rPr>
              <a:t>xanh</a:t>
            </a:r>
            <a:r>
              <a:rPr lang="en-US" sz="2000" i="1">
                <a:latin typeface="Times New Roman" panose="02020603050405020304" pitchFamily="18" charset="0"/>
                <a:ea typeface="Times New Roman" panose="02020603050405020304" pitchFamily="18" charset="0"/>
              </a:rPr>
              <a:t> trở thành hành động thật sự thiết thực và hữu ích. Thứ 3 cần hạn chế sử dụng túi nilon. Trong cuộc sống, mọi sinh hoạt đều sử dụng tới túi nilon như một vật dụng không thể thiếu. Nilon là chất rất khó phân hủy, khi ở trong môi trường đất hoặc nước sẽ cản trở quá trình phát triển của các sinh vật khác. Trong sinh hoạt, việc sử dụng túi nilon trở thành một thói quen. Sử dụng túi nilon như vật dụng để đựng thực phẩm mà nhiều người không biết tới tính nguy hại. Hãy sử dụng túi bằng vải, túi bằng giấy thay thế túi nilon để góp phần bảo vệ môi trường. Cuối cùng, hãy tận dụng nguồn năng lượng mặt trời. Việc tận dụng năng lượng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4"/>
              </a:rPr>
              <a:t>xanh</a:t>
            </a:r>
            <a:r>
              <a:rPr lang="en-US" sz="2000" i="1">
                <a:latin typeface="Times New Roman" panose="02020603050405020304" pitchFamily="18" charset="0"/>
                <a:ea typeface="Times New Roman" panose="02020603050405020304" pitchFamily="18" charset="0"/>
              </a:rPr>
              <a:t> tự nhiên cho hiệu suất sử dụng cao. Việc sử dụng năng lượng mặt trời để ứng dụng vào đời sống hoàn toàn hợp lý và làm giảm nguy cơ gây ô nhiễm môi trường. Một môi trường </a:t>
            </a:r>
            <a:r>
              <a:rPr lang="en-US" sz="2000" i="1" u="sng">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15"/>
              </a:rPr>
              <a:t>xanh</a:t>
            </a:r>
            <a:r>
              <a:rPr lang="en-US" sz="2000" i="1">
                <a:latin typeface="Times New Roman" panose="02020603050405020304" pitchFamily="18" charset="0"/>
                <a:ea typeface="Times New Roman" panose="02020603050405020304" pitchFamily="18" charset="0"/>
              </a:rPr>
              <a:t> – sạch – đẹp đánh giá trình độ dân trí của con người, đồng thời phản ánh sự phát triển tiến bộ của nhân loại</a:t>
            </a:r>
            <a:endParaRPr lang="en-US" sz="2000"/>
          </a:p>
        </p:txBody>
      </p:sp>
    </p:spTree>
    <p:extLst>
      <p:ext uri="{BB962C8B-B14F-4D97-AF65-F5344CB8AC3E}">
        <p14:creationId xmlns:p14="http://schemas.microsoft.com/office/powerpoint/2010/main" val="263325183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53" presetClass="entr" presetSubtype="16" fill="hold" nodeType="withEffect">
                                  <p:stCondLst>
                                    <p:cond delay="75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par>
                                <p:cTn id="24" presetID="32" presetClass="emph" presetSubtype="0" fill="hold" nodeType="withEffect">
                                  <p:stCondLst>
                                    <p:cond delay="750"/>
                                  </p:stCondLst>
                                  <p:childTnLst>
                                    <p:animRot by="120000">
                                      <p:cBhvr>
                                        <p:cTn id="25" dur="100" fill="hold">
                                          <p:stCondLst>
                                            <p:cond delay="0"/>
                                          </p:stCondLst>
                                        </p:cTn>
                                        <p:tgtEl>
                                          <p:spTgt spid="23"/>
                                        </p:tgtEl>
                                        <p:attrNameLst>
                                          <p:attrName>r</p:attrName>
                                        </p:attrNameLst>
                                      </p:cBhvr>
                                    </p:animRot>
                                    <p:animRot by="-240000">
                                      <p:cBhvr>
                                        <p:cTn id="26" dur="200" fill="hold">
                                          <p:stCondLst>
                                            <p:cond delay="200"/>
                                          </p:stCondLst>
                                        </p:cTn>
                                        <p:tgtEl>
                                          <p:spTgt spid="23"/>
                                        </p:tgtEl>
                                        <p:attrNameLst>
                                          <p:attrName>r</p:attrName>
                                        </p:attrNameLst>
                                      </p:cBhvr>
                                    </p:animRot>
                                    <p:animRot by="240000">
                                      <p:cBhvr>
                                        <p:cTn id="27" dur="200" fill="hold">
                                          <p:stCondLst>
                                            <p:cond delay="400"/>
                                          </p:stCondLst>
                                        </p:cTn>
                                        <p:tgtEl>
                                          <p:spTgt spid="23"/>
                                        </p:tgtEl>
                                        <p:attrNameLst>
                                          <p:attrName>r</p:attrName>
                                        </p:attrNameLst>
                                      </p:cBhvr>
                                    </p:animRot>
                                    <p:animRot by="-240000">
                                      <p:cBhvr>
                                        <p:cTn id="28" dur="200" fill="hold">
                                          <p:stCondLst>
                                            <p:cond delay="600"/>
                                          </p:stCondLst>
                                        </p:cTn>
                                        <p:tgtEl>
                                          <p:spTgt spid="23"/>
                                        </p:tgtEl>
                                        <p:attrNameLst>
                                          <p:attrName>r</p:attrName>
                                        </p:attrNameLst>
                                      </p:cBhvr>
                                    </p:animRot>
                                    <p:animRot by="120000">
                                      <p:cBhvr>
                                        <p:cTn id="29" dur="200" fill="hold">
                                          <p:stCondLst>
                                            <p:cond delay="800"/>
                                          </p:stCondLst>
                                        </p:cTn>
                                        <p:tgtEl>
                                          <p:spTgt spid="23"/>
                                        </p:tgtEl>
                                        <p:attrNameLst>
                                          <p:attrName>r</p:attrName>
                                        </p:attrNameLst>
                                      </p:cBhvr>
                                    </p:animRot>
                                  </p:childTnLst>
                                </p:cTn>
                              </p:par>
                            </p:childTnLst>
                          </p:cTn>
                        </p:par>
                        <p:par>
                          <p:cTn id="30" fill="hold">
                            <p:stCondLst>
                              <p:cond delay="2000"/>
                            </p:stCondLst>
                            <p:childTnLst>
                              <p:par>
                                <p:cTn id="31" presetID="42" presetClass="entr" presetSubtype="0" fill="hold"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750"/>
                                        <p:tgtEl>
                                          <p:spTgt spid="24"/>
                                        </p:tgtEl>
                                      </p:cBhvr>
                                    </p:animEffect>
                                    <p:anim calcmode="lin" valueType="num">
                                      <p:cBhvr>
                                        <p:cTn id="34" dur="750" fill="hold"/>
                                        <p:tgtEl>
                                          <p:spTgt spid="24"/>
                                        </p:tgtEl>
                                        <p:attrNameLst>
                                          <p:attrName>ppt_x</p:attrName>
                                        </p:attrNameLst>
                                      </p:cBhvr>
                                      <p:tavLst>
                                        <p:tav tm="0">
                                          <p:val>
                                            <p:strVal val="#ppt_x"/>
                                          </p:val>
                                        </p:tav>
                                        <p:tav tm="100000">
                                          <p:val>
                                            <p:strVal val="#ppt_x"/>
                                          </p:val>
                                        </p:tav>
                                      </p:tavLst>
                                    </p:anim>
                                    <p:anim calcmode="lin" valueType="num">
                                      <p:cBhvr>
                                        <p:cTn id="35" dur="75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barn(inVertical)">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852" y="-194553"/>
            <a:ext cx="9875764" cy="7112874"/>
          </a:xfrm>
          <a:prstGeom prst="rect">
            <a:avLst/>
          </a:prstGeom>
        </p:spPr>
      </p:pic>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937798">
            <a:off x="234923" y="4326497"/>
            <a:ext cx="787224" cy="467414"/>
          </a:xfrm>
          <a:prstGeom prst="rect">
            <a:avLst/>
          </a:prstGeom>
        </p:spPr>
      </p:pic>
      <p:pic>
        <p:nvPicPr>
          <p:cNvPr id="12" name="图片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9787" y="-11745"/>
            <a:ext cx="8541431" cy="650087"/>
          </a:xfrm>
          <a:prstGeom prst="rect">
            <a:avLst/>
          </a:prstGeom>
        </p:spPr>
      </p:pic>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53" y="898985"/>
            <a:ext cx="762091" cy="855236"/>
          </a:xfrm>
          <a:prstGeom prst="rect">
            <a:avLst/>
          </a:prstGeom>
        </p:spPr>
      </p:pic>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86192" y="2354613"/>
            <a:ext cx="3435180" cy="5053425"/>
          </a:xfrm>
          <a:prstGeom prst="rect">
            <a:avLst/>
          </a:prstGeom>
        </p:spPr>
      </p:pic>
      <p:pic>
        <p:nvPicPr>
          <p:cNvPr id="15" name="图片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95615" y="165186"/>
            <a:ext cx="1017372" cy="1274731"/>
          </a:xfrm>
          <a:prstGeom prst="rect">
            <a:avLst/>
          </a:prstGeom>
        </p:spPr>
      </p:pic>
      <p:pic>
        <p:nvPicPr>
          <p:cNvPr id="10" name="图片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161793">
            <a:off x="785413" y="583447"/>
            <a:ext cx="1294349" cy="806169"/>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454" y="3213264"/>
            <a:ext cx="4524899" cy="3705057"/>
          </a:xfrm>
          <a:prstGeom prst="rect">
            <a:avLst/>
          </a:prstGeom>
        </p:spPr>
      </p:pic>
      <p:sp>
        <p:nvSpPr>
          <p:cNvPr id="20" name="文本框 19"/>
          <p:cNvSpPr txBox="1"/>
          <p:nvPr/>
        </p:nvSpPr>
        <p:spPr>
          <a:xfrm>
            <a:off x="3556264" y="313298"/>
            <a:ext cx="5009803" cy="1938992"/>
          </a:xfrm>
          <a:prstGeom prst="rect">
            <a:avLst/>
          </a:prstGeom>
          <a:noFill/>
        </p:spPr>
        <p:txBody>
          <a:bodyPr wrap="square" rtlCol="0">
            <a:spAutoFit/>
          </a:bodyPr>
          <a:lstStyle/>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Hoạt động </a:t>
            </a:r>
          </a:p>
          <a:p>
            <a:pPr algn="ctr"/>
            <a:r>
              <a:rPr lang="en-US" altLang="zh-CN" sz="6000" b="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6000" b="1"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2" name="TextBox 43"/>
          <p:cNvSpPr txBox="1"/>
          <p:nvPr/>
        </p:nvSpPr>
        <p:spPr>
          <a:xfrm>
            <a:off x="2684700" y="2577333"/>
            <a:ext cx="6752929" cy="3300319"/>
          </a:xfrm>
          <a:prstGeom prst="rect">
            <a:avLst/>
          </a:prstGeom>
          <a:noFill/>
        </p:spPr>
        <p:txBody>
          <a:bodyPr wrap="square" lIns="97021" tIns="48510" rIns="97021" bIns="48510" rtlCol="0">
            <a:spAutoFit/>
          </a:bodyPr>
          <a:lstStyle/>
          <a:p>
            <a:pPr algn="just">
              <a:lnSpc>
                <a:spcPct val="150000"/>
              </a:lnSpc>
            </a:pPr>
            <a:r>
              <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sz="44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Từ đầu chương trình lớp 6, chúng ta đã được học nhiều văn bản. Hãy kể tên những văn bản mà em đã học? </a:t>
            </a:r>
            <a:endParaRPr lang="en-US" sz="2800">
              <a:latin typeface="Times New Roman" panose="02020603050405020304" pitchFamily="18" charset="0"/>
              <a:cs typeface="Times New Roman" panose="02020603050405020304" pitchFamily="18" charset="0"/>
            </a:endParaRPr>
          </a:p>
          <a:p>
            <a:pPr algn="just">
              <a:lnSpc>
                <a:spcPct val="150000"/>
              </a:lnSpc>
            </a:pPr>
            <a:endParaRPr lang="zh-CN" altLang="en-US" sz="44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396665836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50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2" presetClass="entr" presetSubtype="9"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0-#ppt_h/2"/>
                                          </p:val>
                                        </p:tav>
                                        <p:tav tm="100000">
                                          <p:val>
                                            <p:strVal val="#ppt_y"/>
                                          </p:val>
                                        </p:tav>
                                      </p:tavLst>
                                    </p:anim>
                                  </p:childTnLst>
                                </p:cTn>
                              </p:par>
                              <p:par>
                                <p:cTn id="14" presetID="2" presetClass="entr" presetSubtype="1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0-#ppt_w/2"/>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par>
                                <p:cTn id="18" presetID="2" presetClass="entr" presetSubtype="6"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1+#ppt_w/2"/>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par>
                                <p:cTn id="22" presetID="2" presetClass="entr" presetSubtype="3"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additive="base">
                                        <p:cTn id="24" dur="500" fill="hold"/>
                                        <p:tgtEl>
                                          <p:spTgt spid="15"/>
                                        </p:tgtEl>
                                        <p:attrNameLst>
                                          <p:attrName>ppt_x</p:attrName>
                                        </p:attrNameLst>
                                      </p:cBhvr>
                                      <p:tavLst>
                                        <p:tav tm="0">
                                          <p:val>
                                            <p:strVal val="1+#ppt_w/2"/>
                                          </p:val>
                                        </p:tav>
                                        <p:tav tm="100000">
                                          <p:val>
                                            <p:strVal val="#ppt_x"/>
                                          </p:val>
                                        </p:tav>
                                      </p:tavLst>
                                    </p:anim>
                                    <p:anim calcmode="lin" valueType="num">
                                      <p:cBhvr additive="base">
                                        <p:cTn id="25"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up)">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2995638" y="1759195"/>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2995638" y="1626183"/>
            <a:ext cx="1120820" cy="1200329"/>
          </a:xfrm>
          <a:prstGeom prst="rect">
            <a:avLst/>
          </a:prstGeom>
          <a:noFill/>
        </p:spPr>
        <p:txBody>
          <a:bodyPr wrap="none" rtlCol="0">
            <a:spAutoFit/>
          </a:bodyPr>
          <a:lstStyle/>
          <a:p>
            <a:r>
              <a:rPr lang="en-US" altLang="zh-CN" sz="7200">
                <a:solidFill>
                  <a:schemeClr val="bg1"/>
                </a:solidFill>
                <a:latin typeface="Tango BT" panose="04040704021002020703" pitchFamily="82" charset="0"/>
                <a:ea typeface="造字工房朗宋（非商用）常规体" pitchFamily="50" charset="-122"/>
              </a:rPr>
              <a:t>02</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373477"/>
            <a:ext cx="5136828" cy="2045415"/>
            <a:chOff x="4532243" y="2170763"/>
            <a:chExt cx="5136828" cy="2045415"/>
          </a:xfrm>
        </p:grpSpPr>
        <p:sp>
          <p:nvSpPr>
            <p:cNvPr id="41" name="文本框 40"/>
            <p:cNvSpPr txBox="1"/>
            <p:nvPr/>
          </p:nvSpPr>
          <p:spPr>
            <a:xfrm>
              <a:off x="4872702" y="2170763"/>
              <a:ext cx="4584909" cy="1938992"/>
            </a:xfrm>
            <a:prstGeom prst="rect">
              <a:avLst/>
            </a:prstGeom>
            <a:noFill/>
            <a:ln w="12700">
              <a:noFill/>
            </a:ln>
          </p:spPr>
          <p:txBody>
            <a:bodyPr wrap="none" rtlCol="0">
              <a:spAutoFit/>
            </a:bodyPr>
            <a:lstStyle/>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Hình thành </a:t>
              </a:r>
            </a:p>
            <a:p>
              <a:pPr algn="ctr"/>
              <a:r>
                <a:rPr lang="en-US" altLang="zh-CN" sz="6000" b="1" spc="30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kiến thức</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spTree>
    <p:extLst>
      <p:ext uri="{BB962C8B-B14F-4D97-AF65-F5344CB8AC3E}">
        <p14:creationId xmlns:p14="http://schemas.microsoft.com/office/powerpoint/2010/main" val="189684789"/>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7" name="图片 9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9" name="图片 19">
            <a:extLst>
              <a:ext uri="{FF2B5EF4-FFF2-40B4-BE49-F238E27FC236}">
                <a16:creationId xmlns:a16="http://schemas.microsoft.com/office/drawing/2014/main" xmlns="" id="{6B18B711-823C-4C3C-A98A-63C244CF16D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666" t="22988" r="16777" b="8183"/>
          <a:stretch>
            <a:fillRect/>
          </a:stretch>
        </p:blipFill>
        <p:spPr>
          <a:xfrm>
            <a:off x="3853200" y="1506547"/>
            <a:ext cx="3580501" cy="2576129"/>
          </a:xfrm>
          <a:prstGeom prst="rect">
            <a:avLst/>
          </a:prstGeom>
        </p:spPr>
      </p:pic>
      <p:sp>
        <p:nvSpPr>
          <p:cNvPr id="20" name="文本框 64">
            <a:extLst>
              <a:ext uri="{FF2B5EF4-FFF2-40B4-BE49-F238E27FC236}">
                <a16:creationId xmlns:a16="http://schemas.microsoft.com/office/drawing/2014/main" xmlns="" id="{01604DC0-34E1-4DEF-A75B-7752755EED45}"/>
              </a:ext>
            </a:extLst>
          </p:cNvPr>
          <p:cNvSpPr txBox="1"/>
          <p:nvPr/>
        </p:nvSpPr>
        <p:spPr>
          <a:xfrm>
            <a:off x="6868108" y="948006"/>
            <a:ext cx="1296000" cy="1322954"/>
          </a:xfrm>
          <a:prstGeom prst="ellipse">
            <a:avLst/>
          </a:prstGeom>
          <a:gradFill>
            <a:gsLst>
              <a:gs pos="24000">
                <a:srgbClr val="F59F11"/>
              </a:gs>
              <a:gs pos="92000">
                <a:srgbClr val="FDCF0A">
                  <a:alpha val="95000"/>
                </a:srgbClr>
              </a:gs>
            </a:gsLst>
            <a:lin ang="8100000" scaled="1"/>
          </a:gradFill>
        </p:spPr>
        <p:txBody>
          <a:bodyPr wrap="square" rtlCol="0">
            <a:spAutoFit/>
          </a:bodyPr>
          <a:lstStyle/>
          <a:p>
            <a:pPr algn="dist"/>
            <a:r>
              <a:rPr lang="en-US" altLang="zh-CN" sz="5500" b="1">
                <a:solidFill>
                  <a:schemeClr val="bg1"/>
                </a:solidFill>
                <a:latin typeface="幼圆" panose="02010509060101010101" pitchFamily="49" charset="-122"/>
                <a:ea typeface="幼圆" panose="02010509060101010101" pitchFamily="49" charset="-122"/>
              </a:rPr>
              <a:t>I.</a:t>
            </a:r>
            <a:endParaRPr lang="en-US" altLang="zh-CN" sz="5500" b="1" dirty="0">
              <a:solidFill>
                <a:schemeClr val="bg1"/>
              </a:solidFill>
              <a:latin typeface="幼圆" panose="02010509060101010101" pitchFamily="49" charset="-122"/>
              <a:ea typeface="幼圆" panose="02010509060101010101" pitchFamily="49" charset="-122"/>
            </a:endParaRPr>
          </a:p>
        </p:txBody>
      </p:sp>
      <p:sp>
        <p:nvSpPr>
          <p:cNvPr id="21" name="文本框 1">
            <a:extLst>
              <a:ext uri="{FF2B5EF4-FFF2-40B4-BE49-F238E27FC236}">
                <a16:creationId xmlns:a16="http://schemas.microsoft.com/office/drawing/2014/main" xmlns="" id="{CD2F0E2C-1EE0-4264-8B26-FFA8C8D61C60}"/>
              </a:ext>
            </a:extLst>
          </p:cNvPr>
          <p:cNvSpPr txBox="1"/>
          <p:nvPr/>
        </p:nvSpPr>
        <p:spPr>
          <a:xfrm>
            <a:off x="3220621" y="4204185"/>
            <a:ext cx="6320893" cy="1015663"/>
          </a:xfrm>
          <a:prstGeom prst="rect">
            <a:avLst/>
          </a:prstGeom>
          <a:noFill/>
        </p:spPr>
        <p:txBody>
          <a:bodyPr wrap="square" rtlCol="0">
            <a:spAutoFit/>
          </a:bodyPr>
          <a:lstStyle/>
          <a:p>
            <a:r>
              <a:rPr lang="en-US" altLang="zh-CN" sz="6000" b="1">
                <a:solidFill>
                  <a:srgbClr val="002060"/>
                </a:solidFill>
                <a:latin typeface="Times New Roman" panose="02020603050405020304" pitchFamily="18" charset="0"/>
                <a:ea typeface="汉标粗黑体" panose="02010601030101010101" charset="-122"/>
                <a:cs typeface="Times New Roman" panose="02020603050405020304" pitchFamily="18" charset="0"/>
              </a:rPr>
              <a:t>Tìm hiểu lí thuyết</a:t>
            </a:r>
            <a:endParaRPr lang="zh-CN" altLang="en-US" sz="6000" b="1">
              <a:solidFill>
                <a:srgbClr val="002060"/>
              </a:solidFill>
              <a:latin typeface="Times New Roman" panose="02020603050405020304" pitchFamily="18" charset="0"/>
              <a:ea typeface="汉标粗黑体" panose="02010601030101010101" charset="-122"/>
              <a:cs typeface="Times New Roman" panose="02020603050405020304" pitchFamily="18" charset="0"/>
            </a:endParaRPr>
          </a:p>
        </p:txBody>
      </p:sp>
      <p:pic>
        <p:nvPicPr>
          <p:cNvPr id="22" name="图片 1">
            <a:extLst>
              <a:ext uri="{FF2B5EF4-FFF2-40B4-BE49-F238E27FC236}">
                <a16:creationId xmlns:a16="http://schemas.microsoft.com/office/drawing/2014/main" xmlns="" id="{4E9A9988-77C3-44CB-B373-536855E8E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53765" y="767381"/>
            <a:ext cx="791981" cy="790092"/>
          </a:xfrm>
          <a:prstGeom prst="rect">
            <a:avLst/>
          </a:prstGeom>
        </p:spPr>
      </p:pic>
      <p:pic>
        <p:nvPicPr>
          <p:cNvPr id="23" name="图片 1">
            <a:extLst>
              <a:ext uri="{FF2B5EF4-FFF2-40B4-BE49-F238E27FC236}">
                <a16:creationId xmlns:a16="http://schemas.microsoft.com/office/drawing/2014/main" xmlns="" id="{F6E0B9E0-1AF6-4F7A-9513-6D370E5AA0A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91379" y="3809139"/>
            <a:ext cx="791981" cy="790092"/>
          </a:xfrm>
          <a:prstGeom prst="rect">
            <a:avLst/>
          </a:prstGeom>
        </p:spPr>
      </p:pic>
      <p:pic>
        <p:nvPicPr>
          <p:cNvPr id="15" name="图片 98">
            <a:extLst>
              <a:ext uri="{FF2B5EF4-FFF2-40B4-BE49-F238E27FC236}">
                <a16:creationId xmlns:a16="http://schemas.microsoft.com/office/drawing/2014/main" xmlns="" id="{CF5881DB-047A-41C8-8A66-F97A220B2D4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6" name="图片 99">
            <a:extLst>
              <a:ext uri="{FF2B5EF4-FFF2-40B4-BE49-F238E27FC236}">
                <a16:creationId xmlns:a16="http://schemas.microsoft.com/office/drawing/2014/main" xmlns="" id="{C3DEED47-632E-4CD9-B4CD-D2A53E39495D}"/>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17" name="Picture 1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41514" y="1138658"/>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047676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8"/>
                                        </p:tgtEl>
                                        <p:attrNameLst>
                                          <p:attrName>style.visibility</p:attrName>
                                        </p:attrNameLst>
                                      </p:cBhvr>
                                      <p:to>
                                        <p:strVal val="visible"/>
                                      </p:to>
                                    </p:set>
                                    <p:animEffect transition="in" filter="fade">
                                      <p:cBhvr>
                                        <p:cTn id="12" dur="1000"/>
                                        <p:tgtEl>
                                          <p:spTgt spid="98"/>
                                        </p:tgtEl>
                                      </p:cBhvr>
                                    </p:animEffect>
                                    <p:anim calcmode="lin" valueType="num">
                                      <p:cBhvr>
                                        <p:cTn id="13" dur="1000" fill="hold"/>
                                        <p:tgtEl>
                                          <p:spTgt spid="98"/>
                                        </p:tgtEl>
                                        <p:attrNameLst>
                                          <p:attrName>ppt_x</p:attrName>
                                        </p:attrNameLst>
                                      </p:cBhvr>
                                      <p:tavLst>
                                        <p:tav tm="0">
                                          <p:val>
                                            <p:strVal val="#ppt_x"/>
                                          </p:val>
                                        </p:tav>
                                        <p:tav tm="100000">
                                          <p:val>
                                            <p:strVal val="#ppt_x"/>
                                          </p:val>
                                        </p:tav>
                                      </p:tavLst>
                                    </p:anim>
                                    <p:anim calcmode="lin" valueType="num">
                                      <p:cBhvr>
                                        <p:cTn id="14" dur="1000" fill="hold"/>
                                        <p:tgtEl>
                                          <p:spTgt spid="98"/>
                                        </p:tgtEl>
                                        <p:attrNameLst>
                                          <p:attrName>ppt_y</p:attrName>
                                        </p:attrNameLst>
                                      </p:cBhvr>
                                      <p:tavLst>
                                        <p:tav tm="0">
                                          <p:val>
                                            <p:strVal val="#ppt_y+.1"/>
                                          </p:val>
                                        </p:tav>
                                        <p:tav tm="100000">
                                          <p:val>
                                            <p:strVal val="#ppt_y"/>
                                          </p:val>
                                        </p:tav>
                                      </p:tavLst>
                                    </p:anim>
                                  </p:childTnLst>
                                </p:cTn>
                              </p:par>
                              <p:par>
                                <p:cTn id="15" presetID="2" presetClass="entr" presetSubtype="8" fill="hold" nodeType="withEffect">
                                  <p:stCondLst>
                                    <p:cond delay="150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par>
                                <p:cTn id="19" presetID="1" presetClass="entr" presetSubtype="0" fill="hold" nodeType="withEffect">
                                  <p:stCondLst>
                                    <p:cond delay="1500"/>
                                  </p:stCondLst>
                                  <p:childTnLst>
                                    <p:set>
                                      <p:cBhvr>
                                        <p:cTn id="20" dur="1" fill="hold">
                                          <p:stCondLst>
                                            <p:cond delay="0"/>
                                          </p:stCondLst>
                                        </p:cTn>
                                        <p:tgtEl>
                                          <p:spTgt spid="19"/>
                                        </p:tgtEl>
                                        <p:attrNameLst>
                                          <p:attrName>style.visibility</p:attrName>
                                        </p:attrNameLst>
                                      </p:cBhvr>
                                      <p:to>
                                        <p:strVal val="visible"/>
                                      </p:to>
                                    </p:set>
                                  </p:childTnLst>
                                </p:cTn>
                              </p:par>
                              <p:par>
                                <p:cTn id="21" presetID="0" presetClass="path" presetSubtype="0" accel="50000" decel="50000" fill="hold" nodeType="withEffect">
                                  <p:stCondLst>
                                    <p:cond delay="1500"/>
                                  </p:stCondLst>
                                  <p:childTnLst>
                                    <p:animMotion origin="layout" path="M -0.34362 -0.2926 L -0.34362 -0.29236 C -0.34154 -0.28519 -0.33932 -0.27801 -0.33737 -0.27037 C -0.33672 -0.26783 -0.33672 -0.26482 -0.33581 -0.26204 C -0.33398 -0.25625 -0.33164 -0.25093 -0.32956 -0.24537 C -0.32851 -0.2426 -0.32708 -0.24028 -0.32643 -0.23704 C -0.32591 -0.23426 -0.32578 -0.23148 -0.32487 -0.22871 C -0.32305 -0.22292 -0.31992 -0.21852 -0.31862 -0.21204 C -0.3181 -0.20926 -0.31797 -0.20625 -0.31706 -0.20371 C -0.31588 -0.20047 -0.3138 -0.19861 -0.31237 -0.19537 C -0.31016 -0.19028 -0.30885 -0.18357 -0.30612 -0.17871 C -0.30299 -0.17315 -0.30052 -0.16644 -0.29674 -0.16204 C -0.29518 -0.16019 -0.29362 -0.1588 -0.29206 -0.15648 C -0.29036 -0.15417 -0.2888 -0.15139 -0.28737 -0.14815 C -0.2862 -0.1456 -0.28568 -0.14213 -0.28424 -0.13982 C -0.28151 -0.13565 -0.27487 -0.12871 -0.27487 -0.12847 C -0.26914 -0.11343 -0.27513 -0.1257 -0.26706 -0.1176 C -0.25104 -0.10185 -0.26367 -0.11019 -0.25299 -0.10394 C -0.2457 -0.09074 -0.25026 -0.09769 -0.23893 -0.08426 C -0.23737 -0.08241 -0.23607 -0.07986 -0.23424 -0.07871 C -0.23268 -0.07778 -0.23112 -0.07732 -0.22956 -0.07593 C -0.22799 -0.07454 -0.22669 -0.07176 -0.22487 -0.07037 C -0.21497 -0.0625 -0.21719 -0.06667 -0.20768 -0.06204 C -0.20456 -0.06065 -0.20143 -0.05834 -0.19831 -0.05648 C -0.19674 -0.05556 -0.19518 -0.0551 -0.19362 -0.05371 C -0.19154 -0.05185 -0.18958 -0.05 -0.18737 -0.04815 C -0.18594 -0.04722 -0.18424 -0.04676 -0.18268 -0.04537 C -0.18099 -0.04398 -0.17969 -0.04144 -0.17799 -0.03982 C -0.17656 -0.03866 -0.17474 -0.03866 -0.17331 -0.03704 C -0.17005 -0.0338 -0.16758 -0.02824 -0.16393 -0.02593 L -0.15456 -0.02037 C -0.15299 -0.01945 -0.1513 -0.01945 -0.14987 -0.0176 C -0.14831 -0.01574 -0.14661 -0.01435 -0.14518 -0.01204 C -0.14349 -0.00972 -0.14245 -0.00579 -0.14049 -0.00371 C -0.13763 -0.00093 -0.13385 -0.00162 -0.13112 0.00185 C -0.11771 0.01759 -0.13476 -0.00139 -0.12174 0.01018 C -0.11094 0.01967 -0.12383 0.01273 -0.11081 0.01852 C -0.10924 0.02037 -0.10794 0.02338 -0.10612 0.02407 C -0.1 0.02615 -0.09362 0.02523 -0.08737 0.02685 C -0.08581 0.02708 -0.08424 0.0287 -0.08268 0.02963 C -0.07331 0.0287 -0.06393 0.02801 -0.05456 0.02685 C -0.05143 0.02615 -0.04831 0.025 -0.04518 0.02407 C -0.04141 0.02268 -0.03503 0.02037 -0.03112 0.01852 C -0.02799 0.01666 -0.025 0.01435 -0.02174 0.01296 C -0.01862 0.01134 -0.01393 0.00972 -0.01081 0.0074 C -0.01003 0.00671 -0.00078 -0.00116 0.00013 -0.00371 C 0.00091 -0.00625 0.00013 -0.00926 0.00013 -0.01204 L 0.00013 -0.01181 " pathEditMode="relative" rAng="0" ptsTypes="AAAAAAAAAAAAAAAAAAAAAAAAAAAAAAAAAAAAAAAAAAAAAAAA">
                                      <p:cBhvr>
                                        <p:cTn id="22" dur="2000" fill="hold"/>
                                        <p:tgtEl>
                                          <p:spTgt spid="19"/>
                                        </p:tgtEl>
                                        <p:attrNameLst>
                                          <p:attrName>ppt_x</p:attrName>
                                          <p:attrName>ppt_y</p:attrName>
                                        </p:attrNameLst>
                                      </p:cBhvr>
                                      <p:rCtr x="17201" y="16111"/>
                                    </p:animMotion>
                                  </p:childTnLst>
                                </p:cTn>
                              </p:par>
                              <p:par>
                                <p:cTn id="23" presetID="53" presetClass="entr" presetSubtype="16" fill="hold" grpId="0" nodeType="withEffect">
                                  <p:stCondLst>
                                    <p:cond delay="3250"/>
                                  </p:stCondLst>
                                  <p:childTnLst>
                                    <p:set>
                                      <p:cBhvr>
                                        <p:cTn id="24" dur="1" fill="hold">
                                          <p:stCondLst>
                                            <p:cond delay="0"/>
                                          </p:stCondLst>
                                        </p:cTn>
                                        <p:tgtEl>
                                          <p:spTgt spid="20"/>
                                        </p:tgtEl>
                                        <p:attrNameLst>
                                          <p:attrName>style.visibility</p:attrName>
                                        </p:attrNameLst>
                                      </p:cBhvr>
                                      <p:to>
                                        <p:strVal val="visible"/>
                                      </p:to>
                                    </p:set>
                                    <p:anim calcmode="lin" valueType="num">
                                      <p:cBhvr>
                                        <p:cTn id="25" dur="750" fill="hold"/>
                                        <p:tgtEl>
                                          <p:spTgt spid="20"/>
                                        </p:tgtEl>
                                        <p:attrNameLst>
                                          <p:attrName>ppt_w</p:attrName>
                                        </p:attrNameLst>
                                      </p:cBhvr>
                                      <p:tavLst>
                                        <p:tav tm="0">
                                          <p:val>
                                            <p:fltVal val="0"/>
                                          </p:val>
                                        </p:tav>
                                        <p:tav tm="100000">
                                          <p:val>
                                            <p:strVal val="#ppt_w"/>
                                          </p:val>
                                        </p:tav>
                                      </p:tavLst>
                                    </p:anim>
                                    <p:anim calcmode="lin" valueType="num">
                                      <p:cBhvr>
                                        <p:cTn id="26" dur="750" fill="hold"/>
                                        <p:tgtEl>
                                          <p:spTgt spid="20"/>
                                        </p:tgtEl>
                                        <p:attrNameLst>
                                          <p:attrName>ppt_h</p:attrName>
                                        </p:attrNameLst>
                                      </p:cBhvr>
                                      <p:tavLst>
                                        <p:tav tm="0">
                                          <p:val>
                                            <p:fltVal val="0"/>
                                          </p:val>
                                        </p:tav>
                                        <p:tav tm="100000">
                                          <p:val>
                                            <p:strVal val="#ppt_h"/>
                                          </p:val>
                                        </p:tav>
                                      </p:tavLst>
                                    </p:anim>
                                    <p:animEffect transition="in" filter="fade">
                                      <p:cBhvr>
                                        <p:cTn id="27" dur="750"/>
                                        <p:tgtEl>
                                          <p:spTgt spid="20"/>
                                        </p:tgtEl>
                                      </p:cBhvr>
                                    </p:animEffect>
                                  </p:childTnLst>
                                </p:cTn>
                              </p:par>
                              <p:par>
                                <p:cTn id="28" presetID="53" presetClass="entr" presetSubtype="16" fill="hold" nodeType="withEffect">
                                  <p:stCondLst>
                                    <p:cond delay="750"/>
                                  </p:stCondLst>
                                  <p:childTnLst>
                                    <p:set>
                                      <p:cBhvr>
                                        <p:cTn id="29" dur="1" fill="hold">
                                          <p:stCondLst>
                                            <p:cond delay="0"/>
                                          </p:stCondLst>
                                        </p:cTn>
                                        <p:tgtEl>
                                          <p:spTgt spid="22"/>
                                        </p:tgtEl>
                                        <p:attrNameLst>
                                          <p:attrName>style.visibility</p:attrName>
                                        </p:attrNameLst>
                                      </p:cBhvr>
                                      <p:to>
                                        <p:strVal val="visible"/>
                                      </p:to>
                                    </p:set>
                                    <p:anim calcmode="lin" valueType="num">
                                      <p:cBhvr>
                                        <p:cTn id="30" dur="500" fill="hold"/>
                                        <p:tgtEl>
                                          <p:spTgt spid="22"/>
                                        </p:tgtEl>
                                        <p:attrNameLst>
                                          <p:attrName>ppt_w</p:attrName>
                                        </p:attrNameLst>
                                      </p:cBhvr>
                                      <p:tavLst>
                                        <p:tav tm="0">
                                          <p:val>
                                            <p:fltVal val="0"/>
                                          </p:val>
                                        </p:tav>
                                        <p:tav tm="100000">
                                          <p:val>
                                            <p:strVal val="#ppt_w"/>
                                          </p:val>
                                        </p:tav>
                                      </p:tavLst>
                                    </p:anim>
                                    <p:anim calcmode="lin" valueType="num">
                                      <p:cBhvr>
                                        <p:cTn id="31" dur="500" fill="hold"/>
                                        <p:tgtEl>
                                          <p:spTgt spid="22"/>
                                        </p:tgtEl>
                                        <p:attrNameLst>
                                          <p:attrName>ppt_h</p:attrName>
                                        </p:attrNameLst>
                                      </p:cBhvr>
                                      <p:tavLst>
                                        <p:tav tm="0">
                                          <p:val>
                                            <p:fltVal val="0"/>
                                          </p:val>
                                        </p:tav>
                                        <p:tav tm="100000">
                                          <p:val>
                                            <p:strVal val="#ppt_h"/>
                                          </p:val>
                                        </p:tav>
                                      </p:tavLst>
                                    </p:anim>
                                    <p:animEffect transition="in" filter="fade">
                                      <p:cBhvr>
                                        <p:cTn id="32" dur="500"/>
                                        <p:tgtEl>
                                          <p:spTgt spid="22"/>
                                        </p:tgtEl>
                                      </p:cBhvr>
                                    </p:animEffect>
                                  </p:childTnLst>
                                </p:cTn>
                              </p:par>
                              <p:par>
                                <p:cTn id="33" presetID="32" presetClass="emph" presetSubtype="0" fill="hold" nodeType="withEffect">
                                  <p:stCondLst>
                                    <p:cond delay="750"/>
                                  </p:stCondLst>
                                  <p:childTnLst>
                                    <p:animRot by="120000">
                                      <p:cBhvr>
                                        <p:cTn id="34" dur="100" fill="hold">
                                          <p:stCondLst>
                                            <p:cond delay="0"/>
                                          </p:stCondLst>
                                        </p:cTn>
                                        <p:tgtEl>
                                          <p:spTgt spid="22"/>
                                        </p:tgtEl>
                                        <p:attrNameLst>
                                          <p:attrName>r</p:attrName>
                                        </p:attrNameLst>
                                      </p:cBhvr>
                                    </p:animRot>
                                    <p:animRot by="-240000">
                                      <p:cBhvr>
                                        <p:cTn id="35" dur="200" fill="hold">
                                          <p:stCondLst>
                                            <p:cond delay="200"/>
                                          </p:stCondLst>
                                        </p:cTn>
                                        <p:tgtEl>
                                          <p:spTgt spid="22"/>
                                        </p:tgtEl>
                                        <p:attrNameLst>
                                          <p:attrName>r</p:attrName>
                                        </p:attrNameLst>
                                      </p:cBhvr>
                                    </p:animRot>
                                    <p:animRot by="240000">
                                      <p:cBhvr>
                                        <p:cTn id="36" dur="200" fill="hold">
                                          <p:stCondLst>
                                            <p:cond delay="400"/>
                                          </p:stCondLst>
                                        </p:cTn>
                                        <p:tgtEl>
                                          <p:spTgt spid="22"/>
                                        </p:tgtEl>
                                        <p:attrNameLst>
                                          <p:attrName>r</p:attrName>
                                        </p:attrNameLst>
                                      </p:cBhvr>
                                    </p:animRot>
                                    <p:animRot by="-240000">
                                      <p:cBhvr>
                                        <p:cTn id="37" dur="200" fill="hold">
                                          <p:stCondLst>
                                            <p:cond delay="600"/>
                                          </p:stCondLst>
                                        </p:cTn>
                                        <p:tgtEl>
                                          <p:spTgt spid="22"/>
                                        </p:tgtEl>
                                        <p:attrNameLst>
                                          <p:attrName>r</p:attrName>
                                        </p:attrNameLst>
                                      </p:cBhvr>
                                    </p:animRot>
                                    <p:animRot by="120000">
                                      <p:cBhvr>
                                        <p:cTn id="38" dur="200" fill="hold">
                                          <p:stCondLst>
                                            <p:cond delay="800"/>
                                          </p:stCondLst>
                                        </p:cTn>
                                        <p:tgtEl>
                                          <p:spTgt spid="22"/>
                                        </p:tgtEl>
                                        <p:attrNameLst>
                                          <p:attrName>r</p:attrName>
                                        </p:attrNameLst>
                                      </p:cBhvr>
                                    </p:animRot>
                                  </p:childTnLst>
                                </p:cTn>
                              </p:par>
                              <p:par>
                                <p:cTn id="39" presetID="53" presetClass="entr" presetSubtype="16" fill="hold" nodeType="withEffect">
                                  <p:stCondLst>
                                    <p:cond delay="750"/>
                                  </p:stCondLst>
                                  <p:childTnLst>
                                    <p:set>
                                      <p:cBhvr>
                                        <p:cTn id="40" dur="1" fill="hold">
                                          <p:stCondLst>
                                            <p:cond delay="0"/>
                                          </p:stCondLst>
                                        </p:cTn>
                                        <p:tgtEl>
                                          <p:spTgt spid="23"/>
                                        </p:tgtEl>
                                        <p:attrNameLst>
                                          <p:attrName>style.visibility</p:attrName>
                                        </p:attrNameLst>
                                      </p:cBhvr>
                                      <p:to>
                                        <p:strVal val="visible"/>
                                      </p:to>
                                    </p:set>
                                    <p:anim calcmode="lin" valueType="num">
                                      <p:cBhvr>
                                        <p:cTn id="41" dur="500" fill="hold"/>
                                        <p:tgtEl>
                                          <p:spTgt spid="23"/>
                                        </p:tgtEl>
                                        <p:attrNameLst>
                                          <p:attrName>ppt_w</p:attrName>
                                        </p:attrNameLst>
                                      </p:cBhvr>
                                      <p:tavLst>
                                        <p:tav tm="0">
                                          <p:val>
                                            <p:fltVal val="0"/>
                                          </p:val>
                                        </p:tav>
                                        <p:tav tm="100000">
                                          <p:val>
                                            <p:strVal val="#ppt_w"/>
                                          </p:val>
                                        </p:tav>
                                      </p:tavLst>
                                    </p:anim>
                                    <p:anim calcmode="lin" valueType="num">
                                      <p:cBhvr>
                                        <p:cTn id="42" dur="500" fill="hold"/>
                                        <p:tgtEl>
                                          <p:spTgt spid="23"/>
                                        </p:tgtEl>
                                        <p:attrNameLst>
                                          <p:attrName>ppt_h</p:attrName>
                                        </p:attrNameLst>
                                      </p:cBhvr>
                                      <p:tavLst>
                                        <p:tav tm="0">
                                          <p:val>
                                            <p:fltVal val="0"/>
                                          </p:val>
                                        </p:tav>
                                        <p:tav tm="100000">
                                          <p:val>
                                            <p:strVal val="#ppt_h"/>
                                          </p:val>
                                        </p:tav>
                                      </p:tavLst>
                                    </p:anim>
                                    <p:animEffect transition="in" filter="fade">
                                      <p:cBhvr>
                                        <p:cTn id="43" dur="500"/>
                                        <p:tgtEl>
                                          <p:spTgt spid="23"/>
                                        </p:tgtEl>
                                      </p:cBhvr>
                                    </p:animEffect>
                                  </p:childTnLst>
                                </p:cTn>
                              </p:par>
                              <p:par>
                                <p:cTn id="44" presetID="32" presetClass="emph" presetSubtype="0" fill="hold" nodeType="withEffect">
                                  <p:stCondLst>
                                    <p:cond delay="750"/>
                                  </p:stCondLst>
                                  <p:childTnLst>
                                    <p:animRot by="120000">
                                      <p:cBhvr>
                                        <p:cTn id="45" dur="100" fill="hold">
                                          <p:stCondLst>
                                            <p:cond delay="0"/>
                                          </p:stCondLst>
                                        </p:cTn>
                                        <p:tgtEl>
                                          <p:spTgt spid="23"/>
                                        </p:tgtEl>
                                        <p:attrNameLst>
                                          <p:attrName>r</p:attrName>
                                        </p:attrNameLst>
                                      </p:cBhvr>
                                    </p:animRot>
                                    <p:animRot by="-240000">
                                      <p:cBhvr>
                                        <p:cTn id="46" dur="200" fill="hold">
                                          <p:stCondLst>
                                            <p:cond delay="200"/>
                                          </p:stCondLst>
                                        </p:cTn>
                                        <p:tgtEl>
                                          <p:spTgt spid="23"/>
                                        </p:tgtEl>
                                        <p:attrNameLst>
                                          <p:attrName>r</p:attrName>
                                        </p:attrNameLst>
                                      </p:cBhvr>
                                    </p:animRot>
                                    <p:animRot by="240000">
                                      <p:cBhvr>
                                        <p:cTn id="47" dur="200" fill="hold">
                                          <p:stCondLst>
                                            <p:cond delay="400"/>
                                          </p:stCondLst>
                                        </p:cTn>
                                        <p:tgtEl>
                                          <p:spTgt spid="23"/>
                                        </p:tgtEl>
                                        <p:attrNameLst>
                                          <p:attrName>r</p:attrName>
                                        </p:attrNameLst>
                                      </p:cBhvr>
                                    </p:animRot>
                                    <p:animRot by="-240000">
                                      <p:cBhvr>
                                        <p:cTn id="48" dur="200" fill="hold">
                                          <p:stCondLst>
                                            <p:cond delay="600"/>
                                          </p:stCondLst>
                                        </p:cTn>
                                        <p:tgtEl>
                                          <p:spTgt spid="23"/>
                                        </p:tgtEl>
                                        <p:attrNameLst>
                                          <p:attrName>r</p:attrName>
                                        </p:attrNameLst>
                                      </p:cBhvr>
                                    </p:animRot>
                                    <p:animRot by="120000">
                                      <p:cBhvr>
                                        <p:cTn id="49" dur="200" fill="hold">
                                          <p:stCondLst>
                                            <p:cond delay="800"/>
                                          </p:stCondLst>
                                        </p:cTn>
                                        <p:tgtEl>
                                          <p:spTgt spid="23"/>
                                        </p:tgtEl>
                                        <p:attrNameLst>
                                          <p:attrName>r</p:attrName>
                                        </p:attrNameLst>
                                      </p:cBhvr>
                                    </p:animRot>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1000"/>
                                        <p:tgtEl>
                                          <p:spTgt spid="21"/>
                                        </p:tgtEl>
                                      </p:cBhvr>
                                    </p:animEffect>
                                    <p:anim calcmode="lin" valueType="num">
                                      <p:cBhvr>
                                        <p:cTn id="55" dur="1000" fill="hold"/>
                                        <p:tgtEl>
                                          <p:spTgt spid="21"/>
                                        </p:tgtEl>
                                        <p:attrNameLst>
                                          <p:attrName>ppt_x</p:attrName>
                                        </p:attrNameLst>
                                      </p:cBhvr>
                                      <p:tavLst>
                                        <p:tav tm="0">
                                          <p:val>
                                            <p:strVal val="#ppt_x"/>
                                          </p:val>
                                        </p:tav>
                                        <p:tav tm="100000">
                                          <p:val>
                                            <p:strVal val="#ppt_x"/>
                                          </p:val>
                                        </p:tav>
                                      </p:tavLst>
                                    </p:anim>
                                    <p:anim calcmode="lin" valueType="num">
                                      <p:cBhvr>
                                        <p:cTn id="56" dur="1000" fill="hold"/>
                                        <p:tgtEl>
                                          <p:spTgt spid="21"/>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1000"/>
                                        <p:tgtEl>
                                          <p:spTgt spid="15"/>
                                        </p:tgtEl>
                                      </p:cBhvr>
                                    </p:animEffect>
                                    <p:anim calcmode="lin" valueType="num">
                                      <p:cBhvr>
                                        <p:cTn id="60" dur="1000" fill="hold"/>
                                        <p:tgtEl>
                                          <p:spTgt spid="15"/>
                                        </p:tgtEl>
                                        <p:attrNameLst>
                                          <p:attrName>ppt_x</p:attrName>
                                        </p:attrNameLst>
                                      </p:cBhvr>
                                      <p:tavLst>
                                        <p:tav tm="0">
                                          <p:val>
                                            <p:strVal val="#ppt_x"/>
                                          </p:val>
                                        </p:tav>
                                        <p:tav tm="100000">
                                          <p:val>
                                            <p:strVal val="#ppt_x"/>
                                          </p:val>
                                        </p:tav>
                                      </p:tavLst>
                                    </p:anim>
                                    <p:anim calcmode="lin" valueType="num">
                                      <p:cBhvr>
                                        <p:cTn id="61" dur="1000" fill="hold"/>
                                        <p:tgtEl>
                                          <p:spTgt spid="15"/>
                                        </p:tgtEl>
                                        <p:attrNameLst>
                                          <p:attrName>ppt_y</p:attrName>
                                        </p:attrNameLst>
                                      </p:cBhvr>
                                      <p:tavLst>
                                        <p:tav tm="0">
                                          <p:val>
                                            <p:strVal val="#ppt_y+.1"/>
                                          </p:val>
                                        </p:tav>
                                        <p:tav tm="100000">
                                          <p:val>
                                            <p:strVal val="#ppt_y"/>
                                          </p:val>
                                        </p:tav>
                                      </p:tavLst>
                                    </p:anim>
                                  </p:childTnLst>
                                </p:cTn>
                              </p:par>
                              <p:par>
                                <p:cTn id="62" presetID="42" presetClass="entr" presetSubtype="0" fill="hold" nodeType="with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fade">
                                      <p:cBhvr>
                                        <p:cTn id="64" dur="1000"/>
                                        <p:tgtEl>
                                          <p:spTgt spid="16"/>
                                        </p:tgtEl>
                                      </p:cBhvr>
                                    </p:animEffect>
                                    <p:anim calcmode="lin" valueType="num">
                                      <p:cBhvr>
                                        <p:cTn id="65" dur="1000" fill="hold"/>
                                        <p:tgtEl>
                                          <p:spTgt spid="16"/>
                                        </p:tgtEl>
                                        <p:attrNameLst>
                                          <p:attrName>ppt_x</p:attrName>
                                        </p:attrNameLst>
                                      </p:cBhvr>
                                      <p:tavLst>
                                        <p:tav tm="0">
                                          <p:val>
                                            <p:strVal val="#ppt_x"/>
                                          </p:val>
                                        </p:tav>
                                        <p:tav tm="100000">
                                          <p:val>
                                            <p:strVal val="#ppt_x"/>
                                          </p:val>
                                        </p:tav>
                                      </p:tavLst>
                                    </p:anim>
                                    <p:anim calcmode="lin" valueType="num">
                                      <p:cBhvr>
                                        <p:cTn id="6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ldLvl="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102" name="图片 10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120" name="TextBox 9">
            <a:extLst>
              <a:ext uri="{FF2B5EF4-FFF2-40B4-BE49-F238E27FC236}">
                <a16:creationId xmlns:a16="http://schemas.microsoft.com/office/drawing/2014/main" xmlns="" id="{CCC40765-77F5-4FCC-89FF-F0F774A23710}"/>
              </a:ext>
            </a:extLst>
          </p:cNvPr>
          <p:cNvSpPr txBox="1">
            <a:spLocks/>
          </p:cNvSpPr>
          <p:nvPr/>
        </p:nvSpPr>
        <p:spPr>
          <a:xfrm>
            <a:off x="2139590" y="2521691"/>
            <a:ext cx="3289108" cy="2052477"/>
          </a:xfrm>
          <a:prstGeom prst="rect">
            <a:avLst/>
          </a:prstGeom>
        </p:spPr>
        <p:txBody>
          <a:bodyPr vert="horz" wrap="square" lIns="480000" tIns="0" rIns="0" bIns="0" anchor="ctr" anchorCtr="0">
            <a:noAutofit/>
          </a:bodyPr>
          <a:lstStyle/>
          <a:p>
            <a:pPr algn="ctr"/>
            <a:r>
              <a:rPr lang="en-US" sz="2400" i="1">
                <a:latin typeface="Times New Roman" panose="02020603050405020304" pitchFamily="18" charset="0"/>
                <a:cs typeface="Times New Roman" panose="02020603050405020304" pitchFamily="18" charset="0"/>
              </a:rPr>
              <a:t>Gv yêu cầu hs lấy thẻ thông tin đã làm ở tiết trước ra (thẻ về đoạn văn và văn bản…, nhắc lại khái niệm văn bản và đoạn văn)</a:t>
            </a:r>
            <a:endParaRPr lang="zh-CN" altLang="en-US" sz="36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4" name="TextBox 9">
            <a:extLst>
              <a:ext uri="{FF2B5EF4-FFF2-40B4-BE49-F238E27FC236}">
                <a16:creationId xmlns:a16="http://schemas.microsoft.com/office/drawing/2014/main" xmlns="" id="{CCC40765-77F5-4FCC-89FF-F0F774A23710}"/>
              </a:ext>
            </a:extLst>
          </p:cNvPr>
          <p:cNvSpPr txBox="1">
            <a:spLocks/>
          </p:cNvSpPr>
          <p:nvPr/>
        </p:nvSpPr>
        <p:spPr>
          <a:xfrm>
            <a:off x="6749491" y="2226774"/>
            <a:ext cx="3289108" cy="2052477"/>
          </a:xfrm>
          <a:prstGeom prst="rect">
            <a:avLst/>
          </a:prstGeom>
        </p:spPr>
        <p:txBody>
          <a:bodyPr vert="horz" wrap="square" lIns="480000" tIns="0" rIns="0" bIns="0" anchor="ctr" anchorCtr="0">
            <a:noAutofit/>
          </a:bodyPr>
          <a:lstStyle/>
          <a:p>
            <a:pPr algn="ctr"/>
            <a:r>
              <a:rPr lang="en-US" sz="2400" i="1">
                <a:latin typeface="Times New Roman" panose="02020603050405020304" pitchFamily="18" charset="0"/>
                <a:cs typeface="Times New Roman" panose="02020603050405020304" pitchFamily="18" charset="0"/>
              </a:rPr>
              <a:t>Chỉ ra cách để nhận biết đặc điểm và các loại văn bản</a:t>
            </a:r>
            <a:endParaRPr lang="zh-CN" altLang="en-US" sz="36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0" name="组合 9"/>
          <p:cNvGrpSpPr/>
          <p:nvPr/>
        </p:nvGrpSpPr>
        <p:grpSpPr>
          <a:xfrm>
            <a:off x="6773862" y="1497546"/>
            <a:ext cx="3627651" cy="3116579"/>
            <a:chOff x="6281530" y="1497546"/>
            <a:chExt cx="4119983" cy="3751203"/>
          </a:xfrm>
        </p:grpSpPr>
        <p:grpSp>
          <p:nvGrpSpPr>
            <p:cNvPr id="215" name="组合 214"/>
            <p:cNvGrpSpPr/>
            <p:nvPr/>
          </p:nvGrpSpPr>
          <p:grpSpPr>
            <a:xfrm>
              <a:off x="6281530" y="1788799"/>
              <a:ext cx="4119983" cy="3459950"/>
              <a:chOff x="1918357" y="1491175"/>
              <a:chExt cx="4119983" cy="3459950"/>
            </a:xfrm>
          </p:grpSpPr>
          <p:sp>
            <p:nvSpPr>
              <p:cNvPr id="216" name="任意多边形 215"/>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7" name="任意多边形 21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308611" y="1497546"/>
              <a:ext cx="985693" cy="1513743"/>
            </a:xfrm>
            <a:prstGeom prst="rect">
              <a:avLst/>
            </a:prstGeom>
          </p:spPr>
        </p:pic>
      </p:grpSp>
      <p:grpSp>
        <p:nvGrpSpPr>
          <p:cNvPr id="12" name="组合 11"/>
          <p:cNvGrpSpPr/>
          <p:nvPr/>
        </p:nvGrpSpPr>
        <p:grpSpPr>
          <a:xfrm>
            <a:off x="1632637" y="1850879"/>
            <a:ext cx="4463364" cy="3993597"/>
            <a:chOff x="1679766" y="1358468"/>
            <a:chExt cx="4119983" cy="4132675"/>
          </a:xfrm>
        </p:grpSpPr>
        <p:grpSp>
          <p:nvGrpSpPr>
            <p:cNvPr id="11" name="组合 10"/>
            <p:cNvGrpSpPr/>
            <p:nvPr/>
          </p:nvGrpSpPr>
          <p:grpSpPr>
            <a:xfrm>
              <a:off x="1679766" y="1358468"/>
              <a:ext cx="4119983" cy="3459950"/>
              <a:chOff x="1918357" y="1491175"/>
              <a:chExt cx="4119983" cy="3459950"/>
            </a:xfrm>
          </p:grpSpPr>
          <p:sp>
            <p:nvSpPr>
              <p:cNvPr id="5" name="任意多边形 4"/>
              <p:cNvSpPr/>
              <p:nvPr/>
            </p:nvSpPr>
            <p:spPr>
              <a:xfrm>
                <a:off x="1918357" y="1491175"/>
                <a:ext cx="4119983" cy="3459950"/>
              </a:xfrm>
              <a:custGeom>
                <a:avLst/>
                <a:gdLst>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02198 h 3399417"/>
                  <a:gd name="connsiteX1" fmla="*/ 817581 w 3808207"/>
                  <a:gd name="connsiteY1" fmla="*/ 220532 h 3399417"/>
                  <a:gd name="connsiteX2" fmla="*/ 564776 w 3808207"/>
                  <a:gd name="connsiteY2" fmla="*/ 720762 h 3399417"/>
                  <a:gd name="connsiteX3" fmla="*/ 107576 w 3808207"/>
                  <a:gd name="connsiteY3" fmla="*/ 1269402 h 3399417"/>
                  <a:gd name="connsiteX4" fmla="*/ 0 w 3808207"/>
                  <a:gd name="connsiteY4" fmla="*/ 2070847 h 3399417"/>
                  <a:gd name="connsiteX5" fmla="*/ 699247 w 3808207"/>
                  <a:gd name="connsiteY5" fmla="*/ 2732442 h 3399417"/>
                  <a:gd name="connsiteX6" fmla="*/ 1360842 w 3808207"/>
                  <a:gd name="connsiteY6" fmla="*/ 3383280 h 3399417"/>
                  <a:gd name="connsiteX7" fmla="*/ 2366682 w 3808207"/>
                  <a:gd name="connsiteY7" fmla="*/ 3302598 h 3399417"/>
                  <a:gd name="connsiteX8" fmla="*/ 3200400 w 3808207"/>
                  <a:gd name="connsiteY8" fmla="*/ 3399417 h 3399417"/>
                  <a:gd name="connsiteX9" fmla="*/ 3598433 w 3808207"/>
                  <a:gd name="connsiteY9" fmla="*/ 3055172 h 3399417"/>
                  <a:gd name="connsiteX10" fmla="*/ 3593054 w 3808207"/>
                  <a:gd name="connsiteY10" fmla="*/ 2490395 h 3399417"/>
                  <a:gd name="connsiteX11" fmla="*/ 3808207 w 3808207"/>
                  <a:gd name="connsiteY11" fmla="*/ 2017059 h 3399417"/>
                  <a:gd name="connsiteX12" fmla="*/ 3689873 w 3808207"/>
                  <a:gd name="connsiteY12" fmla="*/ 1371600 h 3399417"/>
                  <a:gd name="connsiteX13" fmla="*/ 3447826 w 3808207"/>
                  <a:gd name="connsiteY13" fmla="*/ 849854 h 3399417"/>
                  <a:gd name="connsiteX14" fmla="*/ 3458584 w 3808207"/>
                  <a:gd name="connsiteY14" fmla="*/ 446442 h 3399417"/>
                  <a:gd name="connsiteX15" fmla="*/ 2770094 w 3808207"/>
                  <a:gd name="connsiteY15" fmla="*/ 0 h 3399417"/>
                  <a:gd name="connsiteX16" fmla="*/ 2264485 w 3808207"/>
                  <a:gd name="connsiteY16" fmla="*/ 155986 h 3399417"/>
                  <a:gd name="connsiteX17" fmla="*/ 1721224 w 3808207"/>
                  <a:gd name="connsiteY17" fmla="*/ 102198 h 3399417"/>
                  <a:gd name="connsiteX0" fmla="*/ 1721224 w 3808207"/>
                  <a:gd name="connsiteY0" fmla="*/ 110193 h 3407412"/>
                  <a:gd name="connsiteX1" fmla="*/ 817581 w 3808207"/>
                  <a:gd name="connsiteY1" fmla="*/ 228527 h 3407412"/>
                  <a:gd name="connsiteX2" fmla="*/ 564776 w 3808207"/>
                  <a:gd name="connsiteY2" fmla="*/ 728757 h 3407412"/>
                  <a:gd name="connsiteX3" fmla="*/ 107576 w 3808207"/>
                  <a:gd name="connsiteY3" fmla="*/ 1277397 h 3407412"/>
                  <a:gd name="connsiteX4" fmla="*/ 0 w 3808207"/>
                  <a:gd name="connsiteY4" fmla="*/ 2078842 h 3407412"/>
                  <a:gd name="connsiteX5" fmla="*/ 699247 w 3808207"/>
                  <a:gd name="connsiteY5" fmla="*/ 2740437 h 3407412"/>
                  <a:gd name="connsiteX6" fmla="*/ 1360842 w 3808207"/>
                  <a:gd name="connsiteY6" fmla="*/ 3391275 h 3407412"/>
                  <a:gd name="connsiteX7" fmla="*/ 2366682 w 3808207"/>
                  <a:gd name="connsiteY7" fmla="*/ 3310593 h 3407412"/>
                  <a:gd name="connsiteX8" fmla="*/ 3200400 w 3808207"/>
                  <a:gd name="connsiteY8" fmla="*/ 3407412 h 3407412"/>
                  <a:gd name="connsiteX9" fmla="*/ 3598433 w 3808207"/>
                  <a:gd name="connsiteY9" fmla="*/ 3063167 h 3407412"/>
                  <a:gd name="connsiteX10" fmla="*/ 3593054 w 3808207"/>
                  <a:gd name="connsiteY10" fmla="*/ 2498390 h 3407412"/>
                  <a:gd name="connsiteX11" fmla="*/ 3808207 w 3808207"/>
                  <a:gd name="connsiteY11" fmla="*/ 2025054 h 3407412"/>
                  <a:gd name="connsiteX12" fmla="*/ 3689873 w 3808207"/>
                  <a:gd name="connsiteY12" fmla="*/ 1379595 h 3407412"/>
                  <a:gd name="connsiteX13" fmla="*/ 3447826 w 3808207"/>
                  <a:gd name="connsiteY13" fmla="*/ 857849 h 3407412"/>
                  <a:gd name="connsiteX14" fmla="*/ 3458584 w 3808207"/>
                  <a:gd name="connsiteY14" fmla="*/ 454437 h 3407412"/>
                  <a:gd name="connsiteX15" fmla="*/ 2770094 w 3808207"/>
                  <a:gd name="connsiteY15" fmla="*/ 7995 h 3407412"/>
                  <a:gd name="connsiteX16" fmla="*/ 2264485 w 3808207"/>
                  <a:gd name="connsiteY16" fmla="*/ 163981 h 3407412"/>
                  <a:gd name="connsiteX17" fmla="*/ 1721224 w 3808207"/>
                  <a:gd name="connsiteY17" fmla="*/ 110193 h 3407412"/>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08207"/>
                  <a:gd name="connsiteY0" fmla="*/ 110956 h 3408175"/>
                  <a:gd name="connsiteX1" fmla="*/ 817581 w 3808207"/>
                  <a:gd name="connsiteY1" fmla="*/ 229290 h 3408175"/>
                  <a:gd name="connsiteX2" fmla="*/ 564776 w 3808207"/>
                  <a:gd name="connsiteY2" fmla="*/ 729520 h 3408175"/>
                  <a:gd name="connsiteX3" fmla="*/ 107576 w 3808207"/>
                  <a:gd name="connsiteY3" fmla="*/ 1278160 h 3408175"/>
                  <a:gd name="connsiteX4" fmla="*/ 0 w 3808207"/>
                  <a:gd name="connsiteY4" fmla="*/ 2079605 h 3408175"/>
                  <a:gd name="connsiteX5" fmla="*/ 699247 w 3808207"/>
                  <a:gd name="connsiteY5" fmla="*/ 2741200 h 3408175"/>
                  <a:gd name="connsiteX6" fmla="*/ 1360842 w 3808207"/>
                  <a:gd name="connsiteY6" fmla="*/ 3392038 h 3408175"/>
                  <a:gd name="connsiteX7" fmla="*/ 2366682 w 3808207"/>
                  <a:gd name="connsiteY7" fmla="*/ 3311356 h 3408175"/>
                  <a:gd name="connsiteX8" fmla="*/ 3200400 w 3808207"/>
                  <a:gd name="connsiteY8" fmla="*/ 3408175 h 3408175"/>
                  <a:gd name="connsiteX9" fmla="*/ 3598433 w 3808207"/>
                  <a:gd name="connsiteY9" fmla="*/ 3063930 h 3408175"/>
                  <a:gd name="connsiteX10" fmla="*/ 3593054 w 3808207"/>
                  <a:gd name="connsiteY10" fmla="*/ 2499153 h 3408175"/>
                  <a:gd name="connsiteX11" fmla="*/ 3808207 w 3808207"/>
                  <a:gd name="connsiteY11" fmla="*/ 2025817 h 3408175"/>
                  <a:gd name="connsiteX12" fmla="*/ 3689873 w 3808207"/>
                  <a:gd name="connsiteY12" fmla="*/ 1380358 h 3408175"/>
                  <a:gd name="connsiteX13" fmla="*/ 3447826 w 3808207"/>
                  <a:gd name="connsiteY13" fmla="*/ 858612 h 3408175"/>
                  <a:gd name="connsiteX14" fmla="*/ 3458584 w 3808207"/>
                  <a:gd name="connsiteY14" fmla="*/ 455200 h 3408175"/>
                  <a:gd name="connsiteX15" fmla="*/ 2770094 w 3808207"/>
                  <a:gd name="connsiteY15" fmla="*/ 8758 h 3408175"/>
                  <a:gd name="connsiteX16" fmla="*/ 2264485 w 3808207"/>
                  <a:gd name="connsiteY16" fmla="*/ 164744 h 3408175"/>
                  <a:gd name="connsiteX17" fmla="*/ 1721224 w 3808207"/>
                  <a:gd name="connsiteY17" fmla="*/ 110956 h 3408175"/>
                  <a:gd name="connsiteX0" fmla="*/ 1721224 w 3837701"/>
                  <a:gd name="connsiteY0" fmla="*/ 110956 h 3408175"/>
                  <a:gd name="connsiteX1" fmla="*/ 817581 w 3837701"/>
                  <a:gd name="connsiteY1" fmla="*/ 229290 h 3408175"/>
                  <a:gd name="connsiteX2" fmla="*/ 564776 w 3837701"/>
                  <a:gd name="connsiteY2" fmla="*/ 729520 h 3408175"/>
                  <a:gd name="connsiteX3" fmla="*/ 107576 w 3837701"/>
                  <a:gd name="connsiteY3" fmla="*/ 1278160 h 3408175"/>
                  <a:gd name="connsiteX4" fmla="*/ 0 w 3837701"/>
                  <a:gd name="connsiteY4" fmla="*/ 2079605 h 3408175"/>
                  <a:gd name="connsiteX5" fmla="*/ 699247 w 3837701"/>
                  <a:gd name="connsiteY5" fmla="*/ 2741200 h 3408175"/>
                  <a:gd name="connsiteX6" fmla="*/ 1360842 w 3837701"/>
                  <a:gd name="connsiteY6" fmla="*/ 3392038 h 3408175"/>
                  <a:gd name="connsiteX7" fmla="*/ 2366682 w 3837701"/>
                  <a:gd name="connsiteY7" fmla="*/ 3311356 h 3408175"/>
                  <a:gd name="connsiteX8" fmla="*/ 3200400 w 3837701"/>
                  <a:gd name="connsiteY8" fmla="*/ 3408175 h 3408175"/>
                  <a:gd name="connsiteX9" fmla="*/ 3598433 w 3837701"/>
                  <a:gd name="connsiteY9" fmla="*/ 3063930 h 3408175"/>
                  <a:gd name="connsiteX10" fmla="*/ 3593054 w 3837701"/>
                  <a:gd name="connsiteY10" fmla="*/ 2499153 h 3408175"/>
                  <a:gd name="connsiteX11" fmla="*/ 3808207 w 3837701"/>
                  <a:gd name="connsiteY11" fmla="*/ 2025817 h 3408175"/>
                  <a:gd name="connsiteX12" fmla="*/ 3689873 w 3837701"/>
                  <a:gd name="connsiteY12" fmla="*/ 1380358 h 3408175"/>
                  <a:gd name="connsiteX13" fmla="*/ 3447826 w 3837701"/>
                  <a:gd name="connsiteY13" fmla="*/ 858612 h 3408175"/>
                  <a:gd name="connsiteX14" fmla="*/ 3458584 w 3837701"/>
                  <a:gd name="connsiteY14" fmla="*/ 455200 h 3408175"/>
                  <a:gd name="connsiteX15" fmla="*/ 2770094 w 3837701"/>
                  <a:gd name="connsiteY15" fmla="*/ 8758 h 3408175"/>
                  <a:gd name="connsiteX16" fmla="*/ 2264485 w 3837701"/>
                  <a:gd name="connsiteY16" fmla="*/ 164744 h 3408175"/>
                  <a:gd name="connsiteX17" fmla="*/ 1721224 w 3837701"/>
                  <a:gd name="connsiteY17" fmla="*/ 110956 h 3408175"/>
                  <a:gd name="connsiteX0" fmla="*/ 1721224 w 3874332"/>
                  <a:gd name="connsiteY0" fmla="*/ 110956 h 3408175"/>
                  <a:gd name="connsiteX1" fmla="*/ 817581 w 3874332"/>
                  <a:gd name="connsiteY1" fmla="*/ 229290 h 3408175"/>
                  <a:gd name="connsiteX2" fmla="*/ 564776 w 3874332"/>
                  <a:gd name="connsiteY2" fmla="*/ 729520 h 3408175"/>
                  <a:gd name="connsiteX3" fmla="*/ 107576 w 3874332"/>
                  <a:gd name="connsiteY3" fmla="*/ 1278160 h 3408175"/>
                  <a:gd name="connsiteX4" fmla="*/ 0 w 3874332"/>
                  <a:gd name="connsiteY4" fmla="*/ 2079605 h 3408175"/>
                  <a:gd name="connsiteX5" fmla="*/ 699247 w 3874332"/>
                  <a:gd name="connsiteY5" fmla="*/ 2741200 h 3408175"/>
                  <a:gd name="connsiteX6" fmla="*/ 1360842 w 3874332"/>
                  <a:gd name="connsiteY6" fmla="*/ 3392038 h 3408175"/>
                  <a:gd name="connsiteX7" fmla="*/ 2366682 w 3874332"/>
                  <a:gd name="connsiteY7" fmla="*/ 3311356 h 3408175"/>
                  <a:gd name="connsiteX8" fmla="*/ 3200400 w 3874332"/>
                  <a:gd name="connsiteY8" fmla="*/ 3408175 h 3408175"/>
                  <a:gd name="connsiteX9" fmla="*/ 3598433 w 3874332"/>
                  <a:gd name="connsiteY9" fmla="*/ 3063930 h 3408175"/>
                  <a:gd name="connsiteX10" fmla="*/ 3593054 w 3874332"/>
                  <a:gd name="connsiteY10" fmla="*/ 2499153 h 3408175"/>
                  <a:gd name="connsiteX11" fmla="*/ 3808207 w 3874332"/>
                  <a:gd name="connsiteY11" fmla="*/ 2025817 h 3408175"/>
                  <a:gd name="connsiteX12" fmla="*/ 3689873 w 3874332"/>
                  <a:gd name="connsiteY12" fmla="*/ 1380358 h 3408175"/>
                  <a:gd name="connsiteX13" fmla="*/ 3447826 w 3874332"/>
                  <a:gd name="connsiteY13" fmla="*/ 858612 h 3408175"/>
                  <a:gd name="connsiteX14" fmla="*/ 3458584 w 3874332"/>
                  <a:gd name="connsiteY14" fmla="*/ 455200 h 3408175"/>
                  <a:gd name="connsiteX15" fmla="*/ 2770094 w 3874332"/>
                  <a:gd name="connsiteY15" fmla="*/ 8758 h 3408175"/>
                  <a:gd name="connsiteX16" fmla="*/ 2264485 w 3874332"/>
                  <a:gd name="connsiteY16" fmla="*/ 164744 h 3408175"/>
                  <a:gd name="connsiteX17" fmla="*/ 1721224 w 3874332"/>
                  <a:gd name="connsiteY17" fmla="*/ 110956 h 3408175"/>
                  <a:gd name="connsiteX0" fmla="*/ 1721224 w 3877234"/>
                  <a:gd name="connsiteY0" fmla="*/ 110956 h 3408175"/>
                  <a:gd name="connsiteX1" fmla="*/ 817581 w 3877234"/>
                  <a:gd name="connsiteY1" fmla="*/ 229290 h 3408175"/>
                  <a:gd name="connsiteX2" fmla="*/ 564776 w 3877234"/>
                  <a:gd name="connsiteY2" fmla="*/ 729520 h 3408175"/>
                  <a:gd name="connsiteX3" fmla="*/ 107576 w 3877234"/>
                  <a:gd name="connsiteY3" fmla="*/ 1278160 h 3408175"/>
                  <a:gd name="connsiteX4" fmla="*/ 0 w 3877234"/>
                  <a:gd name="connsiteY4" fmla="*/ 2079605 h 3408175"/>
                  <a:gd name="connsiteX5" fmla="*/ 699247 w 3877234"/>
                  <a:gd name="connsiteY5" fmla="*/ 2741200 h 3408175"/>
                  <a:gd name="connsiteX6" fmla="*/ 1360842 w 3877234"/>
                  <a:gd name="connsiteY6" fmla="*/ 3392038 h 3408175"/>
                  <a:gd name="connsiteX7" fmla="*/ 2366682 w 3877234"/>
                  <a:gd name="connsiteY7" fmla="*/ 3311356 h 3408175"/>
                  <a:gd name="connsiteX8" fmla="*/ 3200400 w 3877234"/>
                  <a:gd name="connsiteY8" fmla="*/ 3408175 h 3408175"/>
                  <a:gd name="connsiteX9" fmla="*/ 3598433 w 3877234"/>
                  <a:gd name="connsiteY9" fmla="*/ 3063930 h 3408175"/>
                  <a:gd name="connsiteX10" fmla="*/ 3593054 w 3877234"/>
                  <a:gd name="connsiteY10" fmla="*/ 2499153 h 3408175"/>
                  <a:gd name="connsiteX11" fmla="*/ 3813586 w 3877234"/>
                  <a:gd name="connsiteY11" fmla="*/ 2063468 h 3408175"/>
                  <a:gd name="connsiteX12" fmla="*/ 3689873 w 3877234"/>
                  <a:gd name="connsiteY12" fmla="*/ 1380358 h 3408175"/>
                  <a:gd name="connsiteX13" fmla="*/ 3447826 w 3877234"/>
                  <a:gd name="connsiteY13" fmla="*/ 858612 h 3408175"/>
                  <a:gd name="connsiteX14" fmla="*/ 3458584 w 3877234"/>
                  <a:gd name="connsiteY14" fmla="*/ 455200 h 3408175"/>
                  <a:gd name="connsiteX15" fmla="*/ 2770094 w 3877234"/>
                  <a:gd name="connsiteY15" fmla="*/ 8758 h 3408175"/>
                  <a:gd name="connsiteX16" fmla="*/ 2264485 w 3877234"/>
                  <a:gd name="connsiteY16" fmla="*/ 164744 h 3408175"/>
                  <a:gd name="connsiteX17" fmla="*/ 1721224 w 3877234"/>
                  <a:gd name="connsiteY17" fmla="*/ 110956 h 3408175"/>
                  <a:gd name="connsiteX0" fmla="*/ 1721224 w 3879373"/>
                  <a:gd name="connsiteY0" fmla="*/ 110956 h 3408175"/>
                  <a:gd name="connsiteX1" fmla="*/ 817581 w 3879373"/>
                  <a:gd name="connsiteY1" fmla="*/ 229290 h 3408175"/>
                  <a:gd name="connsiteX2" fmla="*/ 564776 w 3879373"/>
                  <a:gd name="connsiteY2" fmla="*/ 729520 h 3408175"/>
                  <a:gd name="connsiteX3" fmla="*/ 107576 w 3879373"/>
                  <a:gd name="connsiteY3" fmla="*/ 1278160 h 3408175"/>
                  <a:gd name="connsiteX4" fmla="*/ 0 w 3879373"/>
                  <a:gd name="connsiteY4" fmla="*/ 2079605 h 3408175"/>
                  <a:gd name="connsiteX5" fmla="*/ 699247 w 3879373"/>
                  <a:gd name="connsiteY5" fmla="*/ 2741200 h 3408175"/>
                  <a:gd name="connsiteX6" fmla="*/ 1360842 w 3879373"/>
                  <a:gd name="connsiteY6" fmla="*/ 3392038 h 3408175"/>
                  <a:gd name="connsiteX7" fmla="*/ 2366682 w 3879373"/>
                  <a:gd name="connsiteY7" fmla="*/ 3311356 h 3408175"/>
                  <a:gd name="connsiteX8" fmla="*/ 3200400 w 3879373"/>
                  <a:gd name="connsiteY8" fmla="*/ 3408175 h 3408175"/>
                  <a:gd name="connsiteX9" fmla="*/ 3598433 w 3879373"/>
                  <a:gd name="connsiteY9" fmla="*/ 3063930 h 3408175"/>
                  <a:gd name="connsiteX10" fmla="*/ 3593054 w 3879373"/>
                  <a:gd name="connsiteY10" fmla="*/ 2499153 h 3408175"/>
                  <a:gd name="connsiteX11" fmla="*/ 3813586 w 3879373"/>
                  <a:gd name="connsiteY11" fmla="*/ 2063468 h 3408175"/>
                  <a:gd name="connsiteX12" fmla="*/ 3689873 w 3879373"/>
                  <a:gd name="connsiteY12" fmla="*/ 1380358 h 3408175"/>
                  <a:gd name="connsiteX13" fmla="*/ 3447826 w 3879373"/>
                  <a:gd name="connsiteY13" fmla="*/ 858612 h 3408175"/>
                  <a:gd name="connsiteX14" fmla="*/ 3458584 w 3879373"/>
                  <a:gd name="connsiteY14" fmla="*/ 455200 h 3408175"/>
                  <a:gd name="connsiteX15" fmla="*/ 2770094 w 3879373"/>
                  <a:gd name="connsiteY15" fmla="*/ 8758 h 3408175"/>
                  <a:gd name="connsiteX16" fmla="*/ 2264485 w 3879373"/>
                  <a:gd name="connsiteY16" fmla="*/ 164744 h 3408175"/>
                  <a:gd name="connsiteX17" fmla="*/ 1721224 w 38793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063930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08175"/>
                  <a:gd name="connsiteX1" fmla="*/ 817581 w 3895073"/>
                  <a:gd name="connsiteY1" fmla="*/ 229290 h 3408175"/>
                  <a:gd name="connsiteX2" fmla="*/ 564776 w 3895073"/>
                  <a:gd name="connsiteY2" fmla="*/ 729520 h 3408175"/>
                  <a:gd name="connsiteX3" fmla="*/ 107576 w 3895073"/>
                  <a:gd name="connsiteY3" fmla="*/ 1278160 h 3408175"/>
                  <a:gd name="connsiteX4" fmla="*/ 0 w 3895073"/>
                  <a:gd name="connsiteY4" fmla="*/ 2079605 h 3408175"/>
                  <a:gd name="connsiteX5" fmla="*/ 699247 w 3895073"/>
                  <a:gd name="connsiteY5" fmla="*/ 2741200 h 3408175"/>
                  <a:gd name="connsiteX6" fmla="*/ 1360842 w 3895073"/>
                  <a:gd name="connsiteY6" fmla="*/ 3392038 h 3408175"/>
                  <a:gd name="connsiteX7" fmla="*/ 2366682 w 3895073"/>
                  <a:gd name="connsiteY7" fmla="*/ 3311356 h 3408175"/>
                  <a:gd name="connsiteX8" fmla="*/ 3200400 w 3895073"/>
                  <a:gd name="connsiteY8" fmla="*/ 3408175 h 3408175"/>
                  <a:gd name="connsiteX9" fmla="*/ 3598433 w 3895073"/>
                  <a:gd name="connsiteY9" fmla="*/ 3133854 h 3408175"/>
                  <a:gd name="connsiteX10" fmla="*/ 3593054 w 3895073"/>
                  <a:gd name="connsiteY10" fmla="*/ 2499153 h 3408175"/>
                  <a:gd name="connsiteX11" fmla="*/ 3840480 w 3895073"/>
                  <a:gd name="connsiteY11" fmla="*/ 2063468 h 3408175"/>
                  <a:gd name="connsiteX12" fmla="*/ 3689873 w 3895073"/>
                  <a:gd name="connsiteY12" fmla="*/ 1380358 h 3408175"/>
                  <a:gd name="connsiteX13" fmla="*/ 3447826 w 3895073"/>
                  <a:gd name="connsiteY13" fmla="*/ 858612 h 3408175"/>
                  <a:gd name="connsiteX14" fmla="*/ 3458584 w 3895073"/>
                  <a:gd name="connsiteY14" fmla="*/ 455200 h 3408175"/>
                  <a:gd name="connsiteX15" fmla="*/ 2770094 w 3895073"/>
                  <a:gd name="connsiteY15" fmla="*/ 8758 h 3408175"/>
                  <a:gd name="connsiteX16" fmla="*/ 2264485 w 3895073"/>
                  <a:gd name="connsiteY16" fmla="*/ 164744 h 3408175"/>
                  <a:gd name="connsiteX17" fmla="*/ 1721224 w 3895073"/>
                  <a:gd name="connsiteY17" fmla="*/ 110956 h 3408175"/>
                  <a:gd name="connsiteX0" fmla="*/ 1721224 w 3895073"/>
                  <a:gd name="connsiteY0" fmla="*/ 110956 h 3413275"/>
                  <a:gd name="connsiteX1" fmla="*/ 817581 w 3895073"/>
                  <a:gd name="connsiteY1" fmla="*/ 229290 h 3413275"/>
                  <a:gd name="connsiteX2" fmla="*/ 564776 w 3895073"/>
                  <a:gd name="connsiteY2" fmla="*/ 729520 h 3413275"/>
                  <a:gd name="connsiteX3" fmla="*/ 107576 w 3895073"/>
                  <a:gd name="connsiteY3" fmla="*/ 1278160 h 3413275"/>
                  <a:gd name="connsiteX4" fmla="*/ 0 w 3895073"/>
                  <a:gd name="connsiteY4" fmla="*/ 2079605 h 3413275"/>
                  <a:gd name="connsiteX5" fmla="*/ 699247 w 3895073"/>
                  <a:gd name="connsiteY5" fmla="*/ 2741200 h 3413275"/>
                  <a:gd name="connsiteX6" fmla="*/ 1360842 w 3895073"/>
                  <a:gd name="connsiteY6" fmla="*/ 3392038 h 3413275"/>
                  <a:gd name="connsiteX7" fmla="*/ 2366682 w 3895073"/>
                  <a:gd name="connsiteY7" fmla="*/ 3311356 h 3413275"/>
                  <a:gd name="connsiteX8" fmla="*/ 3200400 w 3895073"/>
                  <a:gd name="connsiteY8" fmla="*/ 3408175 h 3413275"/>
                  <a:gd name="connsiteX9" fmla="*/ 3598433 w 3895073"/>
                  <a:gd name="connsiteY9" fmla="*/ 3133854 h 3413275"/>
                  <a:gd name="connsiteX10" fmla="*/ 3593054 w 3895073"/>
                  <a:gd name="connsiteY10" fmla="*/ 2499153 h 3413275"/>
                  <a:gd name="connsiteX11" fmla="*/ 3840480 w 3895073"/>
                  <a:gd name="connsiteY11" fmla="*/ 2063468 h 3413275"/>
                  <a:gd name="connsiteX12" fmla="*/ 3689873 w 3895073"/>
                  <a:gd name="connsiteY12" fmla="*/ 1380358 h 3413275"/>
                  <a:gd name="connsiteX13" fmla="*/ 3447826 w 3895073"/>
                  <a:gd name="connsiteY13" fmla="*/ 858612 h 3413275"/>
                  <a:gd name="connsiteX14" fmla="*/ 3458584 w 3895073"/>
                  <a:gd name="connsiteY14" fmla="*/ 455200 h 3413275"/>
                  <a:gd name="connsiteX15" fmla="*/ 2770094 w 3895073"/>
                  <a:gd name="connsiteY15" fmla="*/ 8758 h 3413275"/>
                  <a:gd name="connsiteX16" fmla="*/ 2264485 w 3895073"/>
                  <a:gd name="connsiteY16" fmla="*/ 164744 h 3413275"/>
                  <a:gd name="connsiteX17" fmla="*/ 1721224 w 3895073"/>
                  <a:gd name="connsiteY17" fmla="*/ 110956 h 3413275"/>
                  <a:gd name="connsiteX0" fmla="*/ 1721224 w 3895073"/>
                  <a:gd name="connsiteY0" fmla="*/ 110956 h 3428654"/>
                  <a:gd name="connsiteX1" fmla="*/ 817581 w 3895073"/>
                  <a:gd name="connsiteY1" fmla="*/ 229290 h 3428654"/>
                  <a:gd name="connsiteX2" fmla="*/ 564776 w 3895073"/>
                  <a:gd name="connsiteY2" fmla="*/ 729520 h 3428654"/>
                  <a:gd name="connsiteX3" fmla="*/ 107576 w 3895073"/>
                  <a:gd name="connsiteY3" fmla="*/ 1278160 h 3428654"/>
                  <a:gd name="connsiteX4" fmla="*/ 0 w 3895073"/>
                  <a:gd name="connsiteY4" fmla="*/ 2079605 h 3428654"/>
                  <a:gd name="connsiteX5" fmla="*/ 699247 w 3895073"/>
                  <a:gd name="connsiteY5" fmla="*/ 2741200 h 3428654"/>
                  <a:gd name="connsiteX6" fmla="*/ 1360842 w 3895073"/>
                  <a:gd name="connsiteY6" fmla="*/ 3392038 h 3428654"/>
                  <a:gd name="connsiteX7" fmla="*/ 2366682 w 3895073"/>
                  <a:gd name="connsiteY7" fmla="*/ 3311356 h 3428654"/>
                  <a:gd name="connsiteX8" fmla="*/ 3200400 w 3895073"/>
                  <a:gd name="connsiteY8" fmla="*/ 3408175 h 3428654"/>
                  <a:gd name="connsiteX9" fmla="*/ 3598433 w 3895073"/>
                  <a:gd name="connsiteY9" fmla="*/ 3133854 h 3428654"/>
                  <a:gd name="connsiteX10" fmla="*/ 3593054 w 3895073"/>
                  <a:gd name="connsiteY10" fmla="*/ 2499153 h 3428654"/>
                  <a:gd name="connsiteX11" fmla="*/ 3840480 w 3895073"/>
                  <a:gd name="connsiteY11" fmla="*/ 2063468 h 3428654"/>
                  <a:gd name="connsiteX12" fmla="*/ 3689873 w 3895073"/>
                  <a:gd name="connsiteY12" fmla="*/ 1380358 h 3428654"/>
                  <a:gd name="connsiteX13" fmla="*/ 3447826 w 3895073"/>
                  <a:gd name="connsiteY13" fmla="*/ 858612 h 3428654"/>
                  <a:gd name="connsiteX14" fmla="*/ 3458584 w 3895073"/>
                  <a:gd name="connsiteY14" fmla="*/ 455200 h 3428654"/>
                  <a:gd name="connsiteX15" fmla="*/ 2770094 w 3895073"/>
                  <a:gd name="connsiteY15" fmla="*/ 8758 h 3428654"/>
                  <a:gd name="connsiteX16" fmla="*/ 2264485 w 3895073"/>
                  <a:gd name="connsiteY16" fmla="*/ 164744 h 3428654"/>
                  <a:gd name="connsiteX17" fmla="*/ 1721224 w 3895073"/>
                  <a:gd name="connsiteY17" fmla="*/ 110956 h 3428654"/>
                  <a:gd name="connsiteX0" fmla="*/ 1721224 w 3895073"/>
                  <a:gd name="connsiteY0" fmla="*/ 110956 h 3423733"/>
                  <a:gd name="connsiteX1" fmla="*/ 817581 w 3895073"/>
                  <a:gd name="connsiteY1" fmla="*/ 229290 h 3423733"/>
                  <a:gd name="connsiteX2" fmla="*/ 564776 w 3895073"/>
                  <a:gd name="connsiteY2" fmla="*/ 729520 h 3423733"/>
                  <a:gd name="connsiteX3" fmla="*/ 107576 w 3895073"/>
                  <a:gd name="connsiteY3" fmla="*/ 1278160 h 3423733"/>
                  <a:gd name="connsiteX4" fmla="*/ 0 w 3895073"/>
                  <a:gd name="connsiteY4" fmla="*/ 2079605 h 3423733"/>
                  <a:gd name="connsiteX5" fmla="*/ 699247 w 3895073"/>
                  <a:gd name="connsiteY5" fmla="*/ 2741200 h 3423733"/>
                  <a:gd name="connsiteX6" fmla="*/ 1376979 w 3895073"/>
                  <a:gd name="connsiteY6" fmla="*/ 3386659 h 3423733"/>
                  <a:gd name="connsiteX7" fmla="*/ 2366682 w 3895073"/>
                  <a:gd name="connsiteY7" fmla="*/ 3311356 h 3423733"/>
                  <a:gd name="connsiteX8" fmla="*/ 3200400 w 3895073"/>
                  <a:gd name="connsiteY8" fmla="*/ 3408175 h 3423733"/>
                  <a:gd name="connsiteX9" fmla="*/ 3598433 w 3895073"/>
                  <a:gd name="connsiteY9" fmla="*/ 3133854 h 3423733"/>
                  <a:gd name="connsiteX10" fmla="*/ 3593054 w 3895073"/>
                  <a:gd name="connsiteY10" fmla="*/ 2499153 h 3423733"/>
                  <a:gd name="connsiteX11" fmla="*/ 3840480 w 3895073"/>
                  <a:gd name="connsiteY11" fmla="*/ 2063468 h 3423733"/>
                  <a:gd name="connsiteX12" fmla="*/ 3689873 w 3895073"/>
                  <a:gd name="connsiteY12" fmla="*/ 1380358 h 3423733"/>
                  <a:gd name="connsiteX13" fmla="*/ 3447826 w 3895073"/>
                  <a:gd name="connsiteY13" fmla="*/ 858612 h 3423733"/>
                  <a:gd name="connsiteX14" fmla="*/ 3458584 w 3895073"/>
                  <a:gd name="connsiteY14" fmla="*/ 455200 h 3423733"/>
                  <a:gd name="connsiteX15" fmla="*/ 2770094 w 3895073"/>
                  <a:gd name="connsiteY15" fmla="*/ 8758 h 3423733"/>
                  <a:gd name="connsiteX16" fmla="*/ 2264485 w 3895073"/>
                  <a:gd name="connsiteY16" fmla="*/ 164744 h 3423733"/>
                  <a:gd name="connsiteX17" fmla="*/ 1721224 w 3895073"/>
                  <a:gd name="connsiteY17" fmla="*/ 110956 h 3423733"/>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721224 w 3895073"/>
                  <a:gd name="connsiteY0" fmla="*/ 110956 h 3450277"/>
                  <a:gd name="connsiteX1" fmla="*/ 817581 w 3895073"/>
                  <a:gd name="connsiteY1" fmla="*/ 229290 h 3450277"/>
                  <a:gd name="connsiteX2" fmla="*/ 564776 w 3895073"/>
                  <a:gd name="connsiteY2" fmla="*/ 729520 h 3450277"/>
                  <a:gd name="connsiteX3" fmla="*/ 107576 w 3895073"/>
                  <a:gd name="connsiteY3" fmla="*/ 1278160 h 3450277"/>
                  <a:gd name="connsiteX4" fmla="*/ 0 w 3895073"/>
                  <a:gd name="connsiteY4" fmla="*/ 2079605 h 3450277"/>
                  <a:gd name="connsiteX5" fmla="*/ 699247 w 3895073"/>
                  <a:gd name="connsiteY5" fmla="*/ 2741200 h 3450277"/>
                  <a:gd name="connsiteX6" fmla="*/ 1376979 w 3895073"/>
                  <a:gd name="connsiteY6" fmla="*/ 3386659 h 3450277"/>
                  <a:gd name="connsiteX7" fmla="*/ 2366682 w 3895073"/>
                  <a:gd name="connsiteY7" fmla="*/ 3311356 h 3450277"/>
                  <a:gd name="connsiteX8" fmla="*/ 3200400 w 3895073"/>
                  <a:gd name="connsiteY8" fmla="*/ 3408175 h 3450277"/>
                  <a:gd name="connsiteX9" fmla="*/ 3598433 w 3895073"/>
                  <a:gd name="connsiteY9" fmla="*/ 3133854 h 3450277"/>
                  <a:gd name="connsiteX10" fmla="*/ 3593054 w 3895073"/>
                  <a:gd name="connsiteY10" fmla="*/ 2499153 h 3450277"/>
                  <a:gd name="connsiteX11" fmla="*/ 3840480 w 3895073"/>
                  <a:gd name="connsiteY11" fmla="*/ 2063468 h 3450277"/>
                  <a:gd name="connsiteX12" fmla="*/ 3689873 w 3895073"/>
                  <a:gd name="connsiteY12" fmla="*/ 1380358 h 3450277"/>
                  <a:gd name="connsiteX13" fmla="*/ 3447826 w 3895073"/>
                  <a:gd name="connsiteY13" fmla="*/ 858612 h 3450277"/>
                  <a:gd name="connsiteX14" fmla="*/ 3458584 w 3895073"/>
                  <a:gd name="connsiteY14" fmla="*/ 455200 h 3450277"/>
                  <a:gd name="connsiteX15" fmla="*/ 2770094 w 3895073"/>
                  <a:gd name="connsiteY15" fmla="*/ 8758 h 3450277"/>
                  <a:gd name="connsiteX16" fmla="*/ 2264485 w 3895073"/>
                  <a:gd name="connsiteY16" fmla="*/ 164744 h 3450277"/>
                  <a:gd name="connsiteX17" fmla="*/ 1721224 w 3895073"/>
                  <a:gd name="connsiteY17" fmla="*/ 110956 h 3450277"/>
                  <a:gd name="connsiteX0" fmla="*/ 1859872 w 4033721"/>
                  <a:gd name="connsiteY0" fmla="*/ 110956 h 3450277"/>
                  <a:gd name="connsiteX1" fmla="*/ 956229 w 4033721"/>
                  <a:gd name="connsiteY1" fmla="*/ 229290 h 3450277"/>
                  <a:gd name="connsiteX2" fmla="*/ 703424 w 4033721"/>
                  <a:gd name="connsiteY2" fmla="*/ 729520 h 3450277"/>
                  <a:gd name="connsiteX3" fmla="*/ 246224 w 4033721"/>
                  <a:gd name="connsiteY3" fmla="*/ 1278160 h 3450277"/>
                  <a:gd name="connsiteX4" fmla="*/ 138648 w 4033721"/>
                  <a:gd name="connsiteY4" fmla="*/ 2079605 h 3450277"/>
                  <a:gd name="connsiteX5" fmla="*/ 837895 w 4033721"/>
                  <a:gd name="connsiteY5" fmla="*/ 2741200 h 3450277"/>
                  <a:gd name="connsiteX6" fmla="*/ 1515627 w 4033721"/>
                  <a:gd name="connsiteY6" fmla="*/ 3386659 h 3450277"/>
                  <a:gd name="connsiteX7" fmla="*/ 2505330 w 4033721"/>
                  <a:gd name="connsiteY7" fmla="*/ 3311356 h 3450277"/>
                  <a:gd name="connsiteX8" fmla="*/ 3339048 w 4033721"/>
                  <a:gd name="connsiteY8" fmla="*/ 3408175 h 3450277"/>
                  <a:gd name="connsiteX9" fmla="*/ 3737081 w 4033721"/>
                  <a:gd name="connsiteY9" fmla="*/ 3133854 h 3450277"/>
                  <a:gd name="connsiteX10" fmla="*/ 3731702 w 4033721"/>
                  <a:gd name="connsiteY10" fmla="*/ 2499153 h 3450277"/>
                  <a:gd name="connsiteX11" fmla="*/ 3979128 w 4033721"/>
                  <a:gd name="connsiteY11" fmla="*/ 2063468 h 3450277"/>
                  <a:gd name="connsiteX12" fmla="*/ 3828521 w 4033721"/>
                  <a:gd name="connsiteY12" fmla="*/ 1380358 h 3450277"/>
                  <a:gd name="connsiteX13" fmla="*/ 3586474 w 4033721"/>
                  <a:gd name="connsiteY13" fmla="*/ 858612 h 3450277"/>
                  <a:gd name="connsiteX14" fmla="*/ 3597232 w 4033721"/>
                  <a:gd name="connsiteY14" fmla="*/ 455200 h 3450277"/>
                  <a:gd name="connsiteX15" fmla="*/ 2908742 w 4033721"/>
                  <a:gd name="connsiteY15" fmla="*/ 8758 h 3450277"/>
                  <a:gd name="connsiteX16" fmla="*/ 2403133 w 4033721"/>
                  <a:gd name="connsiteY16" fmla="*/ 164744 h 3450277"/>
                  <a:gd name="connsiteX17" fmla="*/ 1859872 w 4033721"/>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73327 w 4047176"/>
                  <a:gd name="connsiteY0" fmla="*/ 110956 h 3450277"/>
                  <a:gd name="connsiteX1" fmla="*/ 969684 w 4047176"/>
                  <a:gd name="connsiteY1" fmla="*/ 229290 h 3450277"/>
                  <a:gd name="connsiteX2" fmla="*/ 716879 w 4047176"/>
                  <a:gd name="connsiteY2" fmla="*/ 729520 h 3450277"/>
                  <a:gd name="connsiteX3" fmla="*/ 259679 w 4047176"/>
                  <a:gd name="connsiteY3" fmla="*/ 1278160 h 3450277"/>
                  <a:gd name="connsiteX4" fmla="*/ 152103 w 4047176"/>
                  <a:gd name="connsiteY4" fmla="*/ 2079605 h 3450277"/>
                  <a:gd name="connsiteX5" fmla="*/ 851350 w 4047176"/>
                  <a:gd name="connsiteY5" fmla="*/ 2741200 h 3450277"/>
                  <a:gd name="connsiteX6" fmla="*/ 1529082 w 4047176"/>
                  <a:gd name="connsiteY6" fmla="*/ 3386659 h 3450277"/>
                  <a:gd name="connsiteX7" fmla="*/ 2518785 w 4047176"/>
                  <a:gd name="connsiteY7" fmla="*/ 3311356 h 3450277"/>
                  <a:gd name="connsiteX8" fmla="*/ 3352503 w 4047176"/>
                  <a:gd name="connsiteY8" fmla="*/ 3408175 h 3450277"/>
                  <a:gd name="connsiteX9" fmla="*/ 3750536 w 4047176"/>
                  <a:gd name="connsiteY9" fmla="*/ 3133854 h 3450277"/>
                  <a:gd name="connsiteX10" fmla="*/ 3745157 w 4047176"/>
                  <a:gd name="connsiteY10" fmla="*/ 2499153 h 3450277"/>
                  <a:gd name="connsiteX11" fmla="*/ 3992583 w 4047176"/>
                  <a:gd name="connsiteY11" fmla="*/ 2063468 h 3450277"/>
                  <a:gd name="connsiteX12" fmla="*/ 3841976 w 4047176"/>
                  <a:gd name="connsiteY12" fmla="*/ 1380358 h 3450277"/>
                  <a:gd name="connsiteX13" fmla="*/ 3599929 w 4047176"/>
                  <a:gd name="connsiteY13" fmla="*/ 858612 h 3450277"/>
                  <a:gd name="connsiteX14" fmla="*/ 3610687 w 4047176"/>
                  <a:gd name="connsiteY14" fmla="*/ 455200 h 3450277"/>
                  <a:gd name="connsiteX15" fmla="*/ 2922197 w 4047176"/>
                  <a:gd name="connsiteY15" fmla="*/ 8758 h 3450277"/>
                  <a:gd name="connsiteX16" fmla="*/ 2416588 w 4047176"/>
                  <a:gd name="connsiteY16" fmla="*/ 164744 h 3450277"/>
                  <a:gd name="connsiteX17" fmla="*/ 1873327 w 4047176"/>
                  <a:gd name="connsiteY17" fmla="*/ 110956 h 3450277"/>
                  <a:gd name="connsiteX0" fmla="*/ 1847085 w 4020934"/>
                  <a:gd name="connsiteY0" fmla="*/ 110956 h 3450277"/>
                  <a:gd name="connsiteX1" fmla="*/ 943442 w 4020934"/>
                  <a:gd name="connsiteY1" fmla="*/ 229290 h 3450277"/>
                  <a:gd name="connsiteX2" fmla="*/ 690637 w 4020934"/>
                  <a:gd name="connsiteY2" fmla="*/ 729520 h 3450277"/>
                  <a:gd name="connsiteX3" fmla="*/ 233437 w 4020934"/>
                  <a:gd name="connsiteY3" fmla="*/ 1278160 h 3450277"/>
                  <a:gd name="connsiteX4" fmla="*/ 125861 w 4020934"/>
                  <a:gd name="connsiteY4" fmla="*/ 2079605 h 3450277"/>
                  <a:gd name="connsiteX5" fmla="*/ 825108 w 4020934"/>
                  <a:gd name="connsiteY5" fmla="*/ 2741200 h 3450277"/>
                  <a:gd name="connsiteX6" fmla="*/ 1502840 w 4020934"/>
                  <a:gd name="connsiteY6" fmla="*/ 3386659 h 3450277"/>
                  <a:gd name="connsiteX7" fmla="*/ 2492543 w 4020934"/>
                  <a:gd name="connsiteY7" fmla="*/ 3311356 h 3450277"/>
                  <a:gd name="connsiteX8" fmla="*/ 3326261 w 4020934"/>
                  <a:gd name="connsiteY8" fmla="*/ 3408175 h 3450277"/>
                  <a:gd name="connsiteX9" fmla="*/ 3724294 w 4020934"/>
                  <a:gd name="connsiteY9" fmla="*/ 3133854 h 3450277"/>
                  <a:gd name="connsiteX10" fmla="*/ 3718915 w 4020934"/>
                  <a:gd name="connsiteY10" fmla="*/ 2499153 h 3450277"/>
                  <a:gd name="connsiteX11" fmla="*/ 3966341 w 4020934"/>
                  <a:gd name="connsiteY11" fmla="*/ 2063468 h 3450277"/>
                  <a:gd name="connsiteX12" fmla="*/ 3815734 w 4020934"/>
                  <a:gd name="connsiteY12" fmla="*/ 1380358 h 3450277"/>
                  <a:gd name="connsiteX13" fmla="*/ 3573687 w 4020934"/>
                  <a:gd name="connsiteY13" fmla="*/ 858612 h 3450277"/>
                  <a:gd name="connsiteX14" fmla="*/ 3584445 w 4020934"/>
                  <a:gd name="connsiteY14" fmla="*/ 455200 h 3450277"/>
                  <a:gd name="connsiteX15" fmla="*/ 2895955 w 4020934"/>
                  <a:gd name="connsiteY15" fmla="*/ 8758 h 3450277"/>
                  <a:gd name="connsiteX16" fmla="*/ 2390346 w 4020934"/>
                  <a:gd name="connsiteY16" fmla="*/ 164744 h 3450277"/>
                  <a:gd name="connsiteX17" fmla="*/ 1847085 w 4020934"/>
                  <a:gd name="connsiteY17" fmla="*/ 110956 h 345027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19916 h 3459237"/>
                  <a:gd name="connsiteX1" fmla="*/ 943442 w 4020934"/>
                  <a:gd name="connsiteY1" fmla="*/ 238250 h 3459237"/>
                  <a:gd name="connsiteX2" fmla="*/ 690637 w 4020934"/>
                  <a:gd name="connsiteY2" fmla="*/ 738480 h 3459237"/>
                  <a:gd name="connsiteX3" fmla="*/ 233437 w 4020934"/>
                  <a:gd name="connsiteY3" fmla="*/ 1287120 h 3459237"/>
                  <a:gd name="connsiteX4" fmla="*/ 125861 w 4020934"/>
                  <a:gd name="connsiteY4" fmla="*/ 2088565 h 3459237"/>
                  <a:gd name="connsiteX5" fmla="*/ 825108 w 4020934"/>
                  <a:gd name="connsiteY5" fmla="*/ 2750160 h 3459237"/>
                  <a:gd name="connsiteX6" fmla="*/ 1502840 w 4020934"/>
                  <a:gd name="connsiteY6" fmla="*/ 3395619 h 3459237"/>
                  <a:gd name="connsiteX7" fmla="*/ 2492543 w 4020934"/>
                  <a:gd name="connsiteY7" fmla="*/ 3320316 h 3459237"/>
                  <a:gd name="connsiteX8" fmla="*/ 3326261 w 4020934"/>
                  <a:gd name="connsiteY8" fmla="*/ 3417135 h 3459237"/>
                  <a:gd name="connsiteX9" fmla="*/ 3724294 w 4020934"/>
                  <a:gd name="connsiteY9" fmla="*/ 3142814 h 3459237"/>
                  <a:gd name="connsiteX10" fmla="*/ 3718915 w 4020934"/>
                  <a:gd name="connsiteY10" fmla="*/ 2508113 h 3459237"/>
                  <a:gd name="connsiteX11" fmla="*/ 3966341 w 4020934"/>
                  <a:gd name="connsiteY11" fmla="*/ 2072428 h 3459237"/>
                  <a:gd name="connsiteX12" fmla="*/ 3815734 w 4020934"/>
                  <a:gd name="connsiteY12" fmla="*/ 1389318 h 3459237"/>
                  <a:gd name="connsiteX13" fmla="*/ 3573687 w 4020934"/>
                  <a:gd name="connsiteY13" fmla="*/ 867572 h 3459237"/>
                  <a:gd name="connsiteX14" fmla="*/ 3584445 w 4020934"/>
                  <a:gd name="connsiteY14" fmla="*/ 464160 h 3459237"/>
                  <a:gd name="connsiteX15" fmla="*/ 2895955 w 4020934"/>
                  <a:gd name="connsiteY15" fmla="*/ 17718 h 3459237"/>
                  <a:gd name="connsiteX16" fmla="*/ 2390346 w 4020934"/>
                  <a:gd name="connsiteY16" fmla="*/ 173704 h 3459237"/>
                  <a:gd name="connsiteX17" fmla="*/ 1847085 w 4020934"/>
                  <a:gd name="connsiteY17" fmla="*/ 119916 h 3459237"/>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4433 h 3513754"/>
                  <a:gd name="connsiteX1" fmla="*/ 943442 w 4020934"/>
                  <a:gd name="connsiteY1" fmla="*/ 292767 h 3513754"/>
                  <a:gd name="connsiteX2" fmla="*/ 690637 w 4020934"/>
                  <a:gd name="connsiteY2" fmla="*/ 792997 h 3513754"/>
                  <a:gd name="connsiteX3" fmla="*/ 233437 w 4020934"/>
                  <a:gd name="connsiteY3" fmla="*/ 1341637 h 3513754"/>
                  <a:gd name="connsiteX4" fmla="*/ 125861 w 4020934"/>
                  <a:gd name="connsiteY4" fmla="*/ 2143082 h 3513754"/>
                  <a:gd name="connsiteX5" fmla="*/ 825108 w 4020934"/>
                  <a:gd name="connsiteY5" fmla="*/ 2804677 h 3513754"/>
                  <a:gd name="connsiteX6" fmla="*/ 1502840 w 4020934"/>
                  <a:gd name="connsiteY6" fmla="*/ 3450136 h 3513754"/>
                  <a:gd name="connsiteX7" fmla="*/ 2492543 w 4020934"/>
                  <a:gd name="connsiteY7" fmla="*/ 3374833 h 3513754"/>
                  <a:gd name="connsiteX8" fmla="*/ 3326261 w 4020934"/>
                  <a:gd name="connsiteY8" fmla="*/ 3471652 h 3513754"/>
                  <a:gd name="connsiteX9" fmla="*/ 3724294 w 4020934"/>
                  <a:gd name="connsiteY9" fmla="*/ 3197331 h 3513754"/>
                  <a:gd name="connsiteX10" fmla="*/ 3718915 w 4020934"/>
                  <a:gd name="connsiteY10" fmla="*/ 2562630 h 3513754"/>
                  <a:gd name="connsiteX11" fmla="*/ 3966341 w 4020934"/>
                  <a:gd name="connsiteY11" fmla="*/ 2126945 h 3513754"/>
                  <a:gd name="connsiteX12" fmla="*/ 3815734 w 4020934"/>
                  <a:gd name="connsiteY12" fmla="*/ 1443835 h 3513754"/>
                  <a:gd name="connsiteX13" fmla="*/ 3573687 w 4020934"/>
                  <a:gd name="connsiteY13" fmla="*/ 922089 h 3513754"/>
                  <a:gd name="connsiteX14" fmla="*/ 3584445 w 4020934"/>
                  <a:gd name="connsiteY14" fmla="*/ 518677 h 3513754"/>
                  <a:gd name="connsiteX15" fmla="*/ 2895955 w 4020934"/>
                  <a:gd name="connsiteY15" fmla="*/ 72235 h 3513754"/>
                  <a:gd name="connsiteX16" fmla="*/ 2390346 w 4020934"/>
                  <a:gd name="connsiteY16" fmla="*/ 228221 h 3513754"/>
                  <a:gd name="connsiteX17" fmla="*/ 1847085 w 4020934"/>
                  <a:gd name="connsiteY17" fmla="*/ 174433 h 3513754"/>
                  <a:gd name="connsiteX0" fmla="*/ 1847085 w 4020934"/>
                  <a:gd name="connsiteY0" fmla="*/ 172598 h 3511919"/>
                  <a:gd name="connsiteX1" fmla="*/ 943442 w 4020934"/>
                  <a:gd name="connsiteY1" fmla="*/ 290932 h 3511919"/>
                  <a:gd name="connsiteX2" fmla="*/ 690637 w 4020934"/>
                  <a:gd name="connsiteY2" fmla="*/ 791162 h 3511919"/>
                  <a:gd name="connsiteX3" fmla="*/ 233437 w 4020934"/>
                  <a:gd name="connsiteY3" fmla="*/ 1339802 h 3511919"/>
                  <a:gd name="connsiteX4" fmla="*/ 125861 w 4020934"/>
                  <a:gd name="connsiteY4" fmla="*/ 2141247 h 3511919"/>
                  <a:gd name="connsiteX5" fmla="*/ 825108 w 4020934"/>
                  <a:gd name="connsiteY5" fmla="*/ 2802842 h 3511919"/>
                  <a:gd name="connsiteX6" fmla="*/ 1502840 w 4020934"/>
                  <a:gd name="connsiteY6" fmla="*/ 3448301 h 3511919"/>
                  <a:gd name="connsiteX7" fmla="*/ 2492543 w 4020934"/>
                  <a:gd name="connsiteY7" fmla="*/ 3372998 h 3511919"/>
                  <a:gd name="connsiteX8" fmla="*/ 3326261 w 4020934"/>
                  <a:gd name="connsiteY8" fmla="*/ 3469817 h 3511919"/>
                  <a:gd name="connsiteX9" fmla="*/ 3724294 w 4020934"/>
                  <a:gd name="connsiteY9" fmla="*/ 3195496 h 3511919"/>
                  <a:gd name="connsiteX10" fmla="*/ 3718915 w 4020934"/>
                  <a:gd name="connsiteY10" fmla="*/ 2560795 h 3511919"/>
                  <a:gd name="connsiteX11" fmla="*/ 3966341 w 4020934"/>
                  <a:gd name="connsiteY11" fmla="*/ 2125110 h 3511919"/>
                  <a:gd name="connsiteX12" fmla="*/ 3815734 w 4020934"/>
                  <a:gd name="connsiteY12" fmla="*/ 1442000 h 3511919"/>
                  <a:gd name="connsiteX13" fmla="*/ 3573687 w 4020934"/>
                  <a:gd name="connsiteY13" fmla="*/ 920254 h 3511919"/>
                  <a:gd name="connsiteX14" fmla="*/ 3584445 w 4020934"/>
                  <a:gd name="connsiteY14" fmla="*/ 516842 h 3511919"/>
                  <a:gd name="connsiteX15" fmla="*/ 2895955 w 4020934"/>
                  <a:gd name="connsiteY15" fmla="*/ 70400 h 3511919"/>
                  <a:gd name="connsiteX16" fmla="*/ 2390346 w 4020934"/>
                  <a:gd name="connsiteY16" fmla="*/ 226386 h 3511919"/>
                  <a:gd name="connsiteX17" fmla="*/ 1847085 w 4020934"/>
                  <a:gd name="connsiteY17" fmla="*/ 172598 h 3511919"/>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63580 h 3502901"/>
                  <a:gd name="connsiteX1" fmla="*/ 943442 w 4020934"/>
                  <a:gd name="connsiteY1" fmla="*/ 281914 h 3502901"/>
                  <a:gd name="connsiteX2" fmla="*/ 690637 w 4020934"/>
                  <a:gd name="connsiteY2" fmla="*/ 782144 h 3502901"/>
                  <a:gd name="connsiteX3" fmla="*/ 233437 w 4020934"/>
                  <a:gd name="connsiteY3" fmla="*/ 1330784 h 3502901"/>
                  <a:gd name="connsiteX4" fmla="*/ 125861 w 4020934"/>
                  <a:gd name="connsiteY4" fmla="*/ 2132229 h 3502901"/>
                  <a:gd name="connsiteX5" fmla="*/ 825108 w 4020934"/>
                  <a:gd name="connsiteY5" fmla="*/ 2793824 h 3502901"/>
                  <a:gd name="connsiteX6" fmla="*/ 1502840 w 4020934"/>
                  <a:gd name="connsiteY6" fmla="*/ 3439283 h 3502901"/>
                  <a:gd name="connsiteX7" fmla="*/ 2492543 w 4020934"/>
                  <a:gd name="connsiteY7" fmla="*/ 3363980 h 3502901"/>
                  <a:gd name="connsiteX8" fmla="*/ 3326261 w 4020934"/>
                  <a:gd name="connsiteY8" fmla="*/ 3460799 h 3502901"/>
                  <a:gd name="connsiteX9" fmla="*/ 3724294 w 4020934"/>
                  <a:gd name="connsiteY9" fmla="*/ 3186478 h 3502901"/>
                  <a:gd name="connsiteX10" fmla="*/ 3718915 w 4020934"/>
                  <a:gd name="connsiteY10" fmla="*/ 2551777 h 3502901"/>
                  <a:gd name="connsiteX11" fmla="*/ 3966341 w 4020934"/>
                  <a:gd name="connsiteY11" fmla="*/ 2116092 h 3502901"/>
                  <a:gd name="connsiteX12" fmla="*/ 3815734 w 4020934"/>
                  <a:gd name="connsiteY12" fmla="*/ 1432982 h 3502901"/>
                  <a:gd name="connsiteX13" fmla="*/ 3573687 w 4020934"/>
                  <a:gd name="connsiteY13" fmla="*/ 911236 h 3502901"/>
                  <a:gd name="connsiteX14" fmla="*/ 3584445 w 4020934"/>
                  <a:gd name="connsiteY14" fmla="*/ 507824 h 3502901"/>
                  <a:gd name="connsiteX15" fmla="*/ 2895955 w 4020934"/>
                  <a:gd name="connsiteY15" fmla="*/ 61382 h 3502901"/>
                  <a:gd name="connsiteX16" fmla="*/ 2390346 w 4020934"/>
                  <a:gd name="connsiteY16" fmla="*/ 217368 h 3502901"/>
                  <a:gd name="connsiteX17" fmla="*/ 1847085 w 4020934"/>
                  <a:gd name="connsiteY17" fmla="*/ 163580 h 3502901"/>
                  <a:gd name="connsiteX0" fmla="*/ 1847085 w 4020934"/>
                  <a:gd name="connsiteY0" fmla="*/ 157390 h 3496711"/>
                  <a:gd name="connsiteX1" fmla="*/ 938063 w 4020934"/>
                  <a:gd name="connsiteY1" fmla="*/ 286482 h 3496711"/>
                  <a:gd name="connsiteX2" fmla="*/ 690637 w 4020934"/>
                  <a:gd name="connsiteY2" fmla="*/ 775954 h 3496711"/>
                  <a:gd name="connsiteX3" fmla="*/ 233437 w 4020934"/>
                  <a:gd name="connsiteY3" fmla="*/ 1324594 h 3496711"/>
                  <a:gd name="connsiteX4" fmla="*/ 125861 w 4020934"/>
                  <a:gd name="connsiteY4" fmla="*/ 2126039 h 3496711"/>
                  <a:gd name="connsiteX5" fmla="*/ 825108 w 4020934"/>
                  <a:gd name="connsiteY5" fmla="*/ 2787634 h 3496711"/>
                  <a:gd name="connsiteX6" fmla="*/ 1502840 w 4020934"/>
                  <a:gd name="connsiteY6" fmla="*/ 3433093 h 3496711"/>
                  <a:gd name="connsiteX7" fmla="*/ 2492543 w 4020934"/>
                  <a:gd name="connsiteY7" fmla="*/ 3357790 h 3496711"/>
                  <a:gd name="connsiteX8" fmla="*/ 3326261 w 4020934"/>
                  <a:gd name="connsiteY8" fmla="*/ 3454609 h 3496711"/>
                  <a:gd name="connsiteX9" fmla="*/ 3724294 w 4020934"/>
                  <a:gd name="connsiteY9" fmla="*/ 3180288 h 3496711"/>
                  <a:gd name="connsiteX10" fmla="*/ 3718915 w 4020934"/>
                  <a:gd name="connsiteY10" fmla="*/ 2545587 h 3496711"/>
                  <a:gd name="connsiteX11" fmla="*/ 3966341 w 4020934"/>
                  <a:gd name="connsiteY11" fmla="*/ 2109902 h 3496711"/>
                  <a:gd name="connsiteX12" fmla="*/ 3815734 w 4020934"/>
                  <a:gd name="connsiteY12" fmla="*/ 1426792 h 3496711"/>
                  <a:gd name="connsiteX13" fmla="*/ 3573687 w 4020934"/>
                  <a:gd name="connsiteY13" fmla="*/ 905046 h 3496711"/>
                  <a:gd name="connsiteX14" fmla="*/ 3584445 w 4020934"/>
                  <a:gd name="connsiteY14" fmla="*/ 501634 h 3496711"/>
                  <a:gd name="connsiteX15" fmla="*/ 2895955 w 4020934"/>
                  <a:gd name="connsiteY15" fmla="*/ 55192 h 3496711"/>
                  <a:gd name="connsiteX16" fmla="*/ 2390346 w 4020934"/>
                  <a:gd name="connsiteY16" fmla="*/ 211178 h 3496711"/>
                  <a:gd name="connsiteX17" fmla="*/ 1847085 w 4020934"/>
                  <a:gd name="connsiteY17" fmla="*/ 157390 h 3496711"/>
                  <a:gd name="connsiteX0" fmla="*/ 1847085 w 4020934"/>
                  <a:gd name="connsiteY0" fmla="*/ 170587 h 3509908"/>
                  <a:gd name="connsiteX1" fmla="*/ 938063 w 4020934"/>
                  <a:gd name="connsiteY1" fmla="*/ 299679 h 3509908"/>
                  <a:gd name="connsiteX2" fmla="*/ 690637 w 4020934"/>
                  <a:gd name="connsiteY2" fmla="*/ 789151 h 3509908"/>
                  <a:gd name="connsiteX3" fmla="*/ 233437 w 4020934"/>
                  <a:gd name="connsiteY3" fmla="*/ 1337791 h 3509908"/>
                  <a:gd name="connsiteX4" fmla="*/ 125861 w 4020934"/>
                  <a:gd name="connsiteY4" fmla="*/ 2139236 h 3509908"/>
                  <a:gd name="connsiteX5" fmla="*/ 825108 w 4020934"/>
                  <a:gd name="connsiteY5" fmla="*/ 2800831 h 3509908"/>
                  <a:gd name="connsiteX6" fmla="*/ 1502840 w 4020934"/>
                  <a:gd name="connsiteY6" fmla="*/ 3446290 h 3509908"/>
                  <a:gd name="connsiteX7" fmla="*/ 2492543 w 4020934"/>
                  <a:gd name="connsiteY7" fmla="*/ 3370987 h 3509908"/>
                  <a:gd name="connsiteX8" fmla="*/ 3326261 w 4020934"/>
                  <a:gd name="connsiteY8" fmla="*/ 3467806 h 3509908"/>
                  <a:gd name="connsiteX9" fmla="*/ 3724294 w 4020934"/>
                  <a:gd name="connsiteY9" fmla="*/ 3193485 h 3509908"/>
                  <a:gd name="connsiteX10" fmla="*/ 3718915 w 4020934"/>
                  <a:gd name="connsiteY10" fmla="*/ 2558784 h 3509908"/>
                  <a:gd name="connsiteX11" fmla="*/ 3966341 w 4020934"/>
                  <a:gd name="connsiteY11" fmla="*/ 2123099 h 3509908"/>
                  <a:gd name="connsiteX12" fmla="*/ 3815734 w 4020934"/>
                  <a:gd name="connsiteY12" fmla="*/ 1439989 h 3509908"/>
                  <a:gd name="connsiteX13" fmla="*/ 3573687 w 4020934"/>
                  <a:gd name="connsiteY13" fmla="*/ 918243 h 3509908"/>
                  <a:gd name="connsiteX14" fmla="*/ 3584445 w 4020934"/>
                  <a:gd name="connsiteY14" fmla="*/ 514831 h 3509908"/>
                  <a:gd name="connsiteX15" fmla="*/ 2895955 w 4020934"/>
                  <a:gd name="connsiteY15" fmla="*/ 68389 h 3509908"/>
                  <a:gd name="connsiteX16" fmla="*/ 2390346 w 4020934"/>
                  <a:gd name="connsiteY16" fmla="*/ 224375 h 3509908"/>
                  <a:gd name="connsiteX17" fmla="*/ 1847085 w 4020934"/>
                  <a:gd name="connsiteY17" fmla="*/ 170587 h 3509908"/>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52323 h 3491644"/>
                  <a:gd name="connsiteX1" fmla="*/ 932684 w 4020934"/>
                  <a:gd name="connsiteY1" fmla="*/ 313688 h 3491644"/>
                  <a:gd name="connsiteX2" fmla="*/ 690637 w 4020934"/>
                  <a:gd name="connsiteY2" fmla="*/ 770887 h 3491644"/>
                  <a:gd name="connsiteX3" fmla="*/ 233437 w 4020934"/>
                  <a:gd name="connsiteY3" fmla="*/ 1319527 h 3491644"/>
                  <a:gd name="connsiteX4" fmla="*/ 125861 w 4020934"/>
                  <a:gd name="connsiteY4" fmla="*/ 2120972 h 3491644"/>
                  <a:gd name="connsiteX5" fmla="*/ 825108 w 4020934"/>
                  <a:gd name="connsiteY5" fmla="*/ 2782567 h 3491644"/>
                  <a:gd name="connsiteX6" fmla="*/ 1502840 w 4020934"/>
                  <a:gd name="connsiteY6" fmla="*/ 3428026 h 3491644"/>
                  <a:gd name="connsiteX7" fmla="*/ 2492543 w 4020934"/>
                  <a:gd name="connsiteY7" fmla="*/ 3352723 h 3491644"/>
                  <a:gd name="connsiteX8" fmla="*/ 3326261 w 4020934"/>
                  <a:gd name="connsiteY8" fmla="*/ 3449542 h 3491644"/>
                  <a:gd name="connsiteX9" fmla="*/ 3724294 w 4020934"/>
                  <a:gd name="connsiteY9" fmla="*/ 3175221 h 3491644"/>
                  <a:gd name="connsiteX10" fmla="*/ 3718915 w 4020934"/>
                  <a:gd name="connsiteY10" fmla="*/ 2540520 h 3491644"/>
                  <a:gd name="connsiteX11" fmla="*/ 3966341 w 4020934"/>
                  <a:gd name="connsiteY11" fmla="*/ 2104835 h 3491644"/>
                  <a:gd name="connsiteX12" fmla="*/ 3815734 w 4020934"/>
                  <a:gd name="connsiteY12" fmla="*/ 1421725 h 3491644"/>
                  <a:gd name="connsiteX13" fmla="*/ 3573687 w 4020934"/>
                  <a:gd name="connsiteY13" fmla="*/ 899979 h 3491644"/>
                  <a:gd name="connsiteX14" fmla="*/ 3584445 w 4020934"/>
                  <a:gd name="connsiteY14" fmla="*/ 496567 h 3491644"/>
                  <a:gd name="connsiteX15" fmla="*/ 2895955 w 4020934"/>
                  <a:gd name="connsiteY15" fmla="*/ 50125 h 3491644"/>
                  <a:gd name="connsiteX16" fmla="*/ 2390346 w 4020934"/>
                  <a:gd name="connsiteY16" fmla="*/ 206111 h 3491644"/>
                  <a:gd name="connsiteX17" fmla="*/ 1847085 w 4020934"/>
                  <a:gd name="connsiteY17" fmla="*/ 152323 h 3491644"/>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4216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718915 w 4020934"/>
                  <a:gd name="connsiteY10" fmla="*/ 2532013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20934"/>
                  <a:gd name="connsiteY0" fmla="*/ 143816 h 3483137"/>
                  <a:gd name="connsiteX1" fmla="*/ 932684 w 4020934"/>
                  <a:gd name="connsiteY1" fmla="*/ 305181 h 3483137"/>
                  <a:gd name="connsiteX2" fmla="*/ 690637 w 4020934"/>
                  <a:gd name="connsiteY2" fmla="*/ 762380 h 3483137"/>
                  <a:gd name="connsiteX3" fmla="*/ 233437 w 4020934"/>
                  <a:gd name="connsiteY3" fmla="*/ 1311020 h 3483137"/>
                  <a:gd name="connsiteX4" fmla="*/ 125861 w 4020934"/>
                  <a:gd name="connsiteY4" fmla="*/ 2112465 h 3483137"/>
                  <a:gd name="connsiteX5" fmla="*/ 825108 w 4020934"/>
                  <a:gd name="connsiteY5" fmla="*/ 2774060 h 3483137"/>
                  <a:gd name="connsiteX6" fmla="*/ 1502840 w 4020934"/>
                  <a:gd name="connsiteY6" fmla="*/ 3419519 h 3483137"/>
                  <a:gd name="connsiteX7" fmla="*/ 2492543 w 4020934"/>
                  <a:gd name="connsiteY7" fmla="*/ 3349595 h 3483137"/>
                  <a:gd name="connsiteX8" fmla="*/ 3326261 w 4020934"/>
                  <a:gd name="connsiteY8" fmla="*/ 3441035 h 3483137"/>
                  <a:gd name="connsiteX9" fmla="*/ 3724294 w 4020934"/>
                  <a:gd name="connsiteY9" fmla="*/ 3166714 h 3483137"/>
                  <a:gd name="connsiteX10" fmla="*/ 3692021 w 4020934"/>
                  <a:gd name="connsiteY10" fmla="*/ 2526634 h 3483137"/>
                  <a:gd name="connsiteX11" fmla="*/ 3966341 w 4020934"/>
                  <a:gd name="connsiteY11" fmla="*/ 2096328 h 3483137"/>
                  <a:gd name="connsiteX12" fmla="*/ 3815734 w 4020934"/>
                  <a:gd name="connsiteY12" fmla="*/ 1413218 h 3483137"/>
                  <a:gd name="connsiteX13" fmla="*/ 3573687 w 4020934"/>
                  <a:gd name="connsiteY13" fmla="*/ 891472 h 3483137"/>
                  <a:gd name="connsiteX14" fmla="*/ 3584445 w 4020934"/>
                  <a:gd name="connsiteY14" fmla="*/ 488060 h 3483137"/>
                  <a:gd name="connsiteX15" fmla="*/ 2895955 w 4020934"/>
                  <a:gd name="connsiteY15" fmla="*/ 41618 h 3483137"/>
                  <a:gd name="connsiteX16" fmla="*/ 2390346 w 4020934"/>
                  <a:gd name="connsiteY16" fmla="*/ 197604 h 3483137"/>
                  <a:gd name="connsiteX17" fmla="*/ 1847085 w 4020934"/>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47085 w 4032576"/>
                  <a:gd name="connsiteY0" fmla="*/ 143816 h 3483137"/>
                  <a:gd name="connsiteX1" fmla="*/ 932684 w 4032576"/>
                  <a:gd name="connsiteY1" fmla="*/ 305181 h 3483137"/>
                  <a:gd name="connsiteX2" fmla="*/ 690637 w 4032576"/>
                  <a:gd name="connsiteY2" fmla="*/ 762380 h 3483137"/>
                  <a:gd name="connsiteX3" fmla="*/ 233437 w 4032576"/>
                  <a:gd name="connsiteY3" fmla="*/ 1311020 h 3483137"/>
                  <a:gd name="connsiteX4" fmla="*/ 125861 w 4032576"/>
                  <a:gd name="connsiteY4" fmla="*/ 2112465 h 3483137"/>
                  <a:gd name="connsiteX5" fmla="*/ 825108 w 4032576"/>
                  <a:gd name="connsiteY5" fmla="*/ 2774060 h 3483137"/>
                  <a:gd name="connsiteX6" fmla="*/ 1502840 w 4032576"/>
                  <a:gd name="connsiteY6" fmla="*/ 3419519 h 3483137"/>
                  <a:gd name="connsiteX7" fmla="*/ 2492543 w 4032576"/>
                  <a:gd name="connsiteY7" fmla="*/ 3349595 h 3483137"/>
                  <a:gd name="connsiteX8" fmla="*/ 3326261 w 4032576"/>
                  <a:gd name="connsiteY8" fmla="*/ 3441035 h 3483137"/>
                  <a:gd name="connsiteX9" fmla="*/ 3724294 w 4032576"/>
                  <a:gd name="connsiteY9" fmla="*/ 3166714 h 3483137"/>
                  <a:gd name="connsiteX10" fmla="*/ 3692021 w 4032576"/>
                  <a:gd name="connsiteY10" fmla="*/ 2526634 h 3483137"/>
                  <a:gd name="connsiteX11" fmla="*/ 3966341 w 4032576"/>
                  <a:gd name="connsiteY11" fmla="*/ 2096328 h 3483137"/>
                  <a:gd name="connsiteX12" fmla="*/ 3815734 w 4032576"/>
                  <a:gd name="connsiteY12" fmla="*/ 1413218 h 3483137"/>
                  <a:gd name="connsiteX13" fmla="*/ 3573687 w 4032576"/>
                  <a:gd name="connsiteY13" fmla="*/ 891472 h 3483137"/>
                  <a:gd name="connsiteX14" fmla="*/ 3584445 w 4032576"/>
                  <a:gd name="connsiteY14" fmla="*/ 488060 h 3483137"/>
                  <a:gd name="connsiteX15" fmla="*/ 2895955 w 4032576"/>
                  <a:gd name="connsiteY15" fmla="*/ 41618 h 3483137"/>
                  <a:gd name="connsiteX16" fmla="*/ 2390346 w 4032576"/>
                  <a:gd name="connsiteY16" fmla="*/ 197604 h 3483137"/>
                  <a:gd name="connsiteX17" fmla="*/ 1847085 w 4032576"/>
                  <a:gd name="connsiteY17" fmla="*/ 143816 h 3483137"/>
                  <a:gd name="connsiteX0" fmla="*/ 1863409 w 4048900"/>
                  <a:gd name="connsiteY0" fmla="*/ 143816 h 3483137"/>
                  <a:gd name="connsiteX1" fmla="*/ 949008 w 4048900"/>
                  <a:gd name="connsiteY1" fmla="*/ 305181 h 3483137"/>
                  <a:gd name="connsiteX2" fmla="*/ 706961 w 4048900"/>
                  <a:gd name="connsiteY2" fmla="*/ 762380 h 3483137"/>
                  <a:gd name="connsiteX3" fmla="*/ 249761 w 4048900"/>
                  <a:gd name="connsiteY3" fmla="*/ 1311020 h 3483137"/>
                  <a:gd name="connsiteX4" fmla="*/ 121084 w 4048900"/>
                  <a:gd name="connsiteY4" fmla="*/ 2119498 h 3483137"/>
                  <a:gd name="connsiteX5" fmla="*/ 841432 w 4048900"/>
                  <a:gd name="connsiteY5" fmla="*/ 2774060 h 3483137"/>
                  <a:gd name="connsiteX6" fmla="*/ 1519164 w 4048900"/>
                  <a:gd name="connsiteY6" fmla="*/ 3419519 h 3483137"/>
                  <a:gd name="connsiteX7" fmla="*/ 2508867 w 4048900"/>
                  <a:gd name="connsiteY7" fmla="*/ 3349595 h 3483137"/>
                  <a:gd name="connsiteX8" fmla="*/ 3342585 w 4048900"/>
                  <a:gd name="connsiteY8" fmla="*/ 3441035 h 3483137"/>
                  <a:gd name="connsiteX9" fmla="*/ 3740618 w 4048900"/>
                  <a:gd name="connsiteY9" fmla="*/ 3166714 h 3483137"/>
                  <a:gd name="connsiteX10" fmla="*/ 3708345 w 4048900"/>
                  <a:gd name="connsiteY10" fmla="*/ 2526634 h 3483137"/>
                  <a:gd name="connsiteX11" fmla="*/ 3982665 w 4048900"/>
                  <a:gd name="connsiteY11" fmla="*/ 2096328 h 3483137"/>
                  <a:gd name="connsiteX12" fmla="*/ 3832058 w 4048900"/>
                  <a:gd name="connsiteY12" fmla="*/ 1413218 h 3483137"/>
                  <a:gd name="connsiteX13" fmla="*/ 3590011 w 4048900"/>
                  <a:gd name="connsiteY13" fmla="*/ 891472 h 3483137"/>
                  <a:gd name="connsiteX14" fmla="*/ 3600769 w 4048900"/>
                  <a:gd name="connsiteY14" fmla="*/ 488060 h 3483137"/>
                  <a:gd name="connsiteX15" fmla="*/ 2912279 w 4048900"/>
                  <a:gd name="connsiteY15" fmla="*/ 41618 h 3483137"/>
                  <a:gd name="connsiteX16" fmla="*/ 2406670 w 4048900"/>
                  <a:gd name="connsiteY16" fmla="*/ 197604 h 3483137"/>
                  <a:gd name="connsiteX17" fmla="*/ 1863409 w 4048900"/>
                  <a:gd name="connsiteY17" fmla="*/ 143816 h 3483137"/>
                  <a:gd name="connsiteX0" fmla="*/ 1835513 w 4021004"/>
                  <a:gd name="connsiteY0" fmla="*/ 143816 h 3483137"/>
                  <a:gd name="connsiteX1" fmla="*/ 921112 w 4021004"/>
                  <a:gd name="connsiteY1" fmla="*/ 305181 h 3483137"/>
                  <a:gd name="connsiteX2" fmla="*/ 679065 w 4021004"/>
                  <a:gd name="connsiteY2" fmla="*/ 762380 h 3483137"/>
                  <a:gd name="connsiteX3" fmla="*/ 221865 w 4021004"/>
                  <a:gd name="connsiteY3" fmla="*/ 1311020 h 3483137"/>
                  <a:gd name="connsiteX4" fmla="*/ 93188 w 4021004"/>
                  <a:gd name="connsiteY4" fmla="*/ 2119498 h 3483137"/>
                  <a:gd name="connsiteX5" fmla="*/ 813536 w 4021004"/>
                  <a:gd name="connsiteY5" fmla="*/ 2774060 h 3483137"/>
                  <a:gd name="connsiteX6" fmla="*/ 1491268 w 4021004"/>
                  <a:gd name="connsiteY6" fmla="*/ 3419519 h 3483137"/>
                  <a:gd name="connsiteX7" fmla="*/ 2480971 w 4021004"/>
                  <a:gd name="connsiteY7" fmla="*/ 3349595 h 3483137"/>
                  <a:gd name="connsiteX8" fmla="*/ 3314689 w 4021004"/>
                  <a:gd name="connsiteY8" fmla="*/ 3441035 h 3483137"/>
                  <a:gd name="connsiteX9" fmla="*/ 3712722 w 4021004"/>
                  <a:gd name="connsiteY9" fmla="*/ 3166714 h 3483137"/>
                  <a:gd name="connsiteX10" fmla="*/ 3680449 w 4021004"/>
                  <a:gd name="connsiteY10" fmla="*/ 2526634 h 3483137"/>
                  <a:gd name="connsiteX11" fmla="*/ 3954769 w 4021004"/>
                  <a:gd name="connsiteY11" fmla="*/ 2096328 h 3483137"/>
                  <a:gd name="connsiteX12" fmla="*/ 3804162 w 4021004"/>
                  <a:gd name="connsiteY12" fmla="*/ 1413218 h 3483137"/>
                  <a:gd name="connsiteX13" fmla="*/ 3562115 w 4021004"/>
                  <a:gd name="connsiteY13" fmla="*/ 891472 h 3483137"/>
                  <a:gd name="connsiteX14" fmla="*/ 3572873 w 4021004"/>
                  <a:gd name="connsiteY14" fmla="*/ 488060 h 3483137"/>
                  <a:gd name="connsiteX15" fmla="*/ 2884383 w 4021004"/>
                  <a:gd name="connsiteY15" fmla="*/ 41618 h 3483137"/>
                  <a:gd name="connsiteX16" fmla="*/ 2378774 w 4021004"/>
                  <a:gd name="connsiteY16" fmla="*/ 197604 h 3483137"/>
                  <a:gd name="connsiteX17" fmla="*/ 1835513 w 4021004"/>
                  <a:gd name="connsiteY17" fmla="*/ 143816 h 3483137"/>
                  <a:gd name="connsiteX0" fmla="*/ 1847898 w 4033389"/>
                  <a:gd name="connsiteY0" fmla="*/ 143816 h 3483137"/>
                  <a:gd name="connsiteX1" fmla="*/ 933497 w 4033389"/>
                  <a:gd name="connsiteY1" fmla="*/ 305181 h 3483137"/>
                  <a:gd name="connsiteX2" fmla="*/ 691450 w 4033389"/>
                  <a:gd name="connsiteY2" fmla="*/ 762380 h 3483137"/>
                  <a:gd name="connsiteX3" fmla="*/ 234250 w 4033389"/>
                  <a:gd name="connsiteY3" fmla="*/ 1311020 h 3483137"/>
                  <a:gd name="connsiteX4" fmla="*/ 105573 w 4033389"/>
                  <a:gd name="connsiteY4" fmla="*/ 2119498 h 3483137"/>
                  <a:gd name="connsiteX5" fmla="*/ 825921 w 4033389"/>
                  <a:gd name="connsiteY5" fmla="*/ 2774060 h 3483137"/>
                  <a:gd name="connsiteX6" fmla="*/ 1503653 w 4033389"/>
                  <a:gd name="connsiteY6" fmla="*/ 3419519 h 3483137"/>
                  <a:gd name="connsiteX7" fmla="*/ 2493356 w 4033389"/>
                  <a:gd name="connsiteY7" fmla="*/ 3349595 h 3483137"/>
                  <a:gd name="connsiteX8" fmla="*/ 3327074 w 4033389"/>
                  <a:gd name="connsiteY8" fmla="*/ 3441035 h 3483137"/>
                  <a:gd name="connsiteX9" fmla="*/ 3725107 w 4033389"/>
                  <a:gd name="connsiteY9" fmla="*/ 3166714 h 3483137"/>
                  <a:gd name="connsiteX10" fmla="*/ 3692834 w 4033389"/>
                  <a:gd name="connsiteY10" fmla="*/ 2526634 h 3483137"/>
                  <a:gd name="connsiteX11" fmla="*/ 3967154 w 4033389"/>
                  <a:gd name="connsiteY11" fmla="*/ 2096328 h 3483137"/>
                  <a:gd name="connsiteX12" fmla="*/ 3816547 w 4033389"/>
                  <a:gd name="connsiteY12" fmla="*/ 1413218 h 3483137"/>
                  <a:gd name="connsiteX13" fmla="*/ 3574500 w 4033389"/>
                  <a:gd name="connsiteY13" fmla="*/ 891472 h 3483137"/>
                  <a:gd name="connsiteX14" fmla="*/ 3585258 w 4033389"/>
                  <a:gd name="connsiteY14" fmla="*/ 488060 h 3483137"/>
                  <a:gd name="connsiteX15" fmla="*/ 2896768 w 4033389"/>
                  <a:gd name="connsiteY15" fmla="*/ 41618 h 3483137"/>
                  <a:gd name="connsiteX16" fmla="*/ 2391159 w 4033389"/>
                  <a:gd name="connsiteY16" fmla="*/ 197604 h 3483137"/>
                  <a:gd name="connsiteX17" fmla="*/ 1847898 w 4033389"/>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27074 w 4045737"/>
                  <a:gd name="connsiteY8" fmla="*/ 3441035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47898 w 4045737"/>
                  <a:gd name="connsiteY0" fmla="*/ 143816 h 3483137"/>
                  <a:gd name="connsiteX1" fmla="*/ 933497 w 4045737"/>
                  <a:gd name="connsiteY1" fmla="*/ 305181 h 3483137"/>
                  <a:gd name="connsiteX2" fmla="*/ 691450 w 4045737"/>
                  <a:gd name="connsiteY2" fmla="*/ 762380 h 3483137"/>
                  <a:gd name="connsiteX3" fmla="*/ 234250 w 4045737"/>
                  <a:gd name="connsiteY3" fmla="*/ 1311020 h 3483137"/>
                  <a:gd name="connsiteX4" fmla="*/ 105573 w 4045737"/>
                  <a:gd name="connsiteY4" fmla="*/ 2119498 h 3483137"/>
                  <a:gd name="connsiteX5" fmla="*/ 825921 w 4045737"/>
                  <a:gd name="connsiteY5" fmla="*/ 2774060 h 3483137"/>
                  <a:gd name="connsiteX6" fmla="*/ 1503653 w 4045737"/>
                  <a:gd name="connsiteY6" fmla="*/ 3419519 h 3483137"/>
                  <a:gd name="connsiteX7" fmla="*/ 2493356 w 4045737"/>
                  <a:gd name="connsiteY7" fmla="*/ 3349595 h 3483137"/>
                  <a:gd name="connsiteX8" fmla="*/ 3334108 w 4045737"/>
                  <a:gd name="connsiteY8" fmla="*/ 3462137 h 3483137"/>
                  <a:gd name="connsiteX9" fmla="*/ 3725107 w 4045737"/>
                  <a:gd name="connsiteY9" fmla="*/ 3166714 h 3483137"/>
                  <a:gd name="connsiteX10" fmla="*/ 3692834 w 4045737"/>
                  <a:gd name="connsiteY10" fmla="*/ 2526634 h 3483137"/>
                  <a:gd name="connsiteX11" fmla="*/ 3967154 w 4045737"/>
                  <a:gd name="connsiteY11" fmla="*/ 2096328 h 3483137"/>
                  <a:gd name="connsiteX12" fmla="*/ 3816547 w 4045737"/>
                  <a:gd name="connsiteY12" fmla="*/ 1413218 h 3483137"/>
                  <a:gd name="connsiteX13" fmla="*/ 3574500 w 4045737"/>
                  <a:gd name="connsiteY13" fmla="*/ 891472 h 3483137"/>
                  <a:gd name="connsiteX14" fmla="*/ 3585258 w 4045737"/>
                  <a:gd name="connsiteY14" fmla="*/ 488060 h 3483137"/>
                  <a:gd name="connsiteX15" fmla="*/ 2896768 w 4045737"/>
                  <a:gd name="connsiteY15" fmla="*/ 41618 h 3483137"/>
                  <a:gd name="connsiteX16" fmla="*/ 2391159 w 4045737"/>
                  <a:gd name="connsiteY16" fmla="*/ 197604 h 3483137"/>
                  <a:gd name="connsiteX17" fmla="*/ 1847898 w 4045737"/>
                  <a:gd name="connsiteY17" fmla="*/ 143816 h 3483137"/>
                  <a:gd name="connsiteX0" fmla="*/ 1874114 w 4071953"/>
                  <a:gd name="connsiteY0" fmla="*/ 143816 h 3483137"/>
                  <a:gd name="connsiteX1" fmla="*/ 959713 w 4071953"/>
                  <a:gd name="connsiteY1" fmla="*/ 305181 h 3483137"/>
                  <a:gd name="connsiteX2" fmla="*/ 717666 w 4071953"/>
                  <a:gd name="connsiteY2" fmla="*/ 762380 h 3483137"/>
                  <a:gd name="connsiteX3" fmla="*/ 260466 w 4071953"/>
                  <a:gd name="connsiteY3" fmla="*/ 1311020 h 3483137"/>
                  <a:gd name="connsiteX4" fmla="*/ 131789 w 4071953"/>
                  <a:gd name="connsiteY4" fmla="*/ 2119498 h 3483137"/>
                  <a:gd name="connsiteX5" fmla="*/ 852137 w 4071953"/>
                  <a:gd name="connsiteY5" fmla="*/ 2774060 h 3483137"/>
                  <a:gd name="connsiteX6" fmla="*/ 1529869 w 4071953"/>
                  <a:gd name="connsiteY6" fmla="*/ 3419519 h 3483137"/>
                  <a:gd name="connsiteX7" fmla="*/ 2519572 w 4071953"/>
                  <a:gd name="connsiteY7" fmla="*/ 3349595 h 3483137"/>
                  <a:gd name="connsiteX8" fmla="*/ 3360324 w 4071953"/>
                  <a:gd name="connsiteY8" fmla="*/ 3462137 h 3483137"/>
                  <a:gd name="connsiteX9" fmla="*/ 3751323 w 4071953"/>
                  <a:gd name="connsiteY9" fmla="*/ 3166714 h 3483137"/>
                  <a:gd name="connsiteX10" fmla="*/ 3719050 w 4071953"/>
                  <a:gd name="connsiteY10" fmla="*/ 2526634 h 3483137"/>
                  <a:gd name="connsiteX11" fmla="*/ 3993370 w 4071953"/>
                  <a:gd name="connsiteY11" fmla="*/ 2096328 h 3483137"/>
                  <a:gd name="connsiteX12" fmla="*/ 3842763 w 4071953"/>
                  <a:gd name="connsiteY12" fmla="*/ 1413218 h 3483137"/>
                  <a:gd name="connsiteX13" fmla="*/ 3600716 w 4071953"/>
                  <a:gd name="connsiteY13" fmla="*/ 891472 h 3483137"/>
                  <a:gd name="connsiteX14" fmla="*/ 3611474 w 4071953"/>
                  <a:gd name="connsiteY14" fmla="*/ 488060 h 3483137"/>
                  <a:gd name="connsiteX15" fmla="*/ 2922984 w 4071953"/>
                  <a:gd name="connsiteY15" fmla="*/ 41618 h 3483137"/>
                  <a:gd name="connsiteX16" fmla="*/ 2417375 w 4071953"/>
                  <a:gd name="connsiteY16" fmla="*/ 197604 h 3483137"/>
                  <a:gd name="connsiteX17" fmla="*/ 1874114 w 4071953"/>
                  <a:gd name="connsiteY17" fmla="*/ 143816 h 3483137"/>
                  <a:gd name="connsiteX0" fmla="*/ 1887847 w 4085686"/>
                  <a:gd name="connsiteY0" fmla="*/ 143816 h 3483137"/>
                  <a:gd name="connsiteX1" fmla="*/ 973446 w 4085686"/>
                  <a:gd name="connsiteY1" fmla="*/ 305181 h 3483137"/>
                  <a:gd name="connsiteX2" fmla="*/ 731399 w 4085686"/>
                  <a:gd name="connsiteY2" fmla="*/ 762380 h 3483137"/>
                  <a:gd name="connsiteX3" fmla="*/ 231996 w 4085686"/>
                  <a:gd name="connsiteY3" fmla="*/ 1275851 h 3483137"/>
                  <a:gd name="connsiteX4" fmla="*/ 145522 w 4085686"/>
                  <a:gd name="connsiteY4" fmla="*/ 2119498 h 3483137"/>
                  <a:gd name="connsiteX5" fmla="*/ 865870 w 4085686"/>
                  <a:gd name="connsiteY5" fmla="*/ 2774060 h 3483137"/>
                  <a:gd name="connsiteX6" fmla="*/ 1543602 w 4085686"/>
                  <a:gd name="connsiteY6" fmla="*/ 3419519 h 3483137"/>
                  <a:gd name="connsiteX7" fmla="*/ 2533305 w 4085686"/>
                  <a:gd name="connsiteY7" fmla="*/ 3349595 h 3483137"/>
                  <a:gd name="connsiteX8" fmla="*/ 3374057 w 4085686"/>
                  <a:gd name="connsiteY8" fmla="*/ 3462137 h 3483137"/>
                  <a:gd name="connsiteX9" fmla="*/ 3765056 w 4085686"/>
                  <a:gd name="connsiteY9" fmla="*/ 3166714 h 3483137"/>
                  <a:gd name="connsiteX10" fmla="*/ 3732783 w 4085686"/>
                  <a:gd name="connsiteY10" fmla="*/ 2526634 h 3483137"/>
                  <a:gd name="connsiteX11" fmla="*/ 4007103 w 4085686"/>
                  <a:gd name="connsiteY11" fmla="*/ 2096328 h 3483137"/>
                  <a:gd name="connsiteX12" fmla="*/ 3856496 w 4085686"/>
                  <a:gd name="connsiteY12" fmla="*/ 1413218 h 3483137"/>
                  <a:gd name="connsiteX13" fmla="*/ 3614449 w 4085686"/>
                  <a:gd name="connsiteY13" fmla="*/ 891472 h 3483137"/>
                  <a:gd name="connsiteX14" fmla="*/ 3625207 w 4085686"/>
                  <a:gd name="connsiteY14" fmla="*/ 488060 h 3483137"/>
                  <a:gd name="connsiteX15" fmla="*/ 2936717 w 4085686"/>
                  <a:gd name="connsiteY15" fmla="*/ 41618 h 3483137"/>
                  <a:gd name="connsiteX16" fmla="*/ 2431108 w 4085686"/>
                  <a:gd name="connsiteY16" fmla="*/ 197604 h 3483137"/>
                  <a:gd name="connsiteX17" fmla="*/ 1887847 w 4085686"/>
                  <a:gd name="connsiteY17" fmla="*/ 143816 h 3483137"/>
                  <a:gd name="connsiteX0" fmla="*/ 1879987 w 4077826"/>
                  <a:gd name="connsiteY0" fmla="*/ 143816 h 3483137"/>
                  <a:gd name="connsiteX1" fmla="*/ 965586 w 4077826"/>
                  <a:gd name="connsiteY1" fmla="*/ 305181 h 3483137"/>
                  <a:gd name="connsiteX2" fmla="*/ 723539 w 4077826"/>
                  <a:gd name="connsiteY2" fmla="*/ 762380 h 3483137"/>
                  <a:gd name="connsiteX3" fmla="*/ 224136 w 4077826"/>
                  <a:gd name="connsiteY3" fmla="*/ 1275851 h 3483137"/>
                  <a:gd name="connsiteX4" fmla="*/ 137662 w 4077826"/>
                  <a:gd name="connsiteY4" fmla="*/ 2119498 h 3483137"/>
                  <a:gd name="connsiteX5" fmla="*/ 858010 w 4077826"/>
                  <a:gd name="connsiteY5" fmla="*/ 2774060 h 3483137"/>
                  <a:gd name="connsiteX6" fmla="*/ 1535742 w 4077826"/>
                  <a:gd name="connsiteY6" fmla="*/ 3419519 h 3483137"/>
                  <a:gd name="connsiteX7" fmla="*/ 2525445 w 4077826"/>
                  <a:gd name="connsiteY7" fmla="*/ 3349595 h 3483137"/>
                  <a:gd name="connsiteX8" fmla="*/ 3366197 w 4077826"/>
                  <a:gd name="connsiteY8" fmla="*/ 3462137 h 3483137"/>
                  <a:gd name="connsiteX9" fmla="*/ 3757196 w 4077826"/>
                  <a:gd name="connsiteY9" fmla="*/ 3166714 h 3483137"/>
                  <a:gd name="connsiteX10" fmla="*/ 3724923 w 4077826"/>
                  <a:gd name="connsiteY10" fmla="*/ 2526634 h 3483137"/>
                  <a:gd name="connsiteX11" fmla="*/ 3999243 w 4077826"/>
                  <a:gd name="connsiteY11" fmla="*/ 2096328 h 3483137"/>
                  <a:gd name="connsiteX12" fmla="*/ 3848636 w 4077826"/>
                  <a:gd name="connsiteY12" fmla="*/ 1413218 h 3483137"/>
                  <a:gd name="connsiteX13" fmla="*/ 3606589 w 4077826"/>
                  <a:gd name="connsiteY13" fmla="*/ 891472 h 3483137"/>
                  <a:gd name="connsiteX14" fmla="*/ 3617347 w 4077826"/>
                  <a:gd name="connsiteY14" fmla="*/ 488060 h 3483137"/>
                  <a:gd name="connsiteX15" fmla="*/ 2928857 w 4077826"/>
                  <a:gd name="connsiteY15" fmla="*/ 41618 h 3483137"/>
                  <a:gd name="connsiteX16" fmla="*/ 2423248 w 4077826"/>
                  <a:gd name="connsiteY16" fmla="*/ 197604 h 3483137"/>
                  <a:gd name="connsiteX17" fmla="*/ 1879987 w 4077826"/>
                  <a:gd name="connsiteY17" fmla="*/ 143816 h 3483137"/>
                  <a:gd name="connsiteX0" fmla="*/ 1870766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870766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414027 w 4068605"/>
                  <a:gd name="connsiteY16" fmla="*/ 197604 h 3483137"/>
                  <a:gd name="connsiteX17" fmla="*/ 1955172 w 4068605"/>
                  <a:gd name="connsiteY17" fmla="*/ 143816 h 3483137"/>
                  <a:gd name="connsiteX0" fmla="*/ 1955172 w 4068605"/>
                  <a:gd name="connsiteY0" fmla="*/ 143816 h 3483137"/>
                  <a:gd name="connsiteX1" fmla="*/ 956365 w 4068605"/>
                  <a:gd name="connsiteY1" fmla="*/ 305181 h 3483137"/>
                  <a:gd name="connsiteX2" fmla="*/ 714318 w 4068605"/>
                  <a:gd name="connsiteY2" fmla="*/ 762380 h 3483137"/>
                  <a:gd name="connsiteX3" fmla="*/ 214915 w 4068605"/>
                  <a:gd name="connsiteY3" fmla="*/ 1275851 h 3483137"/>
                  <a:gd name="connsiteX4" fmla="*/ 128441 w 4068605"/>
                  <a:gd name="connsiteY4" fmla="*/ 2119498 h 3483137"/>
                  <a:gd name="connsiteX5" fmla="*/ 848789 w 4068605"/>
                  <a:gd name="connsiteY5" fmla="*/ 2774060 h 3483137"/>
                  <a:gd name="connsiteX6" fmla="*/ 1526521 w 4068605"/>
                  <a:gd name="connsiteY6" fmla="*/ 3419519 h 3483137"/>
                  <a:gd name="connsiteX7" fmla="*/ 2516224 w 4068605"/>
                  <a:gd name="connsiteY7" fmla="*/ 3349595 h 3483137"/>
                  <a:gd name="connsiteX8" fmla="*/ 3356976 w 4068605"/>
                  <a:gd name="connsiteY8" fmla="*/ 3462137 h 3483137"/>
                  <a:gd name="connsiteX9" fmla="*/ 3747975 w 4068605"/>
                  <a:gd name="connsiteY9" fmla="*/ 3166714 h 3483137"/>
                  <a:gd name="connsiteX10" fmla="*/ 3715702 w 4068605"/>
                  <a:gd name="connsiteY10" fmla="*/ 2526634 h 3483137"/>
                  <a:gd name="connsiteX11" fmla="*/ 3990022 w 4068605"/>
                  <a:gd name="connsiteY11" fmla="*/ 2096328 h 3483137"/>
                  <a:gd name="connsiteX12" fmla="*/ 3839415 w 4068605"/>
                  <a:gd name="connsiteY12" fmla="*/ 1413218 h 3483137"/>
                  <a:gd name="connsiteX13" fmla="*/ 3597368 w 4068605"/>
                  <a:gd name="connsiteY13" fmla="*/ 891472 h 3483137"/>
                  <a:gd name="connsiteX14" fmla="*/ 3608126 w 4068605"/>
                  <a:gd name="connsiteY14" fmla="*/ 488060 h 3483137"/>
                  <a:gd name="connsiteX15" fmla="*/ 2919636 w 4068605"/>
                  <a:gd name="connsiteY15" fmla="*/ 41618 h 3483137"/>
                  <a:gd name="connsiteX16" fmla="*/ 2512501 w 4068605"/>
                  <a:gd name="connsiteY16" fmla="*/ 148367 h 3483137"/>
                  <a:gd name="connsiteX17" fmla="*/ 1955172 w 4068605"/>
                  <a:gd name="connsiteY17" fmla="*/ 143816 h 3483137"/>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512501 w 4068605"/>
                  <a:gd name="connsiteY16" fmla="*/ 17736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15702 w 4068605"/>
                  <a:gd name="connsiteY10" fmla="*/ 2555633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68605"/>
                  <a:gd name="connsiteY0" fmla="*/ 172815 h 3512136"/>
                  <a:gd name="connsiteX1" fmla="*/ 956365 w 4068605"/>
                  <a:gd name="connsiteY1" fmla="*/ 334180 h 3512136"/>
                  <a:gd name="connsiteX2" fmla="*/ 714318 w 4068605"/>
                  <a:gd name="connsiteY2" fmla="*/ 791379 h 3512136"/>
                  <a:gd name="connsiteX3" fmla="*/ 214915 w 4068605"/>
                  <a:gd name="connsiteY3" fmla="*/ 1304850 h 3512136"/>
                  <a:gd name="connsiteX4" fmla="*/ 128441 w 4068605"/>
                  <a:gd name="connsiteY4" fmla="*/ 2148497 h 3512136"/>
                  <a:gd name="connsiteX5" fmla="*/ 848789 w 4068605"/>
                  <a:gd name="connsiteY5" fmla="*/ 2803059 h 3512136"/>
                  <a:gd name="connsiteX6" fmla="*/ 1526521 w 4068605"/>
                  <a:gd name="connsiteY6" fmla="*/ 3448518 h 3512136"/>
                  <a:gd name="connsiteX7" fmla="*/ 2516224 w 4068605"/>
                  <a:gd name="connsiteY7" fmla="*/ 3378594 h 3512136"/>
                  <a:gd name="connsiteX8" fmla="*/ 3356976 w 4068605"/>
                  <a:gd name="connsiteY8" fmla="*/ 3491136 h 3512136"/>
                  <a:gd name="connsiteX9" fmla="*/ 3747975 w 4068605"/>
                  <a:gd name="connsiteY9" fmla="*/ 3195713 h 3512136"/>
                  <a:gd name="connsiteX10" fmla="*/ 3722736 w 4068605"/>
                  <a:gd name="connsiteY10" fmla="*/ 2498514 h 3512136"/>
                  <a:gd name="connsiteX11" fmla="*/ 3990022 w 4068605"/>
                  <a:gd name="connsiteY11" fmla="*/ 2125327 h 3512136"/>
                  <a:gd name="connsiteX12" fmla="*/ 3839415 w 4068605"/>
                  <a:gd name="connsiteY12" fmla="*/ 1442217 h 3512136"/>
                  <a:gd name="connsiteX13" fmla="*/ 3597368 w 4068605"/>
                  <a:gd name="connsiteY13" fmla="*/ 920471 h 3512136"/>
                  <a:gd name="connsiteX14" fmla="*/ 3608126 w 4068605"/>
                  <a:gd name="connsiteY14" fmla="*/ 517059 h 3512136"/>
                  <a:gd name="connsiteX15" fmla="*/ 2954805 w 4068605"/>
                  <a:gd name="connsiteY15" fmla="*/ 14346 h 3512136"/>
                  <a:gd name="connsiteX16" fmla="*/ 2498433 w 4068605"/>
                  <a:gd name="connsiteY16" fmla="*/ 191646 h 3512136"/>
                  <a:gd name="connsiteX17" fmla="*/ 1955172 w 4068605"/>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76192"/>
                  <a:gd name="connsiteY0" fmla="*/ 172815 h 3512136"/>
                  <a:gd name="connsiteX1" fmla="*/ 956365 w 4076192"/>
                  <a:gd name="connsiteY1" fmla="*/ 334180 h 3512136"/>
                  <a:gd name="connsiteX2" fmla="*/ 714318 w 4076192"/>
                  <a:gd name="connsiteY2" fmla="*/ 791379 h 3512136"/>
                  <a:gd name="connsiteX3" fmla="*/ 214915 w 4076192"/>
                  <a:gd name="connsiteY3" fmla="*/ 1304850 h 3512136"/>
                  <a:gd name="connsiteX4" fmla="*/ 128441 w 4076192"/>
                  <a:gd name="connsiteY4" fmla="*/ 2148497 h 3512136"/>
                  <a:gd name="connsiteX5" fmla="*/ 848789 w 4076192"/>
                  <a:gd name="connsiteY5" fmla="*/ 2803059 h 3512136"/>
                  <a:gd name="connsiteX6" fmla="*/ 1526521 w 4076192"/>
                  <a:gd name="connsiteY6" fmla="*/ 3448518 h 3512136"/>
                  <a:gd name="connsiteX7" fmla="*/ 2516224 w 4076192"/>
                  <a:gd name="connsiteY7" fmla="*/ 3378594 h 3512136"/>
                  <a:gd name="connsiteX8" fmla="*/ 3356976 w 4076192"/>
                  <a:gd name="connsiteY8" fmla="*/ 3491136 h 3512136"/>
                  <a:gd name="connsiteX9" fmla="*/ 3747975 w 4076192"/>
                  <a:gd name="connsiteY9" fmla="*/ 3195713 h 3512136"/>
                  <a:gd name="connsiteX10" fmla="*/ 3722736 w 4076192"/>
                  <a:gd name="connsiteY10" fmla="*/ 2498514 h 3512136"/>
                  <a:gd name="connsiteX11" fmla="*/ 4004089 w 4076192"/>
                  <a:gd name="connsiteY11" fmla="*/ 2082487 h 3512136"/>
                  <a:gd name="connsiteX12" fmla="*/ 3839415 w 4076192"/>
                  <a:gd name="connsiteY12" fmla="*/ 1442217 h 3512136"/>
                  <a:gd name="connsiteX13" fmla="*/ 3597368 w 4076192"/>
                  <a:gd name="connsiteY13" fmla="*/ 920471 h 3512136"/>
                  <a:gd name="connsiteX14" fmla="*/ 3608126 w 4076192"/>
                  <a:gd name="connsiteY14" fmla="*/ 517059 h 3512136"/>
                  <a:gd name="connsiteX15" fmla="*/ 2954805 w 4076192"/>
                  <a:gd name="connsiteY15" fmla="*/ 14346 h 3512136"/>
                  <a:gd name="connsiteX16" fmla="*/ 2498433 w 4076192"/>
                  <a:gd name="connsiteY16" fmla="*/ 191646 h 3512136"/>
                  <a:gd name="connsiteX17" fmla="*/ 1955172 w 4076192"/>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55172 w 4096899"/>
                  <a:gd name="connsiteY0" fmla="*/ 172815 h 3512136"/>
                  <a:gd name="connsiteX1" fmla="*/ 956365 w 4096899"/>
                  <a:gd name="connsiteY1" fmla="*/ 334180 h 3512136"/>
                  <a:gd name="connsiteX2" fmla="*/ 714318 w 4096899"/>
                  <a:gd name="connsiteY2" fmla="*/ 791379 h 3512136"/>
                  <a:gd name="connsiteX3" fmla="*/ 214915 w 4096899"/>
                  <a:gd name="connsiteY3" fmla="*/ 1304850 h 3512136"/>
                  <a:gd name="connsiteX4" fmla="*/ 128441 w 4096899"/>
                  <a:gd name="connsiteY4" fmla="*/ 2148497 h 3512136"/>
                  <a:gd name="connsiteX5" fmla="*/ 848789 w 4096899"/>
                  <a:gd name="connsiteY5" fmla="*/ 2803059 h 3512136"/>
                  <a:gd name="connsiteX6" fmla="*/ 1526521 w 4096899"/>
                  <a:gd name="connsiteY6" fmla="*/ 3448518 h 3512136"/>
                  <a:gd name="connsiteX7" fmla="*/ 2516224 w 4096899"/>
                  <a:gd name="connsiteY7" fmla="*/ 3378594 h 3512136"/>
                  <a:gd name="connsiteX8" fmla="*/ 3356976 w 4096899"/>
                  <a:gd name="connsiteY8" fmla="*/ 3491136 h 3512136"/>
                  <a:gd name="connsiteX9" fmla="*/ 3747975 w 4096899"/>
                  <a:gd name="connsiteY9" fmla="*/ 3195713 h 3512136"/>
                  <a:gd name="connsiteX10" fmla="*/ 3722736 w 4096899"/>
                  <a:gd name="connsiteY10" fmla="*/ 2498514 h 3512136"/>
                  <a:gd name="connsiteX11" fmla="*/ 4039258 w 4096899"/>
                  <a:gd name="connsiteY11" fmla="*/ 2082487 h 3512136"/>
                  <a:gd name="connsiteX12" fmla="*/ 3839415 w 4096899"/>
                  <a:gd name="connsiteY12" fmla="*/ 1442217 h 3512136"/>
                  <a:gd name="connsiteX13" fmla="*/ 3597368 w 4096899"/>
                  <a:gd name="connsiteY13" fmla="*/ 920471 h 3512136"/>
                  <a:gd name="connsiteX14" fmla="*/ 3608126 w 4096899"/>
                  <a:gd name="connsiteY14" fmla="*/ 517059 h 3512136"/>
                  <a:gd name="connsiteX15" fmla="*/ 2954805 w 4096899"/>
                  <a:gd name="connsiteY15" fmla="*/ 14346 h 3512136"/>
                  <a:gd name="connsiteX16" fmla="*/ 2498433 w 4096899"/>
                  <a:gd name="connsiteY16" fmla="*/ 191646 h 3512136"/>
                  <a:gd name="connsiteX17" fmla="*/ 1955172 w 4096899"/>
                  <a:gd name="connsiteY17" fmla="*/ 172815 h 3512136"/>
                  <a:gd name="connsiteX0" fmla="*/ 1978256 w 4119983"/>
                  <a:gd name="connsiteY0" fmla="*/ 172815 h 3512136"/>
                  <a:gd name="connsiteX1" fmla="*/ 979449 w 4119983"/>
                  <a:gd name="connsiteY1" fmla="*/ 334180 h 3512136"/>
                  <a:gd name="connsiteX2" fmla="*/ 737402 w 4119983"/>
                  <a:gd name="connsiteY2" fmla="*/ 791379 h 3512136"/>
                  <a:gd name="connsiteX3" fmla="*/ 237999 w 4119983"/>
                  <a:gd name="connsiteY3" fmla="*/ 1304850 h 3512136"/>
                  <a:gd name="connsiteX4" fmla="*/ 151525 w 4119983"/>
                  <a:gd name="connsiteY4" fmla="*/ 2148497 h 3512136"/>
                  <a:gd name="connsiteX5" fmla="*/ 871873 w 4119983"/>
                  <a:gd name="connsiteY5" fmla="*/ 2803059 h 3512136"/>
                  <a:gd name="connsiteX6" fmla="*/ 1549605 w 4119983"/>
                  <a:gd name="connsiteY6" fmla="*/ 3448518 h 3512136"/>
                  <a:gd name="connsiteX7" fmla="*/ 2539308 w 4119983"/>
                  <a:gd name="connsiteY7" fmla="*/ 3378594 h 3512136"/>
                  <a:gd name="connsiteX8" fmla="*/ 3380060 w 4119983"/>
                  <a:gd name="connsiteY8" fmla="*/ 3491136 h 3512136"/>
                  <a:gd name="connsiteX9" fmla="*/ 3771059 w 4119983"/>
                  <a:gd name="connsiteY9" fmla="*/ 3195713 h 3512136"/>
                  <a:gd name="connsiteX10" fmla="*/ 3745820 w 4119983"/>
                  <a:gd name="connsiteY10" fmla="*/ 2498514 h 3512136"/>
                  <a:gd name="connsiteX11" fmla="*/ 4062342 w 4119983"/>
                  <a:gd name="connsiteY11" fmla="*/ 2082487 h 3512136"/>
                  <a:gd name="connsiteX12" fmla="*/ 3862499 w 4119983"/>
                  <a:gd name="connsiteY12" fmla="*/ 1442217 h 3512136"/>
                  <a:gd name="connsiteX13" fmla="*/ 3620452 w 4119983"/>
                  <a:gd name="connsiteY13" fmla="*/ 920471 h 3512136"/>
                  <a:gd name="connsiteX14" fmla="*/ 3631210 w 4119983"/>
                  <a:gd name="connsiteY14" fmla="*/ 517059 h 3512136"/>
                  <a:gd name="connsiteX15" fmla="*/ 2977889 w 4119983"/>
                  <a:gd name="connsiteY15" fmla="*/ 14346 h 3512136"/>
                  <a:gd name="connsiteX16" fmla="*/ 2521517 w 4119983"/>
                  <a:gd name="connsiteY16" fmla="*/ 191646 h 3512136"/>
                  <a:gd name="connsiteX17" fmla="*/ 1978256 w 4119983"/>
                  <a:gd name="connsiteY17" fmla="*/ 172815 h 3512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19983" h="3512136">
                    <a:moveTo>
                      <a:pt x="1978256" y="172815"/>
                    </a:moveTo>
                    <a:cubicBezTo>
                      <a:pt x="1779240" y="67031"/>
                      <a:pt x="1382861" y="-157086"/>
                      <a:pt x="979449" y="334180"/>
                    </a:cubicBezTo>
                    <a:cubicBezTo>
                      <a:pt x="895181" y="436377"/>
                      <a:pt x="816291" y="549333"/>
                      <a:pt x="737402" y="791379"/>
                    </a:cubicBezTo>
                    <a:cubicBezTo>
                      <a:pt x="671064" y="963501"/>
                      <a:pt x="627067" y="1052045"/>
                      <a:pt x="237999" y="1304850"/>
                    </a:cubicBezTo>
                    <a:cubicBezTo>
                      <a:pt x="-36597" y="1490488"/>
                      <a:pt x="-84453" y="1840387"/>
                      <a:pt x="151525" y="2148497"/>
                    </a:cubicBezTo>
                    <a:cubicBezTo>
                      <a:pt x="309304" y="2390544"/>
                      <a:pt x="853944" y="2501845"/>
                      <a:pt x="871873" y="2803059"/>
                    </a:cubicBezTo>
                    <a:cubicBezTo>
                      <a:pt x="920282" y="3331976"/>
                      <a:pt x="931040" y="3656498"/>
                      <a:pt x="1549605" y="3448518"/>
                    </a:cubicBezTo>
                    <a:cubicBezTo>
                      <a:pt x="1863369" y="3346320"/>
                      <a:pt x="2053421" y="3222608"/>
                      <a:pt x="2539308" y="3378594"/>
                    </a:cubicBezTo>
                    <a:cubicBezTo>
                      <a:pt x="2919412" y="3489757"/>
                      <a:pt x="3161321" y="3514444"/>
                      <a:pt x="3380060" y="3491136"/>
                    </a:cubicBezTo>
                    <a:cubicBezTo>
                      <a:pt x="3534253" y="3464242"/>
                      <a:pt x="3643759" y="3421623"/>
                      <a:pt x="3771059" y="3195713"/>
                    </a:cubicBezTo>
                    <a:cubicBezTo>
                      <a:pt x="3882221" y="2948287"/>
                      <a:pt x="3715341" y="2659879"/>
                      <a:pt x="3745820" y="2498514"/>
                    </a:cubicBezTo>
                    <a:cubicBezTo>
                      <a:pt x="3822916" y="2277983"/>
                      <a:pt x="3979867" y="2256274"/>
                      <a:pt x="4062342" y="2082487"/>
                    </a:cubicBezTo>
                    <a:cubicBezTo>
                      <a:pt x="4130474" y="1942638"/>
                      <a:pt x="4204261" y="1723065"/>
                      <a:pt x="3862499" y="1442217"/>
                    </a:cubicBezTo>
                    <a:cubicBezTo>
                      <a:pt x="3756716" y="1317309"/>
                      <a:pt x="3604316" y="1325675"/>
                      <a:pt x="3620452" y="920471"/>
                    </a:cubicBezTo>
                    <a:lnTo>
                      <a:pt x="3631210" y="517059"/>
                    </a:lnTo>
                    <a:cubicBezTo>
                      <a:pt x="3627624" y="330593"/>
                      <a:pt x="3457202" y="-81875"/>
                      <a:pt x="2977889" y="14346"/>
                    </a:cubicBezTo>
                    <a:cubicBezTo>
                      <a:pt x="2793216" y="55583"/>
                      <a:pt x="2690053" y="139651"/>
                      <a:pt x="2521517" y="191646"/>
                    </a:cubicBezTo>
                    <a:cubicBezTo>
                      <a:pt x="2300296" y="254592"/>
                      <a:pt x="2094796" y="223017"/>
                      <a:pt x="1978256" y="172815"/>
                    </a:cubicBezTo>
                    <a:close/>
                  </a:path>
                </a:pathLst>
              </a:custGeom>
              <a:noFill/>
              <a:ln w="28575">
                <a:solidFill>
                  <a:srgbClr val="1E5A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任意多边形 6"/>
              <p:cNvSpPr/>
              <p:nvPr/>
            </p:nvSpPr>
            <p:spPr>
              <a:xfrm>
                <a:off x="2190941" y="1701991"/>
                <a:ext cx="3547136" cy="3034919"/>
              </a:xfrm>
              <a:custGeom>
                <a:avLst/>
                <a:gdLst>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387736 w 3286461"/>
                  <a:gd name="connsiteY0" fmla="*/ 102197 h 2904564"/>
                  <a:gd name="connsiteX1" fmla="*/ 527125 w 3286461"/>
                  <a:gd name="connsiteY1" fmla="*/ 467957 h 2904564"/>
                  <a:gd name="connsiteX2" fmla="*/ 0 w 3286461"/>
                  <a:gd name="connsiteY2" fmla="*/ 1145689 h 2904564"/>
                  <a:gd name="connsiteX3" fmla="*/ 91440 w 3286461"/>
                  <a:gd name="connsiteY3" fmla="*/ 1936376 h 2904564"/>
                  <a:gd name="connsiteX4" fmla="*/ 586292 w 3286461"/>
                  <a:gd name="connsiteY4" fmla="*/ 2630244 h 2904564"/>
                  <a:gd name="connsiteX5" fmla="*/ 1264023 w 3286461"/>
                  <a:gd name="connsiteY5" fmla="*/ 2899186 h 2904564"/>
                  <a:gd name="connsiteX6" fmla="*/ 1968649 w 3286461"/>
                  <a:gd name="connsiteY6" fmla="*/ 2904564 h 2904564"/>
                  <a:gd name="connsiteX7" fmla="*/ 2904565 w 3286461"/>
                  <a:gd name="connsiteY7" fmla="*/ 2775473 h 2904564"/>
                  <a:gd name="connsiteX8" fmla="*/ 3044414 w 3286461"/>
                  <a:gd name="connsiteY8" fmla="*/ 2366682 h 2904564"/>
                  <a:gd name="connsiteX9" fmla="*/ 3286461 w 3286461"/>
                  <a:gd name="connsiteY9" fmla="*/ 1715844 h 2904564"/>
                  <a:gd name="connsiteX10" fmla="*/ 3087445 w 3286461"/>
                  <a:gd name="connsiteY10" fmla="*/ 1226371 h 2904564"/>
                  <a:gd name="connsiteX11" fmla="*/ 2958353 w 3286461"/>
                  <a:gd name="connsiteY11" fmla="*/ 365760 h 2904564"/>
                  <a:gd name="connsiteX12" fmla="*/ 2355925 w 3286461"/>
                  <a:gd name="connsiteY12" fmla="*/ 0 h 2904564"/>
                  <a:gd name="connsiteX13" fmla="*/ 1387736 w 3286461"/>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35848 w 3434573"/>
                  <a:gd name="connsiteY0" fmla="*/ 102197 h 2904564"/>
                  <a:gd name="connsiteX1" fmla="*/ 675237 w 3434573"/>
                  <a:gd name="connsiteY1" fmla="*/ 467957 h 2904564"/>
                  <a:gd name="connsiteX2" fmla="*/ 148112 w 3434573"/>
                  <a:gd name="connsiteY2" fmla="*/ 1145689 h 2904564"/>
                  <a:gd name="connsiteX3" fmla="*/ 239552 w 3434573"/>
                  <a:gd name="connsiteY3" fmla="*/ 1936376 h 2904564"/>
                  <a:gd name="connsiteX4" fmla="*/ 734404 w 3434573"/>
                  <a:gd name="connsiteY4" fmla="*/ 2630244 h 2904564"/>
                  <a:gd name="connsiteX5" fmla="*/ 1412135 w 3434573"/>
                  <a:gd name="connsiteY5" fmla="*/ 2899186 h 2904564"/>
                  <a:gd name="connsiteX6" fmla="*/ 2116761 w 3434573"/>
                  <a:gd name="connsiteY6" fmla="*/ 2904564 h 2904564"/>
                  <a:gd name="connsiteX7" fmla="*/ 3052677 w 3434573"/>
                  <a:gd name="connsiteY7" fmla="*/ 2775473 h 2904564"/>
                  <a:gd name="connsiteX8" fmla="*/ 3192526 w 3434573"/>
                  <a:gd name="connsiteY8" fmla="*/ 2366682 h 2904564"/>
                  <a:gd name="connsiteX9" fmla="*/ 3434573 w 3434573"/>
                  <a:gd name="connsiteY9" fmla="*/ 1715844 h 2904564"/>
                  <a:gd name="connsiteX10" fmla="*/ 3235557 w 3434573"/>
                  <a:gd name="connsiteY10" fmla="*/ 1226371 h 2904564"/>
                  <a:gd name="connsiteX11" fmla="*/ 3106465 w 3434573"/>
                  <a:gd name="connsiteY11" fmla="*/ 365760 h 2904564"/>
                  <a:gd name="connsiteX12" fmla="*/ 2504037 w 3434573"/>
                  <a:gd name="connsiteY12" fmla="*/ 0 h 2904564"/>
                  <a:gd name="connsiteX13" fmla="*/ 1535848 w 3434573"/>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2821 w 3491546"/>
                  <a:gd name="connsiteY0" fmla="*/ 102197 h 2904564"/>
                  <a:gd name="connsiteX1" fmla="*/ 732210 w 3491546"/>
                  <a:gd name="connsiteY1" fmla="*/ 467957 h 2904564"/>
                  <a:gd name="connsiteX2" fmla="*/ 205085 w 3491546"/>
                  <a:gd name="connsiteY2" fmla="*/ 1145689 h 2904564"/>
                  <a:gd name="connsiteX3" fmla="*/ 296525 w 3491546"/>
                  <a:gd name="connsiteY3" fmla="*/ 1936376 h 2904564"/>
                  <a:gd name="connsiteX4" fmla="*/ 791377 w 3491546"/>
                  <a:gd name="connsiteY4" fmla="*/ 2630244 h 2904564"/>
                  <a:gd name="connsiteX5" fmla="*/ 1469108 w 3491546"/>
                  <a:gd name="connsiteY5" fmla="*/ 2899186 h 2904564"/>
                  <a:gd name="connsiteX6" fmla="*/ 2173734 w 3491546"/>
                  <a:gd name="connsiteY6" fmla="*/ 2904564 h 2904564"/>
                  <a:gd name="connsiteX7" fmla="*/ 3109650 w 3491546"/>
                  <a:gd name="connsiteY7" fmla="*/ 2775473 h 2904564"/>
                  <a:gd name="connsiteX8" fmla="*/ 3249499 w 3491546"/>
                  <a:gd name="connsiteY8" fmla="*/ 2366682 h 2904564"/>
                  <a:gd name="connsiteX9" fmla="*/ 3491546 w 3491546"/>
                  <a:gd name="connsiteY9" fmla="*/ 1715844 h 2904564"/>
                  <a:gd name="connsiteX10" fmla="*/ 3292530 w 3491546"/>
                  <a:gd name="connsiteY10" fmla="*/ 1226371 h 2904564"/>
                  <a:gd name="connsiteX11" fmla="*/ 3163438 w 3491546"/>
                  <a:gd name="connsiteY11" fmla="*/ 365760 h 2904564"/>
                  <a:gd name="connsiteX12" fmla="*/ 2561010 w 3491546"/>
                  <a:gd name="connsiteY12" fmla="*/ 0 h 2904564"/>
                  <a:gd name="connsiteX13" fmla="*/ 1592821 w 3491546"/>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04564"/>
                  <a:gd name="connsiteX1" fmla="*/ 733759 w 3493095"/>
                  <a:gd name="connsiteY1" fmla="*/ 467957 h 2904564"/>
                  <a:gd name="connsiteX2" fmla="*/ 206634 w 3493095"/>
                  <a:gd name="connsiteY2" fmla="*/ 1145689 h 2904564"/>
                  <a:gd name="connsiteX3" fmla="*/ 298074 w 3493095"/>
                  <a:gd name="connsiteY3" fmla="*/ 1936376 h 2904564"/>
                  <a:gd name="connsiteX4" fmla="*/ 792926 w 3493095"/>
                  <a:gd name="connsiteY4" fmla="*/ 2630244 h 2904564"/>
                  <a:gd name="connsiteX5" fmla="*/ 1470657 w 3493095"/>
                  <a:gd name="connsiteY5" fmla="*/ 2899186 h 2904564"/>
                  <a:gd name="connsiteX6" fmla="*/ 2175283 w 3493095"/>
                  <a:gd name="connsiteY6" fmla="*/ 2904564 h 2904564"/>
                  <a:gd name="connsiteX7" fmla="*/ 3111199 w 3493095"/>
                  <a:gd name="connsiteY7" fmla="*/ 2775473 h 2904564"/>
                  <a:gd name="connsiteX8" fmla="*/ 3251048 w 3493095"/>
                  <a:gd name="connsiteY8" fmla="*/ 2366682 h 2904564"/>
                  <a:gd name="connsiteX9" fmla="*/ 3493095 w 3493095"/>
                  <a:gd name="connsiteY9" fmla="*/ 1715844 h 2904564"/>
                  <a:gd name="connsiteX10" fmla="*/ 3294079 w 3493095"/>
                  <a:gd name="connsiteY10" fmla="*/ 1226371 h 2904564"/>
                  <a:gd name="connsiteX11" fmla="*/ 3164987 w 3493095"/>
                  <a:gd name="connsiteY11" fmla="*/ 365760 h 2904564"/>
                  <a:gd name="connsiteX12" fmla="*/ 2562559 w 3493095"/>
                  <a:gd name="connsiteY12" fmla="*/ 0 h 2904564"/>
                  <a:gd name="connsiteX13" fmla="*/ 1594370 w 3493095"/>
                  <a:gd name="connsiteY13" fmla="*/ 102197 h 2904564"/>
                  <a:gd name="connsiteX0" fmla="*/ 1594370 w 3493095"/>
                  <a:gd name="connsiteY0" fmla="*/ 102197 h 2939707"/>
                  <a:gd name="connsiteX1" fmla="*/ 733759 w 3493095"/>
                  <a:gd name="connsiteY1" fmla="*/ 467957 h 2939707"/>
                  <a:gd name="connsiteX2" fmla="*/ 206634 w 3493095"/>
                  <a:gd name="connsiteY2" fmla="*/ 1145689 h 2939707"/>
                  <a:gd name="connsiteX3" fmla="*/ 298074 w 3493095"/>
                  <a:gd name="connsiteY3" fmla="*/ 1936376 h 2939707"/>
                  <a:gd name="connsiteX4" fmla="*/ 792926 w 3493095"/>
                  <a:gd name="connsiteY4" fmla="*/ 2630244 h 2939707"/>
                  <a:gd name="connsiteX5" fmla="*/ 1470657 w 3493095"/>
                  <a:gd name="connsiteY5" fmla="*/ 2899186 h 2939707"/>
                  <a:gd name="connsiteX6" fmla="*/ 2175283 w 3493095"/>
                  <a:gd name="connsiteY6" fmla="*/ 2904564 h 2939707"/>
                  <a:gd name="connsiteX7" fmla="*/ 3111199 w 3493095"/>
                  <a:gd name="connsiteY7" fmla="*/ 2775473 h 2939707"/>
                  <a:gd name="connsiteX8" fmla="*/ 3251048 w 3493095"/>
                  <a:gd name="connsiteY8" fmla="*/ 2366682 h 2939707"/>
                  <a:gd name="connsiteX9" fmla="*/ 3493095 w 3493095"/>
                  <a:gd name="connsiteY9" fmla="*/ 1715844 h 2939707"/>
                  <a:gd name="connsiteX10" fmla="*/ 3294079 w 3493095"/>
                  <a:gd name="connsiteY10" fmla="*/ 1226371 h 2939707"/>
                  <a:gd name="connsiteX11" fmla="*/ 3164987 w 3493095"/>
                  <a:gd name="connsiteY11" fmla="*/ 365760 h 2939707"/>
                  <a:gd name="connsiteX12" fmla="*/ 2562559 w 3493095"/>
                  <a:gd name="connsiteY12" fmla="*/ 0 h 2939707"/>
                  <a:gd name="connsiteX13" fmla="*/ 1594370 w 3493095"/>
                  <a:gd name="connsiteY13" fmla="*/ 102197 h 2939707"/>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70657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32811"/>
                  <a:gd name="connsiteX1" fmla="*/ 733759 w 3493095"/>
                  <a:gd name="connsiteY1" fmla="*/ 467957 h 2932811"/>
                  <a:gd name="connsiteX2" fmla="*/ 206634 w 3493095"/>
                  <a:gd name="connsiteY2" fmla="*/ 1145689 h 2932811"/>
                  <a:gd name="connsiteX3" fmla="*/ 298074 w 3493095"/>
                  <a:gd name="connsiteY3" fmla="*/ 1936376 h 2932811"/>
                  <a:gd name="connsiteX4" fmla="*/ 792926 w 3493095"/>
                  <a:gd name="connsiteY4" fmla="*/ 2630244 h 2932811"/>
                  <a:gd name="connsiteX5" fmla="*/ 1449142 w 3493095"/>
                  <a:gd name="connsiteY5" fmla="*/ 2899186 h 2932811"/>
                  <a:gd name="connsiteX6" fmla="*/ 2175283 w 3493095"/>
                  <a:gd name="connsiteY6" fmla="*/ 2904564 h 2932811"/>
                  <a:gd name="connsiteX7" fmla="*/ 3111199 w 3493095"/>
                  <a:gd name="connsiteY7" fmla="*/ 2775473 h 2932811"/>
                  <a:gd name="connsiteX8" fmla="*/ 3251048 w 3493095"/>
                  <a:gd name="connsiteY8" fmla="*/ 2366682 h 2932811"/>
                  <a:gd name="connsiteX9" fmla="*/ 3493095 w 3493095"/>
                  <a:gd name="connsiteY9" fmla="*/ 1715844 h 2932811"/>
                  <a:gd name="connsiteX10" fmla="*/ 3294079 w 3493095"/>
                  <a:gd name="connsiteY10" fmla="*/ 1226371 h 2932811"/>
                  <a:gd name="connsiteX11" fmla="*/ 3164987 w 3493095"/>
                  <a:gd name="connsiteY11" fmla="*/ 365760 h 2932811"/>
                  <a:gd name="connsiteX12" fmla="*/ 2562559 w 3493095"/>
                  <a:gd name="connsiteY12" fmla="*/ 0 h 2932811"/>
                  <a:gd name="connsiteX13" fmla="*/ 1594370 w 3493095"/>
                  <a:gd name="connsiteY13" fmla="*/ 102197 h 2932811"/>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44739"/>
                  <a:gd name="connsiteX1" fmla="*/ 733759 w 3493095"/>
                  <a:gd name="connsiteY1" fmla="*/ 467957 h 2944739"/>
                  <a:gd name="connsiteX2" fmla="*/ 206634 w 3493095"/>
                  <a:gd name="connsiteY2" fmla="*/ 1145689 h 2944739"/>
                  <a:gd name="connsiteX3" fmla="*/ 298074 w 3493095"/>
                  <a:gd name="connsiteY3" fmla="*/ 1936376 h 2944739"/>
                  <a:gd name="connsiteX4" fmla="*/ 792926 w 3493095"/>
                  <a:gd name="connsiteY4" fmla="*/ 2630244 h 2944739"/>
                  <a:gd name="connsiteX5" fmla="*/ 1449142 w 3493095"/>
                  <a:gd name="connsiteY5" fmla="*/ 2899186 h 2944739"/>
                  <a:gd name="connsiteX6" fmla="*/ 2175283 w 3493095"/>
                  <a:gd name="connsiteY6" fmla="*/ 2904564 h 2944739"/>
                  <a:gd name="connsiteX7" fmla="*/ 3111199 w 3493095"/>
                  <a:gd name="connsiteY7" fmla="*/ 2775473 h 2944739"/>
                  <a:gd name="connsiteX8" fmla="*/ 3251048 w 3493095"/>
                  <a:gd name="connsiteY8" fmla="*/ 2366682 h 2944739"/>
                  <a:gd name="connsiteX9" fmla="*/ 3493095 w 3493095"/>
                  <a:gd name="connsiteY9" fmla="*/ 1715844 h 2944739"/>
                  <a:gd name="connsiteX10" fmla="*/ 3294079 w 3493095"/>
                  <a:gd name="connsiteY10" fmla="*/ 1226371 h 2944739"/>
                  <a:gd name="connsiteX11" fmla="*/ 3164987 w 3493095"/>
                  <a:gd name="connsiteY11" fmla="*/ 365760 h 2944739"/>
                  <a:gd name="connsiteX12" fmla="*/ 2562559 w 3493095"/>
                  <a:gd name="connsiteY12" fmla="*/ 0 h 2944739"/>
                  <a:gd name="connsiteX13" fmla="*/ 1594370 w 3493095"/>
                  <a:gd name="connsiteY13" fmla="*/ 102197 h 2944739"/>
                  <a:gd name="connsiteX0" fmla="*/ 1594370 w 3493095"/>
                  <a:gd name="connsiteY0" fmla="*/ 102197 h 2978989"/>
                  <a:gd name="connsiteX1" fmla="*/ 733759 w 3493095"/>
                  <a:gd name="connsiteY1" fmla="*/ 467957 h 2978989"/>
                  <a:gd name="connsiteX2" fmla="*/ 206634 w 3493095"/>
                  <a:gd name="connsiteY2" fmla="*/ 1145689 h 2978989"/>
                  <a:gd name="connsiteX3" fmla="*/ 298074 w 3493095"/>
                  <a:gd name="connsiteY3" fmla="*/ 1936376 h 2978989"/>
                  <a:gd name="connsiteX4" fmla="*/ 792926 w 3493095"/>
                  <a:gd name="connsiteY4" fmla="*/ 2630244 h 2978989"/>
                  <a:gd name="connsiteX5" fmla="*/ 1449142 w 3493095"/>
                  <a:gd name="connsiteY5" fmla="*/ 2899186 h 2978989"/>
                  <a:gd name="connsiteX6" fmla="*/ 2175283 w 3493095"/>
                  <a:gd name="connsiteY6" fmla="*/ 2904564 h 2978989"/>
                  <a:gd name="connsiteX7" fmla="*/ 3111199 w 3493095"/>
                  <a:gd name="connsiteY7" fmla="*/ 2775473 h 2978989"/>
                  <a:gd name="connsiteX8" fmla="*/ 3251048 w 3493095"/>
                  <a:gd name="connsiteY8" fmla="*/ 2366682 h 2978989"/>
                  <a:gd name="connsiteX9" fmla="*/ 3493095 w 3493095"/>
                  <a:gd name="connsiteY9" fmla="*/ 1715844 h 2978989"/>
                  <a:gd name="connsiteX10" fmla="*/ 3294079 w 3493095"/>
                  <a:gd name="connsiteY10" fmla="*/ 1226371 h 2978989"/>
                  <a:gd name="connsiteX11" fmla="*/ 3164987 w 3493095"/>
                  <a:gd name="connsiteY11" fmla="*/ 365760 h 2978989"/>
                  <a:gd name="connsiteX12" fmla="*/ 2562559 w 3493095"/>
                  <a:gd name="connsiteY12" fmla="*/ 0 h 2978989"/>
                  <a:gd name="connsiteX13" fmla="*/ 1594370 w 3493095"/>
                  <a:gd name="connsiteY13" fmla="*/ 102197 h 2978989"/>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111199 w 3493095"/>
                  <a:gd name="connsiteY7" fmla="*/ 2775473 h 3001392"/>
                  <a:gd name="connsiteX8" fmla="*/ 3251048 w 3493095"/>
                  <a:gd name="connsiteY8" fmla="*/ 2366682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51048 w 3493095"/>
                  <a:gd name="connsiteY8" fmla="*/ 2366682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8676"/>
                  <a:gd name="connsiteX1" fmla="*/ 733759 w 3493095"/>
                  <a:gd name="connsiteY1" fmla="*/ 467957 h 3008676"/>
                  <a:gd name="connsiteX2" fmla="*/ 206634 w 3493095"/>
                  <a:gd name="connsiteY2" fmla="*/ 1145689 h 3008676"/>
                  <a:gd name="connsiteX3" fmla="*/ 298074 w 3493095"/>
                  <a:gd name="connsiteY3" fmla="*/ 1936376 h 3008676"/>
                  <a:gd name="connsiteX4" fmla="*/ 792926 w 3493095"/>
                  <a:gd name="connsiteY4" fmla="*/ 2630244 h 3008676"/>
                  <a:gd name="connsiteX5" fmla="*/ 1449142 w 3493095"/>
                  <a:gd name="connsiteY5" fmla="*/ 2899186 h 3008676"/>
                  <a:gd name="connsiteX6" fmla="*/ 2175283 w 3493095"/>
                  <a:gd name="connsiteY6" fmla="*/ 2904564 h 3008676"/>
                  <a:gd name="connsiteX7" fmla="*/ 3154230 w 3493095"/>
                  <a:gd name="connsiteY7" fmla="*/ 2802367 h 3008676"/>
                  <a:gd name="connsiteX8" fmla="*/ 3272563 w 3493095"/>
                  <a:gd name="connsiteY8" fmla="*/ 2237590 h 3008676"/>
                  <a:gd name="connsiteX9" fmla="*/ 3493095 w 3493095"/>
                  <a:gd name="connsiteY9" fmla="*/ 1715844 h 3008676"/>
                  <a:gd name="connsiteX10" fmla="*/ 3294079 w 3493095"/>
                  <a:gd name="connsiteY10" fmla="*/ 1226371 h 3008676"/>
                  <a:gd name="connsiteX11" fmla="*/ 3164987 w 3493095"/>
                  <a:gd name="connsiteY11" fmla="*/ 365760 h 3008676"/>
                  <a:gd name="connsiteX12" fmla="*/ 2562559 w 3493095"/>
                  <a:gd name="connsiteY12" fmla="*/ 0 h 3008676"/>
                  <a:gd name="connsiteX13" fmla="*/ 1594370 w 3493095"/>
                  <a:gd name="connsiteY13" fmla="*/ 102197 h 3008676"/>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72563 w 3493095"/>
                  <a:gd name="connsiteY8" fmla="*/ 2237590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02197 h 3001392"/>
                  <a:gd name="connsiteX1" fmla="*/ 733759 w 3493095"/>
                  <a:gd name="connsiteY1" fmla="*/ 467957 h 3001392"/>
                  <a:gd name="connsiteX2" fmla="*/ 206634 w 3493095"/>
                  <a:gd name="connsiteY2" fmla="*/ 1145689 h 3001392"/>
                  <a:gd name="connsiteX3" fmla="*/ 298074 w 3493095"/>
                  <a:gd name="connsiteY3" fmla="*/ 1936376 h 3001392"/>
                  <a:gd name="connsiteX4" fmla="*/ 792926 w 3493095"/>
                  <a:gd name="connsiteY4" fmla="*/ 2630244 h 3001392"/>
                  <a:gd name="connsiteX5" fmla="*/ 1449142 w 3493095"/>
                  <a:gd name="connsiteY5" fmla="*/ 2899186 h 3001392"/>
                  <a:gd name="connsiteX6" fmla="*/ 2175283 w 3493095"/>
                  <a:gd name="connsiteY6" fmla="*/ 2904564 h 3001392"/>
                  <a:gd name="connsiteX7" fmla="*/ 3245670 w 3493095"/>
                  <a:gd name="connsiteY7" fmla="*/ 2775473 h 3001392"/>
                  <a:gd name="connsiteX8" fmla="*/ 3267184 w 3493095"/>
                  <a:gd name="connsiteY8" fmla="*/ 2205318 h 3001392"/>
                  <a:gd name="connsiteX9" fmla="*/ 3493095 w 3493095"/>
                  <a:gd name="connsiteY9" fmla="*/ 1715844 h 3001392"/>
                  <a:gd name="connsiteX10" fmla="*/ 3294079 w 3493095"/>
                  <a:gd name="connsiteY10" fmla="*/ 1226371 h 3001392"/>
                  <a:gd name="connsiteX11" fmla="*/ 3164987 w 3493095"/>
                  <a:gd name="connsiteY11" fmla="*/ 365760 h 3001392"/>
                  <a:gd name="connsiteX12" fmla="*/ 2562559 w 3493095"/>
                  <a:gd name="connsiteY12" fmla="*/ 0 h 3001392"/>
                  <a:gd name="connsiteX13" fmla="*/ 1594370 w 3493095"/>
                  <a:gd name="connsiteY13" fmla="*/ 102197 h 3001392"/>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3095"/>
                  <a:gd name="connsiteY0" fmla="*/ 135724 h 3034919"/>
                  <a:gd name="connsiteX1" fmla="*/ 733759 w 3493095"/>
                  <a:gd name="connsiteY1" fmla="*/ 501484 h 3034919"/>
                  <a:gd name="connsiteX2" fmla="*/ 206634 w 3493095"/>
                  <a:gd name="connsiteY2" fmla="*/ 1179216 h 3034919"/>
                  <a:gd name="connsiteX3" fmla="*/ 298074 w 3493095"/>
                  <a:gd name="connsiteY3" fmla="*/ 1969903 h 3034919"/>
                  <a:gd name="connsiteX4" fmla="*/ 792926 w 3493095"/>
                  <a:gd name="connsiteY4" fmla="*/ 2663771 h 3034919"/>
                  <a:gd name="connsiteX5" fmla="*/ 1449142 w 3493095"/>
                  <a:gd name="connsiteY5" fmla="*/ 2932713 h 3034919"/>
                  <a:gd name="connsiteX6" fmla="*/ 2175283 w 3493095"/>
                  <a:gd name="connsiteY6" fmla="*/ 2938091 h 3034919"/>
                  <a:gd name="connsiteX7" fmla="*/ 3245670 w 3493095"/>
                  <a:gd name="connsiteY7" fmla="*/ 2809000 h 3034919"/>
                  <a:gd name="connsiteX8" fmla="*/ 3267184 w 3493095"/>
                  <a:gd name="connsiteY8" fmla="*/ 2238845 h 3034919"/>
                  <a:gd name="connsiteX9" fmla="*/ 3493095 w 3493095"/>
                  <a:gd name="connsiteY9" fmla="*/ 1749371 h 3034919"/>
                  <a:gd name="connsiteX10" fmla="*/ 3294079 w 3493095"/>
                  <a:gd name="connsiteY10" fmla="*/ 1259898 h 3034919"/>
                  <a:gd name="connsiteX11" fmla="*/ 3164987 w 3493095"/>
                  <a:gd name="connsiteY11" fmla="*/ 399287 h 3034919"/>
                  <a:gd name="connsiteX12" fmla="*/ 2562559 w 3493095"/>
                  <a:gd name="connsiteY12" fmla="*/ 33527 h 3034919"/>
                  <a:gd name="connsiteX13" fmla="*/ 1594370 w 3493095"/>
                  <a:gd name="connsiteY13" fmla="*/ 135724 h 3034919"/>
                  <a:gd name="connsiteX0" fmla="*/ 1594370 w 3498177"/>
                  <a:gd name="connsiteY0" fmla="*/ 135724 h 3034919"/>
                  <a:gd name="connsiteX1" fmla="*/ 733759 w 3498177"/>
                  <a:gd name="connsiteY1" fmla="*/ 501484 h 3034919"/>
                  <a:gd name="connsiteX2" fmla="*/ 206634 w 3498177"/>
                  <a:gd name="connsiteY2" fmla="*/ 1179216 h 3034919"/>
                  <a:gd name="connsiteX3" fmla="*/ 298074 w 3498177"/>
                  <a:gd name="connsiteY3" fmla="*/ 1969903 h 3034919"/>
                  <a:gd name="connsiteX4" fmla="*/ 792926 w 3498177"/>
                  <a:gd name="connsiteY4" fmla="*/ 2663771 h 3034919"/>
                  <a:gd name="connsiteX5" fmla="*/ 1449142 w 3498177"/>
                  <a:gd name="connsiteY5" fmla="*/ 2932713 h 3034919"/>
                  <a:gd name="connsiteX6" fmla="*/ 2175283 w 3498177"/>
                  <a:gd name="connsiteY6" fmla="*/ 2938091 h 3034919"/>
                  <a:gd name="connsiteX7" fmla="*/ 3245670 w 3498177"/>
                  <a:gd name="connsiteY7" fmla="*/ 2809000 h 3034919"/>
                  <a:gd name="connsiteX8" fmla="*/ 3267184 w 3498177"/>
                  <a:gd name="connsiteY8" fmla="*/ 2238845 h 3034919"/>
                  <a:gd name="connsiteX9" fmla="*/ 3493095 w 3498177"/>
                  <a:gd name="connsiteY9" fmla="*/ 1749371 h 3034919"/>
                  <a:gd name="connsiteX10" fmla="*/ 3294079 w 3498177"/>
                  <a:gd name="connsiteY10" fmla="*/ 1259898 h 3034919"/>
                  <a:gd name="connsiteX11" fmla="*/ 3164987 w 3498177"/>
                  <a:gd name="connsiteY11" fmla="*/ 399287 h 3034919"/>
                  <a:gd name="connsiteX12" fmla="*/ 2562559 w 3498177"/>
                  <a:gd name="connsiteY12" fmla="*/ 33527 h 3034919"/>
                  <a:gd name="connsiteX13" fmla="*/ 1594370 w 3498177"/>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05579"/>
                  <a:gd name="connsiteY0" fmla="*/ 135724 h 3034919"/>
                  <a:gd name="connsiteX1" fmla="*/ 733759 w 3505579"/>
                  <a:gd name="connsiteY1" fmla="*/ 501484 h 3034919"/>
                  <a:gd name="connsiteX2" fmla="*/ 206634 w 3505579"/>
                  <a:gd name="connsiteY2" fmla="*/ 1179216 h 3034919"/>
                  <a:gd name="connsiteX3" fmla="*/ 298074 w 3505579"/>
                  <a:gd name="connsiteY3" fmla="*/ 1969903 h 3034919"/>
                  <a:gd name="connsiteX4" fmla="*/ 792926 w 3505579"/>
                  <a:gd name="connsiteY4" fmla="*/ 2663771 h 3034919"/>
                  <a:gd name="connsiteX5" fmla="*/ 1449142 w 3505579"/>
                  <a:gd name="connsiteY5" fmla="*/ 2932713 h 3034919"/>
                  <a:gd name="connsiteX6" fmla="*/ 2175283 w 3505579"/>
                  <a:gd name="connsiteY6" fmla="*/ 2938091 h 3034919"/>
                  <a:gd name="connsiteX7" fmla="*/ 3245670 w 3505579"/>
                  <a:gd name="connsiteY7" fmla="*/ 2809000 h 3034919"/>
                  <a:gd name="connsiteX8" fmla="*/ 3267184 w 3505579"/>
                  <a:gd name="connsiteY8" fmla="*/ 2238845 h 3034919"/>
                  <a:gd name="connsiteX9" fmla="*/ 3493095 w 3505579"/>
                  <a:gd name="connsiteY9" fmla="*/ 1749371 h 3034919"/>
                  <a:gd name="connsiteX10" fmla="*/ 3294079 w 3505579"/>
                  <a:gd name="connsiteY10" fmla="*/ 1259898 h 3034919"/>
                  <a:gd name="connsiteX11" fmla="*/ 3164987 w 3505579"/>
                  <a:gd name="connsiteY11" fmla="*/ 399287 h 3034919"/>
                  <a:gd name="connsiteX12" fmla="*/ 2562559 w 3505579"/>
                  <a:gd name="connsiteY12" fmla="*/ 33527 h 3034919"/>
                  <a:gd name="connsiteX13" fmla="*/ 1594370 w 3505579"/>
                  <a:gd name="connsiteY13" fmla="*/ 135724 h 3034919"/>
                  <a:gd name="connsiteX0" fmla="*/ 1594370 w 3549654"/>
                  <a:gd name="connsiteY0" fmla="*/ 135724 h 3034919"/>
                  <a:gd name="connsiteX1" fmla="*/ 733759 w 3549654"/>
                  <a:gd name="connsiteY1" fmla="*/ 501484 h 3034919"/>
                  <a:gd name="connsiteX2" fmla="*/ 206634 w 3549654"/>
                  <a:gd name="connsiteY2" fmla="*/ 1179216 h 3034919"/>
                  <a:gd name="connsiteX3" fmla="*/ 298074 w 3549654"/>
                  <a:gd name="connsiteY3" fmla="*/ 1969903 h 3034919"/>
                  <a:gd name="connsiteX4" fmla="*/ 792926 w 3549654"/>
                  <a:gd name="connsiteY4" fmla="*/ 2663771 h 3034919"/>
                  <a:gd name="connsiteX5" fmla="*/ 1449142 w 3549654"/>
                  <a:gd name="connsiteY5" fmla="*/ 2932713 h 3034919"/>
                  <a:gd name="connsiteX6" fmla="*/ 2175283 w 3549654"/>
                  <a:gd name="connsiteY6" fmla="*/ 2938091 h 3034919"/>
                  <a:gd name="connsiteX7" fmla="*/ 3245670 w 3549654"/>
                  <a:gd name="connsiteY7" fmla="*/ 2809000 h 3034919"/>
                  <a:gd name="connsiteX8" fmla="*/ 3267184 w 3549654"/>
                  <a:gd name="connsiteY8" fmla="*/ 2238845 h 3034919"/>
                  <a:gd name="connsiteX9" fmla="*/ 3541505 w 3549654"/>
                  <a:gd name="connsiteY9" fmla="*/ 1738614 h 3034919"/>
                  <a:gd name="connsiteX10" fmla="*/ 3294079 w 3549654"/>
                  <a:gd name="connsiteY10" fmla="*/ 1259898 h 3034919"/>
                  <a:gd name="connsiteX11" fmla="*/ 3164987 w 3549654"/>
                  <a:gd name="connsiteY11" fmla="*/ 399287 h 3034919"/>
                  <a:gd name="connsiteX12" fmla="*/ 2562559 w 3549654"/>
                  <a:gd name="connsiteY12" fmla="*/ 33527 h 3034919"/>
                  <a:gd name="connsiteX13" fmla="*/ 1594370 w 3549654"/>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 name="connsiteX0" fmla="*/ 1594370 w 3547136"/>
                  <a:gd name="connsiteY0" fmla="*/ 135724 h 3034919"/>
                  <a:gd name="connsiteX1" fmla="*/ 733759 w 3547136"/>
                  <a:gd name="connsiteY1" fmla="*/ 501484 h 3034919"/>
                  <a:gd name="connsiteX2" fmla="*/ 206634 w 3547136"/>
                  <a:gd name="connsiteY2" fmla="*/ 1179216 h 3034919"/>
                  <a:gd name="connsiteX3" fmla="*/ 298074 w 3547136"/>
                  <a:gd name="connsiteY3" fmla="*/ 1969903 h 3034919"/>
                  <a:gd name="connsiteX4" fmla="*/ 792926 w 3547136"/>
                  <a:gd name="connsiteY4" fmla="*/ 2663771 h 3034919"/>
                  <a:gd name="connsiteX5" fmla="*/ 1449142 w 3547136"/>
                  <a:gd name="connsiteY5" fmla="*/ 2932713 h 3034919"/>
                  <a:gd name="connsiteX6" fmla="*/ 2175283 w 3547136"/>
                  <a:gd name="connsiteY6" fmla="*/ 2938091 h 3034919"/>
                  <a:gd name="connsiteX7" fmla="*/ 3245670 w 3547136"/>
                  <a:gd name="connsiteY7" fmla="*/ 2809000 h 3034919"/>
                  <a:gd name="connsiteX8" fmla="*/ 3267184 w 3547136"/>
                  <a:gd name="connsiteY8" fmla="*/ 2238845 h 3034919"/>
                  <a:gd name="connsiteX9" fmla="*/ 3541505 w 3547136"/>
                  <a:gd name="connsiteY9" fmla="*/ 1738614 h 3034919"/>
                  <a:gd name="connsiteX10" fmla="*/ 3294079 w 3547136"/>
                  <a:gd name="connsiteY10" fmla="*/ 1259898 h 3034919"/>
                  <a:gd name="connsiteX11" fmla="*/ 3164987 w 3547136"/>
                  <a:gd name="connsiteY11" fmla="*/ 399287 h 3034919"/>
                  <a:gd name="connsiteX12" fmla="*/ 2562559 w 3547136"/>
                  <a:gd name="connsiteY12" fmla="*/ 33527 h 3034919"/>
                  <a:gd name="connsiteX13" fmla="*/ 1594370 w 3547136"/>
                  <a:gd name="connsiteY13" fmla="*/ 135724 h 3034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47136" h="3034919">
                    <a:moveTo>
                      <a:pt x="1594370" y="135724"/>
                    </a:moveTo>
                    <a:cubicBezTo>
                      <a:pt x="1043938" y="4840"/>
                      <a:pt x="832370" y="261230"/>
                      <a:pt x="733759" y="501484"/>
                    </a:cubicBezTo>
                    <a:cubicBezTo>
                      <a:pt x="611839" y="872624"/>
                      <a:pt x="409236" y="953305"/>
                      <a:pt x="206634" y="1179216"/>
                    </a:cubicBezTo>
                    <a:cubicBezTo>
                      <a:pt x="-160919" y="1523460"/>
                      <a:pt x="20168" y="1792402"/>
                      <a:pt x="298074" y="1969903"/>
                    </a:cubicBezTo>
                    <a:cubicBezTo>
                      <a:pt x="791133" y="2190435"/>
                      <a:pt x="762446" y="2362557"/>
                      <a:pt x="792926" y="2663771"/>
                    </a:cubicBezTo>
                    <a:cubicBezTo>
                      <a:pt x="868230" y="3038495"/>
                      <a:pt x="1147928" y="3004430"/>
                      <a:pt x="1449142" y="2932713"/>
                    </a:cubicBezTo>
                    <a:cubicBezTo>
                      <a:pt x="1879448" y="2762383"/>
                      <a:pt x="2003160" y="2909404"/>
                      <a:pt x="2175283" y="2938091"/>
                    </a:cubicBezTo>
                    <a:cubicBezTo>
                      <a:pt x="3035895" y="3147866"/>
                      <a:pt x="3164988" y="2975743"/>
                      <a:pt x="3245670" y="2809000"/>
                    </a:cubicBezTo>
                    <a:cubicBezTo>
                      <a:pt x="3319180" y="2575917"/>
                      <a:pt x="3258220" y="2418139"/>
                      <a:pt x="3267184" y="2238845"/>
                    </a:cubicBezTo>
                    <a:cubicBezTo>
                      <a:pt x="3320973" y="2043415"/>
                      <a:pt x="3482338" y="1934045"/>
                      <a:pt x="3541505" y="1738614"/>
                    </a:cubicBezTo>
                    <a:cubicBezTo>
                      <a:pt x="3577364" y="1500152"/>
                      <a:pt x="3435721" y="1385403"/>
                      <a:pt x="3294079" y="1259898"/>
                    </a:cubicBezTo>
                    <a:cubicBezTo>
                      <a:pt x="3089683" y="1032195"/>
                      <a:pt x="3208018" y="686157"/>
                      <a:pt x="3164987" y="399287"/>
                    </a:cubicBezTo>
                    <a:cubicBezTo>
                      <a:pt x="3028723" y="-99150"/>
                      <a:pt x="2693443" y="-5918"/>
                      <a:pt x="2562559" y="33527"/>
                    </a:cubicBezTo>
                    <a:cubicBezTo>
                      <a:pt x="2046191" y="271989"/>
                      <a:pt x="1857933" y="203856"/>
                      <a:pt x="1594370" y="135724"/>
                    </a:cubicBezTo>
                    <a:close/>
                  </a:path>
                </a:pathLst>
              </a:custGeom>
              <a:noFill/>
              <a:ln w="12700">
                <a:solidFill>
                  <a:srgbClr val="1E5AA4"/>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701603" y="3919950"/>
              <a:ext cx="1370330" cy="1571193"/>
            </a:xfrm>
            <a:prstGeom prst="rect">
              <a:avLst/>
            </a:prstGeom>
          </p:spPr>
        </p:pic>
      </p:grpSp>
      <p:sp>
        <p:nvSpPr>
          <p:cNvPr id="28" name="文本框 2">
            <a:extLst>
              <a:ext uri="{FF2B5EF4-FFF2-40B4-BE49-F238E27FC236}">
                <a16:creationId xmlns:a16="http://schemas.microsoft.com/office/drawing/2014/main" xmlns="" id="{CAB1CE20-B901-402C-9DE4-77E6359A090E}"/>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9" name="文本框 19">
            <a:extLst>
              <a:ext uri="{FF2B5EF4-FFF2-40B4-BE49-F238E27FC236}">
                <a16:creationId xmlns:a16="http://schemas.microsoft.com/office/drawing/2014/main" xmlns="" id="{768A741B-496A-428A-AB16-186471830874}"/>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Tree>
    <p:extLst>
      <p:ext uri="{BB962C8B-B14F-4D97-AF65-F5344CB8AC3E}">
        <p14:creationId xmlns:p14="http://schemas.microsoft.com/office/powerpoint/2010/main" val="60368175"/>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150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4" presetClass="entr" presetSubtype="10" fill="hold" nodeType="withEffect">
                                  <p:stCondLst>
                                    <p:cond delay="1500"/>
                                  </p:stCondLst>
                                  <p:childTnLst>
                                    <p:set>
                                      <p:cBhvr>
                                        <p:cTn id="33" dur="1" fill="hold">
                                          <p:stCondLst>
                                            <p:cond delay="0"/>
                                          </p:stCondLst>
                                        </p:cTn>
                                        <p:tgtEl>
                                          <p:spTgt spid="12"/>
                                        </p:tgtEl>
                                        <p:attrNameLst>
                                          <p:attrName>style.visibility</p:attrName>
                                        </p:attrNameLst>
                                      </p:cBhvr>
                                      <p:to>
                                        <p:strVal val="visible"/>
                                      </p:to>
                                    </p:set>
                                    <p:animEffect transition="in" filter="randombar(horizontal)">
                                      <p:cBhvr>
                                        <p:cTn id="34" dur="5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fade">
                                      <p:cBhvr>
                                        <p:cTn id="39" dur="1000"/>
                                        <p:tgtEl>
                                          <p:spTgt spid="120"/>
                                        </p:tgtEl>
                                      </p:cBhvr>
                                    </p:animEffect>
                                    <p:anim calcmode="lin" valueType="num">
                                      <p:cBhvr>
                                        <p:cTn id="40" dur="1000" fill="hold"/>
                                        <p:tgtEl>
                                          <p:spTgt spid="120"/>
                                        </p:tgtEl>
                                        <p:attrNameLst>
                                          <p:attrName>ppt_x</p:attrName>
                                        </p:attrNameLst>
                                      </p:cBhvr>
                                      <p:tavLst>
                                        <p:tav tm="0">
                                          <p:val>
                                            <p:strVal val="#ppt_x"/>
                                          </p:val>
                                        </p:tav>
                                        <p:tav tm="100000">
                                          <p:val>
                                            <p:strVal val="#ppt_x"/>
                                          </p:val>
                                        </p:tav>
                                      </p:tavLst>
                                    </p:anim>
                                    <p:anim calcmode="lin" valueType="num">
                                      <p:cBhvr>
                                        <p:cTn id="41" dur="1000" fill="hold"/>
                                        <p:tgtEl>
                                          <p:spTgt spid="12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214"/>
                                        </p:tgtEl>
                                        <p:attrNameLst>
                                          <p:attrName>style.visibility</p:attrName>
                                        </p:attrNameLst>
                                      </p:cBhvr>
                                      <p:to>
                                        <p:strVal val="visible"/>
                                      </p:to>
                                    </p:set>
                                    <p:animEffect transition="in" filter="fade">
                                      <p:cBhvr>
                                        <p:cTn id="46" dur="1000"/>
                                        <p:tgtEl>
                                          <p:spTgt spid="214"/>
                                        </p:tgtEl>
                                      </p:cBhvr>
                                    </p:animEffect>
                                    <p:anim calcmode="lin" valueType="num">
                                      <p:cBhvr>
                                        <p:cTn id="47" dur="1000" fill="hold"/>
                                        <p:tgtEl>
                                          <p:spTgt spid="214"/>
                                        </p:tgtEl>
                                        <p:attrNameLst>
                                          <p:attrName>ppt_x</p:attrName>
                                        </p:attrNameLst>
                                      </p:cBhvr>
                                      <p:tavLst>
                                        <p:tav tm="0">
                                          <p:val>
                                            <p:strVal val="#ppt_x"/>
                                          </p:val>
                                        </p:tav>
                                        <p:tav tm="100000">
                                          <p:val>
                                            <p:strVal val="#ppt_x"/>
                                          </p:val>
                                        </p:tav>
                                      </p:tavLst>
                                    </p:anim>
                                    <p:anim calcmode="lin" valueType="num">
                                      <p:cBhvr>
                                        <p:cTn id="48" dur="1000" fill="hold"/>
                                        <p:tgtEl>
                                          <p:spTgt spid="2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 grpId="0"/>
      <p:bldP spid="2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835" y="-455139"/>
            <a:ext cx="12341727" cy="6411272"/>
            <a:chOff x="9835" y="-455139"/>
            <a:chExt cx="12341727" cy="6411272"/>
          </a:xfrm>
        </p:grpSpPr>
        <p:grpSp>
          <p:nvGrpSpPr>
            <p:cNvPr id="8" name="组合 7"/>
            <p:cNvGrpSpPr/>
            <p:nvPr/>
          </p:nvGrpSpPr>
          <p:grpSpPr>
            <a:xfrm>
              <a:off x="9835" y="-455139"/>
              <a:ext cx="12341727" cy="3971541"/>
              <a:chOff x="9835" y="-455139"/>
              <a:chExt cx="12341727" cy="3971541"/>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46" name="图片 4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grpSp>
        <p:pic>
          <p:nvPicPr>
            <p:cNvPr id="58" name="图片 5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grpSp>
      <p:pic>
        <p:nvPicPr>
          <p:cNvPr id="5" name="图片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49603" y="2176614"/>
            <a:ext cx="5863853" cy="3223098"/>
          </a:xfrm>
          <a:prstGeom prst="rect">
            <a:avLst/>
          </a:prstGeom>
        </p:spPr>
      </p:pic>
      <p:pic>
        <p:nvPicPr>
          <p:cNvPr id="102" name="图片 10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33840" y="5359949"/>
            <a:ext cx="1931696" cy="1498051"/>
          </a:xfrm>
          <a:prstGeom prst="rect">
            <a:avLst/>
          </a:prstGeom>
        </p:spPr>
      </p:pic>
      <p:pic>
        <p:nvPicPr>
          <p:cNvPr id="100" name="图片 9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sp>
        <p:nvSpPr>
          <p:cNvPr id="27" name="TextBox 9">
            <a:extLst>
              <a:ext uri="{FF2B5EF4-FFF2-40B4-BE49-F238E27FC236}">
                <a16:creationId xmlns:a16="http://schemas.microsoft.com/office/drawing/2014/main" xmlns="" id="{CCC40765-77F5-4FCC-89FF-F0F774A23710}"/>
              </a:ext>
            </a:extLst>
          </p:cNvPr>
          <p:cNvSpPr txBox="1">
            <a:spLocks/>
          </p:cNvSpPr>
          <p:nvPr/>
        </p:nvSpPr>
        <p:spPr>
          <a:xfrm>
            <a:off x="3463075" y="2799428"/>
            <a:ext cx="5260982" cy="2590050"/>
          </a:xfrm>
          <a:prstGeom prst="rect">
            <a:avLst/>
          </a:prstGeom>
        </p:spPr>
        <p:txBody>
          <a:bodyPr vert="horz" wrap="square" lIns="480000" tIns="0" rIns="0" bIns="0" anchor="ctr" anchorCtr="0">
            <a:noAutofit/>
          </a:bodyPr>
          <a:lstStyle/>
          <a:p>
            <a:pPr algn="ctr"/>
            <a:r>
              <a:rPr lang="en-US" sz="2400">
                <a:latin typeface="Times New Roman" panose="02020603050405020304" pitchFamily="18" charset="0"/>
                <a:cs typeface="Times New Roman" panose="02020603050405020304" pitchFamily="18" charset="0"/>
              </a:rPr>
              <a:t>Văn bản là một đơn vị giao tiếp, có tính hoàn chỉnh về nội dung và hình thức, tồn tại ở dạng viết hoặc dạng nói. Văn bản được dùng để trao đổi thông tin, trình bày suy nghĩ, cảm xúc..</a:t>
            </a:r>
          </a:p>
          <a:p>
            <a:pPr algn="ctr">
              <a:lnSpc>
                <a:spcPct val="150000"/>
              </a:lnSpc>
              <a:buClr>
                <a:schemeClr val="tx1">
                  <a:lumMod val="50000"/>
                  <a:lumOff val="50000"/>
                </a:schemeClr>
              </a:buClr>
            </a:pPr>
            <a:endParaRPr lang="zh-CN" altLang="en-US" sz="4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6" name="图片 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10512" y="4672435"/>
            <a:ext cx="650989" cy="673698"/>
          </a:xfrm>
          <a:prstGeom prst="rect">
            <a:avLst/>
          </a:prstGeom>
        </p:spPr>
      </p:pic>
      <p:pic>
        <p:nvPicPr>
          <p:cNvPr id="7" name="图片 6"/>
          <p:cNvPicPr>
            <a:picLocks noChangeAspect="1"/>
          </p:cNvPicPr>
          <p:nvPr/>
        </p:nvPicPr>
        <p:blipFill rotWithShape="1">
          <a:blip r:embed="rId15">
            <a:extLst>
              <a:ext uri="{28A0092B-C50C-407E-A947-70E740481C1C}">
                <a14:useLocalDpi xmlns:a14="http://schemas.microsoft.com/office/drawing/2010/main" val="0"/>
              </a:ext>
            </a:extLst>
          </a:blip>
          <a:srcRect r="80689" b="55653"/>
          <a:stretch/>
        </p:blipFill>
        <p:spPr>
          <a:xfrm>
            <a:off x="2989039" y="1652403"/>
            <a:ext cx="1333548" cy="1208096"/>
          </a:xfrm>
          <a:prstGeom prst="rect">
            <a:avLst/>
          </a:prstGeom>
        </p:spPr>
      </p:pic>
      <p:pic>
        <p:nvPicPr>
          <p:cNvPr id="10" name="图片 9"/>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29905" y="4351296"/>
            <a:ext cx="951465" cy="1019970"/>
          </a:xfrm>
          <a:prstGeom prst="rect">
            <a:avLst/>
          </a:prstGeom>
        </p:spPr>
      </p:pic>
      <p:pic>
        <p:nvPicPr>
          <p:cNvPr id="11" name="图片 1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504135" y="1538700"/>
            <a:ext cx="801260" cy="1395528"/>
          </a:xfrm>
          <a:prstGeom prst="rect">
            <a:avLst/>
          </a:prstGeom>
        </p:spPr>
      </p:pic>
      <p:pic>
        <p:nvPicPr>
          <p:cNvPr id="12" name="图片 1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910630" y="3131593"/>
            <a:ext cx="1053960" cy="1618582"/>
          </a:xfrm>
          <a:prstGeom prst="rect">
            <a:avLst/>
          </a:prstGeom>
        </p:spPr>
      </p:pic>
      <p:sp>
        <p:nvSpPr>
          <p:cNvPr id="22" name="文本框 2">
            <a:extLst>
              <a:ext uri="{FF2B5EF4-FFF2-40B4-BE49-F238E27FC236}">
                <a16:creationId xmlns:a16="http://schemas.microsoft.com/office/drawing/2014/main" xmlns="" id="{4C3562A4-4816-4E8F-BE3A-92AE5666049A}"/>
              </a:ext>
            </a:extLst>
          </p:cNvPr>
          <p:cNvSpPr txBox="1"/>
          <p:nvPr/>
        </p:nvSpPr>
        <p:spPr>
          <a:xfrm>
            <a:off x="1706465" y="87209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23" name="文本框 19">
            <a:extLst>
              <a:ext uri="{FF2B5EF4-FFF2-40B4-BE49-F238E27FC236}">
                <a16:creationId xmlns:a16="http://schemas.microsoft.com/office/drawing/2014/main" xmlns="" id="{63BC0FA7-A01D-482D-94A2-C7BA3E35F279}"/>
              </a:ext>
            </a:extLst>
          </p:cNvPr>
          <p:cNvSpPr txBox="1"/>
          <p:nvPr/>
        </p:nvSpPr>
        <p:spPr>
          <a:xfrm>
            <a:off x="2580186" y="874382"/>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24" name="Picture 23"/>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9632617" y="982423"/>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314617646"/>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1000"/>
                                        <p:tgtEl>
                                          <p:spTgt spid="97"/>
                                        </p:tgtEl>
                                      </p:cBhvr>
                                    </p:animEffect>
                                    <p:anim calcmode="lin" valueType="num">
                                      <p:cBhvr>
                                        <p:cTn id="8" dur="1000" fill="hold"/>
                                        <p:tgtEl>
                                          <p:spTgt spid="97"/>
                                        </p:tgtEl>
                                        <p:attrNameLst>
                                          <p:attrName>ppt_x</p:attrName>
                                        </p:attrNameLst>
                                      </p:cBhvr>
                                      <p:tavLst>
                                        <p:tav tm="0">
                                          <p:val>
                                            <p:strVal val="#ppt_x"/>
                                          </p:val>
                                        </p:tav>
                                        <p:tav tm="100000">
                                          <p:val>
                                            <p:strVal val="#ppt_x"/>
                                          </p:val>
                                        </p:tav>
                                      </p:tavLst>
                                    </p:anim>
                                    <p:anim calcmode="lin" valueType="num">
                                      <p:cBhvr>
                                        <p:cTn id="9" dur="1000" fill="hold"/>
                                        <p:tgtEl>
                                          <p:spTgt spid="9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fade">
                                      <p:cBhvr>
                                        <p:cTn id="17" dur="1000"/>
                                        <p:tgtEl>
                                          <p:spTgt spid="98"/>
                                        </p:tgtEl>
                                      </p:cBhvr>
                                    </p:animEffect>
                                    <p:anim calcmode="lin" valueType="num">
                                      <p:cBhvr>
                                        <p:cTn id="18" dur="1000" fill="hold"/>
                                        <p:tgtEl>
                                          <p:spTgt spid="98"/>
                                        </p:tgtEl>
                                        <p:attrNameLst>
                                          <p:attrName>ppt_x</p:attrName>
                                        </p:attrNameLst>
                                      </p:cBhvr>
                                      <p:tavLst>
                                        <p:tav tm="0">
                                          <p:val>
                                            <p:strVal val="#ppt_x"/>
                                          </p:val>
                                        </p:tav>
                                        <p:tav tm="100000">
                                          <p:val>
                                            <p:strVal val="#ppt_x"/>
                                          </p:val>
                                        </p:tav>
                                      </p:tavLst>
                                    </p:anim>
                                    <p:anim calcmode="lin" valueType="num">
                                      <p:cBhvr>
                                        <p:cTn id="19" dur="1000" fill="hold"/>
                                        <p:tgtEl>
                                          <p:spTgt spid="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1000"/>
                                        <p:tgtEl>
                                          <p:spTgt spid="100"/>
                                        </p:tgtEl>
                                      </p:cBhvr>
                                    </p:animEffect>
                                    <p:anim calcmode="lin" valueType="num">
                                      <p:cBhvr>
                                        <p:cTn id="23" dur="1000" fill="hold"/>
                                        <p:tgtEl>
                                          <p:spTgt spid="100"/>
                                        </p:tgtEl>
                                        <p:attrNameLst>
                                          <p:attrName>ppt_x</p:attrName>
                                        </p:attrNameLst>
                                      </p:cBhvr>
                                      <p:tavLst>
                                        <p:tav tm="0">
                                          <p:val>
                                            <p:strVal val="#ppt_x"/>
                                          </p:val>
                                        </p:tav>
                                        <p:tav tm="100000">
                                          <p:val>
                                            <p:strVal val="#ppt_x"/>
                                          </p:val>
                                        </p:tav>
                                      </p:tavLst>
                                    </p:anim>
                                    <p:anim calcmode="lin" valueType="num">
                                      <p:cBhvr>
                                        <p:cTn id="24" dur="1000" fill="hold"/>
                                        <p:tgtEl>
                                          <p:spTgt spid="100"/>
                                        </p:tgtEl>
                                        <p:attrNameLst>
                                          <p:attrName>ppt_y</p:attrName>
                                        </p:attrNameLst>
                                      </p:cBhvr>
                                      <p:tavLst>
                                        <p:tav tm="0">
                                          <p:val>
                                            <p:strVal val="#ppt_y+.1"/>
                                          </p:val>
                                        </p:tav>
                                        <p:tav tm="100000">
                                          <p:val>
                                            <p:strVal val="#ppt_y"/>
                                          </p:val>
                                        </p:tav>
                                      </p:tavLst>
                                    </p:anim>
                                  </p:childTnLst>
                                </p:cTn>
                              </p:par>
                              <p:par>
                                <p:cTn id="25" presetID="2" presetClass="entr" presetSubtype="8" fill="hold" nodeType="withEffect">
                                  <p:stCondLst>
                                    <p:cond delay="1500"/>
                                  </p:stCondLst>
                                  <p:childTnLst>
                                    <p:set>
                                      <p:cBhvr>
                                        <p:cTn id="26" dur="1" fill="hold">
                                          <p:stCondLst>
                                            <p:cond delay="0"/>
                                          </p:stCondLst>
                                        </p:cTn>
                                        <p:tgtEl>
                                          <p:spTgt spid="45"/>
                                        </p:tgtEl>
                                        <p:attrNameLst>
                                          <p:attrName>style.visibility</p:attrName>
                                        </p:attrNameLst>
                                      </p:cBhvr>
                                      <p:to>
                                        <p:strVal val="visible"/>
                                      </p:to>
                                    </p:set>
                                    <p:anim calcmode="lin" valueType="num">
                                      <p:cBhvr additive="base">
                                        <p:cTn id="27" dur="500" fill="hold"/>
                                        <p:tgtEl>
                                          <p:spTgt spid="45"/>
                                        </p:tgtEl>
                                        <p:attrNameLst>
                                          <p:attrName>ppt_x</p:attrName>
                                        </p:attrNameLst>
                                      </p:cBhvr>
                                      <p:tavLst>
                                        <p:tav tm="0">
                                          <p:val>
                                            <p:strVal val="0-#ppt_w/2"/>
                                          </p:val>
                                        </p:tav>
                                        <p:tav tm="100000">
                                          <p:val>
                                            <p:strVal val="#ppt_x"/>
                                          </p:val>
                                        </p:tav>
                                      </p:tavLst>
                                    </p:anim>
                                    <p:anim calcmode="lin" valueType="num">
                                      <p:cBhvr additive="base">
                                        <p:cTn id="28" dur="500" fill="hold"/>
                                        <p:tgtEl>
                                          <p:spTgt spid="45"/>
                                        </p:tgtEl>
                                        <p:attrNameLst>
                                          <p:attrName>ppt_y</p:attrName>
                                        </p:attrNameLst>
                                      </p:cBhvr>
                                      <p:tavLst>
                                        <p:tav tm="0">
                                          <p:val>
                                            <p:strVal val="#ppt_y"/>
                                          </p:val>
                                        </p:tav>
                                        <p:tav tm="100000">
                                          <p:val>
                                            <p:strVal val="#ppt_y"/>
                                          </p:val>
                                        </p:tav>
                                      </p:tavLst>
                                    </p:anim>
                                  </p:childTnLst>
                                </p:cTn>
                              </p:par>
                              <p:par>
                                <p:cTn id="29" presetID="14" presetClass="entr" presetSubtype="10" fill="hold" nodeType="withEffect">
                                  <p:stCondLst>
                                    <p:cond delay="250"/>
                                  </p:stCondLst>
                                  <p:childTnLst>
                                    <p:set>
                                      <p:cBhvr>
                                        <p:cTn id="30" dur="1" fill="hold">
                                          <p:stCondLst>
                                            <p:cond delay="0"/>
                                          </p:stCondLst>
                                        </p:cTn>
                                        <p:tgtEl>
                                          <p:spTgt spid="5"/>
                                        </p:tgtEl>
                                        <p:attrNameLst>
                                          <p:attrName>style.visibility</p:attrName>
                                        </p:attrNameLst>
                                      </p:cBhvr>
                                      <p:to>
                                        <p:strVal val="visible"/>
                                      </p:to>
                                    </p:set>
                                    <p:animEffect transition="in" filter="randombar(horizontal)">
                                      <p:cBhvr>
                                        <p:cTn id="31" dur="500"/>
                                        <p:tgtEl>
                                          <p:spTgt spid="5"/>
                                        </p:tgtEl>
                                      </p:cBhvr>
                                    </p:animEffect>
                                  </p:childTnLst>
                                </p:cTn>
                              </p:par>
                              <p:par>
                                <p:cTn id="32" presetID="2" presetClass="entr" presetSubtype="4" fill="hold" nodeType="withEffect">
                                  <p:stCondLst>
                                    <p:cond delay="50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par>
                                <p:cTn id="36" presetID="26" presetClass="entr" presetSubtype="0" fill="hold" nodeType="withEffect">
                                  <p:stCondLst>
                                    <p:cond delay="500"/>
                                  </p:stCondLst>
                                  <p:childTnLst>
                                    <p:set>
                                      <p:cBhvr>
                                        <p:cTn id="37" dur="1" fill="hold">
                                          <p:stCondLst>
                                            <p:cond delay="0"/>
                                          </p:stCondLst>
                                        </p:cTn>
                                        <p:tgtEl>
                                          <p:spTgt spid="7"/>
                                        </p:tgtEl>
                                        <p:attrNameLst>
                                          <p:attrName>style.visibility</p:attrName>
                                        </p:attrNameLst>
                                      </p:cBhvr>
                                      <p:to>
                                        <p:strVal val="visible"/>
                                      </p:to>
                                    </p:set>
                                    <p:animEffect transition="in" filter="wipe(down)">
                                      <p:cBhvr>
                                        <p:cTn id="38" dur="580">
                                          <p:stCondLst>
                                            <p:cond delay="0"/>
                                          </p:stCondLst>
                                        </p:cTn>
                                        <p:tgtEl>
                                          <p:spTgt spid="7"/>
                                        </p:tgtEl>
                                      </p:cBhvr>
                                    </p:animEffect>
                                    <p:anim calcmode="lin" valueType="num">
                                      <p:cBhvr>
                                        <p:cTn id="39"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4" dur="26">
                                          <p:stCondLst>
                                            <p:cond delay="650"/>
                                          </p:stCondLst>
                                        </p:cTn>
                                        <p:tgtEl>
                                          <p:spTgt spid="7"/>
                                        </p:tgtEl>
                                      </p:cBhvr>
                                      <p:to x="100000" y="60000"/>
                                    </p:animScale>
                                    <p:animScale>
                                      <p:cBhvr>
                                        <p:cTn id="45" dur="166" decel="50000">
                                          <p:stCondLst>
                                            <p:cond delay="676"/>
                                          </p:stCondLst>
                                        </p:cTn>
                                        <p:tgtEl>
                                          <p:spTgt spid="7"/>
                                        </p:tgtEl>
                                      </p:cBhvr>
                                      <p:to x="100000" y="100000"/>
                                    </p:animScale>
                                    <p:animScale>
                                      <p:cBhvr>
                                        <p:cTn id="46" dur="26">
                                          <p:stCondLst>
                                            <p:cond delay="1312"/>
                                          </p:stCondLst>
                                        </p:cTn>
                                        <p:tgtEl>
                                          <p:spTgt spid="7"/>
                                        </p:tgtEl>
                                      </p:cBhvr>
                                      <p:to x="100000" y="80000"/>
                                    </p:animScale>
                                    <p:animScale>
                                      <p:cBhvr>
                                        <p:cTn id="47" dur="166" decel="50000">
                                          <p:stCondLst>
                                            <p:cond delay="1338"/>
                                          </p:stCondLst>
                                        </p:cTn>
                                        <p:tgtEl>
                                          <p:spTgt spid="7"/>
                                        </p:tgtEl>
                                      </p:cBhvr>
                                      <p:to x="100000" y="100000"/>
                                    </p:animScale>
                                    <p:animScale>
                                      <p:cBhvr>
                                        <p:cTn id="48" dur="26">
                                          <p:stCondLst>
                                            <p:cond delay="1642"/>
                                          </p:stCondLst>
                                        </p:cTn>
                                        <p:tgtEl>
                                          <p:spTgt spid="7"/>
                                        </p:tgtEl>
                                      </p:cBhvr>
                                      <p:to x="100000" y="90000"/>
                                    </p:animScale>
                                    <p:animScale>
                                      <p:cBhvr>
                                        <p:cTn id="49" dur="166" decel="50000">
                                          <p:stCondLst>
                                            <p:cond delay="1668"/>
                                          </p:stCondLst>
                                        </p:cTn>
                                        <p:tgtEl>
                                          <p:spTgt spid="7"/>
                                        </p:tgtEl>
                                      </p:cBhvr>
                                      <p:to x="100000" y="100000"/>
                                    </p:animScale>
                                    <p:animScale>
                                      <p:cBhvr>
                                        <p:cTn id="50" dur="26">
                                          <p:stCondLst>
                                            <p:cond delay="1808"/>
                                          </p:stCondLst>
                                        </p:cTn>
                                        <p:tgtEl>
                                          <p:spTgt spid="7"/>
                                        </p:tgtEl>
                                      </p:cBhvr>
                                      <p:to x="100000" y="95000"/>
                                    </p:animScale>
                                    <p:animScale>
                                      <p:cBhvr>
                                        <p:cTn id="51" dur="166" decel="50000">
                                          <p:stCondLst>
                                            <p:cond delay="1834"/>
                                          </p:stCondLst>
                                        </p:cTn>
                                        <p:tgtEl>
                                          <p:spTgt spid="7"/>
                                        </p:tgtEl>
                                      </p:cBhvr>
                                      <p:to x="100000" y="100000"/>
                                    </p:animScale>
                                  </p:childTnLst>
                                </p:cTn>
                              </p:par>
                              <p:par>
                                <p:cTn id="52" presetID="14" presetClass="entr" presetSubtype="10" fill="hold" nodeType="withEffect">
                                  <p:stCondLst>
                                    <p:cond delay="1000"/>
                                  </p:stCondLst>
                                  <p:childTnLst>
                                    <p:set>
                                      <p:cBhvr>
                                        <p:cTn id="53" dur="1" fill="hold">
                                          <p:stCondLst>
                                            <p:cond delay="0"/>
                                          </p:stCondLst>
                                        </p:cTn>
                                        <p:tgtEl>
                                          <p:spTgt spid="11"/>
                                        </p:tgtEl>
                                        <p:attrNameLst>
                                          <p:attrName>style.visibility</p:attrName>
                                        </p:attrNameLst>
                                      </p:cBhvr>
                                      <p:to>
                                        <p:strVal val="visible"/>
                                      </p:to>
                                    </p:set>
                                    <p:animEffect transition="in" filter="randombar(horizontal)">
                                      <p:cBhvr>
                                        <p:cTn id="54" dur="500"/>
                                        <p:tgtEl>
                                          <p:spTgt spid="11"/>
                                        </p:tgtEl>
                                      </p:cBhvr>
                                    </p:animEffect>
                                  </p:childTnLst>
                                </p:cTn>
                              </p:par>
                              <p:par>
                                <p:cTn id="55" presetID="14" presetClass="entr" presetSubtype="10" fill="hold" nodeType="withEffect">
                                  <p:stCondLst>
                                    <p:cond delay="1000"/>
                                  </p:stCondLst>
                                  <p:childTnLst>
                                    <p:set>
                                      <p:cBhvr>
                                        <p:cTn id="56" dur="1" fill="hold">
                                          <p:stCondLst>
                                            <p:cond delay="0"/>
                                          </p:stCondLst>
                                        </p:cTn>
                                        <p:tgtEl>
                                          <p:spTgt spid="10"/>
                                        </p:tgtEl>
                                        <p:attrNameLst>
                                          <p:attrName>style.visibility</p:attrName>
                                        </p:attrNameLst>
                                      </p:cBhvr>
                                      <p:to>
                                        <p:strVal val="visible"/>
                                      </p:to>
                                    </p:set>
                                    <p:animEffect transition="in" filter="randombar(horizontal)">
                                      <p:cBhvr>
                                        <p:cTn id="57" dur="500"/>
                                        <p:tgtEl>
                                          <p:spTgt spid="10"/>
                                        </p:tgtEl>
                                      </p:cBhvr>
                                    </p:animEffect>
                                  </p:childTnLst>
                                </p:cTn>
                              </p:par>
                              <p:par>
                                <p:cTn id="58" presetID="42" presetClass="entr" presetSubtype="0" fill="hold" nodeType="withEffect">
                                  <p:stCondLst>
                                    <p:cond delay="50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1000"/>
                                        <p:tgtEl>
                                          <p:spTgt spid="6"/>
                                        </p:tgtEl>
                                      </p:cBhvr>
                                    </p:animEffect>
                                    <p:anim calcmode="lin" valueType="num">
                                      <p:cBhvr>
                                        <p:cTn id="61" dur="1000" fill="hold"/>
                                        <p:tgtEl>
                                          <p:spTgt spid="6"/>
                                        </p:tgtEl>
                                        <p:attrNameLst>
                                          <p:attrName>ppt_x</p:attrName>
                                        </p:attrNameLst>
                                      </p:cBhvr>
                                      <p:tavLst>
                                        <p:tav tm="0">
                                          <p:val>
                                            <p:strVal val="#ppt_x"/>
                                          </p:val>
                                        </p:tav>
                                        <p:tav tm="100000">
                                          <p:val>
                                            <p:strVal val="#ppt_x"/>
                                          </p:val>
                                        </p:tav>
                                      </p:tavLst>
                                    </p:anim>
                                    <p:anim calcmode="lin" valueType="num">
                                      <p:cBhvr>
                                        <p:cTn id="6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817" y="197432"/>
            <a:ext cx="10768199" cy="5758701"/>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100" name="图片 9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9930" y="5741177"/>
            <a:ext cx="3531115" cy="1106868"/>
          </a:xfrm>
          <a:prstGeom prst="rect">
            <a:avLst/>
          </a:prstGeom>
        </p:spPr>
      </p:pic>
      <p:pic>
        <p:nvPicPr>
          <p:cNvPr id="97" name="图片 9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pic>
        <p:nvPicPr>
          <p:cNvPr id="45" name="图片 4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0467582">
            <a:off x="11118135" y="3023588"/>
            <a:ext cx="787224" cy="467414"/>
          </a:xfrm>
          <a:prstGeom prst="rect">
            <a:avLst/>
          </a:prstGeom>
        </p:spPr>
      </p:pic>
      <p:grpSp>
        <p:nvGrpSpPr>
          <p:cNvPr id="10" name="组合 9"/>
          <p:cNvGrpSpPr/>
          <p:nvPr/>
        </p:nvGrpSpPr>
        <p:grpSpPr>
          <a:xfrm>
            <a:off x="1209175" y="1417109"/>
            <a:ext cx="2745073" cy="2669124"/>
            <a:chOff x="1658599" y="1267948"/>
            <a:chExt cx="2029661" cy="2284529"/>
          </a:xfrm>
        </p:grpSpPr>
        <p:sp>
          <p:nvSpPr>
            <p:cNvPr id="9" name="泪滴形 8"/>
            <p:cNvSpPr/>
            <p:nvPr/>
          </p:nvSpPr>
          <p:spPr>
            <a:xfrm rot="8332196">
              <a:off x="1658599" y="1308859"/>
              <a:ext cx="2029661" cy="2243618"/>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泪滴形 41"/>
            <p:cNvSpPr/>
            <p:nvPr/>
          </p:nvSpPr>
          <p:spPr>
            <a:xfrm rot="8332196">
              <a:off x="1705983" y="1267948"/>
              <a:ext cx="1911799" cy="2218700"/>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4" name="组合 43"/>
          <p:cNvGrpSpPr/>
          <p:nvPr/>
        </p:nvGrpSpPr>
        <p:grpSpPr>
          <a:xfrm>
            <a:off x="4392422" y="1124655"/>
            <a:ext cx="3027160" cy="3063585"/>
            <a:chOff x="886355" y="1097201"/>
            <a:chExt cx="2086949" cy="2404580"/>
          </a:xfrm>
        </p:grpSpPr>
        <p:sp>
          <p:nvSpPr>
            <p:cNvPr id="47" name="泪滴形 46"/>
            <p:cNvSpPr/>
            <p:nvPr/>
          </p:nvSpPr>
          <p:spPr>
            <a:xfrm rot="8332196">
              <a:off x="886355" y="1097201"/>
              <a:ext cx="2086949" cy="2404580"/>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泪滴形 47"/>
            <p:cNvSpPr/>
            <p:nvPr/>
          </p:nvSpPr>
          <p:spPr>
            <a:xfrm rot="8332196">
              <a:off x="962629" y="1162623"/>
              <a:ext cx="1911799" cy="2273734"/>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9" name="组合 48"/>
          <p:cNvGrpSpPr/>
          <p:nvPr/>
        </p:nvGrpSpPr>
        <p:grpSpPr>
          <a:xfrm>
            <a:off x="8102160" y="1403903"/>
            <a:ext cx="2514493" cy="2557005"/>
            <a:chOff x="1586122" y="1123194"/>
            <a:chExt cx="2315082" cy="2354222"/>
          </a:xfrm>
        </p:grpSpPr>
        <p:sp>
          <p:nvSpPr>
            <p:cNvPr id="50" name="泪滴形 49"/>
            <p:cNvSpPr/>
            <p:nvPr/>
          </p:nvSpPr>
          <p:spPr>
            <a:xfrm rot="8332196">
              <a:off x="1586122" y="1123194"/>
              <a:ext cx="2315082" cy="2354222"/>
            </a:xfrm>
            <a:prstGeom prst="teardrop">
              <a:avLst/>
            </a:prstGeom>
            <a:noFill/>
            <a:ln w="19050">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泪滴形 50"/>
            <p:cNvSpPr/>
            <p:nvPr/>
          </p:nvSpPr>
          <p:spPr>
            <a:xfrm rot="8332196">
              <a:off x="1670561" y="1206705"/>
              <a:ext cx="2158080" cy="2196165"/>
            </a:xfrm>
            <a:prstGeom prst="teardrop">
              <a:avLst/>
            </a:prstGeom>
            <a:noFill/>
            <a:ln w="1270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53" name="矩形 52">
            <a:extLst>
              <a:ext uri="{FF2B5EF4-FFF2-40B4-BE49-F238E27FC236}">
                <a16:creationId xmlns:a16="http://schemas.microsoft.com/office/drawing/2014/main" xmlns="" id="{BA470F2E-80F2-4DE8-81CE-707F27B30EC4}"/>
              </a:ext>
            </a:extLst>
          </p:cNvPr>
          <p:cNvSpPr/>
          <p:nvPr/>
        </p:nvSpPr>
        <p:spPr>
          <a:xfrm>
            <a:off x="1397191" y="1909288"/>
            <a:ext cx="2401926" cy="1163690"/>
          </a:xfrm>
          <a:prstGeom prst="rect">
            <a:avLst/>
          </a:prstGeom>
        </p:spPr>
        <p:txBody>
          <a:bodyPr wrap="square">
            <a:noAutofit/>
          </a:bodyPr>
          <a:lstStyle/>
          <a:p>
            <a:pPr algn="ctr"/>
            <a:r>
              <a:rPr lang="en-US" sz="2000">
                <a:latin typeface="Times New Roman" panose="02020603050405020304" pitchFamily="18" charset="0"/>
                <a:cs typeface="Times New Roman" panose="02020603050405020304" pitchFamily="18" charset="0"/>
              </a:rPr>
              <a:t>Dựa vào sự có mặt của các phương tiện phi ngôn ngữ: văn bản thông thường, văn bản đa phương thức</a:t>
            </a:r>
            <a:endParaRPr lang="en-US" sz="2800">
              <a:latin typeface="Times New Roman" panose="02020603050405020304" pitchFamily="18" charset="0"/>
              <a:cs typeface="Times New Roman" panose="02020603050405020304" pitchFamily="18" charset="0"/>
            </a:endParaRPr>
          </a:p>
        </p:txBody>
      </p:sp>
      <p:sp>
        <p:nvSpPr>
          <p:cNvPr id="56" name="矩形 55">
            <a:extLst>
              <a:ext uri="{FF2B5EF4-FFF2-40B4-BE49-F238E27FC236}">
                <a16:creationId xmlns:a16="http://schemas.microsoft.com/office/drawing/2014/main" xmlns="" id="{BA470F2E-80F2-4DE8-81CE-707F27B30EC4}"/>
              </a:ext>
            </a:extLst>
          </p:cNvPr>
          <p:cNvSpPr/>
          <p:nvPr/>
        </p:nvSpPr>
        <p:spPr>
          <a:xfrm>
            <a:off x="4664776" y="1523703"/>
            <a:ext cx="2365994" cy="1160457"/>
          </a:xfrm>
          <a:prstGeom prst="rect">
            <a:avLst/>
          </a:prstGeom>
        </p:spPr>
        <p:txBody>
          <a:bodyPr wrap="square">
            <a:noAutofit/>
          </a:bodyPr>
          <a:lstStyle/>
          <a:p>
            <a:pPr algn="ctr"/>
            <a:r>
              <a:rPr lang="en-US" sz="2000">
                <a:latin typeface="Times New Roman" panose="02020603050405020304" pitchFamily="18" charset="0"/>
                <a:cs typeface="Times New Roman" panose="02020603050405020304" pitchFamily="18" charset="0"/>
              </a:rPr>
              <a:t>Dựa vào những nhu cầu giao tiếp đa dạng dẫn đến việc hình thành nhiều loại văn bản khác nhau: văn bản thông tin, văn bản nghị luận, văn bản văn học.</a:t>
            </a:r>
          </a:p>
        </p:txBody>
      </p:sp>
      <p:sp>
        <p:nvSpPr>
          <p:cNvPr id="60" name="矩形 59">
            <a:extLst>
              <a:ext uri="{FF2B5EF4-FFF2-40B4-BE49-F238E27FC236}">
                <a16:creationId xmlns:a16="http://schemas.microsoft.com/office/drawing/2014/main" xmlns="" id="{BA470F2E-80F2-4DE8-81CE-707F27B30EC4}"/>
              </a:ext>
            </a:extLst>
          </p:cNvPr>
          <p:cNvSpPr/>
          <p:nvPr/>
        </p:nvSpPr>
        <p:spPr>
          <a:xfrm>
            <a:off x="8439003" y="1920696"/>
            <a:ext cx="1888466" cy="1160457"/>
          </a:xfrm>
          <a:prstGeom prst="rect">
            <a:avLst/>
          </a:prstGeom>
        </p:spPr>
        <p:txBody>
          <a:bodyPr wrap="square">
            <a:noAutofit/>
          </a:bodyPr>
          <a:lstStyle/>
          <a:p>
            <a:pPr algn="ctr">
              <a:buClr>
                <a:schemeClr val="tx1">
                  <a:lumMod val="50000"/>
                  <a:lumOff val="50000"/>
                </a:schemeClr>
              </a:buClr>
            </a:pPr>
            <a:r>
              <a:rPr lang="en-US" sz="2000">
                <a:latin typeface="Times New Roman" panose="02020603050405020304" pitchFamily="18" charset="0"/>
                <a:cs typeface="Times New Roman" panose="02020603050405020304" pitchFamily="18" charset="0"/>
              </a:rPr>
              <a:t>Căn cứ vào chức năng chính của văn bản để xác định được loại văn bản đó.</a:t>
            </a:r>
            <a:endParaRPr lang="zh-CN" altLang="en-US" sz="2000" noProof="1">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nvGrpSpPr>
          <p:cNvPr id="12" name="组合 11"/>
          <p:cNvGrpSpPr/>
          <p:nvPr/>
        </p:nvGrpSpPr>
        <p:grpSpPr>
          <a:xfrm>
            <a:off x="1635179" y="4166541"/>
            <a:ext cx="8224119" cy="1013939"/>
            <a:chOff x="2397077" y="3943753"/>
            <a:chExt cx="7443807" cy="1013939"/>
          </a:xfrm>
        </p:grpSpPr>
        <p:cxnSp>
          <p:nvCxnSpPr>
            <p:cNvPr id="38" name="直接连接符 37">
              <a:extLst>
                <a:ext uri="{FF2B5EF4-FFF2-40B4-BE49-F238E27FC236}">
                  <a16:creationId xmlns:a16="http://schemas.microsoft.com/office/drawing/2014/main" xmlns="" id="{1D921CB1-EA05-455B-81A1-B97485C43BEC}"/>
                </a:ext>
              </a:extLst>
            </p:cNvPr>
            <p:cNvCxnSpPr/>
            <p:nvPr/>
          </p:nvCxnSpPr>
          <p:spPr>
            <a:xfrm>
              <a:off x="2663986" y="4555933"/>
              <a:ext cx="6878136" cy="0"/>
            </a:xfrm>
            <a:prstGeom prst="line">
              <a:avLst/>
            </a:prstGeom>
            <a:ln w="19050">
              <a:solidFill>
                <a:srgbClr val="1E5AA4"/>
              </a:solidFill>
              <a:prstDash val="dash"/>
            </a:ln>
          </p:spPr>
          <p:style>
            <a:lnRef idx="1">
              <a:schemeClr val="accent1"/>
            </a:lnRef>
            <a:fillRef idx="0">
              <a:schemeClr val="accent1"/>
            </a:fillRef>
            <a:effectRef idx="0">
              <a:schemeClr val="accent1"/>
            </a:effectRef>
            <a:fontRef idx="minor">
              <a:schemeClr val="tx1"/>
            </a:fontRef>
          </p:style>
        </p:cxnSp>
        <p:pic>
          <p:nvPicPr>
            <p:cNvPr id="2" name="图片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97077" y="3948560"/>
              <a:ext cx="994608" cy="992237"/>
            </a:xfrm>
            <a:prstGeom prst="rect">
              <a:avLst/>
            </a:prstGeom>
          </p:spPr>
        </p:pic>
        <p:pic>
          <p:nvPicPr>
            <p:cNvPr id="4" name="图片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68603" y="3943753"/>
              <a:ext cx="973608" cy="992237"/>
            </a:xfrm>
            <a:prstGeom prst="rect">
              <a:avLst/>
            </a:prstGeom>
          </p:spPr>
        </p:pic>
        <p:pic>
          <p:nvPicPr>
            <p:cNvPr id="5" name="图片 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8884161" y="3965455"/>
              <a:ext cx="956723" cy="992237"/>
            </a:xfrm>
            <a:prstGeom prst="rect">
              <a:avLst/>
            </a:prstGeom>
          </p:spPr>
        </p:pic>
      </p:grpSp>
      <p:sp>
        <p:nvSpPr>
          <p:cNvPr id="35" name="文本框 2">
            <a:extLst>
              <a:ext uri="{FF2B5EF4-FFF2-40B4-BE49-F238E27FC236}">
                <a16:creationId xmlns:a16="http://schemas.microsoft.com/office/drawing/2014/main" xmlns="" id="{EFF677B2-BDAF-45E7-9716-0BC10229BFA2}"/>
              </a:ext>
            </a:extLst>
          </p:cNvPr>
          <p:cNvSpPr txBox="1"/>
          <p:nvPr/>
        </p:nvSpPr>
        <p:spPr>
          <a:xfrm>
            <a:off x="774686" y="455842"/>
            <a:ext cx="784225" cy="649188"/>
          </a:xfrm>
          <a:prstGeom prst="ellipse">
            <a:avLst/>
          </a:prstGeom>
          <a:gradFill>
            <a:gsLst>
              <a:gs pos="24000">
                <a:srgbClr val="F59F11"/>
              </a:gs>
              <a:gs pos="92000">
                <a:srgbClr val="FDCF0A">
                  <a:alpha val="95000"/>
                </a:srgbClr>
              </a:gs>
            </a:gsLst>
            <a:lin ang="8100000" scaled="1"/>
          </a:gradFill>
          <a:effectLst>
            <a:outerShdw blurRad="63500" sx="102000" sy="102000" algn="ctr" rotWithShape="0">
              <a:prstClr val="black">
                <a:alpha val="18000"/>
              </a:prstClr>
            </a:outerShdw>
          </a:effectLst>
        </p:spPr>
        <p:txBody>
          <a:bodyPr wrap="square" rtlCol="0">
            <a:spAutoFit/>
          </a:bodyPr>
          <a:lstStyle/>
          <a:p>
            <a:pPr algn="dist"/>
            <a:r>
              <a:rPr lang="en-US" altLang="zh-CN" sz="2400" b="1">
                <a:solidFill>
                  <a:schemeClr val="bg1"/>
                </a:solidFill>
                <a:latin typeface="思源黑体 CN Light" panose="020B0300000000000000" charset="-122"/>
                <a:ea typeface="思源黑体 CN Light" panose="020B0300000000000000" charset="-122"/>
              </a:rPr>
              <a:t>1.</a:t>
            </a:r>
            <a:endParaRPr lang="en-US" altLang="zh-CN" sz="2400" b="1" dirty="0">
              <a:solidFill>
                <a:schemeClr val="bg1"/>
              </a:solidFill>
              <a:latin typeface="思源黑体 CN Light" panose="020B0300000000000000" charset="-122"/>
              <a:ea typeface="思源黑体 CN Light" panose="020B0300000000000000" charset="-122"/>
            </a:endParaRPr>
          </a:p>
        </p:txBody>
      </p:sp>
      <p:sp>
        <p:nvSpPr>
          <p:cNvPr id="36" name="文本框 19">
            <a:extLst>
              <a:ext uri="{FF2B5EF4-FFF2-40B4-BE49-F238E27FC236}">
                <a16:creationId xmlns:a16="http://schemas.microsoft.com/office/drawing/2014/main" xmlns="" id="{CC913DFC-4407-4674-AE0E-1BE3627B0111}"/>
              </a:ext>
            </a:extLst>
          </p:cNvPr>
          <p:cNvSpPr txBox="1"/>
          <p:nvPr/>
        </p:nvSpPr>
        <p:spPr>
          <a:xfrm>
            <a:off x="1635179" y="456460"/>
            <a:ext cx="3219502" cy="523220"/>
          </a:xfrm>
          <a:prstGeom prst="rect">
            <a:avLst/>
          </a:prstGeom>
          <a:noFill/>
        </p:spPr>
        <p:txBody>
          <a:bodyPr wrap="square" rtlCol="0">
            <a:spAutoFit/>
          </a:bodyPr>
          <a:lstStyle/>
          <a:p>
            <a:r>
              <a:rPr lang="en-US" altLang="zh-CN"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Tìm hiểu lí thuyết</a:t>
            </a:r>
            <a:endParaRPr lang="zh-CN" altLang="en-US" sz="2800" b="1">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sp>
        <p:nvSpPr>
          <p:cNvPr id="31" name="文本框 19">
            <a:extLst>
              <a:ext uri="{FF2B5EF4-FFF2-40B4-BE49-F238E27FC236}">
                <a16:creationId xmlns:a16="http://schemas.microsoft.com/office/drawing/2014/main" xmlns="" id="{EFCD5606-1675-4631-9797-9B1D9F35DE07}"/>
              </a:ext>
            </a:extLst>
          </p:cNvPr>
          <p:cNvSpPr txBox="1"/>
          <p:nvPr/>
        </p:nvSpPr>
        <p:spPr>
          <a:xfrm>
            <a:off x="4854681" y="5078600"/>
            <a:ext cx="3219502" cy="584775"/>
          </a:xfrm>
          <a:prstGeom prst="rect">
            <a:avLst/>
          </a:prstGeom>
          <a:noFill/>
        </p:spPr>
        <p:txBody>
          <a:bodyPr wrap="square" rtlCol="0">
            <a:spAutoFit/>
          </a:bodyPr>
          <a:lstStyle/>
          <a:p>
            <a:r>
              <a:rPr lang="en-US" altLang="zh-CN"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rPr>
              <a:t>Phân loại</a:t>
            </a:r>
            <a:endParaRPr lang="zh-CN" altLang="en-US" sz="3200" b="1" u="sng">
              <a:solidFill>
                <a:srgbClr val="D54529"/>
              </a:solidFill>
              <a:latin typeface="Times New Roman" panose="02020603050405020304" pitchFamily="18" charset="0"/>
              <a:ea typeface="思源黑体 CN Light" panose="020B0300000000000000" charset="-122"/>
              <a:cs typeface="Times New Roman" panose="02020603050405020304" pitchFamily="18" charset="0"/>
            </a:endParaRPr>
          </a:p>
        </p:txBody>
      </p:sp>
      <p:pic>
        <p:nvPicPr>
          <p:cNvPr id="32" name="Picture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472996" y="507084"/>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666793143"/>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97"/>
                                        </p:tgtEl>
                                        <p:attrNameLst>
                                          <p:attrName>style.visibility</p:attrName>
                                        </p:attrNameLst>
                                      </p:cBhvr>
                                      <p:to>
                                        <p:strVal val="visible"/>
                                      </p:to>
                                    </p:set>
                                    <p:animEffect transition="in" filter="fade">
                                      <p:cBhvr>
                                        <p:cTn id="11" dur="1000"/>
                                        <p:tgtEl>
                                          <p:spTgt spid="97"/>
                                        </p:tgtEl>
                                      </p:cBhvr>
                                    </p:animEffect>
                                    <p:anim calcmode="lin" valueType="num">
                                      <p:cBhvr>
                                        <p:cTn id="12" dur="1000" fill="hold"/>
                                        <p:tgtEl>
                                          <p:spTgt spid="97"/>
                                        </p:tgtEl>
                                        <p:attrNameLst>
                                          <p:attrName>ppt_x</p:attrName>
                                        </p:attrNameLst>
                                      </p:cBhvr>
                                      <p:tavLst>
                                        <p:tav tm="0">
                                          <p:val>
                                            <p:strVal val="#ppt_x"/>
                                          </p:val>
                                        </p:tav>
                                        <p:tav tm="100000">
                                          <p:val>
                                            <p:strVal val="#ppt_x"/>
                                          </p:val>
                                        </p:tav>
                                      </p:tavLst>
                                    </p:anim>
                                    <p:anim calcmode="lin" valueType="num">
                                      <p:cBhvr>
                                        <p:cTn id="13" dur="1000" fill="hold"/>
                                        <p:tgtEl>
                                          <p:spTgt spid="97"/>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98"/>
                                        </p:tgtEl>
                                        <p:attrNameLst>
                                          <p:attrName>style.visibility</p:attrName>
                                        </p:attrNameLst>
                                      </p:cBhvr>
                                      <p:to>
                                        <p:strVal val="visible"/>
                                      </p:to>
                                    </p:set>
                                    <p:animEffect transition="in" filter="fade">
                                      <p:cBhvr>
                                        <p:cTn id="16" dur="1000"/>
                                        <p:tgtEl>
                                          <p:spTgt spid="98"/>
                                        </p:tgtEl>
                                      </p:cBhvr>
                                    </p:animEffect>
                                    <p:anim calcmode="lin" valueType="num">
                                      <p:cBhvr>
                                        <p:cTn id="17" dur="1000" fill="hold"/>
                                        <p:tgtEl>
                                          <p:spTgt spid="98"/>
                                        </p:tgtEl>
                                        <p:attrNameLst>
                                          <p:attrName>ppt_x</p:attrName>
                                        </p:attrNameLst>
                                      </p:cBhvr>
                                      <p:tavLst>
                                        <p:tav tm="0">
                                          <p:val>
                                            <p:strVal val="#ppt_x"/>
                                          </p:val>
                                        </p:tav>
                                        <p:tav tm="100000">
                                          <p:val>
                                            <p:strVal val="#ppt_x"/>
                                          </p:val>
                                        </p:tav>
                                      </p:tavLst>
                                    </p:anim>
                                    <p:anim calcmode="lin" valueType="num">
                                      <p:cBhvr>
                                        <p:cTn id="18" dur="1000" fill="hold"/>
                                        <p:tgtEl>
                                          <p:spTgt spid="9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0"/>
                                        </p:tgtEl>
                                        <p:attrNameLst>
                                          <p:attrName>style.visibility</p:attrName>
                                        </p:attrNameLst>
                                      </p:cBhvr>
                                      <p:to>
                                        <p:strVal val="visible"/>
                                      </p:to>
                                    </p:set>
                                    <p:animEffect transition="in" filter="fade">
                                      <p:cBhvr>
                                        <p:cTn id="21" dur="1000"/>
                                        <p:tgtEl>
                                          <p:spTgt spid="100"/>
                                        </p:tgtEl>
                                      </p:cBhvr>
                                    </p:animEffect>
                                    <p:anim calcmode="lin" valueType="num">
                                      <p:cBhvr>
                                        <p:cTn id="22" dur="1000" fill="hold"/>
                                        <p:tgtEl>
                                          <p:spTgt spid="100"/>
                                        </p:tgtEl>
                                        <p:attrNameLst>
                                          <p:attrName>ppt_x</p:attrName>
                                        </p:attrNameLst>
                                      </p:cBhvr>
                                      <p:tavLst>
                                        <p:tav tm="0">
                                          <p:val>
                                            <p:strVal val="#ppt_x"/>
                                          </p:val>
                                        </p:tav>
                                        <p:tav tm="100000">
                                          <p:val>
                                            <p:strVal val="#ppt_x"/>
                                          </p:val>
                                        </p:tav>
                                      </p:tavLst>
                                    </p:anim>
                                    <p:anim calcmode="lin" valueType="num">
                                      <p:cBhvr>
                                        <p:cTn id="23" dur="1000" fill="hold"/>
                                        <p:tgtEl>
                                          <p:spTgt spid="100"/>
                                        </p:tgtEl>
                                        <p:attrNameLst>
                                          <p:attrName>ppt_y</p:attrName>
                                        </p:attrNameLst>
                                      </p:cBhvr>
                                      <p:tavLst>
                                        <p:tav tm="0">
                                          <p:val>
                                            <p:strVal val="#ppt_y+.1"/>
                                          </p:val>
                                        </p:tav>
                                        <p:tav tm="100000">
                                          <p:val>
                                            <p:strVal val="#ppt_y"/>
                                          </p:val>
                                        </p:tav>
                                      </p:tavLst>
                                    </p:anim>
                                  </p:childTnLst>
                                </p:cTn>
                              </p:par>
                              <p:par>
                                <p:cTn id="24" presetID="2" presetClass="entr" presetSubtype="8" fill="hold" nodeType="withEffect">
                                  <p:stCondLst>
                                    <p:cond delay="1500"/>
                                  </p:stCondLst>
                                  <p:childTnLst>
                                    <p:set>
                                      <p:cBhvr>
                                        <p:cTn id="25" dur="1" fill="hold">
                                          <p:stCondLst>
                                            <p:cond delay="0"/>
                                          </p:stCondLst>
                                        </p:cTn>
                                        <p:tgtEl>
                                          <p:spTgt spid="45"/>
                                        </p:tgtEl>
                                        <p:attrNameLst>
                                          <p:attrName>style.visibility</p:attrName>
                                        </p:attrNameLst>
                                      </p:cBhvr>
                                      <p:to>
                                        <p:strVal val="visible"/>
                                      </p:to>
                                    </p:set>
                                    <p:anim calcmode="lin" valueType="num">
                                      <p:cBhvr additive="base">
                                        <p:cTn id="26" dur="500" fill="hold"/>
                                        <p:tgtEl>
                                          <p:spTgt spid="45"/>
                                        </p:tgtEl>
                                        <p:attrNameLst>
                                          <p:attrName>ppt_x</p:attrName>
                                        </p:attrNameLst>
                                      </p:cBhvr>
                                      <p:tavLst>
                                        <p:tav tm="0">
                                          <p:val>
                                            <p:strVal val="0-#ppt_w/2"/>
                                          </p:val>
                                        </p:tav>
                                        <p:tav tm="100000">
                                          <p:val>
                                            <p:strVal val="#ppt_x"/>
                                          </p:val>
                                        </p:tav>
                                      </p:tavLst>
                                    </p:anim>
                                    <p:anim calcmode="lin" valueType="num">
                                      <p:cBhvr additive="base">
                                        <p:cTn id="27" dur="500" fill="hold"/>
                                        <p:tgtEl>
                                          <p:spTgt spid="45"/>
                                        </p:tgtEl>
                                        <p:attrNameLst>
                                          <p:attrName>ppt_y</p:attrName>
                                        </p:attrNameLst>
                                      </p:cBhvr>
                                      <p:tavLst>
                                        <p:tav tm="0">
                                          <p:val>
                                            <p:strVal val="#ppt_y"/>
                                          </p:val>
                                        </p:tav>
                                        <p:tav tm="100000">
                                          <p:val>
                                            <p:strVal val="#ppt_y"/>
                                          </p:val>
                                        </p:tav>
                                      </p:tavLst>
                                    </p:anim>
                                  </p:childTnLst>
                                </p:cTn>
                              </p:par>
                              <p:par>
                                <p:cTn id="28" presetID="22" presetClass="entr" presetSubtype="8" fill="hold" nodeType="withEffect">
                                  <p:stCondLst>
                                    <p:cond delay="5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1000"/>
                                        <p:tgtEl>
                                          <p:spTgt spid="12"/>
                                        </p:tgtEl>
                                      </p:cBhvr>
                                    </p:animEffect>
                                  </p:childTnLst>
                                </p:cTn>
                              </p:par>
                              <p:par>
                                <p:cTn id="31" presetID="47" presetClass="entr" presetSubtype="0" fill="hold" nodeType="withEffect">
                                  <p:stCondLst>
                                    <p:cond delay="1000"/>
                                  </p:stCondLst>
                                  <p:childTnLst>
                                    <p:set>
                                      <p:cBhvr>
                                        <p:cTn id="32" dur="1" fill="hold">
                                          <p:stCondLst>
                                            <p:cond delay="0"/>
                                          </p:stCondLst>
                                        </p:cTn>
                                        <p:tgtEl>
                                          <p:spTgt spid="49"/>
                                        </p:tgtEl>
                                        <p:attrNameLst>
                                          <p:attrName>style.visibility</p:attrName>
                                        </p:attrNameLst>
                                      </p:cBhvr>
                                      <p:to>
                                        <p:strVal val="visible"/>
                                      </p:to>
                                    </p:set>
                                    <p:animEffect transition="in" filter="fade">
                                      <p:cBhvr>
                                        <p:cTn id="33" dur="1000"/>
                                        <p:tgtEl>
                                          <p:spTgt spid="49"/>
                                        </p:tgtEl>
                                      </p:cBhvr>
                                    </p:animEffect>
                                    <p:anim calcmode="lin" valueType="num">
                                      <p:cBhvr>
                                        <p:cTn id="34" dur="1000" fill="hold"/>
                                        <p:tgtEl>
                                          <p:spTgt spid="49"/>
                                        </p:tgtEl>
                                        <p:attrNameLst>
                                          <p:attrName>ppt_x</p:attrName>
                                        </p:attrNameLst>
                                      </p:cBhvr>
                                      <p:tavLst>
                                        <p:tav tm="0">
                                          <p:val>
                                            <p:strVal val="#ppt_x"/>
                                          </p:val>
                                        </p:tav>
                                        <p:tav tm="100000">
                                          <p:val>
                                            <p:strVal val="#ppt_x"/>
                                          </p:val>
                                        </p:tav>
                                      </p:tavLst>
                                    </p:anim>
                                    <p:anim calcmode="lin" valueType="num">
                                      <p:cBhvr>
                                        <p:cTn id="35" dur="1000" fill="hold"/>
                                        <p:tgtEl>
                                          <p:spTgt spid="49"/>
                                        </p:tgtEl>
                                        <p:attrNameLst>
                                          <p:attrName>ppt_y</p:attrName>
                                        </p:attrNameLst>
                                      </p:cBhvr>
                                      <p:tavLst>
                                        <p:tav tm="0">
                                          <p:val>
                                            <p:strVal val="#ppt_y-.1"/>
                                          </p:val>
                                        </p:tav>
                                        <p:tav tm="100000">
                                          <p:val>
                                            <p:strVal val="#ppt_y"/>
                                          </p:val>
                                        </p:tav>
                                      </p:tavLst>
                                    </p:anim>
                                  </p:childTnLst>
                                </p:cTn>
                              </p:par>
                              <p:par>
                                <p:cTn id="36" presetID="47" presetClass="entr" presetSubtype="0" fill="hold" nodeType="withEffect">
                                  <p:stCondLst>
                                    <p:cond delay="1000"/>
                                  </p:stCondLst>
                                  <p:childTnLst>
                                    <p:set>
                                      <p:cBhvr>
                                        <p:cTn id="37" dur="1" fill="hold">
                                          <p:stCondLst>
                                            <p:cond delay="0"/>
                                          </p:stCondLst>
                                        </p:cTn>
                                        <p:tgtEl>
                                          <p:spTgt spid="44"/>
                                        </p:tgtEl>
                                        <p:attrNameLst>
                                          <p:attrName>style.visibility</p:attrName>
                                        </p:attrNameLst>
                                      </p:cBhvr>
                                      <p:to>
                                        <p:strVal val="visible"/>
                                      </p:to>
                                    </p:set>
                                    <p:animEffect transition="in" filter="fade">
                                      <p:cBhvr>
                                        <p:cTn id="38" dur="1000"/>
                                        <p:tgtEl>
                                          <p:spTgt spid="44"/>
                                        </p:tgtEl>
                                      </p:cBhvr>
                                    </p:animEffect>
                                    <p:anim calcmode="lin" valueType="num">
                                      <p:cBhvr>
                                        <p:cTn id="39" dur="1000" fill="hold"/>
                                        <p:tgtEl>
                                          <p:spTgt spid="44"/>
                                        </p:tgtEl>
                                        <p:attrNameLst>
                                          <p:attrName>ppt_x</p:attrName>
                                        </p:attrNameLst>
                                      </p:cBhvr>
                                      <p:tavLst>
                                        <p:tav tm="0">
                                          <p:val>
                                            <p:strVal val="#ppt_x"/>
                                          </p:val>
                                        </p:tav>
                                        <p:tav tm="100000">
                                          <p:val>
                                            <p:strVal val="#ppt_x"/>
                                          </p:val>
                                        </p:tav>
                                      </p:tavLst>
                                    </p:anim>
                                    <p:anim calcmode="lin" valueType="num">
                                      <p:cBhvr>
                                        <p:cTn id="40" dur="1000" fill="hold"/>
                                        <p:tgtEl>
                                          <p:spTgt spid="44"/>
                                        </p:tgtEl>
                                        <p:attrNameLst>
                                          <p:attrName>ppt_y</p:attrName>
                                        </p:attrNameLst>
                                      </p:cBhvr>
                                      <p:tavLst>
                                        <p:tav tm="0">
                                          <p:val>
                                            <p:strVal val="#ppt_y-.1"/>
                                          </p:val>
                                        </p:tav>
                                        <p:tav tm="100000">
                                          <p:val>
                                            <p:strVal val="#ppt_y"/>
                                          </p:val>
                                        </p:tav>
                                      </p:tavLst>
                                    </p:anim>
                                  </p:childTnLst>
                                </p:cTn>
                              </p:par>
                              <p:par>
                                <p:cTn id="41" presetID="47" presetClass="entr" presetSubtype="0" fill="hold" nodeType="withEffect">
                                  <p:stCondLst>
                                    <p:cond delay="100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1000"/>
                                        <p:tgtEl>
                                          <p:spTgt spid="10"/>
                                        </p:tgtEl>
                                      </p:cBhvr>
                                    </p:animEffect>
                                    <p:anim calcmode="lin" valueType="num">
                                      <p:cBhvr>
                                        <p:cTn id="44" dur="1000" fill="hold"/>
                                        <p:tgtEl>
                                          <p:spTgt spid="10"/>
                                        </p:tgtEl>
                                        <p:attrNameLst>
                                          <p:attrName>ppt_x</p:attrName>
                                        </p:attrNameLst>
                                      </p:cBhvr>
                                      <p:tavLst>
                                        <p:tav tm="0">
                                          <p:val>
                                            <p:strVal val="#ppt_x"/>
                                          </p:val>
                                        </p:tav>
                                        <p:tav tm="100000">
                                          <p:val>
                                            <p:strVal val="#ppt_x"/>
                                          </p:val>
                                        </p:tav>
                                      </p:tavLst>
                                    </p:anim>
                                    <p:anim calcmode="lin" valueType="num">
                                      <p:cBhvr>
                                        <p:cTn id="4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53"/>
                                        </p:tgtEl>
                                        <p:attrNameLst>
                                          <p:attrName>style.visibility</p:attrName>
                                        </p:attrNameLst>
                                      </p:cBhvr>
                                      <p:to>
                                        <p:strVal val="visible"/>
                                      </p:to>
                                    </p:set>
                                    <p:anim calcmode="lin" valueType="num">
                                      <p:cBhvr additive="base">
                                        <p:cTn id="50" dur="500" fill="hold"/>
                                        <p:tgtEl>
                                          <p:spTgt spid="53"/>
                                        </p:tgtEl>
                                        <p:attrNameLst>
                                          <p:attrName>ppt_x</p:attrName>
                                        </p:attrNameLst>
                                      </p:cBhvr>
                                      <p:tavLst>
                                        <p:tav tm="0">
                                          <p:val>
                                            <p:strVal val="#ppt_x"/>
                                          </p:val>
                                        </p:tav>
                                        <p:tav tm="100000">
                                          <p:val>
                                            <p:strVal val="#ppt_x"/>
                                          </p:val>
                                        </p:tav>
                                      </p:tavLst>
                                    </p:anim>
                                    <p:anim calcmode="lin" valueType="num">
                                      <p:cBhvr additive="base">
                                        <p:cTn id="51"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grpId="0" nodeType="clickEffect">
                                  <p:stCondLst>
                                    <p:cond delay="0"/>
                                  </p:stCondLst>
                                  <p:childTnLst>
                                    <p:set>
                                      <p:cBhvr>
                                        <p:cTn id="55" dur="1" fill="hold">
                                          <p:stCondLst>
                                            <p:cond delay="0"/>
                                          </p:stCondLst>
                                        </p:cTn>
                                        <p:tgtEl>
                                          <p:spTgt spid="56"/>
                                        </p:tgtEl>
                                        <p:attrNameLst>
                                          <p:attrName>style.visibility</p:attrName>
                                        </p:attrNameLst>
                                      </p:cBhvr>
                                      <p:to>
                                        <p:strVal val="visible"/>
                                      </p:to>
                                    </p:set>
                                    <p:anim calcmode="lin" valueType="num">
                                      <p:cBhvr additive="base">
                                        <p:cTn id="56" dur="500" fill="hold"/>
                                        <p:tgtEl>
                                          <p:spTgt spid="56"/>
                                        </p:tgtEl>
                                        <p:attrNameLst>
                                          <p:attrName>ppt_x</p:attrName>
                                        </p:attrNameLst>
                                      </p:cBhvr>
                                      <p:tavLst>
                                        <p:tav tm="0">
                                          <p:val>
                                            <p:strVal val="#ppt_x"/>
                                          </p:val>
                                        </p:tav>
                                        <p:tav tm="100000">
                                          <p:val>
                                            <p:strVal val="#ppt_x"/>
                                          </p:val>
                                        </p:tav>
                                      </p:tavLst>
                                    </p:anim>
                                    <p:anim calcmode="lin" valueType="num">
                                      <p:cBhvr additive="base">
                                        <p:cTn id="57"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 calcmode="lin" valueType="num">
                                      <p:cBhvr additive="base">
                                        <p:cTn id="62" dur="500" fill="hold"/>
                                        <p:tgtEl>
                                          <p:spTgt spid="60"/>
                                        </p:tgtEl>
                                        <p:attrNameLst>
                                          <p:attrName>ppt_x</p:attrName>
                                        </p:attrNameLst>
                                      </p:cBhvr>
                                      <p:tavLst>
                                        <p:tav tm="0">
                                          <p:val>
                                            <p:strVal val="#ppt_x"/>
                                          </p:val>
                                        </p:tav>
                                        <p:tav tm="100000">
                                          <p:val>
                                            <p:strVal val="#ppt_x"/>
                                          </p:val>
                                        </p:tav>
                                      </p:tavLst>
                                    </p:anim>
                                    <p:anim calcmode="lin" valueType="num">
                                      <p:cBhvr additive="base">
                                        <p:cTn id="63"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6" grpId="0"/>
      <p:bldP spid="60" grpId="0"/>
      <p:bldP spid="3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图片 10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1530" y="-455139"/>
            <a:ext cx="6070032" cy="1368214"/>
          </a:xfrm>
          <a:prstGeom prst="rect">
            <a:avLst/>
          </a:prstGeom>
        </p:spPr>
      </p:pic>
      <p:pic>
        <p:nvPicPr>
          <p:cNvPr id="101" name="图片 10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5" y="45306"/>
            <a:ext cx="2552369" cy="1106151"/>
          </a:xfrm>
          <a:prstGeom prst="rect">
            <a:avLst/>
          </a:prstGeom>
        </p:spPr>
      </p:pic>
      <p:pic>
        <p:nvPicPr>
          <p:cNvPr id="58" name="图片 5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2984" y="519464"/>
            <a:ext cx="10166032" cy="5436669"/>
          </a:xfrm>
          <a:prstGeom prst="rect">
            <a:avLst/>
          </a:prstGeom>
        </p:spPr>
      </p:pic>
      <p:pic>
        <p:nvPicPr>
          <p:cNvPr id="102" name="图片 10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68" y="5506037"/>
            <a:ext cx="12196868" cy="1356902"/>
          </a:xfrm>
          <a:prstGeom prst="rect">
            <a:avLst/>
          </a:prstGeom>
        </p:spPr>
      </p:pic>
      <p:sp>
        <p:nvSpPr>
          <p:cNvPr id="3" name="任意多边形 2"/>
          <p:cNvSpPr/>
          <p:nvPr/>
        </p:nvSpPr>
        <p:spPr>
          <a:xfrm>
            <a:off x="3005047" y="1848358"/>
            <a:ext cx="1158427" cy="1146074"/>
          </a:xfrm>
          <a:custGeom>
            <a:avLst/>
            <a:gdLst>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365760 w 1059628"/>
              <a:gd name="connsiteY0" fmla="*/ 17655 h 1120314"/>
              <a:gd name="connsiteX1" fmla="*/ 0 w 1059628"/>
              <a:gd name="connsiteY1" fmla="*/ 313491 h 1120314"/>
              <a:gd name="connsiteX2" fmla="*/ 16137 w 1059628"/>
              <a:gd name="connsiteY2" fmla="*/ 824479 h 1120314"/>
              <a:gd name="connsiteX3" fmla="*/ 392654 w 1059628"/>
              <a:gd name="connsiteY3" fmla="*/ 1120314 h 1120314"/>
              <a:gd name="connsiteX4" fmla="*/ 935915 w 1059628"/>
              <a:gd name="connsiteY4" fmla="*/ 905161 h 1120314"/>
              <a:gd name="connsiteX5" fmla="*/ 1059628 w 1059628"/>
              <a:gd name="connsiteY5" fmla="*/ 410309 h 1120314"/>
              <a:gd name="connsiteX6" fmla="*/ 962810 w 1059628"/>
              <a:gd name="connsiteY6" fmla="*/ 189778 h 1120314"/>
              <a:gd name="connsiteX7" fmla="*/ 650838 w 1059628"/>
              <a:gd name="connsiteY7" fmla="*/ 12277 h 1120314"/>
              <a:gd name="connsiteX8" fmla="*/ 365760 w 1059628"/>
              <a:gd name="connsiteY8" fmla="*/ 17655 h 1120314"/>
              <a:gd name="connsiteX0" fmla="*/ 365760 w 1059628"/>
              <a:gd name="connsiteY0" fmla="*/ 5378 h 1108037"/>
              <a:gd name="connsiteX1" fmla="*/ 0 w 1059628"/>
              <a:gd name="connsiteY1" fmla="*/ 301214 h 1108037"/>
              <a:gd name="connsiteX2" fmla="*/ 16137 w 1059628"/>
              <a:gd name="connsiteY2" fmla="*/ 812202 h 1108037"/>
              <a:gd name="connsiteX3" fmla="*/ 392654 w 1059628"/>
              <a:gd name="connsiteY3" fmla="*/ 1108037 h 1108037"/>
              <a:gd name="connsiteX4" fmla="*/ 935915 w 1059628"/>
              <a:gd name="connsiteY4" fmla="*/ 892884 h 1108037"/>
              <a:gd name="connsiteX5" fmla="*/ 1059628 w 1059628"/>
              <a:gd name="connsiteY5" fmla="*/ 398032 h 1108037"/>
              <a:gd name="connsiteX6" fmla="*/ 962810 w 1059628"/>
              <a:gd name="connsiteY6" fmla="*/ 177501 h 1108037"/>
              <a:gd name="connsiteX7" fmla="*/ 650838 w 1059628"/>
              <a:gd name="connsiteY7" fmla="*/ 0 h 1108037"/>
              <a:gd name="connsiteX8" fmla="*/ 365760 w 1059628"/>
              <a:gd name="connsiteY8" fmla="*/ 5378 h 1108037"/>
              <a:gd name="connsiteX0" fmla="*/ 403412 w 1059628"/>
              <a:gd name="connsiteY0" fmla="*/ 0 h 1124175"/>
              <a:gd name="connsiteX1" fmla="*/ 0 w 1059628"/>
              <a:gd name="connsiteY1" fmla="*/ 317352 h 1124175"/>
              <a:gd name="connsiteX2" fmla="*/ 16137 w 1059628"/>
              <a:gd name="connsiteY2" fmla="*/ 828340 h 1124175"/>
              <a:gd name="connsiteX3" fmla="*/ 392654 w 1059628"/>
              <a:gd name="connsiteY3" fmla="*/ 1124175 h 1124175"/>
              <a:gd name="connsiteX4" fmla="*/ 935915 w 1059628"/>
              <a:gd name="connsiteY4" fmla="*/ 909022 h 1124175"/>
              <a:gd name="connsiteX5" fmla="*/ 1059628 w 1059628"/>
              <a:gd name="connsiteY5" fmla="*/ 414170 h 1124175"/>
              <a:gd name="connsiteX6" fmla="*/ 962810 w 1059628"/>
              <a:gd name="connsiteY6" fmla="*/ 193639 h 1124175"/>
              <a:gd name="connsiteX7" fmla="*/ 650838 w 1059628"/>
              <a:gd name="connsiteY7" fmla="*/ 16138 h 1124175"/>
              <a:gd name="connsiteX8" fmla="*/ 403412 w 1059628"/>
              <a:gd name="connsiteY8" fmla="*/ 0 h 1124175"/>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03412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03412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62810 w 1059628"/>
              <a:gd name="connsiteY6" fmla="*/ 204395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059628"/>
              <a:gd name="connsiteY0" fmla="*/ 10756 h 1134931"/>
              <a:gd name="connsiteX1" fmla="*/ 0 w 1059628"/>
              <a:gd name="connsiteY1" fmla="*/ 328108 h 1134931"/>
              <a:gd name="connsiteX2" fmla="*/ 16137 w 1059628"/>
              <a:gd name="connsiteY2" fmla="*/ 839096 h 1134931"/>
              <a:gd name="connsiteX3" fmla="*/ 392654 w 1059628"/>
              <a:gd name="connsiteY3" fmla="*/ 1134931 h 1134931"/>
              <a:gd name="connsiteX4" fmla="*/ 935915 w 1059628"/>
              <a:gd name="connsiteY4" fmla="*/ 919778 h 1134931"/>
              <a:gd name="connsiteX5" fmla="*/ 1059628 w 1059628"/>
              <a:gd name="connsiteY5" fmla="*/ 424926 h 1134931"/>
              <a:gd name="connsiteX6" fmla="*/ 978947 w 1059628"/>
              <a:gd name="connsiteY6" fmla="*/ 209774 h 1134931"/>
              <a:gd name="connsiteX7" fmla="*/ 731520 w 1059628"/>
              <a:gd name="connsiteY7" fmla="*/ 0 h 1134931"/>
              <a:gd name="connsiteX8" fmla="*/ 457201 w 1059628"/>
              <a:gd name="connsiteY8" fmla="*/ 10756 h 1134931"/>
              <a:gd name="connsiteX0" fmla="*/ 457201 w 1101589"/>
              <a:gd name="connsiteY0" fmla="*/ 10756 h 1134931"/>
              <a:gd name="connsiteX1" fmla="*/ 0 w 1101589"/>
              <a:gd name="connsiteY1" fmla="*/ 328108 h 1134931"/>
              <a:gd name="connsiteX2" fmla="*/ 16137 w 1101589"/>
              <a:gd name="connsiteY2" fmla="*/ 839096 h 1134931"/>
              <a:gd name="connsiteX3" fmla="*/ 392654 w 1101589"/>
              <a:gd name="connsiteY3" fmla="*/ 1134931 h 1134931"/>
              <a:gd name="connsiteX4" fmla="*/ 935915 w 1101589"/>
              <a:gd name="connsiteY4" fmla="*/ 919778 h 1134931"/>
              <a:gd name="connsiteX5" fmla="*/ 1059628 w 1101589"/>
              <a:gd name="connsiteY5" fmla="*/ 424926 h 1134931"/>
              <a:gd name="connsiteX6" fmla="*/ 978947 w 1101589"/>
              <a:gd name="connsiteY6" fmla="*/ 209774 h 1134931"/>
              <a:gd name="connsiteX7" fmla="*/ 731520 w 1101589"/>
              <a:gd name="connsiteY7" fmla="*/ 0 h 1134931"/>
              <a:gd name="connsiteX8" fmla="*/ 457201 w 1101589"/>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35732"/>
              <a:gd name="connsiteY0" fmla="*/ 10756 h 1134931"/>
              <a:gd name="connsiteX1" fmla="*/ 0 w 1135732"/>
              <a:gd name="connsiteY1" fmla="*/ 328108 h 1134931"/>
              <a:gd name="connsiteX2" fmla="*/ 16137 w 1135732"/>
              <a:gd name="connsiteY2" fmla="*/ 839096 h 1134931"/>
              <a:gd name="connsiteX3" fmla="*/ 392654 w 1135732"/>
              <a:gd name="connsiteY3" fmla="*/ 1134931 h 1134931"/>
              <a:gd name="connsiteX4" fmla="*/ 935915 w 1135732"/>
              <a:gd name="connsiteY4" fmla="*/ 919778 h 1134931"/>
              <a:gd name="connsiteX5" fmla="*/ 1059628 w 1135732"/>
              <a:gd name="connsiteY5" fmla="*/ 424926 h 1134931"/>
              <a:gd name="connsiteX6" fmla="*/ 978947 w 1135732"/>
              <a:gd name="connsiteY6" fmla="*/ 209774 h 1134931"/>
              <a:gd name="connsiteX7" fmla="*/ 731520 w 1135732"/>
              <a:gd name="connsiteY7" fmla="*/ 0 h 1134931"/>
              <a:gd name="connsiteX8" fmla="*/ 457201 w 1135732"/>
              <a:gd name="connsiteY8" fmla="*/ 10756 h 1134931"/>
              <a:gd name="connsiteX0" fmla="*/ 457201 w 1118920"/>
              <a:gd name="connsiteY0" fmla="*/ 10756 h 1134931"/>
              <a:gd name="connsiteX1" fmla="*/ 0 w 1118920"/>
              <a:gd name="connsiteY1" fmla="*/ 328108 h 1134931"/>
              <a:gd name="connsiteX2" fmla="*/ 16137 w 1118920"/>
              <a:gd name="connsiteY2" fmla="*/ 839096 h 1134931"/>
              <a:gd name="connsiteX3" fmla="*/ 392654 w 1118920"/>
              <a:gd name="connsiteY3" fmla="*/ 1134931 h 1134931"/>
              <a:gd name="connsiteX4" fmla="*/ 935915 w 1118920"/>
              <a:gd name="connsiteY4" fmla="*/ 919778 h 1134931"/>
              <a:gd name="connsiteX5" fmla="*/ 1059628 w 1118920"/>
              <a:gd name="connsiteY5" fmla="*/ 424926 h 1134931"/>
              <a:gd name="connsiteX6" fmla="*/ 978947 w 1118920"/>
              <a:gd name="connsiteY6" fmla="*/ 209774 h 1134931"/>
              <a:gd name="connsiteX7" fmla="*/ 731520 w 1118920"/>
              <a:gd name="connsiteY7" fmla="*/ 0 h 1134931"/>
              <a:gd name="connsiteX8" fmla="*/ 457201 w 1118920"/>
              <a:gd name="connsiteY8" fmla="*/ 10756 h 1134931"/>
              <a:gd name="connsiteX0" fmla="*/ 457201 w 1118920"/>
              <a:gd name="connsiteY0" fmla="*/ 10756 h 1140790"/>
              <a:gd name="connsiteX1" fmla="*/ 0 w 1118920"/>
              <a:gd name="connsiteY1" fmla="*/ 328108 h 1140790"/>
              <a:gd name="connsiteX2" fmla="*/ 16137 w 1118920"/>
              <a:gd name="connsiteY2" fmla="*/ 839096 h 1140790"/>
              <a:gd name="connsiteX3" fmla="*/ 392654 w 1118920"/>
              <a:gd name="connsiteY3" fmla="*/ 1134931 h 1140790"/>
              <a:gd name="connsiteX4" fmla="*/ 935915 w 1118920"/>
              <a:gd name="connsiteY4" fmla="*/ 919778 h 1140790"/>
              <a:gd name="connsiteX5" fmla="*/ 1059628 w 1118920"/>
              <a:gd name="connsiteY5" fmla="*/ 424926 h 1140790"/>
              <a:gd name="connsiteX6" fmla="*/ 978947 w 1118920"/>
              <a:gd name="connsiteY6" fmla="*/ 209774 h 1140790"/>
              <a:gd name="connsiteX7" fmla="*/ 731520 w 1118920"/>
              <a:gd name="connsiteY7" fmla="*/ 0 h 1140790"/>
              <a:gd name="connsiteX8" fmla="*/ 457201 w 1118920"/>
              <a:gd name="connsiteY8" fmla="*/ 10756 h 1140790"/>
              <a:gd name="connsiteX0" fmla="*/ 457201 w 1118920"/>
              <a:gd name="connsiteY0" fmla="*/ 10756 h 1140581"/>
              <a:gd name="connsiteX1" fmla="*/ 0 w 1118920"/>
              <a:gd name="connsiteY1" fmla="*/ 328108 h 1140581"/>
              <a:gd name="connsiteX2" fmla="*/ 16137 w 1118920"/>
              <a:gd name="connsiteY2" fmla="*/ 839096 h 1140581"/>
              <a:gd name="connsiteX3" fmla="*/ 392654 w 1118920"/>
              <a:gd name="connsiteY3" fmla="*/ 1134931 h 1140581"/>
              <a:gd name="connsiteX4" fmla="*/ 935915 w 1118920"/>
              <a:gd name="connsiteY4" fmla="*/ 919778 h 1140581"/>
              <a:gd name="connsiteX5" fmla="*/ 1059628 w 1118920"/>
              <a:gd name="connsiteY5" fmla="*/ 424926 h 1140581"/>
              <a:gd name="connsiteX6" fmla="*/ 978947 w 1118920"/>
              <a:gd name="connsiteY6" fmla="*/ 209774 h 1140581"/>
              <a:gd name="connsiteX7" fmla="*/ 731520 w 1118920"/>
              <a:gd name="connsiteY7" fmla="*/ 0 h 1140581"/>
              <a:gd name="connsiteX8" fmla="*/ 457201 w 1118920"/>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69096 w 1130815"/>
              <a:gd name="connsiteY0" fmla="*/ 10756 h 1140581"/>
              <a:gd name="connsiteX1" fmla="*/ 11895 w 1130815"/>
              <a:gd name="connsiteY1" fmla="*/ 328108 h 1140581"/>
              <a:gd name="connsiteX2" fmla="*/ 28032 w 1130815"/>
              <a:gd name="connsiteY2" fmla="*/ 839096 h 1140581"/>
              <a:gd name="connsiteX3" fmla="*/ 404549 w 1130815"/>
              <a:gd name="connsiteY3" fmla="*/ 1134931 h 1140581"/>
              <a:gd name="connsiteX4" fmla="*/ 947810 w 1130815"/>
              <a:gd name="connsiteY4" fmla="*/ 919778 h 1140581"/>
              <a:gd name="connsiteX5" fmla="*/ 1071523 w 1130815"/>
              <a:gd name="connsiteY5" fmla="*/ 424926 h 1140581"/>
              <a:gd name="connsiteX6" fmla="*/ 990842 w 1130815"/>
              <a:gd name="connsiteY6" fmla="*/ 209774 h 1140581"/>
              <a:gd name="connsiteX7" fmla="*/ 743415 w 1130815"/>
              <a:gd name="connsiteY7" fmla="*/ 0 h 1140581"/>
              <a:gd name="connsiteX8" fmla="*/ 469096 w 1130815"/>
              <a:gd name="connsiteY8" fmla="*/ 10756 h 1140581"/>
              <a:gd name="connsiteX0" fmla="*/ 449875 w 1111594"/>
              <a:gd name="connsiteY0" fmla="*/ 10756 h 1140581"/>
              <a:gd name="connsiteX1" fmla="*/ 19568 w 1111594"/>
              <a:gd name="connsiteY1" fmla="*/ 274320 h 1140581"/>
              <a:gd name="connsiteX2" fmla="*/ 8811 w 1111594"/>
              <a:gd name="connsiteY2" fmla="*/ 839096 h 1140581"/>
              <a:gd name="connsiteX3" fmla="*/ 385328 w 1111594"/>
              <a:gd name="connsiteY3" fmla="*/ 1134931 h 1140581"/>
              <a:gd name="connsiteX4" fmla="*/ 928589 w 1111594"/>
              <a:gd name="connsiteY4" fmla="*/ 919778 h 1140581"/>
              <a:gd name="connsiteX5" fmla="*/ 1052302 w 1111594"/>
              <a:gd name="connsiteY5" fmla="*/ 424926 h 1140581"/>
              <a:gd name="connsiteX6" fmla="*/ 971621 w 1111594"/>
              <a:gd name="connsiteY6" fmla="*/ 209774 h 1140581"/>
              <a:gd name="connsiteX7" fmla="*/ 724194 w 1111594"/>
              <a:gd name="connsiteY7" fmla="*/ 0 h 1140581"/>
              <a:gd name="connsiteX8" fmla="*/ 449875 w 111159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0595 w 1122314"/>
              <a:gd name="connsiteY0" fmla="*/ 10756 h 1140581"/>
              <a:gd name="connsiteX1" fmla="*/ 14151 w 1122314"/>
              <a:gd name="connsiteY1" fmla="*/ 317351 h 1140581"/>
              <a:gd name="connsiteX2" fmla="*/ 19531 w 1122314"/>
              <a:gd name="connsiteY2" fmla="*/ 839096 h 1140581"/>
              <a:gd name="connsiteX3" fmla="*/ 396048 w 1122314"/>
              <a:gd name="connsiteY3" fmla="*/ 1134931 h 1140581"/>
              <a:gd name="connsiteX4" fmla="*/ 939309 w 1122314"/>
              <a:gd name="connsiteY4" fmla="*/ 919778 h 1140581"/>
              <a:gd name="connsiteX5" fmla="*/ 1063022 w 1122314"/>
              <a:gd name="connsiteY5" fmla="*/ 424926 h 1140581"/>
              <a:gd name="connsiteX6" fmla="*/ 982341 w 1122314"/>
              <a:gd name="connsiteY6" fmla="*/ 209774 h 1140581"/>
              <a:gd name="connsiteX7" fmla="*/ 734914 w 1122314"/>
              <a:gd name="connsiteY7" fmla="*/ 0 h 1140581"/>
              <a:gd name="connsiteX8" fmla="*/ 460595 w 1122314"/>
              <a:gd name="connsiteY8" fmla="*/ 10756 h 1140581"/>
              <a:gd name="connsiteX0" fmla="*/ 468125 w 1129844"/>
              <a:gd name="connsiteY0" fmla="*/ 10756 h 1140581"/>
              <a:gd name="connsiteX1" fmla="*/ 21681 w 1129844"/>
              <a:gd name="connsiteY1" fmla="*/ 317351 h 1140581"/>
              <a:gd name="connsiteX2" fmla="*/ 27061 w 1129844"/>
              <a:gd name="connsiteY2" fmla="*/ 839096 h 1140581"/>
              <a:gd name="connsiteX3" fmla="*/ 403578 w 1129844"/>
              <a:gd name="connsiteY3" fmla="*/ 1134931 h 1140581"/>
              <a:gd name="connsiteX4" fmla="*/ 946839 w 1129844"/>
              <a:gd name="connsiteY4" fmla="*/ 919778 h 1140581"/>
              <a:gd name="connsiteX5" fmla="*/ 1070552 w 1129844"/>
              <a:gd name="connsiteY5" fmla="*/ 424926 h 1140581"/>
              <a:gd name="connsiteX6" fmla="*/ 989871 w 1129844"/>
              <a:gd name="connsiteY6" fmla="*/ 209774 h 1140581"/>
              <a:gd name="connsiteX7" fmla="*/ 742444 w 1129844"/>
              <a:gd name="connsiteY7" fmla="*/ 0 h 1140581"/>
              <a:gd name="connsiteX8" fmla="*/ 468125 w 1129844"/>
              <a:gd name="connsiteY8" fmla="*/ 10756 h 1140581"/>
              <a:gd name="connsiteX0" fmla="*/ 468125 w 1129844"/>
              <a:gd name="connsiteY0" fmla="*/ 10756 h 1140790"/>
              <a:gd name="connsiteX1" fmla="*/ 21681 w 1129844"/>
              <a:gd name="connsiteY1" fmla="*/ 317351 h 1140790"/>
              <a:gd name="connsiteX2" fmla="*/ 27061 w 1129844"/>
              <a:gd name="connsiteY2" fmla="*/ 839096 h 1140790"/>
              <a:gd name="connsiteX3" fmla="*/ 403578 w 1129844"/>
              <a:gd name="connsiteY3" fmla="*/ 1134931 h 1140790"/>
              <a:gd name="connsiteX4" fmla="*/ 946839 w 1129844"/>
              <a:gd name="connsiteY4" fmla="*/ 919778 h 1140790"/>
              <a:gd name="connsiteX5" fmla="*/ 1070552 w 1129844"/>
              <a:gd name="connsiteY5" fmla="*/ 424926 h 1140790"/>
              <a:gd name="connsiteX6" fmla="*/ 989871 w 1129844"/>
              <a:gd name="connsiteY6" fmla="*/ 209774 h 1140790"/>
              <a:gd name="connsiteX7" fmla="*/ 742444 w 1129844"/>
              <a:gd name="connsiteY7" fmla="*/ 0 h 1140790"/>
              <a:gd name="connsiteX8" fmla="*/ 468125 w 1129844"/>
              <a:gd name="connsiteY8" fmla="*/ 10756 h 1140790"/>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29844"/>
              <a:gd name="connsiteY0" fmla="*/ 10756 h 1140901"/>
              <a:gd name="connsiteX1" fmla="*/ 21681 w 1129844"/>
              <a:gd name="connsiteY1" fmla="*/ 317351 h 1140901"/>
              <a:gd name="connsiteX2" fmla="*/ 27061 w 1129844"/>
              <a:gd name="connsiteY2" fmla="*/ 839096 h 1140901"/>
              <a:gd name="connsiteX3" fmla="*/ 403578 w 1129844"/>
              <a:gd name="connsiteY3" fmla="*/ 1134931 h 1140901"/>
              <a:gd name="connsiteX4" fmla="*/ 946839 w 1129844"/>
              <a:gd name="connsiteY4" fmla="*/ 919778 h 1140901"/>
              <a:gd name="connsiteX5" fmla="*/ 1070552 w 1129844"/>
              <a:gd name="connsiteY5" fmla="*/ 424926 h 1140901"/>
              <a:gd name="connsiteX6" fmla="*/ 989871 w 1129844"/>
              <a:gd name="connsiteY6" fmla="*/ 209774 h 1140901"/>
              <a:gd name="connsiteX7" fmla="*/ 742444 w 1129844"/>
              <a:gd name="connsiteY7" fmla="*/ 0 h 1140901"/>
              <a:gd name="connsiteX8" fmla="*/ 468125 w 1129844"/>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10756 h 1140901"/>
              <a:gd name="connsiteX1" fmla="*/ 21681 w 1142327"/>
              <a:gd name="connsiteY1" fmla="*/ 317351 h 1140901"/>
              <a:gd name="connsiteX2" fmla="*/ 27061 w 1142327"/>
              <a:gd name="connsiteY2" fmla="*/ 839096 h 1140901"/>
              <a:gd name="connsiteX3" fmla="*/ 403578 w 1142327"/>
              <a:gd name="connsiteY3" fmla="*/ 1134931 h 1140901"/>
              <a:gd name="connsiteX4" fmla="*/ 946839 w 1142327"/>
              <a:gd name="connsiteY4" fmla="*/ 919778 h 1140901"/>
              <a:gd name="connsiteX5" fmla="*/ 1086689 w 1142327"/>
              <a:gd name="connsiteY5" fmla="*/ 435684 h 1140901"/>
              <a:gd name="connsiteX6" fmla="*/ 989871 w 1142327"/>
              <a:gd name="connsiteY6" fmla="*/ 209774 h 1140901"/>
              <a:gd name="connsiteX7" fmla="*/ 742444 w 1142327"/>
              <a:gd name="connsiteY7" fmla="*/ 0 h 1140901"/>
              <a:gd name="connsiteX8" fmla="*/ 468125 w 1142327"/>
              <a:gd name="connsiteY8" fmla="*/ 10756 h 1140901"/>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21514 h 1151659"/>
              <a:gd name="connsiteX1" fmla="*/ 21681 w 1142327"/>
              <a:gd name="connsiteY1" fmla="*/ 328109 h 1151659"/>
              <a:gd name="connsiteX2" fmla="*/ 27061 w 1142327"/>
              <a:gd name="connsiteY2" fmla="*/ 849854 h 1151659"/>
              <a:gd name="connsiteX3" fmla="*/ 403578 w 1142327"/>
              <a:gd name="connsiteY3" fmla="*/ 1145689 h 1151659"/>
              <a:gd name="connsiteX4" fmla="*/ 946839 w 1142327"/>
              <a:gd name="connsiteY4" fmla="*/ 930536 h 1151659"/>
              <a:gd name="connsiteX5" fmla="*/ 1086689 w 1142327"/>
              <a:gd name="connsiteY5" fmla="*/ 446442 h 1151659"/>
              <a:gd name="connsiteX6" fmla="*/ 989871 w 1142327"/>
              <a:gd name="connsiteY6" fmla="*/ 220532 h 1151659"/>
              <a:gd name="connsiteX7" fmla="*/ 710171 w 1142327"/>
              <a:gd name="connsiteY7" fmla="*/ 0 h 1151659"/>
              <a:gd name="connsiteX8" fmla="*/ 468125 w 1142327"/>
              <a:gd name="connsiteY8" fmla="*/ 21514 h 1151659"/>
              <a:gd name="connsiteX0" fmla="*/ 468125 w 1142327"/>
              <a:gd name="connsiteY0" fmla="*/ 0 h 1130145"/>
              <a:gd name="connsiteX1" fmla="*/ 21681 w 1142327"/>
              <a:gd name="connsiteY1" fmla="*/ 306595 h 1130145"/>
              <a:gd name="connsiteX2" fmla="*/ 27061 w 1142327"/>
              <a:gd name="connsiteY2" fmla="*/ 828340 h 1130145"/>
              <a:gd name="connsiteX3" fmla="*/ 403578 w 1142327"/>
              <a:gd name="connsiteY3" fmla="*/ 1124175 h 1130145"/>
              <a:gd name="connsiteX4" fmla="*/ 946839 w 1142327"/>
              <a:gd name="connsiteY4" fmla="*/ 909022 h 1130145"/>
              <a:gd name="connsiteX5" fmla="*/ 1086689 w 1142327"/>
              <a:gd name="connsiteY5" fmla="*/ 424928 h 1130145"/>
              <a:gd name="connsiteX6" fmla="*/ 989871 w 1142327"/>
              <a:gd name="connsiteY6" fmla="*/ 199018 h 1130145"/>
              <a:gd name="connsiteX7" fmla="*/ 720928 w 1142327"/>
              <a:gd name="connsiteY7" fmla="*/ 5380 h 1130145"/>
              <a:gd name="connsiteX8" fmla="*/ 468125 w 1142327"/>
              <a:gd name="connsiteY8" fmla="*/ 0 h 113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2327" h="1130145">
                <a:moveTo>
                  <a:pt x="468125" y="0"/>
                </a:moveTo>
                <a:cubicBezTo>
                  <a:pt x="211735" y="17929"/>
                  <a:pt x="73676" y="-7170"/>
                  <a:pt x="21681" y="306595"/>
                </a:cubicBezTo>
                <a:cubicBezTo>
                  <a:pt x="-10591" y="541470"/>
                  <a:pt x="-5212" y="631117"/>
                  <a:pt x="27061" y="828340"/>
                </a:cubicBezTo>
                <a:cubicBezTo>
                  <a:pt x="55748" y="932331"/>
                  <a:pt x="84435" y="1170792"/>
                  <a:pt x="403578" y="1124175"/>
                </a:cubicBezTo>
                <a:cubicBezTo>
                  <a:pt x="665347" y="1084730"/>
                  <a:pt x="765752" y="1013013"/>
                  <a:pt x="946839" y="909022"/>
                </a:cubicBezTo>
                <a:cubicBezTo>
                  <a:pt x="1095653" y="803238"/>
                  <a:pt x="1217573" y="756623"/>
                  <a:pt x="1086689" y="424928"/>
                </a:cubicBezTo>
                <a:lnTo>
                  <a:pt x="989871" y="199018"/>
                </a:lnTo>
                <a:cubicBezTo>
                  <a:pt x="928910" y="93234"/>
                  <a:pt x="900223" y="14345"/>
                  <a:pt x="720928" y="5380"/>
                </a:cubicBezTo>
                <a:lnTo>
                  <a:pt x="468125" y="0"/>
                </a:lnTo>
                <a:close/>
              </a:path>
            </a:pathLst>
          </a:custGeom>
          <a:solidFill>
            <a:srgbClr val="DB49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000">
              <a:solidFill>
                <a:schemeClr val="bg1"/>
              </a:solidFill>
              <a:effectLst>
                <a:outerShdw blurRad="38100" dist="38100" dir="2700000" algn="tl">
                  <a:srgbClr val="000000">
                    <a:alpha val="43137"/>
                  </a:srgbClr>
                </a:outerShdw>
              </a:effectLst>
            </a:endParaRPr>
          </a:p>
        </p:txBody>
      </p:sp>
      <p:pic>
        <p:nvPicPr>
          <p:cNvPr id="98" name="图片 9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12886" y="4537968"/>
            <a:ext cx="1582582" cy="2320032"/>
          </a:xfrm>
          <a:prstGeom prst="rect">
            <a:avLst/>
          </a:prstGeom>
        </p:spPr>
      </p:pic>
      <p:pic>
        <p:nvPicPr>
          <p:cNvPr id="99" name="图片 9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787964" y="4290437"/>
            <a:ext cx="1931696" cy="1498051"/>
          </a:xfrm>
          <a:prstGeom prst="rect">
            <a:avLst/>
          </a:prstGeom>
        </p:spPr>
      </p:pic>
      <p:pic>
        <p:nvPicPr>
          <p:cNvPr id="100" name="图片 9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5305" y="3934171"/>
            <a:ext cx="6265047" cy="1963850"/>
          </a:xfrm>
          <a:prstGeom prst="rect">
            <a:avLst/>
          </a:prstGeom>
        </p:spPr>
      </p:pic>
      <p:pic>
        <p:nvPicPr>
          <p:cNvPr id="97" name="图片 9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868108" y="5820713"/>
            <a:ext cx="3585157" cy="947452"/>
          </a:xfrm>
          <a:prstGeom prst="rect">
            <a:avLst/>
          </a:prstGeom>
        </p:spPr>
      </p:pic>
      <p:sp>
        <p:nvSpPr>
          <p:cNvPr id="40" name="文本框 39"/>
          <p:cNvSpPr txBox="1"/>
          <p:nvPr/>
        </p:nvSpPr>
        <p:spPr>
          <a:xfrm>
            <a:off x="3289948" y="1850793"/>
            <a:ext cx="588623" cy="1200329"/>
          </a:xfrm>
          <a:prstGeom prst="rect">
            <a:avLst/>
          </a:prstGeom>
          <a:noFill/>
        </p:spPr>
        <p:txBody>
          <a:bodyPr wrap="none" rtlCol="0">
            <a:spAutoFit/>
          </a:bodyPr>
          <a:lstStyle/>
          <a:p>
            <a:r>
              <a:rPr lang="en-US" altLang="zh-CN" sz="7200" dirty="0" smtClean="0">
                <a:solidFill>
                  <a:schemeClr val="bg1"/>
                </a:solidFill>
                <a:latin typeface="Tango BT" panose="04040704021002020703" pitchFamily="82" charset="0"/>
                <a:ea typeface="造字工房朗宋（非商用）常规体" pitchFamily="50" charset="-122"/>
              </a:rPr>
              <a:t>II</a:t>
            </a:r>
            <a:endParaRPr lang="zh-CN" altLang="en-US" sz="7200" dirty="0">
              <a:solidFill>
                <a:schemeClr val="bg1"/>
              </a:solidFill>
              <a:latin typeface="Tango BT" panose="04040704021002020703" pitchFamily="82" charset="0"/>
              <a:ea typeface="造字工房朗宋（非商用）常规体" pitchFamily="50" charset="-122"/>
            </a:endParaRPr>
          </a:p>
        </p:txBody>
      </p:sp>
      <p:grpSp>
        <p:nvGrpSpPr>
          <p:cNvPr id="6" name="组合 5"/>
          <p:cNvGrpSpPr/>
          <p:nvPr/>
        </p:nvGrpSpPr>
        <p:grpSpPr>
          <a:xfrm>
            <a:off x="4820172" y="1423899"/>
            <a:ext cx="5136828" cy="1994993"/>
            <a:chOff x="4532243" y="2221185"/>
            <a:chExt cx="5136828" cy="1994993"/>
          </a:xfrm>
        </p:grpSpPr>
        <p:sp>
          <p:nvSpPr>
            <p:cNvPr id="41" name="文本框 40"/>
            <p:cNvSpPr txBox="1"/>
            <p:nvPr/>
          </p:nvSpPr>
          <p:spPr>
            <a:xfrm>
              <a:off x="4918621" y="2665728"/>
              <a:ext cx="3887604" cy="1015663"/>
            </a:xfrm>
            <a:prstGeom prst="rect">
              <a:avLst/>
            </a:prstGeom>
            <a:noFill/>
            <a:ln w="12700">
              <a:noFill/>
            </a:ln>
          </p:spPr>
          <p:txBody>
            <a:bodyPr wrap="none" rtlCol="0">
              <a:spAutoFit/>
            </a:bodyPr>
            <a:lstStyle/>
            <a:p>
              <a:pPr algn="ctr"/>
              <a:r>
                <a:rPr lang="en-US" altLang="zh-CN" sz="6000" b="1" spc="300" dirty="0" err="1" smtClean="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Luyện</a:t>
              </a:r>
              <a:r>
                <a:rPr lang="en-US" altLang="zh-CN" sz="6000" b="1" spc="300" dirty="0" smtClean="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6000" b="1" spc="300" dirty="0" err="1" smtClean="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rPr>
                <a:t>tập</a:t>
              </a:r>
              <a:endParaRPr lang="zh-CN" altLang="en-US" sz="6000" b="1" spc="300" dirty="0">
                <a:solidFill>
                  <a:srgbClr val="1E5AA4"/>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矩形 1"/>
            <p:cNvSpPr/>
            <p:nvPr/>
          </p:nvSpPr>
          <p:spPr>
            <a:xfrm>
              <a:off x="4532243" y="2221185"/>
              <a:ext cx="5136828" cy="1994993"/>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5" name="图片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0" y="5877618"/>
            <a:ext cx="710753" cy="890547"/>
          </a:xfrm>
          <a:prstGeom prst="rect">
            <a:avLst/>
          </a:prstGeom>
        </p:spPr>
      </p:pic>
      <p:pic>
        <p:nvPicPr>
          <p:cNvPr id="46" name="图片 45"/>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rot="20467582">
            <a:off x="11118135" y="3048988"/>
            <a:ext cx="787224" cy="467414"/>
          </a:xfrm>
          <a:prstGeom prst="rect">
            <a:avLst/>
          </a:prstGeom>
        </p:spPr>
      </p:pic>
      <p:pic>
        <p:nvPicPr>
          <p:cNvPr id="17" name="Picture 1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753812" y="771736"/>
            <a:ext cx="980269" cy="67082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797702"/>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125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par>
                                <p:cTn id="11" presetID="42" presetClass="entr" presetSubtype="0" fill="hold" nodeType="withEffect">
                                  <p:stCondLst>
                                    <p:cond delay="0"/>
                                  </p:stCondLst>
                                  <p:childTnLst>
                                    <p:set>
                                      <p:cBhvr>
                                        <p:cTn id="12" dur="1" fill="hold">
                                          <p:stCondLst>
                                            <p:cond delay="0"/>
                                          </p:stCondLst>
                                        </p:cTn>
                                        <p:tgtEl>
                                          <p:spTgt spid="97"/>
                                        </p:tgtEl>
                                        <p:attrNameLst>
                                          <p:attrName>style.visibility</p:attrName>
                                        </p:attrNameLst>
                                      </p:cBhvr>
                                      <p:to>
                                        <p:strVal val="visible"/>
                                      </p:to>
                                    </p:set>
                                    <p:animEffect transition="in" filter="fade">
                                      <p:cBhvr>
                                        <p:cTn id="13" dur="1000"/>
                                        <p:tgtEl>
                                          <p:spTgt spid="97"/>
                                        </p:tgtEl>
                                      </p:cBhvr>
                                    </p:animEffect>
                                    <p:anim calcmode="lin" valueType="num">
                                      <p:cBhvr>
                                        <p:cTn id="14" dur="1000" fill="hold"/>
                                        <p:tgtEl>
                                          <p:spTgt spid="97"/>
                                        </p:tgtEl>
                                        <p:attrNameLst>
                                          <p:attrName>ppt_x</p:attrName>
                                        </p:attrNameLst>
                                      </p:cBhvr>
                                      <p:tavLst>
                                        <p:tav tm="0">
                                          <p:val>
                                            <p:strVal val="#ppt_x"/>
                                          </p:val>
                                        </p:tav>
                                        <p:tav tm="100000">
                                          <p:val>
                                            <p:strVal val="#ppt_x"/>
                                          </p:val>
                                        </p:tav>
                                      </p:tavLst>
                                    </p:anim>
                                    <p:anim calcmode="lin" valueType="num">
                                      <p:cBhvr>
                                        <p:cTn id="15" dur="1000" fill="hold"/>
                                        <p:tgtEl>
                                          <p:spTgt spid="97"/>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99"/>
                                        </p:tgtEl>
                                        <p:attrNameLst>
                                          <p:attrName>style.visibility</p:attrName>
                                        </p:attrNameLst>
                                      </p:cBhvr>
                                      <p:to>
                                        <p:strVal val="visible"/>
                                      </p:to>
                                    </p:set>
                                    <p:animEffect transition="in" filter="fade">
                                      <p:cBhvr>
                                        <p:cTn id="18" dur="1000"/>
                                        <p:tgtEl>
                                          <p:spTgt spid="99"/>
                                        </p:tgtEl>
                                      </p:cBhvr>
                                    </p:animEffect>
                                    <p:anim calcmode="lin" valueType="num">
                                      <p:cBhvr>
                                        <p:cTn id="19" dur="1000" fill="hold"/>
                                        <p:tgtEl>
                                          <p:spTgt spid="99"/>
                                        </p:tgtEl>
                                        <p:attrNameLst>
                                          <p:attrName>ppt_x</p:attrName>
                                        </p:attrNameLst>
                                      </p:cBhvr>
                                      <p:tavLst>
                                        <p:tav tm="0">
                                          <p:val>
                                            <p:strVal val="#ppt_x"/>
                                          </p:val>
                                        </p:tav>
                                        <p:tav tm="100000">
                                          <p:val>
                                            <p:strVal val="#ppt_x"/>
                                          </p:val>
                                        </p:tav>
                                      </p:tavLst>
                                    </p:anim>
                                    <p:anim calcmode="lin" valueType="num">
                                      <p:cBhvr>
                                        <p:cTn id="20" dur="1000" fill="hold"/>
                                        <p:tgtEl>
                                          <p:spTgt spid="99"/>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98"/>
                                        </p:tgtEl>
                                        <p:attrNameLst>
                                          <p:attrName>style.visibility</p:attrName>
                                        </p:attrNameLst>
                                      </p:cBhvr>
                                      <p:to>
                                        <p:strVal val="visible"/>
                                      </p:to>
                                    </p:set>
                                    <p:animEffect transition="in" filter="fade">
                                      <p:cBhvr>
                                        <p:cTn id="23" dur="1000"/>
                                        <p:tgtEl>
                                          <p:spTgt spid="98"/>
                                        </p:tgtEl>
                                      </p:cBhvr>
                                    </p:animEffect>
                                    <p:anim calcmode="lin" valueType="num">
                                      <p:cBhvr>
                                        <p:cTn id="24" dur="1000" fill="hold"/>
                                        <p:tgtEl>
                                          <p:spTgt spid="98"/>
                                        </p:tgtEl>
                                        <p:attrNameLst>
                                          <p:attrName>ppt_x</p:attrName>
                                        </p:attrNameLst>
                                      </p:cBhvr>
                                      <p:tavLst>
                                        <p:tav tm="0">
                                          <p:val>
                                            <p:strVal val="#ppt_x"/>
                                          </p:val>
                                        </p:tav>
                                        <p:tav tm="100000">
                                          <p:val>
                                            <p:strVal val="#ppt_x"/>
                                          </p:val>
                                        </p:tav>
                                      </p:tavLst>
                                    </p:anim>
                                    <p:anim calcmode="lin" valueType="num">
                                      <p:cBhvr>
                                        <p:cTn id="25" dur="1000" fill="hold"/>
                                        <p:tgtEl>
                                          <p:spTgt spid="9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100"/>
                                        </p:tgtEl>
                                        <p:attrNameLst>
                                          <p:attrName>style.visibility</p:attrName>
                                        </p:attrNameLst>
                                      </p:cBhvr>
                                      <p:to>
                                        <p:strVal val="visible"/>
                                      </p:to>
                                    </p:set>
                                    <p:animEffect transition="in" filter="fade">
                                      <p:cBhvr>
                                        <p:cTn id="28" dur="1000"/>
                                        <p:tgtEl>
                                          <p:spTgt spid="100"/>
                                        </p:tgtEl>
                                      </p:cBhvr>
                                    </p:animEffect>
                                    <p:anim calcmode="lin" valueType="num">
                                      <p:cBhvr>
                                        <p:cTn id="29" dur="1000" fill="hold"/>
                                        <p:tgtEl>
                                          <p:spTgt spid="100"/>
                                        </p:tgtEl>
                                        <p:attrNameLst>
                                          <p:attrName>ppt_x</p:attrName>
                                        </p:attrNameLst>
                                      </p:cBhvr>
                                      <p:tavLst>
                                        <p:tav tm="0">
                                          <p:val>
                                            <p:strVal val="#ppt_x"/>
                                          </p:val>
                                        </p:tav>
                                        <p:tav tm="100000">
                                          <p:val>
                                            <p:strVal val="#ppt_x"/>
                                          </p:val>
                                        </p:tav>
                                      </p:tavLst>
                                    </p:anim>
                                    <p:anim calcmode="lin" valueType="num">
                                      <p:cBhvr>
                                        <p:cTn id="30" dur="1000" fill="hold"/>
                                        <p:tgtEl>
                                          <p:spTgt spid="100"/>
                                        </p:tgtEl>
                                        <p:attrNameLst>
                                          <p:attrName>ppt_y</p:attrName>
                                        </p:attrNameLst>
                                      </p:cBhvr>
                                      <p:tavLst>
                                        <p:tav tm="0">
                                          <p:val>
                                            <p:strVal val="#ppt_y+.1"/>
                                          </p:val>
                                        </p:tav>
                                        <p:tav tm="100000">
                                          <p:val>
                                            <p:strVal val="#ppt_y"/>
                                          </p:val>
                                        </p:tav>
                                      </p:tavLst>
                                    </p:anim>
                                  </p:childTnLst>
                                </p:cTn>
                              </p:par>
                              <p:par>
                                <p:cTn id="31" presetID="53" presetClass="entr" presetSubtype="16" fill="hold" grpId="0" nodeType="withEffect">
                                  <p:stCondLst>
                                    <p:cond delay="100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par>
                                <p:cTn id="36" presetID="55" presetClass="entr" presetSubtype="0" fill="hold" nodeType="withEffect">
                                  <p:stCondLst>
                                    <p:cond delay="1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1000" fill="hold"/>
                                        <p:tgtEl>
                                          <p:spTgt spid="6"/>
                                        </p:tgtEl>
                                        <p:attrNameLst>
                                          <p:attrName>ppt_w</p:attrName>
                                        </p:attrNameLst>
                                      </p:cBhvr>
                                      <p:tavLst>
                                        <p:tav tm="0">
                                          <p:val>
                                            <p:strVal val="#ppt_w*0.70"/>
                                          </p:val>
                                        </p:tav>
                                        <p:tav tm="100000">
                                          <p:val>
                                            <p:strVal val="#ppt_w"/>
                                          </p:val>
                                        </p:tav>
                                      </p:tavLst>
                                    </p:anim>
                                    <p:anim calcmode="lin" valueType="num">
                                      <p:cBhvr>
                                        <p:cTn id="39" dur="1000" fill="hold"/>
                                        <p:tgtEl>
                                          <p:spTgt spid="6"/>
                                        </p:tgtEl>
                                        <p:attrNameLst>
                                          <p:attrName>ppt_h</p:attrName>
                                        </p:attrNameLst>
                                      </p:cBhvr>
                                      <p:tavLst>
                                        <p:tav tm="0">
                                          <p:val>
                                            <p:strVal val="#ppt_h"/>
                                          </p:val>
                                        </p:tav>
                                        <p:tav tm="100000">
                                          <p:val>
                                            <p:strVal val="#ppt_h"/>
                                          </p:val>
                                        </p:tav>
                                      </p:tavLst>
                                    </p:anim>
                                    <p:animEffect transition="in" filter="fade">
                                      <p:cBhvr>
                                        <p:cTn id="40" dur="1000"/>
                                        <p:tgtEl>
                                          <p:spTgt spid="6"/>
                                        </p:tgtEl>
                                      </p:cBhvr>
                                    </p:animEffect>
                                  </p:childTnLst>
                                </p:cTn>
                              </p:par>
                              <p:par>
                                <p:cTn id="41" presetID="2" presetClass="entr" presetSubtype="8" fill="hold" nodeType="withEffect">
                                  <p:stCondLst>
                                    <p:cond delay="1500"/>
                                  </p:stCondLst>
                                  <p:childTnLst>
                                    <p:set>
                                      <p:cBhvr>
                                        <p:cTn id="42" dur="1" fill="hold">
                                          <p:stCondLst>
                                            <p:cond delay="0"/>
                                          </p:stCondLst>
                                        </p:cTn>
                                        <p:tgtEl>
                                          <p:spTgt spid="45"/>
                                        </p:tgtEl>
                                        <p:attrNameLst>
                                          <p:attrName>style.visibility</p:attrName>
                                        </p:attrNameLst>
                                      </p:cBhvr>
                                      <p:to>
                                        <p:strVal val="visible"/>
                                      </p:to>
                                    </p:set>
                                    <p:anim calcmode="lin" valueType="num">
                                      <p:cBhvr additive="base">
                                        <p:cTn id="43" dur="500" fill="hold"/>
                                        <p:tgtEl>
                                          <p:spTgt spid="45"/>
                                        </p:tgtEl>
                                        <p:attrNameLst>
                                          <p:attrName>ppt_x</p:attrName>
                                        </p:attrNameLst>
                                      </p:cBhvr>
                                      <p:tavLst>
                                        <p:tav tm="0">
                                          <p:val>
                                            <p:strVal val="0-#ppt_w/2"/>
                                          </p:val>
                                        </p:tav>
                                        <p:tav tm="100000">
                                          <p:val>
                                            <p:strVal val="#ppt_x"/>
                                          </p:val>
                                        </p:tav>
                                      </p:tavLst>
                                    </p:anim>
                                    <p:anim calcmode="lin" valueType="num">
                                      <p:cBhvr additive="base">
                                        <p:cTn id="44" dur="500" fill="hold"/>
                                        <p:tgtEl>
                                          <p:spTgt spid="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669</TotalTime>
  <Words>1110</Words>
  <Application>Microsoft Office PowerPoint</Application>
  <PresentationFormat>Custom</PresentationFormat>
  <Paragraphs>137</Paragraphs>
  <Slides>24</Slides>
  <Notes>24</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微软中国</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asus</cp:lastModifiedBy>
  <cp:revision>91</cp:revision>
  <dcterms:created xsi:type="dcterms:W3CDTF">2018-09-02T03:04:13Z</dcterms:created>
  <dcterms:modified xsi:type="dcterms:W3CDTF">2022-03-08T15:27:24Z</dcterms:modified>
</cp:coreProperties>
</file>