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1" r:id="rId4"/>
    <p:sldId id="265" r:id="rId5"/>
    <p:sldId id="266" r:id="rId6"/>
    <p:sldId id="267" r:id="rId7"/>
    <p:sldId id="268" r:id="rId8"/>
    <p:sldId id="269" r:id="rId9"/>
    <p:sldId id="285" r:id="rId10"/>
    <p:sldId id="279" r:id="rId11"/>
    <p:sldId id="283" r:id="rId12"/>
    <p:sldId id="288" r:id="rId13"/>
    <p:sldId id="287" r:id="rId14"/>
    <p:sldId id="290" r:id="rId15"/>
    <p:sldId id="291" r:id="rId16"/>
    <p:sldId id="292" r:id="rId17"/>
    <p:sldId id="286" r:id="rId18"/>
    <p:sldId id="294" r:id="rId19"/>
    <p:sldId id="293" r:id="rId20"/>
    <p:sldId id="296" r:id="rId21"/>
    <p:sldId id="282" r:id="rId22"/>
    <p:sldId id="299" r:id="rId23"/>
    <p:sldId id="301" r:id="rId24"/>
    <p:sldId id="300" r:id="rId25"/>
    <p:sldId id="302" r:id="rId26"/>
    <p:sldId id="303" r:id="rId27"/>
    <p:sldId id="304" r:id="rId28"/>
    <p:sldId id="305" r:id="rId29"/>
    <p:sldId id="307" r:id="rId30"/>
    <p:sldId id="308" r:id="rId31"/>
    <p:sldId id="309" r:id="rId32"/>
    <p:sldId id="297" r:id="rId33"/>
    <p:sldId id="311" r:id="rId34"/>
    <p:sldId id="312" r:id="rId35"/>
    <p:sldId id="318" r:id="rId36"/>
    <p:sldId id="313" r:id="rId37"/>
    <p:sldId id="310" r:id="rId38"/>
    <p:sldId id="314" r:id="rId39"/>
    <p:sldId id="319" r:id="rId40"/>
    <p:sldId id="315" r:id="rId41"/>
    <p:sldId id="316" r:id="rId42"/>
    <p:sldId id="317" r:id="rId43"/>
    <p:sldId id="321" r:id="rId44"/>
    <p:sldId id="322" r:id="rId45"/>
    <p:sldId id="334" r:id="rId46"/>
    <p:sldId id="323" r:id="rId47"/>
    <p:sldId id="326" r:id="rId48"/>
    <p:sldId id="329" r:id="rId49"/>
    <p:sldId id="328" r:id="rId50"/>
    <p:sldId id="325" r:id="rId51"/>
    <p:sldId id="335" r:id="rId52"/>
    <p:sldId id="324" r:id="rId53"/>
    <p:sldId id="336" r:id="rId54"/>
    <p:sldId id="327" r:id="rId55"/>
    <p:sldId id="337" r:id="rId56"/>
    <p:sldId id="333" r:id="rId57"/>
    <p:sldId id="338" r:id="rId58"/>
    <p:sldId id="306" r:id="rId59"/>
    <p:sldId id="298" r:id="rId60"/>
    <p:sldId id="280" r:id="rId61"/>
    <p:sldId id="25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8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8DAE65-370A-4E8C-B720-F4F53936FFC6}"/>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9FA64-41BD-49CD-B180-C7AAD7AF2ED5}"/>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6650B-1898-4F2D-837E-99DC1AEE644B}"/>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BC12C4-EC56-4C36-A302-8C80C8A733CD}"/>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8F7ADCF-5BD9-4B90-93AC-F673374B10E8}"/>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3E17F0D-870A-42DE-817D-8394A2E40F44}"/>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6" name="Footer Placeholder 5">
            <a:extLst>
              <a:ext uri="{FF2B5EF4-FFF2-40B4-BE49-F238E27FC236}">
                <a16:creationId xmlns:a16="http://schemas.microsoft.com/office/drawing/2014/main" xmlns=""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CA2548-7412-4C12-9A76-F0ED4A81AF78}"/>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8" name="Footer Placeholder 7">
            <a:extLst>
              <a:ext uri="{FF2B5EF4-FFF2-40B4-BE49-F238E27FC236}">
                <a16:creationId xmlns:a16="http://schemas.microsoft.com/office/drawing/2014/main" xmlns=""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E1411C8-14D1-4E5A-8AA3-044B3D624710}"/>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4" name="Footer Placeholder 3">
            <a:extLst>
              <a:ext uri="{FF2B5EF4-FFF2-40B4-BE49-F238E27FC236}">
                <a16:creationId xmlns:a16="http://schemas.microsoft.com/office/drawing/2014/main" xmlns=""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4DD1F5-848A-49CE-A6C6-268806A34A7A}"/>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3" name="Footer Placeholder 2">
            <a:extLst>
              <a:ext uri="{FF2B5EF4-FFF2-40B4-BE49-F238E27FC236}">
                <a16:creationId xmlns:a16="http://schemas.microsoft.com/office/drawing/2014/main" xmlns=""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4D80E-7F26-431C-A2E4-A8D6B3DE965C}"/>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6" name="Footer Placeholder 5">
            <a:extLst>
              <a:ext uri="{FF2B5EF4-FFF2-40B4-BE49-F238E27FC236}">
                <a16:creationId xmlns:a16="http://schemas.microsoft.com/office/drawing/2014/main" xmlns=""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409DE9F-9B59-4B6A-8665-F343FB61232D}"/>
              </a:ext>
            </a:extLst>
          </p:cNvPr>
          <p:cNvSpPr>
            <a:spLocks noGrp="1"/>
          </p:cNvSpPr>
          <p:nvPr>
            <p:ph type="dt" sz="half" idx="10"/>
          </p:nvPr>
        </p:nvSpPr>
        <p:spPr/>
        <p:txBody>
          <a:bodyPr/>
          <a:lstStyle/>
          <a:p>
            <a:fld id="{A8537FEF-B78B-471F-9279-AA7F7409FBDD}" type="datetimeFigureOut">
              <a:rPr lang="en-US" smtClean="0"/>
              <a:t>3/8/2022</a:t>
            </a:fld>
            <a:endParaRPr lang="en-US"/>
          </a:p>
        </p:txBody>
      </p:sp>
      <p:sp>
        <p:nvSpPr>
          <p:cNvPr id="6" name="Footer Placeholder 5">
            <a:extLst>
              <a:ext uri="{FF2B5EF4-FFF2-40B4-BE49-F238E27FC236}">
                <a16:creationId xmlns:a16="http://schemas.microsoft.com/office/drawing/2014/main" xmlns=""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3/8/2022</a:t>
            </a:fld>
            <a:endParaRPr lang="en-US"/>
          </a:p>
        </p:txBody>
      </p:sp>
      <p:sp>
        <p:nvSpPr>
          <p:cNvPr id="5" name="Footer Placeholder 4">
            <a:extLst>
              <a:ext uri="{FF2B5EF4-FFF2-40B4-BE49-F238E27FC236}">
                <a16:creationId xmlns:a16="http://schemas.microsoft.com/office/drawing/2014/main" xmlns=""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3/8/2022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gif"/><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gif"/><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46.xml"/><Relationship Id="rId18" Type="http://schemas.openxmlformats.org/officeDocument/2006/relationships/slide" Target="slide53.xml"/><Relationship Id="rId3" Type="http://schemas.openxmlformats.org/officeDocument/2006/relationships/image" Target="../media/image33.jpg"/><Relationship Id="rId21" Type="http://schemas.openxmlformats.org/officeDocument/2006/relationships/slide" Target="slide56.xml"/><Relationship Id="rId7" Type="http://schemas.openxmlformats.org/officeDocument/2006/relationships/image" Target="../media/image36.png"/><Relationship Id="rId12" Type="http://schemas.openxmlformats.org/officeDocument/2006/relationships/slide" Target="slide55.xml"/><Relationship Id="rId17" Type="http://schemas.openxmlformats.org/officeDocument/2006/relationships/slide" Target="slide52.xml"/><Relationship Id="rId2" Type="http://schemas.openxmlformats.org/officeDocument/2006/relationships/audio" Target="../media/audio1.wav"/><Relationship Id="rId16" Type="http://schemas.openxmlformats.org/officeDocument/2006/relationships/slide" Target="slide50.xml"/><Relationship Id="rId20" Type="http://schemas.openxmlformats.org/officeDocument/2006/relationships/image" Target="../media/image40.gif"/><Relationship Id="rId1" Type="http://schemas.openxmlformats.org/officeDocument/2006/relationships/slideLayout" Target="../slideLayouts/slideLayout12.xml"/><Relationship Id="rId6" Type="http://schemas.openxmlformats.org/officeDocument/2006/relationships/slide" Target="slide47.xml"/><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slide" Target="slide49.xml"/><Relationship Id="rId10" Type="http://schemas.openxmlformats.org/officeDocument/2006/relationships/image" Target="../media/image38.png"/><Relationship Id="rId19" Type="http://schemas.openxmlformats.org/officeDocument/2006/relationships/slide" Target="slide54.xml"/><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slide" Target="slide48.xml"/><Relationship Id="rId22"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45.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slide" Target="slide45.xml"/><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7.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12"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microsoft.com/office/2007/relationships/hdphoto" Target="../media/hdphoto10.wdp"/><Relationship Id="rId9"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1724FC0F-5D11-4C7E-9296-57864022C193}"/>
              </a:ext>
            </a:extLst>
          </p:cNvPr>
          <p:cNvSpPr txBox="1"/>
          <p:nvPr/>
        </p:nvSpPr>
        <p:spPr>
          <a:xfrm>
            <a:off x="3615655" y="612396"/>
            <a:ext cx="204632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a16="http://schemas.microsoft.com/office/drawing/2014/main" xmlns=""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3D2B30F-F2CF-40AB-A767-CE937842E3DA}"/>
              </a:ext>
            </a:extLst>
          </p:cNvPr>
          <p:cNvSpPr txBox="1"/>
          <p:nvPr/>
        </p:nvSpPr>
        <p:spPr>
          <a:xfrm>
            <a:off x="4873711" y="3702413"/>
            <a:ext cx="302198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673" y="539071"/>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40668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2620370" y="2082105"/>
            <a:ext cx="727863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smtClean="0">
                <a:solidFill>
                  <a:prstClr val="black"/>
                </a:solidFill>
                <a:latin typeface="Times New Roman" panose="02020603050405020304" pitchFamily="18" charset="0"/>
                <a:cs typeface="Times New Roman" panose="02020603050405020304" pitchFamily="18" charset="0"/>
              </a:rPr>
              <a:t>ĐỌC - HIỂU CHI TIẾT VĂN BẢN </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803" y="342757"/>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195451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Thông</a:t>
            </a:r>
            <a:r>
              <a:rPr lang="en-US" sz="6000" b="1" dirty="0">
                <a:solidFill>
                  <a:prstClr val="black"/>
                </a:solidFill>
                <a:latin typeface="Times New Roman" panose="02020603050405020304" pitchFamily="18" charset="0"/>
                <a:cs typeface="Times New Roman" panose="02020603050405020304" pitchFamily="18" charset="0"/>
              </a:rPr>
              <a:t> tin </a:t>
            </a:r>
            <a:r>
              <a:rPr lang="en-US" sz="6000" b="1" dirty="0" err="1">
                <a:solidFill>
                  <a:prstClr val="black"/>
                </a:solidFill>
                <a:latin typeface="Times New Roman" panose="02020603050405020304" pitchFamily="18" charset="0"/>
                <a:cs typeface="Times New Roman" panose="02020603050405020304" pitchFamily="18" charset="0"/>
              </a:rPr>
              <a:t>chính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861" y="2486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81292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a16="http://schemas.microsoft.com/office/drawing/2014/main" xmlns=""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xmlns=""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a16="http://schemas.microsoft.com/office/drawing/2014/main" xmlns=""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8394A1F-DC4D-4D3E-B3EC-D61E209FBE0D}"/>
              </a:ext>
            </a:extLst>
          </p:cNvPr>
          <p:cNvSpPr/>
          <p:nvPr/>
        </p:nvSpPr>
        <p:spPr>
          <a:xfrm>
            <a:off x="9496639" y="2363995"/>
            <a:ext cx="2344970" cy="1200329"/>
          </a:xfrm>
          <a:prstGeom prst="rect">
            <a:avLst/>
          </a:prstGeom>
          <a:ln w="28575">
            <a:solidFill>
              <a:schemeClr val="tx1"/>
            </a:solidFill>
            <a:prstDash val="sysDash"/>
          </a:ln>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Các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trên</a:t>
            </a:r>
            <a:r>
              <a:rPr lang="en-US" sz="2400" kern="100" dirty="0">
                <a:latin typeface="Times New Roman" panose="02020603050405020304" pitchFamily="18" charset="0"/>
                <a:ea typeface="SimSun" panose="02010600030101010101" pitchFamily="2" charset="-122"/>
              </a:rPr>
              <a:t> TĐ </a:t>
            </a:r>
            <a:r>
              <a:rPr lang="en-US" sz="2400" kern="100" dirty="0" err="1">
                <a:latin typeface="Times New Roman" panose="02020603050405020304" pitchFamily="18" charset="0"/>
                <a:ea typeface="SimSun" panose="02010600030101010101" pitchFamily="2" charset="-122"/>
              </a:rPr>
              <a:t>rất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đa</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dạng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phú</a:t>
            </a:r>
            <a:endParaRPr lang="en-US" sz="2400" dirty="0"/>
          </a:p>
        </p:txBody>
      </p:sp>
      <p:pic>
        <p:nvPicPr>
          <p:cNvPr id="12" name="Picture 11">
            <a:extLst>
              <a:ext uri="{FF2B5EF4-FFF2-40B4-BE49-F238E27FC236}">
                <a16:creationId xmlns:a16="http://schemas.microsoft.com/office/drawing/2014/main" xmlns="" id="{818CEA2A-4716-471F-A6BD-2522A6E7A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13" name="Rectangle 12">
            <a:extLst>
              <a:ext uri="{FF2B5EF4-FFF2-40B4-BE49-F238E27FC236}">
                <a16:creationId xmlns:a16="http://schemas.microsoft.com/office/drawing/2014/main" xmlns=""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6639" y="2486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4" presetClass="exit" presetSubtype="10" fill="hold" grpId="1" nodeType="withEffect">
                                  <p:stCondLst>
                                    <p:cond delay="0"/>
                                  </p:stCondLst>
                                  <p:childTnLst>
                                    <p:animEffect transition="out" filter="randombar(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xmlns=""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xmlns=""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xmlns=""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xmlns=""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xmlns=""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a16="http://schemas.microsoft.com/office/drawing/2014/main" xmlns=""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a16="http://schemas.microsoft.com/office/drawing/2014/main" xmlns=""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a16="http://schemas.microsoft.com/office/drawing/2014/main" xmlns=""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a16="http://schemas.microsoft.com/office/drawing/2014/main" xmlns=""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xmlns=""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pic>
        <p:nvPicPr>
          <p:cNvPr id="11" name="Picture 10">
            <a:extLst>
              <a:ext uri="{FF2B5EF4-FFF2-40B4-BE49-F238E27FC236}">
                <a16:creationId xmlns:a16="http://schemas.microsoft.com/office/drawing/2014/main" xmlns="" id="{818CEA2A-4716-471F-A6BD-2522A6E7A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13" name="Rectangle 12">
            <a:extLst>
              <a:ext uri="{FF2B5EF4-FFF2-40B4-BE49-F238E27FC236}">
                <a16:creationId xmlns:a16="http://schemas.microsoft.com/office/drawing/2014/main" xmlns=""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a16="http://schemas.microsoft.com/office/drawing/2014/main" xmlns=""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a16="http://schemas.microsoft.com/office/drawing/2014/main" xmlns=""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a16="http://schemas.microsoft.com/office/drawing/2014/main" xmlns=""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a16="http://schemas.microsoft.com/office/drawing/2014/main" xmlns=""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a16="http://schemas.microsoft.com/office/drawing/2014/main" xmlns=""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75" y="10914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a16="http://schemas.microsoft.com/office/drawing/2014/main" xmlns=""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a16="http://schemas.microsoft.com/office/drawing/2014/main" xmlns=""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a16="http://schemas.microsoft.com/office/drawing/2014/main" xmlns=""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a16="http://schemas.microsoft.com/office/drawing/2014/main" xmlns=""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a16="http://schemas.microsoft.com/office/drawing/2014/main" xmlns=""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pic>
        <p:nvPicPr>
          <p:cNvPr id="18"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1750" y="34820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a16="http://schemas.microsoft.com/office/drawing/2014/main" xmlns=""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a16="http://schemas.microsoft.com/office/drawing/2014/main" xmlns=""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pic>
        <p:nvPicPr>
          <p:cNvPr id="27"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5921" y="44618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a16="http://schemas.microsoft.com/office/drawing/2014/main" xmlns=""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a16="http://schemas.microsoft.com/office/drawing/2014/main" xmlns=""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pic>
        <p:nvPicPr>
          <p:cNvPr id="27"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6186" y="40100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8301299" y="1580536"/>
            <a:ext cx="3544174" cy="707886"/>
          </a:xfrm>
          <a:prstGeom prst="rect">
            <a:avLst/>
          </a:prstGeom>
        </p:spPr>
        <p:txBody>
          <a:bodyPr wrap="square">
            <a:spAutoFit/>
          </a:bodyPr>
          <a:lstStyle/>
          <a:p>
            <a:pPr algn="ctr"/>
            <a:r>
              <a:rPr lang="fr-FR" sz="2000" dirty="0">
                <a:latin typeface="Times New Roman" panose="02020603050405020304" pitchFamily="18" charset="0"/>
                <a:ea typeface="Times New Roman" panose="02020603050405020304" pitchFamily="18" charset="0"/>
              </a:rPr>
              <a:t>con </a:t>
            </a:r>
            <a:r>
              <a:rPr lang="fr-FR" sz="2000" dirty="0" err="1">
                <a:latin typeface="Times New Roman" panose="02020603050405020304" pitchFamily="18" charset="0"/>
                <a:ea typeface="Times New Roman" panose="02020603050405020304" pitchFamily="18" charset="0"/>
              </a:rPr>
              <a:t>người</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đã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bộc</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lộ</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khả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năng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sáng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tạo</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phát</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minh</a:t>
            </a:r>
            <a:r>
              <a:rPr lang="fr-FR" sz="2000" dirty="0">
                <a:latin typeface="Times New Roman" panose="02020603050405020304" pitchFamily="18" charset="0"/>
                <a:ea typeface="Times New Roman" panose="02020603050405020304" pitchFamily="18" charset="0"/>
              </a:rPr>
              <a:t> ra </a:t>
            </a:r>
            <a:r>
              <a:rPr lang="fr-FR" sz="2000" dirty="0" err="1">
                <a:latin typeface="Times New Roman" panose="02020603050405020304" pitchFamily="18" charset="0"/>
                <a:ea typeface="Times New Roman" panose="02020603050405020304" pitchFamily="18" charset="0"/>
              </a:rPr>
              <a:t>nhiều</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thứ</a:t>
            </a:r>
            <a:r>
              <a:rPr lang="fr-FR"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4981051" y="4855898"/>
            <a:ext cx="3544174" cy="1015663"/>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Ả</a:t>
            </a:r>
            <a:r>
              <a:rPr lang="vi-VN" sz="20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000" dirty="0"/>
          </a:p>
        </p:txBody>
      </p:sp>
      <p:sp>
        <p:nvSpPr>
          <p:cNvPr id="12" name="Rectangle 11">
            <a:extLst>
              <a:ext uri="{FF2B5EF4-FFF2-40B4-BE49-F238E27FC236}">
                <a16:creationId xmlns:a16="http://schemas.microsoft.com/office/drawing/2014/main" xmlns="" id="{13A0DB1D-A7B1-4711-B61A-11B0F88DCB27}"/>
              </a:ext>
            </a:extLst>
          </p:cNvPr>
          <p:cNvSpPr/>
          <p:nvPr/>
        </p:nvSpPr>
        <p:spPr>
          <a:xfrm>
            <a:off x="1977792" y="2450115"/>
            <a:ext cx="3544174" cy="707886"/>
          </a:xfrm>
          <a:prstGeom prst="rect">
            <a:avLst/>
          </a:prstGeom>
        </p:spPr>
        <p:txBody>
          <a:bodyPr wrap="square">
            <a:spAutoFit/>
          </a:bodyPr>
          <a:lstStyle/>
          <a:p>
            <a:pPr algn="ctr"/>
            <a:r>
              <a:rPr lang="en-US" sz="2000" dirty="0" err="1">
                <a:latin typeface="Times New Roman" panose="02020603050405020304" pitchFamily="18" charset="0"/>
                <a:ea typeface="Times New Roman" panose="02020603050405020304" pitchFamily="18" charset="0"/>
              </a:rPr>
              <a:t>Tuỳ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endParaRPr lang="en-US" sz="2000" dirty="0"/>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a16="http://schemas.microsoft.com/office/drawing/2014/main" xmlns=""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3444253" cy="1323439"/>
          </a:xfrm>
          <a:prstGeom prst="rect">
            <a:avLst/>
          </a:prstGeom>
        </p:spPr>
        <p:txBody>
          <a:bodyPr wrap="square">
            <a:spAutoFit/>
          </a:bodyPr>
          <a:lstStyle/>
          <a:p>
            <a:pPr lvl="0" algn="just">
              <a:defRPr/>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a16="http://schemas.microsoft.com/office/drawing/2014/main" xmlns=""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8301299" y="1580536"/>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7581638" y="3427327"/>
            <a:ext cx="3544174" cy="707886"/>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13A0DB1D-A7B1-4711-B61A-11B0F88DCB27}"/>
              </a:ext>
            </a:extLst>
          </p:cNvPr>
          <p:cNvSpPr/>
          <p:nvPr/>
        </p:nvSpPr>
        <p:spPr>
          <a:xfrm>
            <a:off x="1768068" y="1909903"/>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Biết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tìm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sống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chung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với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muôn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0CF76D39-498D-46C1-AFC3-CF9EF569722E}"/>
              </a:ext>
            </a:extLst>
          </p:cNvPr>
          <p:cNvSpPr/>
          <p:nvPr/>
        </p:nvSpPr>
        <p:spPr>
          <a:xfrm>
            <a:off x="4150539" y="4811238"/>
            <a:ext cx="4582399" cy="707886"/>
          </a:xfrm>
          <a:prstGeom prst="rect">
            <a:avLst/>
          </a:prstGeom>
        </p:spPr>
        <p:txBody>
          <a:bodyPr wrap="square">
            <a:spAutoFit/>
          </a:bodyPr>
          <a:lstStyle/>
          <a:p>
            <a:pPr lvl="0" algn="ctr"/>
            <a:r>
              <a:rPr lang="vi-VN" sz="20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2.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xét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mở</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đầu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thúc</a:t>
            </a:r>
            <a:endParaRPr lang="en-US" sz="6000" b="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203" y="41188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6147069"/>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đoạn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mở</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đầu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tác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giả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nêu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vấn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bằng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cách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cập</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đến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bộ</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phim</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hoạt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hình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Vua</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Sư</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tử</a:t>
            </a:r>
            <a:r>
              <a:rPr lang="en-US"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Nhắc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lại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câu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nói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chúng</a:t>
            </a:r>
            <a:r>
              <a:rPr lang="en-US" b="1" dirty="0">
                <a:solidFill>
                  <a:schemeClr val="tx1"/>
                </a:solidFill>
                <a:latin typeface="Times New Roman" panose="02020603050405020304" pitchFamily="18" charset="0"/>
                <a:ea typeface="Times New Roman" panose="02020603050405020304" pitchFamily="18" charset="0"/>
              </a:rPr>
              <a:t> ta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thuộc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vòng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đời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tận</a:t>
            </a:r>
            <a:r>
              <a:rPr lang="en-US" b="1" dirty="0">
                <a:solidFill>
                  <a:schemeClr val="tx1"/>
                </a:solidFill>
                <a:latin typeface="Times New Roman" panose="02020603050405020304" pitchFamily="18" charset="0"/>
                <a:ea typeface="Times New Roman" panose="02020603050405020304" pitchFamily="18" charset="0"/>
              </a:rPr>
              <a:t>"</a:t>
            </a:r>
            <a:endParaRPr lang="en-US" b="1" dirty="0">
              <a:solidFill>
                <a:schemeClr val="tx1"/>
              </a:solidFill>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imes New Roman" panose="02020603050405020304" pitchFamily="18" charset="0"/>
              </a:rPr>
              <a:t>G</a:t>
            </a:r>
            <a:r>
              <a:rPr lang="vi-VN"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2843868" y="1997839"/>
            <a:ext cx="8347046"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3. Chia </a:t>
            </a:r>
            <a:r>
              <a:rPr lang="en-US" sz="6000" b="1" dirty="0" err="1">
                <a:solidFill>
                  <a:prstClr val="black"/>
                </a:solidFill>
                <a:latin typeface="Times New Roman" panose="02020603050405020304" pitchFamily="18" charset="0"/>
                <a:cs typeface="Times New Roman" panose="02020603050405020304" pitchFamily="18" charset="0"/>
              </a:rPr>
              <a:t>sẻ</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bài</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nghĩ</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ứng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xử</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thân</a:t>
            </a:r>
            <a:endParaRPr lang="en-US" sz="6000" b="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603" y="2486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681511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xmlns=""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xmlns=""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xmlns=""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846" y="24859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662950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Nội</a:t>
            </a:r>
            <a:r>
              <a:rPr lang="en-US" b="1" dirty="0">
                <a:solidFill>
                  <a:prstClr val="black"/>
                </a:solidFill>
                <a:latin typeface="Times New Roman" panose="02020603050405020304" pitchFamily="18" charset="0"/>
                <a:ea typeface="Times New Roman" panose="02020603050405020304" pitchFamily="18" charset="0"/>
              </a:rPr>
              <a:t> dung: </a:t>
            </a:r>
            <a:r>
              <a:rPr lang="en-US" b="1" dirty="0" err="1">
                <a:solidFill>
                  <a:prstClr val="black"/>
                </a:solidFill>
                <a:latin typeface="Times New Roman" panose="02020603050405020304" pitchFamily="18" charset="0"/>
                <a:ea typeface="Times New Roman" panose="02020603050405020304" pitchFamily="18" charset="0"/>
              </a:rPr>
              <a:t>Văn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bản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đến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vấn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các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trên</a:t>
            </a:r>
            <a:r>
              <a:rPr lang="en-US" b="1" dirty="0">
                <a:solidFill>
                  <a:prstClr val="black"/>
                </a:solidFill>
                <a:latin typeface="Times New Roman" panose="02020603050405020304" pitchFamily="18" charset="0"/>
                <a:ea typeface="Times New Roman" panose="02020603050405020304" pitchFamily="18" charset="0"/>
              </a:rPr>
              <a:t> TĐ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muôn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849" y="357981"/>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Số</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dẫn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phù</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hợp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cụ</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thể</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rõ</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ràng</a:t>
            </a:r>
            <a:r>
              <a:rPr lang="en-US" b="1" dirty="0">
                <a:solidFill>
                  <a:prstClr val="black"/>
                </a:solidFill>
                <a:latin typeface="Times New Roman" panose="02020603050405020304" pitchFamily="18" charset="0"/>
                <a:ea typeface="Times New Roman" panose="02020603050405020304" pitchFamily="18" charset="0"/>
              </a:rPr>
              <a:t>, logic </a:t>
            </a:r>
            <a:r>
              <a:rPr lang="en-US" b="1" dirty="0" err="1">
                <a:solidFill>
                  <a:prstClr val="black"/>
                </a:solidFill>
                <a:latin typeface="Times New Roman" panose="02020603050405020304" pitchFamily="18" charset="0"/>
                <a:ea typeface="Times New Roman" panose="02020603050405020304" pitchFamily="18" charset="0"/>
              </a:rPr>
              <a:t>có</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tính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thuyết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phục</a:t>
            </a:r>
            <a:r>
              <a:rPr lang="en-US" b="1" dirty="0">
                <a:solidFill>
                  <a:prstClr val="black"/>
                </a:solidFill>
                <a:latin typeface="Times New Roman" panose="02020603050405020304" pitchFamily="18" charset="0"/>
                <a:ea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203" y="36012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873" y="2486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301428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107683"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hiểu</a:t>
            </a:r>
            <a:r>
              <a:rPr lang="en-US" sz="6000" b="1" dirty="0" smtClean="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khái</a:t>
            </a:r>
            <a:r>
              <a:rPr lang="en-US" sz="6000" b="1" dirty="0" smtClean="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quát</a:t>
            </a:r>
            <a:r>
              <a:rPr lang="en-US" sz="6000" b="1" dirty="0" smtClean="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văn</a:t>
            </a:r>
            <a:r>
              <a:rPr lang="en-US" sz="6000" b="1" dirty="0" smtClean="0">
                <a:solidFill>
                  <a:prstClr val="black"/>
                </a:solidFill>
                <a:latin typeface="Times New Roman" panose="02020603050405020304" pitchFamily="18" charset="0"/>
                <a:cs typeface="Times New Roman" panose="02020603050405020304" pitchFamily="18" charset="0"/>
              </a:rPr>
              <a:t> </a:t>
            </a:r>
            <a:r>
              <a:rPr lang="en-US" sz="6000" b="1" dirty="0" err="1" smtClean="0">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083" y="453317"/>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0762541"/>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a16="http://schemas.microsoft.com/office/drawing/2014/main" xmlns=""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a16="http://schemas.microsoft.com/office/drawing/2014/main" xmlns=""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xmlns=""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xmlns=""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a16="http://schemas.microsoft.com/office/drawing/2014/main" xmlns=""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a16="http://schemas.microsoft.com/office/drawing/2014/main" xmlns=""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a16="http://schemas.microsoft.com/office/drawing/2014/main" xmlns=""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a16="http://schemas.microsoft.com/office/drawing/2014/main" xmlns=""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a16="http://schemas.microsoft.com/office/drawing/2014/main" xmlns=""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a16="http://schemas.microsoft.com/office/drawing/2014/main" xmlns=""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a16="http://schemas.microsoft.com/office/drawing/2014/main" xmlns=""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a16="http://schemas.microsoft.com/office/drawing/2014/main" xmlns=""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a16="http://schemas.microsoft.com/office/drawing/2014/main" xmlns=""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a16="http://schemas.microsoft.com/office/drawing/2014/main" xmlns=""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a16="http://schemas.microsoft.com/office/drawing/2014/main" xmlns=""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a16="http://schemas.microsoft.com/office/drawing/2014/main" xmlns=""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a16="http://schemas.microsoft.com/office/drawing/2014/main" xmlns=""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a16="http://schemas.microsoft.com/office/drawing/2014/main" xmlns=""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a16="http://schemas.microsoft.com/office/drawing/2014/main" xmlns=""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a16="http://schemas.microsoft.com/office/drawing/2014/main" xmlns=""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a16="http://schemas.microsoft.com/office/drawing/2014/main" xmlns=""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a16="http://schemas.microsoft.com/office/drawing/2014/main" xmlns=""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a16="http://schemas.microsoft.com/office/drawing/2014/main" xmlns=""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a16="http://schemas.microsoft.com/office/drawing/2014/main" xmlns=""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a16="http://schemas.microsoft.com/office/drawing/2014/main" xmlns=""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a16="http://schemas.microsoft.com/office/drawing/2014/main" xmlns=""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a16="http://schemas.microsoft.com/office/drawing/2014/main" xmlns=""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pic>
        <p:nvPicPr>
          <p:cNvPr id="33"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9306"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xmlns=""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xmlns=""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a16="http://schemas.microsoft.com/office/drawing/2014/main" xmlns=""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a16="http://schemas.microsoft.com/office/drawing/2014/main" xmlns=""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a16="http://schemas.microsoft.com/office/drawing/2014/main" xmlns=""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a16="http://schemas.microsoft.com/office/drawing/2014/main" xmlns=""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a16="http://schemas.microsoft.com/office/drawing/2014/main" xmlns=""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a16="http://schemas.microsoft.com/office/drawing/2014/main" xmlns=""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a16="http://schemas.microsoft.com/office/drawing/2014/main" xmlns=""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a16="http://schemas.microsoft.com/office/drawing/2014/main" xmlns=""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a16="http://schemas.microsoft.com/office/drawing/2014/main" xmlns=""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a16="http://schemas.microsoft.com/office/drawing/2014/main" xmlns=""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a16="http://schemas.microsoft.com/office/drawing/2014/main" xmlns=""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a16="http://schemas.microsoft.com/office/drawing/2014/main" xmlns=""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69994" y="2457565"/>
            <a:ext cx="4160940" cy="954107"/>
          </a:xfrm>
          <a:prstGeom prst="rect">
            <a:avLst/>
          </a:prstGeom>
        </p:spPr>
        <p:txBody>
          <a:bodyPr wrap="square">
            <a:spAutoFit/>
          </a:bodyPr>
          <a:lstStyle/>
          <a:p>
            <a:pPr lvl="0" algn="just"/>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Times New Roman" pitchFamily="18" charset="0"/>
                <a:cs typeface="Times New Roman" pitchFamily="18" charset="0"/>
              </a:rPr>
              <a:t>Giải</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nghĩa</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từ</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tiến</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hóa</a:t>
            </a:r>
            <a:r>
              <a:rPr kumimoji="0" lang="en-US" sz="2800" b="0" i="0" u="none" strike="noStrike" kern="1200" cap="none" spc="0" normalizeH="0" noProof="0" dirty="0" smtClean="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ea typeface="Times New Roman" pitchFamily="18" charset="0"/>
                <a:cs typeface="Times New Roman" pitchFamily="18" charset="0"/>
              </a:rPr>
              <a:t>quầ</a:t>
            </a:r>
            <a:r>
              <a:rPr lang="en-US" sz="2800" dirty="0" smtClean="0">
                <a:solidFill>
                  <a:prstClr val="black"/>
                </a:solidFill>
                <a:latin typeface="Times New Roman" pitchFamily="18" charset="0"/>
                <a:ea typeface="Times New Roman" pitchFamily="18" charset="0"/>
                <a:cs typeface="Times New Roman" pitchFamily="18" charset="0"/>
              </a:rPr>
              <a:t>n </a:t>
            </a:r>
            <a:r>
              <a:rPr lang="en-US" sz="2800" dirty="0" err="1" smtClean="0">
                <a:solidFill>
                  <a:prstClr val="black"/>
                </a:solidFill>
                <a:latin typeface="Times New Roman" pitchFamily="18" charset="0"/>
                <a:ea typeface="Times New Roman" pitchFamily="18" charset="0"/>
                <a:cs typeface="Times New Roman" pitchFamily="18" charset="0"/>
              </a:rPr>
              <a:t>xã</a:t>
            </a:r>
            <a:r>
              <a:rPr lang="en-US" sz="2800" dirty="0" smtClean="0">
                <a:solidFill>
                  <a:prstClr val="black"/>
                </a:solidFill>
                <a:latin typeface="Times New Roman" pitchFamily="18" charset="0"/>
                <a:ea typeface="Times New Roman" pitchFamily="18" charset="0"/>
                <a:cs typeface="Times New Roman" pitchFamily="18" charset="0"/>
              </a:rPr>
              <a:t>, biome, </a:t>
            </a:r>
            <a:r>
              <a:rPr lang="en-US" sz="2800" dirty="0" err="1" smtClean="0">
                <a:solidFill>
                  <a:prstClr val="black"/>
                </a:solidFill>
                <a:latin typeface="Times New Roman" pitchFamily="18" charset="0"/>
                <a:ea typeface="Times New Roman" pitchFamily="18" charset="0"/>
                <a:cs typeface="Times New Roman" pitchFamily="18" charset="0"/>
              </a:rPr>
              <a:t>kí</a:t>
            </a:r>
            <a:r>
              <a:rPr lang="en-US" sz="2800" dirty="0" smtClean="0">
                <a:solidFill>
                  <a:prstClr val="black"/>
                </a:solidFill>
                <a:latin typeface="Times New Roman" pitchFamily="18" charset="0"/>
                <a:ea typeface="Times New Roman" pitchFamily="18" charset="0"/>
                <a:cs typeface="Times New Roman" pitchFamily="18" charset="0"/>
              </a:rPr>
              <a:t> </a:t>
            </a:r>
            <a:r>
              <a:rPr lang="en-US" sz="2800" dirty="0" err="1" smtClean="0">
                <a:solidFill>
                  <a:prstClr val="black"/>
                </a:solidFill>
                <a:latin typeface="Times New Roman" pitchFamily="18" charset="0"/>
                <a:ea typeface="Times New Roman" pitchFamily="18" charset="0"/>
                <a:cs typeface="Times New Roman" pitchFamily="18" charset="0"/>
              </a:rPr>
              <a:t>sinh</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9773" y="55370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a16="http://schemas.microsoft.com/office/drawing/2014/main" xmlns=""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a16="http://schemas.microsoft.com/office/drawing/2014/main" xmlns=""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xmlns=""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xmlns=""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8536" y="455358"/>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3B2E1238-C141-4F19-B788-22BEA8CDB4B8}"/>
              </a:ext>
            </a:extLst>
          </p:cNvPr>
          <p:cNvPicPr>
            <a:picLocks noChangeAspect="1"/>
          </p:cNvPicPr>
          <p:nvPr/>
        </p:nvPicPr>
        <p:blipFill>
          <a:blip r:embed="rId3"/>
          <a:stretch>
            <a:fillRect/>
          </a:stretch>
        </p:blipFill>
        <p:spPr>
          <a:xfrm>
            <a:off x="1849788" y="1178794"/>
            <a:ext cx="5480779" cy="1250381"/>
          </a:xfrm>
          <a:prstGeom prst="rect">
            <a:avLst/>
          </a:prstGeom>
        </p:spPr>
      </p:pic>
      <p:sp>
        <p:nvSpPr>
          <p:cNvPr id="12" name="Rectangle 11">
            <a:extLst>
              <a:ext uri="{FF2B5EF4-FFF2-40B4-BE49-F238E27FC236}">
                <a16:creationId xmlns:a16="http://schemas.microsoft.com/office/drawing/2014/main" xmlns="" id="{F07B2C4B-D47B-4E54-8267-D1C4B2849AE3}"/>
              </a:ext>
            </a:extLst>
          </p:cNvPr>
          <p:cNvSpPr/>
          <p:nvPr/>
        </p:nvSpPr>
        <p:spPr>
          <a:xfrm>
            <a:off x="2603385" y="1315925"/>
            <a:ext cx="3973586" cy="830997"/>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29E89D33-C354-4D94-89E6-ABC81785B3E7}"/>
              </a:ext>
            </a:extLst>
          </p:cNvPr>
          <p:cNvPicPr>
            <a:picLocks noChangeAspect="1"/>
          </p:cNvPicPr>
          <p:nvPr/>
        </p:nvPicPr>
        <p:blipFill>
          <a:blip r:embed="rId3"/>
          <a:stretch>
            <a:fillRect/>
          </a:stretch>
        </p:blipFill>
        <p:spPr>
          <a:xfrm>
            <a:off x="6314129" y="2662598"/>
            <a:ext cx="5480779" cy="1250382"/>
          </a:xfrm>
          <a:prstGeom prst="rect">
            <a:avLst/>
          </a:prstGeom>
        </p:spPr>
      </p:pic>
      <p:sp>
        <p:nvSpPr>
          <p:cNvPr id="14" name="Rectangle 13">
            <a:extLst>
              <a:ext uri="{FF2B5EF4-FFF2-40B4-BE49-F238E27FC236}">
                <a16:creationId xmlns:a16="http://schemas.microsoft.com/office/drawing/2014/main" xmlns="" id="{573AE913-3CA1-4A7A-9942-B36FF0F05D96}"/>
              </a:ext>
            </a:extLst>
          </p:cNvPr>
          <p:cNvSpPr/>
          <p:nvPr/>
        </p:nvSpPr>
        <p:spPr>
          <a:xfrm>
            <a:off x="7175356" y="2725867"/>
            <a:ext cx="3973586" cy="1077218"/>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35B70FC0-9A76-4226-BDF5-52D3E4FBFD54}"/>
              </a:ext>
            </a:extLst>
          </p:cNvPr>
          <p:cNvPicPr>
            <a:picLocks noChangeAspect="1"/>
          </p:cNvPicPr>
          <p:nvPr/>
        </p:nvPicPr>
        <p:blipFill>
          <a:blip r:embed="rId3"/>
          <a:stretch>
            <a:fillRect/>
          </a:stretch>
        </p:blipFill>
        <p:spPr>
          <a:xfrm>
            <a:off x="2824308" y="3961626"/>
            <a:ext cx="5480779" cy="1363922"/>
          </a:xfrm>
          <a:prstGeom prst="rect">
            <a:avLst/>
          </a:prstGeom>
        </p:spPr>
      </p:pic>
      <p:sp>
        <p:nvSpPr>
          <p:cNvPr id="16" name="Rectangle 15">
            <a:extLst>
              <a:ext uri="{FF2B5EF4-FFF2-40B4-BE49-F238E27FC236}">
                <a16:creationId xmlns:a16="http://schemas.microsoft.com/office/drawing/2014/main" xmlns="" id="{C094B66F-D1AE-45AC-B19B-0F67AC7ACE99}"/>
              </a:ext>
            </a:extLst>
          </p:cNvPr>
          <p:cNvSpPr/>
          <p:nvPr/>
        </p:nvSpPr>
        <p:spPr>
          <a:xfrm>
            <a:off x="3791823" y="4279574"/>
            <a:ext cx="3973586" cy="791435"/>
          </a:xfrm>
          <a:prstGeom prst="rect">
            <a:avLst/>
          </a:prstGeom>
        </p:spPr>
        <p:txBody>
          <a:bodyPr wrap="square">
            <a:spAutoFit/>
          </a:bodyPr>
          <a:lstStyle/>
          <a:p>
            <a:pPr algn="just">
              <a:lnSpc>
                <a:spcPct val="150000"/>
              </a:lnSpc>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2175</Words>
  <Application>Microsoft Office PowerPoint</Application>
  <PresentationFormat>Custom</PresentationFormat>
  <Paragraphs>182</Paragraphs>
  <Slides>60</Slides>
  <Notes>0</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34</cp:revision>
  <dcterms:created xsi:type="dcterms:W3CDTF">2022-01-28T14:34:59Z</dcterms:created>
  <dcterms:modified xsi:type="dcterms:W3CDTF">2022-03-08T15:22:59Z</dcterms:modified>
</cp:coreProperties>
</file>