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74" r:id="rId4"/>
  </p:sldMasterIdLst>
  <p:notesMasterIdLst>
    <p:notesMasterId r:id="rId42"/>
  </p:notesMasterIdLst>
  <p:sldIdLst>
    <p:sldId id="256" r:id="rId5"/>
    <p:sldId id="258" r:id="rId6"/>
    <p:sldId id="348" r:id="rId7"/>
    <p:sldId id="372" r:id="rId8"/>
    <p:sldId id="347" r:id="rId9"/>
    <p:sldId id="257" r:id="rId10"/>
    <p:sldId id="333" r:id="rId11"/>
    <p:sldId id="371" r:id="rId12"/>
    <p:sldId id="373" r:id="rId13"/>
    <p:sldId id="351" r:id="rId14"/>
    <p:sldId id="375" r:id="rId15"/>
    <p:sldId id="376" r:id="rId16"/>
    <p:sldId id="377" r:id="rId17"/>
    <p:sldId id="353" r:id="rId18"/>
    <p:sldId id="352" r:id="rId19"/>
    <p:sldId id="379" r:id="rId20"/>
    <p:sldId id="378" r:id="rId21"/>
    <p:sldId id="380" r:id="rId22"/>
    <p:sldId id="381" r:id="rId23"/>
    <p:sldId id="362" r:id="rId24"/>
    <p:sldId id="267" r:id="rId25"/>
    <p:sldId id="358" r:id="rId26"/>
    <p:sldId id="382" r:id="rId27"/>
    <p:sldId id="383" r:id="rId28"/>
    <p:sldId id="384" r:id="rId29"/>
    <p:sldId id="385" r:id="rId30"/>
    <p:sldId id="386" r:id="rId31"/>
    <p:sldId id="387" r:id="rId32"/>
    <p:sldId id="388" r:id="rId33"/>
    <p:sldId id="389" r:id="rId34"/>
    <p:sldId id="390" r:id="rId35"/>
    <p:sldId id="391" r:id="rId36"/>
    <p:sldId id="392" r:id="rId37"/>
    <p:sldId id="396" r:id="rId38"/>
    <p:sldId id="357" r:id="rId39"/>
    <p:sldId id="350" r:id="rId40"/>
    <p:sldId id="366"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F6F"/>
    <a:srgbClr val="E69273"/>
    <a:srgbClr val="D54529"/>
    <a:srgbClr val="FDE077"/>
    <a:srgbClr val="FAEEE2"/>
    <a:srgbClr val="DF734E"/>
    <a:srgbClr val="D02223"/>
    <a:srgbClr val="FBC80B"/>
    <a:srgbClr val="F59F11"/>
    <a:srgbClr val="EBBE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0"/>
  </p:normalViewPr>
  <p:slideViewPr>
    <p:cSldViewPr snapToGrid="0">
      <p:cViewPr varScale="1">
        <p:scale>
          <a:sx n="70" d="100"/>
          <a:sy n="70" d="100"/>
        </p:scale>
        <p:origin x="-20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957C7-214C-4222-A0A0-36CD98516019}"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DC6CA-D252-48F1-9AC4-0AFC256002E8}" type="slidenum">
              <a:rPr lang="en-US" smtClean="0"/>
              <a:t>‹#›</a:t>
            </a:fld>
            <a:endParaRPr lang="en-US"/>
          </a:p>
        </p:txBody>
      </p:sp>
    </p:spTree>
    <p:extLst>
      <p:ext uri="{BB962C8B-B14F-4D97-AF65-F5344CB8AC3E}">
        <p14:creationId xmlns:p14="http://schemas.microsoft.com/office/powerpoint/2010/main" val="345764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617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2022/3/8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2022/3/8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xmlns=""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xmlns=""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xmlns=""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xmlns=""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xmlns=""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xmlns=""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xmlns=""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xmlns=""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xmlns=""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xmlns=""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xmlns=""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50090826"/>
      </p:ext>
    </p:extLst>
  </p:cSld>
  <p:clrMapOvr>
    <a:masterClrMapping/>
  </p:clrMapOvr>
  <p:transition spd="slow" advClick="0" advTm="5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7836302"/>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3259282"/>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4848082"/>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521503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3830287"/>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8549274"/>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2465401417"/>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21506"/>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4418759"/>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4916820"/>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8324656"/>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9258586"/>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12937"/>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xmlns=""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xmlns=""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xmlns=""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xmlns=""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xmlns=""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xmlns=""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xmlns=""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xmlns=""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xmlns=""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xmlns=""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5" name="文本框 14">
            <a:extLst>
              <a:ext uri="{FF2B5EF4-FFF2-40B4-BE49-F238E27FC236}">
                <a16:creationId xmlns:a16="http://schemas.microsoft.com/office/drawing/2014/main" xmlns="" id="{2C58D374-77D5-4D84-A83D-0A42E0B12966}"/>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79638407"/>
      </p:ext>
    </p:extLst>
  </p:cSld>
  <p:clrMap bg1="lt1" tx1="dk1" bg2="lt2" tx2="dk2" accent1="accent1" accent2="accent2" accent3="accent3" accent4="accent4" accent5="accent5" accent6="accent6" hlink="hlink" folHlink="folHlink"/>
  <p:sldLayoutIdLst>
    <p:sldLayoutId id="2147483673" r:id="rId1"/>
  </p:sldLayoutIdLst>
  <p:transition spd="slow" advClick="0" advTm="5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47511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advClick="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gi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8" name="文本框 17"/>
          <p:cNvSpPr txBox="1"/>
          <p:nvPr/>
        </p:nvSpPr>
        <p:spPr>
          <a:xfrm>
            <a:off x="4813935" y="1543161"/>
            <a:ext cx="6780530" cy="2862322"/>
          </a:xfrm>
          <a:prstGeom prst="rect">
            <a:avLst/>
          </a:prstGeom>
          <a:noFill/>
        </p:spPr>
        <p:txBody>
          <a:bodyPr wrap="square" rtlCol="0">
            <a:spAutoFit/>
          </a:bodyPr>
          <a:lstStyle/>
          <a:p>
            <a:pPr algn="ct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Tiết</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122: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Viết</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biên</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bản</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cuộc</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họp</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cuộc</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thảo</a:t>
            </a:r>
            <a:r>
              <a:rPr lang="en-US" altLang="zh-CN" sz="6000" b="1" dirty="0"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 </a:t>
            </a:r>
            <a:r>
              <a:rPr lang="en-US" altLang="zh-CN" sz="6000" b="1" dirty="0" err="1" smtClean="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luậ</a:t>
            </a:r>
            <a:r>
              <a:rPr lang="en-US" altLang="zh-CN" sz="6000" b="1" dirty="0" err="1">
                <a:solidFill>
                  <a:schemeClr val="bg1"/>
                </a:solidFill>
                <a:latin typeface="Times New Roman" panose="02020603050405020304" pitchFamily="18" charset="0"/>
                <a:ea typeface="字魂186号-江户雪云体" panose="00000500000000000000" charset="-122"/>
                <a:cs typeface="Times New Roman" panose="02020603050405020304" pitchFamily="18" charset="0"/>
              </a:rPr>
              <a:t>n</a:t>
            </a:r>
            <a:endParaRPr lang="zh-CN" altLang="en-US" sz="6000" b="1" dirty="0">
              <a:solidFill>
                <a:schemeClr val="bg1"/>
              </a:solidFill>
              <a:latin typeface="Times New Roman" panose="02020603050405020304" pitchFamily="18" charset="0"/>
              <a:ea typeface="字魂186号-江户雪云体" panose="00000500000000000000" charset="-122"/>
              <a:cs typeface="Times New Roman" panose="02020603050405020304" pitchFamily="18" charset="0"/>
            </a:endParaRP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 calcmode="lin" valueType="num">
                                      <p:cBhvr>
                                        <p:cTn id="7" dur="750" fill="hold"/>
                                        <p:tgtEl>
                                          <p:spTgt spid="18"/>
                                        </p:tgtEl>
                                        <p:attrNameLst>
                                          <p:attrName>ppt_w</p:attrName>
                                        </p:attrNameLst>
                                      </p:cBhvr>
                                      <p:tavLst>
                                        <p:tav tm="0">
                                          <p:val>
                                            <p:fltVal val="0"/>
                                          </p:val>
                                        </p:tav>
                                        <p:tav tm="100000">
                                          <p:val>
                                            <p:strVal val="#ppt_w"/>
                                          </p:val>
                                        </p:tav>
                                      </p:tavLst>
                                    </p:anim>
                                    <p:anim calcmode="lin" valueType="num">
                                      <p:cBhvr>
                                        <p:cTn id="8" dur="750" fill="hold"/>
                                        <p:tgtEl>
                                          <p:spTgt spid="18"/>
                                        </p:tgtEl>
                                        <p:attrNameLst>
                                          <p:attrName>ppt_h</p:attrName>
                                        </p:attrNameLst>
                                      </p:cBhvr>
                                      <p:tavLst>
                                        <p:tav tm="0">
                                          <p:val>
                                            <p:fltVal val="0"/>
                                          </p:val>
                                        </p:tav>
                                        <p:tav tm="100000">
                                          <p:val>
                                            <p:strVal val="#ppt_h"/>
                                          </p:val>
                                        </p:tav>
                                      </p:tavLst>
                                    </p:anim>
                                    <p:anim calcmode="lin" valueType="num">
                                      <p:cBhvr>
                                        <p:cTn id="9" dur="750" fill="hold"/>
                                        <p:tgtEl>
                                          <p:spTgt spid="18"/>
                                        </p:tgtEl>
                                        <p:attrNameLst>
                                          <p:attrName>style.rotation</p:attrName>
                                        </p:attrNameLst>
                                      </p:cBhvr>
                                      <p:tavLst>
                                        <p:tav tm="0">
                                          <p:val>
                                            <p:fltVal val="90"/>
                                          </p:val>
                                        </p:tav>
                                        <p:tav tm="100000">
                                          <p:val>
                                            <p:fltVal val="0"/>
                                          </p:val>
                                        </p:tav>
                                      </p:tavLst>
                                    </p:anim>
                                    <p:animEffect transition="in" filter="fade">
                                      <p:cBhvr>
                                        <p:cTn id="10" dur="750"/>
                                        <p:tgtEl>
                                          <p:spTgt spid="18"/>
                                        </p:tgtEl>
                                      </p:cBhvr>
                                    </p:animEffect>
                                  </p:childTnLst>
                                </p:cTn>
                              </p:par>
                              <p:par>
                                <p:cTn id="11" presetID="27" presetClass="emph" presetSubtype="0" fill="remove" grpId="1" nodeType="withEffect">
                                  <p:stCondLst>
                                    <p:cond delay="0"/>
                                  </p:stCondLst>
                                  <p:iterate type="lt">
                                    <p:tmPct val="10000"/>
                                  </p:iterate>
                                  <p:childTnLst>
                                    <p:animClr clrSpc="rgb" dir="cw">
                                      <p:cBhvr override="childStyle">
                                        <p:cTn id="12" dur="500" autoRev="1" fill="remove"/>
                                        <p:tgtEl>
                                          <p:spTgt spid="18"/>
                                        </p:tgtEl>
                                        <p:attrNameLst>
                                          <p:attrName>style.color</p:attrName>
                                        </p:attrNameLst>
                                      </p:cBhvr>
                                      <p:to>
                                        <a:srgbClr val="FFFF00"/>
                                      </p:to>
                                    </p:animClr>
                                    <p:animClr clrSpc="rgb" dir="cw">
                                      <p:cBhvr>
                                        <p:cTn id="13" dur="500" autoRev="1" fill="remove"/>
                                        <p:tgtEl>
                                          <p:spTgt spid="18"/>
                                        </p:tgtEl>
                                        <p:attrNameLst>
                                          <p:attrName>fillcolor</p:attrName>
                                        </p:attrNameLst>
                                      </p:cBhvr>
                                      <p:to>
                                        <a:srgbClr val="FFFF00"/>
                                      </p:to>
                                    </p:animClr>
                                    <p:set>
                                      <p:cBhvr>
                                        <p:cTn id="14" dur="500" autoRev="1" fill="remove"/>
                                        <p:tgtEl>
                                          <p:spTgt spid="18"/>
                                        </p:tgtEl>
                                        <p:attrNameLst>
                                          <p:attrName>fill.type</p:attrName>
                                        </p:attrNameLst>
                                      </p:cBhvr>
                                      <p:to>
                                        <p:strVal val="solid"/>
                                      </p:to>
                                    </p:set>
                                    <p:set>
                                      <p:cBhvr>
                                        <p:cTn id="15" dur="50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777661" y="48979"/>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720032" y="520832"/>
            <a:ext cx="5436141"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tích bài viết tham khảo</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6" name="图片 52">
            <a:extLst>
              <a:ext uri="{FF2B5EF4-FFF2-40B4-BE49-F238E27FC236}">
                <a16:creationId xmlns:a16="http://schemas.microsoft.com/office/drawing/2014/main" xmlns="" id="{B96CD51F-2149-428B-8C1E-D9C580E6D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27" name="图片 4">
            <a:extLst>
              <a:ext uri="{FF2B5EF4-FFF2-40B4-BE49-F238E27FC236}">
                <a16:creationId xmlns:a16="http://schemas.microsoft.com/office/drawing/2014/main" xmlns="" id="{A3F7764D-F7E7-4A88-BD58-96C63BEAD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648" y="1211333"/>
            <a:ext cx="4974882" cy="4974882"/>
          </a:xfrm>
          <a:prstGeom prst="rect">
            <a:avLst/>
          </a:prstGeom>
        </p:spPr>
      </p:pic>
      <p:sp>
        <p:nvSpPr>
          <p:cNvPr id="28" name="矩形 42">
            <a:extLst>
              <a:ext uri="{FF2B5EF4-FFF2-40B4-BE49-F238E27FC236}">
                <a16:creationId xmlns:a16="http://schemas.microsoft.com/office/drawing/2014/main" xmlns="" id="{74E327FB-D62A-47A0-994B-08A86AB87E07}"/>
              </a:ext>
            </a:extLst>
          </p:cNvPr>
          <p:cNvSpPr/>
          <p:nvPr/>
        </p:nvSpPr>
        <p:spPr>
          <a:xfrm>
            <a:off x="6755230" y="2270397"/>
            <a:ext cx="2777514" cy="1160457"/>
          </a:xfrm>
          <a:prstGeom prst="rect">
            <a:avLst/>
          </a:prstGeom>
        </p:spPr>
        <p:txBody>
          <a:bodyPr wrap="square">
            <a:noAutofit/>
          </a:bodyPr>
          <a:lstStyle/>
          <a:p>
            <a:pPr algn="ctr"/>
            <a:r>
              <a:rPr lang="en-US" sz="2400" i="1">
                <a:latin typeface="Times New Roman" panose="02020603050405020304" pitchFamily="18" charset="0"/>
                <a:cs typeface="Times New Roman" panose="02020603050405020304" pitchFamily="18" charset="0"/>
              </a:rPr>
              <a:t>HS đọc bài viết tham khảo biên bản họp lớp bàn về kế hoạch tổ chức hoạt động hưởng ứng “Ngày chủ nhật xanh”</a:t>
            </a:r>
            <a:endParaRPr lang="en-US" sz="2400">
              <a:latin typeface="Times New Roman" panose="02020603050405020304" pitchFamily="18" charset="0"/>
              <a:cs typeface="Times New Roman" panose="02020603050405020304" pitchFamily="18" charset="0"/>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812" y="424689"/>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59740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par>
                                <p:cTn id="18" presetID="14" presetClass="entr" presetSubtype="10" fill="hold"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42" presetClass="entr" presetSubtype="0" fill="hold"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a:extLst>
              <a:ext uri="{FF2B5EF4-FFF2-40B4-BE49-F238E27FC236}">
                <a16:creationId xmlns:a16="http://schemas.microsoft.com/office/drawing/2014/main" xmlns="" id="{87BD3B0D-9755-4129-90D1-42C27DF99892}"/>
              </a:ext>
            </a:extLst>
          </p:cNvPr>
          <p:cNvSpPr txBox="1"/>
          <p:nvPr/>
        </p:nvSpPr>
        <p:spPr>
          <a:xfrm>
            <a:off x="167798" y="272506"/>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9" name="文本框 19">
            <a:extLst>
              <a:ext uri="{FF2B5EF4-FFF2-40B4-BE49-F238E27FC236}">
                <a16:creationId xmlns:a16="http://schemas.microsoft.com/office/drawing/2014/main" xmlns="" id="{0188895E-ED21-4F4A-9FDE-61E55FE4D4F2}"/>
              </a:ext>
            </a:extLst>
          </p:cNvPr>
          <p:cNvSpPr txBox="1"/>
          <p:nvPr/>
        </p:nvSpPr>
        <p:spPr>
          <a:xfrm>
            <a:off x="1128332" y="292435"/>
            <a:ext cx="5436141"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tích bài viết tham khảo</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0" name="Oval 2">
            <a:extLst>
              <a:ext uri="{FF2B5EF4-FFF2-40B4-BE49-F238E27FC236}">
                <a16:creationId xmlns:a16="http://schemas.microsoft.com/office/drawing/2014/main" xmlns="" id="{2FE9683A-EBC3-4901-B975-BEAB80D6DB2C}"/>
              </a:ext>
            </a:extLst>
          </p:cNvPr>
          <p:cNvSpPr>
            <a:spLocks noChangeArrowheads="1"/>
          </p:cNvSpPr>
          <p:nvPr/>
        </p:nvSpPr>
        <p:spPr bwMode="auto">
          <a:xfrm>
            <a:off x="4602956" y="1927225"/>
            <a:ext cx="2986088" cy="3003550"/>
          </a:xfrm>
          <a:prstGeom prst="ellipse">
            <a:avLst/>
          </a:prstGeom>
          <a:noFill/>
          <a:ln w="53975" cmpd="dbl">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en-US" altLang="zh-CN" sz="8800" dirty="0">
              <a:solidFill>
                <a:schemeClr val="bg1"/>
              </a:solidFill>
              <a:latin typeface="字魂36号-正文宋楷" panose="02000000000000000000" pitchFamily="2" charset="-122"/>
              <a:ea typeface="字魂36号-正文宋楷" panose="02000000000000000000" pitchFamily="2" charset="-122"/>
            </a:endParaRPr>
          </a:p>
        </p:txBody>
      </p:sp>
      <p:sp>
        <p:nvSpPr>
          <p:cNvPr id="21" name="Oval 3">
            <a:extLst>
              <a:ext uri="{FF2B5EF4-FFF2-40B4-BE49-F238E27FC236}">
                <a16:creationId xmlns:a16="http://schemas.microsoft.com/office/drawing/2014/main" xmlns="" id="{EB7304AF-099E-4874-8C79-32E1F40D8C67}"/>
              </a:ext>
            </a:extLst>
          </p:cNvPr>
          <p:cNvSpPr>
            <a:spLocks noChangeArrowheads="1"/>
          </p:cNvSpPr>
          <p:nvPr/>
        </p:nvSpPr>
        <p:spPr bwMode="auto">
          <a:xfrm>
            <a:off x="4789087" y="1608421"/>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3" name="Oval 4">
            <a:extLst>
              <a:ext uri="{FF2B5EF4-FFF2-40B4-BE49-F238E27FC236}">
                <a16:creationId xmlns:a16="http://schemas.microsoft.com/office/drawing/2014/main" xmlns="" id="{292D0AB3-AE76-44B6-A519-B61578A3AF16}"/>
              </a:ext>
            </a:extLst>
          </p:cNvPr>
          <p:cNvSpPr>
            <a:spLocks noChangeArrowheads="1"/>
          </p:cNvSpPr>
          <p:nvPr/>
        </p:nvSpPr>
        <p:spPr bwMode="auto">
          <a:xfrm>
            <a:off x="4079081" y="2957513"/>
            <a:ext cx="936625"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4" name="Oval 5">
            <a:extLst>
              <a:ext uri="{FF2B5EF4-FFF2-40B4-BE49-F238E27FC236}">
                <a16:creationId xmlns:a16="http://schemas.microsoft.com/office/drawing/2014/main" xmlns="" id="{C35F9647-C5D6-4F83-AEF3-4D92862B7F65}"/>
              </a:ext>
            </a:extLst>
          </p:cNvPr>
          <p:cNvSpPr>
            <a:spLocks noChangeArrowheads="1"/>
          </p:cNvSpPr>
          <p:nvPr/>
        </p:nvSpPr>
        <p:spPr bwMode="auto">
          <a:xfrm>
            <a:off x="5291988" y="4328961"/>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5" name="Oval 6">
            <a:extLst>
              <a:ext uri="{FF2B5EF4-FFF2-40B4-BE49-F238E27FC236}">
                <a16:creationId xmlns:a16="http://schemas.microsoft.com/office/drawing/2014/main" xmlns="" id="{BBAF7B11-1DFA-490B-BB6F-924E61372684}"/>
              </a:ext>
            </a:extLst>
          </p:cNvPr>
          <p:cNvSpPr>
            <a:spLocks noChangeArrowheads="1"/>
          </p:cNvSpPr>
          <p:nvPr/>
        </p:nvSpPr>
        <p:spPr bwMode="auto">
          <a:xfrm>
            <a:off x="6758781" y="1884363"/>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6" name="Oval 7">
            <a:extLst>
              <a:ext uri="{FF2B5EF4-FFF2-40B4-BE49-F238E27FC236}">
                <a16:creationId xmlns:a16="http://schemas.microsoft.com/office/drawing/2014/main" xmlns="" id="{3A22A4F0-4C3E-4950-A335-0D167A4D1F17}"/>
              </a:ext>
            </a:extLst>
          </p:cNvPr>
          <p:cNvSpPr>
            <a:spLocks noChangeArrowheads="1"/>
          </p:cNvSpPr>
          <p:nvPr/>
        </p:nvSpPr>
        <p:spPr bwMode="auto">
          <a:xfrm>
            <a:off x="7026645" y="3598754"/>
            <a:ext cx="938213"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pic>
        <p:nvPicPr>
          <p:cNvPr id="29" name="Group 29">
            <a:extLst>
              <a:ext uri="{FF2B5EF4-FFF2-40B4-BE49-F238E27FC236}">
                <a16:creationId xmlns:a16="http://schemas.microsoft.com/office/drawing/2014/main" xmlns="" id="{EFA665E3-5EC8-45E0-94B4-0C9DDAD182F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562" y="1852896"/>
            <a:ext cx="5048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oup 36">
            <a:extLst>
              <a:ext uri="{FF2B5EF4-FFF2-40B4-BE49-F238E27FC236}">
                <a16:creationId xmlns:a16="http://schemas.microsoft.com/office/drawing/2014/main" xmlns="" id="{2936BE7D-3E8B-44D0-B4B9-CB222E21BB8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219" y="3201988"/>
            <a:ext cx="4873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oup 39">
            <a:extLst>
              <a:ext uri="{FF2B5EF4-FFF2-40B4-BE49-F238E27FC236}">
                <a16:creationId xmlns:a16="http://schemas.microsoft.com/office/drawing/2014/main" xmlns="" id="{1A2756A3-FE07-480F-9F6B-E109150AF44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8108" y="3794016"/>
            <a:ext cx="3968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103">
            <a:extLst>
              <a:ext uri="{FF2B5EF4-FFF2-40B4-BE49-F238E27FC236}">
                <a16:creationId xmlns:a16="http://schemas.microsoft.com/office/drawing/2014/main" xmlns="" id="{FC49049F-9339-4FCC-A763-F117089AC6B4}"/>
              </a:ext>
            </a:extLst>
          </p:cNvPr>
          <p:cNvSpPr>
            <a:spLocks noEditPoints="1"/>
          </p:cNvSpPr>
          <p:nvPr/>
        </p:nvSpPr>
        <p:spPr bwMode="auto">
          <a:xfrm>
            <a:off x="5493600" y="4571849"/>
            <a:ext cx="463550" cy="457200"/>
          </a:xfrm>
          <a:custGeom>
            <a:avLst/>
            <a:gdLst>
              <a:gd name="T0" fmla="*/ 2147483647 w 113"/>
              <a:gd name="T1" fmla="*/ 2147483647 h 112"/>
              <a:gd name="T2" fmla="*/ 2147483647 w 113"/>
              <a:gd name="T3" fmla="*/ 2147483647 h 112"/>
              <a:gd name="T4" fmla="*/ 2147483647 w 113"/>
              <a:gd name="T5" fmla="*/ 2147483647 h 112"/>
              <a:gd name="T6" fmla="*/ 2147483647 w 113"/>
              <a:gd name="T7" fmla="*/ 2147483647 h 112"/>
              <a:gd name="T8" fmla="*/ 2147483647 w 113"/>
              <a:gd name="T9" fmla="*/ 2147483647 h 112"/>
              <a:gd name="T10" fmla="*/ 2147483647 w 113"/>
              <a:gd name="T11" fmla="*/ 2147483647 h 112"/>
              <a:gd name="T12" fmla="*/ 2147483647 w 113"/>
              <a:gd name="T13" fmla="*/ 2147483647 h 112"/>
              <a:gd name="T14" fmla="*/ 2147483647 w 113"/>
              <a:gd name="T15" fmla="*/ 2147483647 h 112"/>
              <a:gd name="T16" fmla="*/ 2147483647 w 113"/>
              <a:gd name="T17" fmla="*/ 2147483647 h 112"/>
              <a:gd name="T18" fmla="*/ 2147483647 w 113"/>
              <a:gd name="T19" fmla="*/ 2147483647 h 112"/>
              <a:gd name="T20" fmla="*/ 2147483647 w 113"/>
              <a:gd name="T21" fmla="*/ 2147483647 h 112"/>
              <a:gd name="T22" fmla="*/ 2147483647 w 113"/>
              <a:gd name="T23" fmla="*/ 2147483647 h 112"/>
              <a:gd name="T24" fmla="*/ 2147483647 w 113"/>
              <a:gd name="T25" fmla="*/ 2147483647 h 112"/>
              <a:gd name="T26" fmla="*/ 2147483647 w 113"/>
              <a:gd name="T27" fmla="*/ 2147483647 h 112"/>
              <a:gd name="T28" fmla="*/ 2147483647 w 113"/>
              <a:gd name="T29" fmla="*/ 2147483647 h 112"/>
              <a:gd name="T30" fmla="*/ 2147483647 w 113"/>
              <a:gd name="T31" fmla="*/ 2147483647 h 112"/>
              <a:gd name="T32" fmla="*/ 2147483647 w 113"/>
              <a:gd name="T33" fmla="*/ 2147483647 h 112"/>
              <a:gd name="T34" fmla="*/ 2147483647 w 113"/>
              <a:gd name="T35" fmla="*/ 2147483647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sp>
        <p:nvSpPr>
          <p:cNvPr id="34" name="Freeform 104">
            <a:extLst>
              <a:ext uri="{FF2B5EF4-FFF2-40B4-BE49-F238E27FC236}">
                <a16:creationId xmlns:a16="http://schemas.microsoft.com/office/drawing/2014/main" xmlns="" id="{FCD30668-9122-42F7-B45E-5845BAC6A1EA}"/>
              </a:ext>
            </a:extLst>
          </p:cNvPr>
          <p:cNvSpPr>
            <a:spLocks noEditPoints="1"/>
          </p:cNvSpPr>
          <p:nvPr/>
        </p:nvSpPr>
        <p:spPr bwMode="auto">
          <a:xfrm>
            <a:off x="6875833" y="4938604"/>
            <a:ext cx="490537" cy="485775"/>
          </a:xfrm>
          <a:custGeom>
            <a:avLst/>
            <a:gdLst>
              <a:gd name="T0" fmla="*/ 2147483647 w 120"/>
              <a:gd name="T1" fmla="*/ 2147483647 h 118"/>
              <a:gd name="T2" fmla="*/ 2147483647 w 120"/>
              <a:gd name="T3" fmla="*/ 2147483647 h 118"/>
              <a:gd name="T4" fmla="*/ 2147483647 w 120"/>
              <a:gd name="T5" fmla="*/ 2147483647 h 118"/>
              <a:gd name="T6" fmla="*/ 2147483647 w 120"/>
              <a:gd name="T7" fmla="*/ 2147483647 h 118"/>
              <a:gd name="T8" fmla="*/ 2147483647 w 120"/>
              <a:gd name="T9" fmla="*/ 2147483647 h 118"/>
              <a:gd name="T10" fmla="*/ 2147483647 w 120"/>
              <a:gd name="T11" fmla="*/ 2147483647 h 118"/>
              <a:gd name="T12" fmla="*/ 2147483647 w 120"/>
              <a:gd name="T13" fmla="*/ 2147483647 h 118"/>
              <a:gd name="T14" fmla="*/ 2147483647 w 120"/>
              <a:gd name="T15" fmla="*/ 2147483647 h 118"/>
              <a:gd name="T16" fmla="*/ 2147483647 w 120"/>
              <a:gd name="T17" fmla="*/ 2147483647 h 118"/>
              <a:gd name="T18" fmla="*/ 2147483647 w 120"/>
              <a:gd name="T19" fmla="*/ 2147483647 h 118"/>
              <a:gd name="T20" fmla="*/ 2147483647 w 120"/>
              <a:gd name="T21" fmla="*/ 2147483647 h 118"/>
              <a:gd name="T22" fmla="*/ 2147483647 w 120"/>
              <a:gd name="T23" fmla="*/ 2147483647 h 118"/>
              <a:gd name="T24" fmla="*/ 2147483647 w 120"/>
              <a:gd name="T25" fmla="*/ 2147483647 h 118"/>
              <a:gd name="T26" fmla="*/ 2147483647 w 120"/>
              <a:gd name="T27" fmla="*/ 2147483647 h 118"/>
              <a:gd name="T28" fmla="*/ 2147483647 w 120"/>
              <a:gd name="T29" fmla="*/ 2147483647 h 118"/>
              <a:gd name="T30" fmla="*/ 2147483647 w 120"/>
              <a:gd name="T31" fmla="*/ 2147483647 h 118"/>
              <a:gd name="T32" fmla="*/ 2147483647 w 120"/>
              <a:gd name="T33" fmla="*/ 2147483647 h 118"/>
              <a:gd name="T34" fmla="*/ 2147483647 w 120"/>
              <a:gd name="T35" fmla="*/ 2147483647 h 118"/>
              <a:gd name="T36" fmla="*/ 2147483647 w 120"/>
              <a:gd name="T37" fmla="*/ 2147483647 h 118"/>
              <a:gd name="T38" fmla="*/ 2147483647 w 120"/>
              <a:gd name="T39" fmla="*/ 2147483647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pic>
        <p:nvPicPr>
          <p:cNvPr id="35" name="Group 46">
            <a:extLst>
              <a:ext uri="{FF2B5EF4-FFF2-40B4-BE49-F238E27FC236}">
                <a16:creationId xmlns:a16="http://schemas.microsoft.com/office/drawing/2014/main" xmlns="" id="{62F58F91-6E87-4C7D-B8D8-C695E79C0F7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1506" y="2036763"/>
            <a:ext cx="5000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18">
            <a:extLst>
              <a:ext uri="{FF2B5EF4-FFF2-40B4-BE49-F238E27FC236}">
                <a16:creationId xmlns:a16="http://schemas.microsoft.com/office/drawing/2014/main" xmlns="" id="{D03D2FE6-F5A7-4288-B8F3-6462EDDE4E16}"/>
              </a:ext>
            </a:extLst>
          </p:cNvPr>
          <p:cNvSpPr txBox="1"/>
          <p:nvPr/>
        </p:nvSpPr>
        <p:spPr>
          <a:xfrm>
            <a:off x="3400487" y="1153152"/>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01</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7" name="文本框 19">
            <a:extLst>
              <a:ext uri="{FF2B5EF4-FFF2-40B4-BE49-F238E27FC236}">
                <a16:creationId xmlns:a16="http://schemas.microsoft.com/office/drawing/2014/main" xmlns="" id="{B9CD7DF8-8E78-4997-80C1-6A0D24C83A3E}"/>
              </a:ext>
            </a:extLst>
          </p:cNvPr>
          <p:cNvSpPr txBox="1"/>
          <p:nvPr/>
        </p:nvSpPr>
        <p:spPr>
          <a:xfrm>
            <a:off x="597186" y="1696686"/>
            <a:ext cx="3558557" cy="1292662"/>
          </a:xfrm>
          <a:prstGeom prst="rect">
            <a:avLst/>
          </a:prstGeom>
          <a:noFill/>
        </p:spPr>
        <p:txBody>
          <a:bodyPr wrap="square" rtlCol="0">
            <a:spAutoFit/>
          </a:bodyPr>
          <a:lstStyle/>
          <a:p>
            <a:pPr algn="just"/>
            <a:r>
              <a:rPr lang="vi-VN" sz="2000" i="1">
                <a:latin typeface="+mj-lt"/>
              </a:rPr>
              <a:t>Nêu nhận xét chung về việc tuân thủ thể thức biên bản trong văn bản trên.</a:t>
            </a:r>
            <a:endParaRPr lang="en-US" sz="2000">
              <a:latin typeface="+mj-lt"/>
            </a:endParaRPr>
          </a:p>
          <a:p>
            <a:pPr algn="just"/>
            <a:endParaRPr lang="zh-CN" altLang="en-US" dirty="0">
              <a:latin typeface="+mj-lt"/>
              <a:ea typeface="字魂36号-正文宋楷" panose="02000000000000000000" pitchFamily="2" charset="-122"/>
            </a:endParaRPr>
          </a:p>
        </p:txBody>
      </p:sp>
      <p:sp>
        <p:nvSpPr>
          <p:cNvPr id="38" name="文本框 20">
            <a:extLst>
              <a:ext uri="{FF2B5EF4-FFF2-40B4-BE49-F238E27FC236}">
                <a16:creationId xmlns:a16="http://schemas.microsoft.com/office/drawing/2014/main" xmlns="" id="{B1C18B33-087C-4DCA-A04A-8A15C4590BDC}"/>
              </a:ext>
            </a:extLst>
          </p:cNvPr>
          <p:cNvSpPr txBox="1"/>
          <p:nvPr/>
        </p:nvSpPr>
        <p:spPr>
          <a:xfrm>
            <a:off x="1951150" y="2877702"/>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05</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9" name="文本框 21">
            <a:extLst>
              <a:ext uri="{FF2B5EF4-FFF2-40B4-BE49-F238E27FC236}">
                <a16:creationId xmlns:a16="http://schemas.microsoft.com/office/drawing/2014/main" xmlns="" id="{54350251-D50D-422B-B7E3-417813DF8BB8}"/>
              </a:ext>
            </a:extLst>
          </p:cNvPr>
          <p:cNvSpPr txBox="1"/>
          <p:nvPr/>
        </p:nvSpPr>
        <p:spPr>
          <a:xfrm>
            <a:off x="555712" y="3403037"/>
            <a:ext cx="3496382" cy="984885"/>
          </a:xfrm>
          <a:prstGeom prst="rect">
            <a:avLst/>
          </a:prstGeom>
          <a:noFill/>
        </p:spPr>
        <p:txBody>
          <a:bodyPr wrap="square" rtlCol="0">
            <a:spAutoFit/>
          </a:bodyPr>
          <a:lstStyle/>
          <a:p>
            <a:pPr algn="just"/>
            <a:r>
              <a:rPr lang="vi-VN" sz="2000" i="1">
                <a:latin typeface="+mj-lt"/>
              </a:rPr>
              <a:t>Ngôn ngữ của biên bản có đặc điểm gì dễ nhận biết?</a:t>
            </a:r>
            <a:endParaRPr lang="en-US" sz="2000">
              <a:latin typeface="+mj-lt"/>
            </a:endParaRPr>
          </a:p>
          <a:p>
            <a:pPr algn="just"/>
            <a:endParaRPr lang="zh-CN" altLang="en-US" dirty="0">
              <a:latin typeface="+mj-lt"/>
              <a:ea typeface="字魂36号-正文宋楷" panose="02000000000000000000" pitchFamily="2" charset="-122"/>
            </a:endParaRPr>
          </a:p>
        </p:txBody>
      </p:sp>
      <p:sp>
        <p:nvSpPr>
          <p:cNvPr id="40" name="文本框 22">
            <a:extLst>
              <a:ext uri="{FF2B5EF4-FFF2-40B4-BE49-F238E27FC236}">
                <a16:creationId xmlns:a16="http://schemas.microsoft.com/office/drawing/2014/main" xmlns="" id="{C9A6C14E-2ED5-468E-86FE-8DBAD41EAFA3}"/>
              </a:ext>
            </a:extLst>
          </p:cNvPr>
          <p:cNvSpPr txBox="1"/>
          <p:nvPr/>
        </p:nvSpPr>
        <p:spPr>
          <a:xfrm>
            <a:off x="3729476" y="4738536"/>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04</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1" name="文本框 23">
            <a:extLst>
              <a:ext uri="{FF2B5EF4-FFF2-40B4-BE49-F238E27FC236}">
                <a16:creationId xmlns:a16="http://schemas.microsoft.com/office/drawing/2014/main" xmlns="" id="{9247AAE8-B108-4FEF-93F5-9319728ED279}"/>
              </a:ext>
            </a:extLst>
          </p:cNvPr>
          <p:cNvSpPr txBox="1"/>
          <p:nvPr/>
        </p:nvSpPr>
        <p:spPr>
          <a:xfrm>
            <a:off x="1566551" y="5326906"/>
            <a:ext cx="3820032" cy="984885"/>
          </a:xfrm>
          <a:prstGeom prst="rect">
            <a:avLst/>
          </a:prstGeom>
          <a:noFill/>
        </p:spPr>
        <p:txBody>
          <a:bodyPr wrap="square" rtlCol="0">
            <a:spAutoFit/>
          </a:bodyPr>
          <a:lstStyle/>
          <a:p>
            <a:pPr algn="just"/>
            <a:r>
              <a:rPr lang="vi-VN" sz="2000" i="1">
                <a:latin typeface="+mj-lt"/>
              </a:rPr>
              <a:t>Vì sao cuổi biên bản phải có chữ kí của người chủ trì, người thư kí?</a:t>
            </a:r>
            <a:endParaRPr lang="en-US" sz="2000">
              <a:latin typeface="+mj-lt"/>
            </a:endParaRPr>
          </a:p>
          <a:p>
            <a:pPr algn="just"/>
            <a:endParaRPr lang="zh-CN" altLang="en-US" dirty="0">
              <a:latin typeface="+mj-lt"/>
              <a:ea typeface="字魂36号-正文宋楷" panose="02000000000000000000" pitchFamily="2" charset="-122"/>
            </a:endParaRPr>
          </a:p>
        </p:txBody>
      </p:sp>
      <p:sp>
        <p:nvSpPr>
          <p:cNvPr id="42" name="文本框 24">
            <a:extLst>
              <a:ext uri="{FF2B5EF4-FFF2-40B4-BE49-F238E27FC236}">
                <a16:creationId xmlns:a16="http://schemas.microsoft.com/office/drawing/2014/main" xmlns="" id="{6349B364-BD01-49B4-9B79-C6788EFFD60B}"/>
              </a:ext>
            </a:extLst>
          </p:cNvPr>
          <p:cNvSpPr txBox="1"/>
          <p:nvPr/>
        </p:nvSpPr>
        <p:spPr>
          <a:xfrm>
            <a:off x="7972656" y="1391231"/>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02</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3" name="文本框 25">
            <a:extLst>
              <a:ext uri="{FF2B5EF4-FFF2-40B4-BE49-F238E27FC236}">
                <a16:creationId xmlns:a16="http://schemas.microsoft.com/office/drawing/2014/main" xmlns="" id="{2143C642-1C89-47B5-82B3-7B48B1E46176}"/>
              </a:ext>
            </a:extLst>
          </p:cNvPr>
          <p:cNvSpPr txBox="1"/>
          <p:nvPr/>
        </p:nvSpPr>
        <p:spPr>
          <a:xfrm>
            <a:off x="7972655" y="2036763"/>
            <a:ext cx="3821779" cy="1600438"/>
          </a:xfrm>
          <a:prstGeom prst="rect">
            <a:avLst/>
          </a:prstGeom>
          <a:noFill/>
        </p:spPr>
        <p:txBody>
          <a:bodyPr wrap="square" rtlCol="0">
            <a:spAutoFit/>
          </a:bodyPr>
          <a:lstStyle/>
          <a:p>
            <a:pPr algn="just"/>
            <a:r>
              <a:rPr lang="vi-VN" sz="2000" i="1">
                <a:latin typeface="+mj-lt"/>
              </a:rPr>
              <a:t>Vì sao biên bản phải có tên gọi và phải ghi đủ thời gian, địa điểm, thành phần tham dự, người chù trì, người thư kí?</a:t>
            </a:r>
            <a:endParaRPr lang="en-US" sz="2000">
              <a:latin typeface="+mj-lt"/>
            </a:endParaRPr>
          </a:p>
          <a:p>
            <a:pPr algn="just"/>
            <a:endParaRPr lang="zh-CN" altLang="en-US" dirty="0">
              <a:latin typeface="+mj-lt"/>
              <a:ea typeface="字魂36号-正文宋楷" panose="02000000000000000000" pitchFamily="2" charset="-122"/>
            </a:endParaRPr>
          </a:p>
        </p:txBody>
      </p:sp>
      <p:sp>
        <p:nvSpPr>
          <p:cNvPr id="44" name="文本框 26">
            <a:extLst>
              <a:ext uri="{FF2B5EF4-FFF2-40B4-BE49-F238E27FC236}">
                <a16:creationId xmlns:a16="http://schemas.microsoft.com/office/drawing/2014/main" xmlns="" id="{ED1E98E4-96F7-46EA-938A-A11581CF65D4}"/>
              </a:ext>
            </a:extLst>
          </p:cNvPr>
          <p:cNvSpPr txBox="1"/>
          <p:nvPr/>
        </p:nvSpPr>
        <p:spPr>
          <a:xfrm>
            <a:off x="8526387" y="3957391"/>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03</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5" name="文本框 27">
            <a:extLst>
              <a:ext uri="{FF2B5EF4-FFF2-40B4-BE49-F238E27FC236}">
                <a16:creationId xmlns:a16="http://schemas.microsoft.com/office/drawing/2014/main" xmlns="" id="{E31A6325-674C-4060-BB6D-F418FAE16C52}"/>
              </a:ext>
            </a:extLst>
          </p:cNvPr>
          <p:cNvSpPr txBox="1"/>
          <p:nvPr/>
        </p:nvSpPr>
        <p:spPr>
          <a:xfrm>
            <a:off x="7901781" y="4625605"/>
            <a:ext cx="3282658" cy="1292662"/>
          </a:xfrm>
          <a:prstGeom prst="rect">
            <a:avLst/>
          </a:prstGeom>
          <a:noFill/>
        </p:spPr>
        <p:txBody>
          <a:bodyPr wrap="square" rtlCol="0">
            <a:spAutoFit/>
          </a:bodyPr>
          <a:lstStyle/>
          <a:p>
            <a:pPr algn="just"/>
            <a:r>
              <a:rPr lang="vi-VN" sz="2000" i="1">
                <a:latin typeface="+mj-lt"/>
              </a:rPr>
              <a:t>Khi làm biên bản, nội dung nào cần được ghi chi tiết, cụ thể hơn cả?</a:t>
            </a:r>
            <a:endParaRPr lang="en-US" sz="2000">
              <a:latin typeface="+mj-lt"/>
            </a:endParaRPr>
          </a:p>
          <a:p>
            <a:pPr algn="just"/>
            <a:endParaRPr lang="zh-CN" altLang="en-US" dirty="0">
              <a:latin typeface="+mj-lt"/>
              <a:ea typeface="字魂36号-正文宋楷" panose="02000000000000000000" pitchFamily="2" charset="-122"/>
            </a:endParaRPr>
          </a:p>
        </p:txBody>
      </p:sp>
      <p:pic>
        <p:nvPicPr>
          <p:cNvPr id="48" name="图片 30">
            <a:extLst>
              <a:ext uri="{FF2B5EF4-FFF2-40B4-BE49-F238E27FC236}">
                <a16:creationId xmlns:a16="http://schemas.microsoft.com/office/drawing/2014/main" xmlns="" id="{56E51381-F529-4AA1-A0C2-67BA2EC016BA}"/>
              </a:ext>
            </a:extLst>
          </p:cNvPr>
          <p:cNvPicPr>
            <a:picLocks noChangeAspect="1"/>
          </p:cNvPicPr>
          <p:nvPr/>
        </p:nvPicPr>
        <p:blipFill rotWithShape="1">
          <a:blip r:embed="rId6">
            <a:extLst>
              <a:ext uri="{28A0092B-C50C-407E-A947-70E740481C1C}">
                <a14:useLocalDpi xmlns:a14="http://schemas.microsoft.com/office/drawing/2010/main" val="0"/>
              </a:ext>
            </a:extLst>
          </a:blip>
          <a:srcRect t="47126" r="78413" b="28410"/>
          <a:stretch/>
        </p:blipFill>
        <p:spPr>
          <a:xfrm>
            <a:off x="5386583" y="2590106"/>
            <a:ext cx="1389463" cy="1677788"/>
          </a:xfrm>
          <a:prstGeom prst="rect">
            <a:avLst/>
          </a:prstGeom>
        </p:spPr>
      </p:pic>
    </p:spTree>
    <p:extLst>
      <p:ext uri="{BB962C8B-B14F-4D97-AF65-F5344CB8AC3E}">
        <p14:creationId xmlns:p14="http://schemas.microsoft.com/office/powerpoint/2010/main" val="10909276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1000"/>
                                        <p:tgtEl>
                                          <p:spTgt spid="48"/>
                                        </p:tgtEl>
                                      </p:cBhvr>
                                    </p:animEffect>
                                    <p:anim calcmode="lin" valueType="num">
                                      <p:cBhvr>
                                        <p:cTn id="98" dur="1000" fill="hold"/>
                                        <p:tgtEl>
                                          <p:spTgt spid="48"/>
                                        </p:tgtEl>
                                        <p:attrNameLst>
                                          <p:attrName>ppt_x</p:attrName>
                                        </p:attrNameLst>
                                      </p:cBhvr>
                                      <p:tavLst>
                                        <p:tav tm="0">
                                          <p:val>
                                            <p:strVal val="#ppt_x"/>
                                          </p:val>
                                        </p:tav>
                                        <p:tav tm="100000">
                                          <p:val>
                                            <p:strVal val="#ppt_x"/>
                                          </p:val>
                                        </p:tav>
                                      </p:tavLst>
                                    </p:anim>
                                    <p:anim calcmode="lin" valueType="num">
                                      <p:cBhvr>
                                        <p:cTn id="9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6" grpId="0" animBg="1"/>
      <p:bldP spid="32" grpId="0" animBg="1"/>
      <p:bldP spid="34" grpId="0" animBg="1"/>
      <p:bldP spid="36" grpId="0" animBg="1"/>
      <p:bldP spid="37" grpId="0"/>
      <p:bldP spid="38" grpId="0" animBg="1"/>
      <p:bldP spid="39" grpId="0"/>
      <p:bldP spid="40" grpId="0" animBg="1"/>
      <p:bldP spid="41" grpId="0"/>
      <p:bldP spid="42" grpId="0" animBg="1"/>
      <p:bldP spid="43" grpId="0"/>
      <p:bldP spid="44" grpId="0" animBg="1"/>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a:extLst>
              <a:ext uri="{FF2B5EF4-FFF2-40B4-BE49-F238E27FC236}">
                <a16:creationId xmlns:a16="http://schemas.microsoft.com/office/drawing/2014/main" xmlns="" id="{87BD3B0D-9755-4129-90D1-42C27DF99892}"/>
              </a:ext>
            </a:extLst>
          </p:cNvPr>
          <p:cNvSpPr txBox="1"/>
          <p:nvPr/>
        </p:nvSpPr>
        <p:spPr>
          <a:xfrm>
            <a:off x="167798" y="272506"/>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9" name="文本框 19">
            <a:extLst>
              <a:ext uri="{FF2B5EF4-FFF2-40B4-BE49-F238E27FC236}">
                <a16:creationId xmlns:a16="http://schemas.microsoft.com/office/drawing/2014/main" xmlns="" id="{0188895E-ED21-4F4A-9FDE-61E55FE4D4F2}"/>
              </a:ext>
            </a:extLst>
          </p:cNvPr>
          <p:cNvSpPr txBox="1"/>
          <p:nvPr/>
        </p:nvSpPr>
        <p:spPr>
          <a:xfrm>
            <a:off x="1128332" y="292435"/>
            <a:ext cx="5436141"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tích bài viết tham khảo</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0" name="Oval 2">
            <a:extLst>
              <a:ext uri="{FF2B5EF4-FFF2-40B4-BE49-F238E27FC236}">
                <a16:creationId xmlns:a16="http://schemas.microsoft.com/office/drawing/2014/main" xmlns="" id="{2FE9683A-EBC3-4901-B975-BEAB80D6DB2C}"/>
              </a:ext>
            </a:extLst>
          </p:cNvPr>
          <p:cNvSpPr>
            <a:spLocks noChangeArrowheads="1"/>
          </p:cNvSpPr>
          <p:nvPr/>
        </p:nvSpPr>
        <p:spPr bwMode="auto">
          <a:xfrm>
            <a:off x="4602956" y="1927225"/>
            <a:ext cx="2986088" cy="3003550"/>
          </a:xfrm>
          <a:prstGeom prst="ellipse">
            <a:avLst/>
          </a:prstGeom>
          <a:noFill/>
          <a:ln w="53975" cmpd="dbl">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en-US" altLang="zh-CN" sz="8800" dirty="0">
              <a:solidFill>
                <a:schemeClr val="bg1"/>
              </a:solidFill>
              <a:latin typeface="字魂36号-正文宋楷" panose="02000000000000000000" pitchFamily="2" charset="-122"/>
              <a:ea typeface="字魂36号-正文宋楷" panose="02000000000000000000" pitchFamily="2" charset="-122"/>
            </a:endParaRPr>
          </a:p>
        </p:txBody>
      </p:sp>
      <p:sp>
        <p:nvSpPr>
          <p:cNvPr id="21" name="Oval 3">
            <a:extLst>
              <a:ext uri="{FF2B5EF4-FFF2-40B4-BE49-F238E27FC236}">
                <a16:creationId xmlns:a16="http://schemas.microsoft.com/office/drawing/2014/main" xmlns="" id="{EB7304AF-099E-4874-8C79-32E1F40D8C67}"/>
              </a:ext>
            </a:extLst>
          </p:cNvPr>
          <p:cNvSpPr>
            <a:spLocks noChangeArrowheads="1"/>
          </p:cNvSpPr>
          <p:nvPr/>
        </p:nvSpPr>
        <p:spPr bwMode="auto">
          <a:xfrm>
            <a:off x="4789087" y="1608421"/>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3" name="Oval 4">
            <a:extLst>
              <a:ext uri="{FF2B5EF4-FFF2-40B4-BE49-F238E27FC236}">
                <a16:creationId xmlns:a16="http://schemas.microsoft.com/office/drawing/2014/main" xmlns="" id="{292D0AB3-AE76-44B6-A519-B61578A3AF16}"/>
              </a:ext>
            </a:extLst>
          </p:cNvPr>
          <p:cNvSpPr>
            <a:spLocks noChangeArrowheads="1"/>
          </p:cNvSpPr>
          <p:nvPr/>
        </p:nvSpPr>
        <p:spPr bwMode="auto">
          <a:xfrm>
            <a:off x="4079081" y="2957513"/>
            <a:ext cx="936625"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4" name="Oval 5">
            <a:extLst>
              <a:ext uri="{FF2B5EF4-FFF2-40B4-BE49-F238E27FC236}">
                <a16:creationId xmlns:a16="http://schemas.microsoft.com/office/drawing/2014/main" xmlns="" id="{C35F9647-C5D6-4F83-AEF3-4D92862B7F65}"/>
              </a:ext>
            </a:extLst>
          </p:cNvPr>
          <p:cNvSpPr>
            <a:spLocks noChangeArrowheads="1"/>
          </p:cNvSpPr>
          <p:nvPr/>
        </p:nvSpPr>
        <p:spPr bwMode="auto">
          <a:xfrm>
            <a:off x="5291988" y="4328961"/>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5" name="Oval 6">
            <a:extLst>
              <a:ext uri="{FF2B5EF4-FFF2-40B4-BE49-F238E27FC236}">
                <a16:creationId xmlns:a16="http://schemas.microsoft.com/office/drawing/2014/main" xmlns="" id="{BBAF7B11-1DFA-490B-BB6F-924E61372684}"/>
              </a:ext>
            </a:extLst>
          </p:cNvPr>
          <p:cNvSpPr>
            <a:spLocks noChangeArrowheads="1"/>
          </p:cNvSpPr>
          <p:nvPr/>
        </p:nvSpPr>
        <p:spPr bwMode="auto">
          <a:xfrm>
            <a:off x="6758781" y="1884363"/>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26" name="Oval 7">
            <a:extLst>
              <a:ext uri="{FF2B5EF4-FFF2-40B4-BE49-F238E27FC236}">
                <a16:creationId xmlns:a16="http://schemas.microsoft.com/office/drawing/2014/main" xmlns="" id="{3A22A4F0-4C3E-4950-A335-0D167A4D1F17}"/>
              </a:ext>
            </a:extLst>
          </p:cNvPr>
          <p:cNvSpPr>
            <a:spLocks noChangeArrowheads="1"/>
          </p:cNvSpPr>
          <p:nvPr/>
        </p:nvSpPr>
        <p:spPr bwMode="auto">
          <a:xfrm>
            <a:off x="7026645" y="3598754"/>
            <a:ext cx="938213"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pic>
        <p:nvPicPr>
          <p:cNvPr id="29" name="Group 29">
            <a:extLst>
              <a:ext uri="{FF2B5EF4-FFF2-40B4-BE49-F238E27FC236}">
                <a16:creationId xmlns:a16="http://schemas.microsoft.com/office/drawing/2014/main" xmlns="" id="{EFA665E3-5EC8-45E0-94B4-0C9DDAD182F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562" y="1852896"/>
            <a:ext cx="5048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oup 36">
            <a:extLst>
              <a:ext uri="{FF2B5EF4-FFF2-40B4-BE49-F238E27FC236}">
                <a16:creationId xmlns:a16="http://schemas.microsoft.com/office/drawing/2014/main" xmlns="" id="{2936BE7D-3E8B-44D0-B4B9-CB222E21BB8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219" y="3201988"/>
            <a:ext cx="4873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oup 39">
            <a:extLst>
              <a:ext uri="{FF2B5EF4-FFF2-40B4-BE49-F238E27FC236}">
                <a16:creationId xmlns:a16="http://schemas.microsoft.com/office/drawing/2014/main" xmlns="" id="{1A2756A3-FE07-480F-9F6B-E109150AF44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8108" y="3794016"/>
            <a:ext cx="3968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103">
            <a:extLst>
              <a:ext uri="{FF2B5EF4-FFF2-40B4-BE49-F238E27FC236}">
                <a16:creationId xmlns:a16="http://schemas.microsoft.com/office/drawing/2014/main" xmlns="" id="{FC49049F-9339-4FCC-A763-F117089AC6B4}"/>
              </a:ext>
            </a:extLst>
          </p:cNvPr>
          <p:cNvSpPr>
            <a:spLocks noEditPoints="1"/>
          </p:cNvSpPr>
          <p:nvPr/>
        </p:nvSpPr>
        <p:spPr bwMode="auto">
          <a:xfrm>
            <a:off x="5493600" y="4571849"/>
            <a:ext cx="463550" cy="457200"/>
          </a:xfrm>
          <a:custGeom>
            <a:avLst/>
            <a:gdLst>
              <a:gd name="T0" fmla="*/ 2147483647 w 113"/>
              <a:gd name="T1" fmla="*/ 2147483647 h 112"/>
              <a:gd name="T2" fmla="*/ 2147483647 w 113"/>
              <a:gd name="T3" fmla="*/ 2147483647 h 112"/>
              <a:gd name="T4" fmla="*/ 2147483647 w 113"/>
              <a:gd name="T5" fmla="*/ 2147483647 h 112"/>
              <a:gd name="T6" fmla="*/ 2147483647 w 113"/>
              <a:gd name="T7" fmla="*/ 2147483647 h 112"/>
              <a:gd name="T8" fmla="*/ 2147483647 w 113"/>
              <a:gd name="T9" fmla="*/ 2147483647 h 112"/>
              <a:gd name="T10" fmla="*/ 2147483647 w 113"/>
              <a:gd name="T11" fmla="*/ 2147483647 h 112"/>
              <a:gd name="T12" fmla="*/ 2147483647 w 113"/>
              <a:gd name="T13" fmla="*/ 2147483647 h 112"/>
              <a:gd name="T14" fmla="*/ 2147483647 w 113"/>
              <a:gd name="T15" fmla="*/ 2147483647 h 112"/>
              <a:gd name="T16" fmla="*/ 2147483647 w 113"/>
              <a:gd name="T17" fmla="*/ 2147483647 h 112"/>
              <a:gd name="T18" fmla="*/ 2147483647 w 113"/>
              <a:gd name="T19" fmla="*/ 2147483647 h 112"/>
              <a:gd name="T20" fmla="*/ 2147483647 w 113"/>
              <a:gd name="T21" fmla="*/ 2147483647 h 112"/>
              <a:gd name="T22" fmla="*/ 2147483647 w 113"/>
              <a:gd name="T23" fmla="*/ 2147483647 h 112"/>
              <a:gd name="T24" fmla="*/ 2147483647 w 113"/>
              <a:gd name="T25" fmla="*/ 2147483647 h 112"/>
              <a:gd name="T26" fmla="*/ 2147483647 w 113"/>
              <a:gd name="T27" fmla="*/ 2147483647 h 112"/>
              <a:gd name="T28" fmla="*/ 2147483647 w 113"/>
              <a:gd name="T29" fmla="*/ 2147483647 h 112"/>
              <a:gd name="T30" fmla="*/ 2147483647 w 113"/>
              <a:gd name="T31" fmla="*/ 2147483647 h 112"/>
              <a:gd name="T32" fmla="*/ 2147483647 w 113"/>
              <a:gd name="T33" fmla="*/ 2147483647 h 112"/>
              <a:gd name="T34" fmla="*/ 2147483647 w 113"/>
              <a:gd name="T35" fmla="*/ 2147483647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sp>
        <p:nvSpPr>
          <p:cNvPr id="34" name="Freeform 104">
            <a:extLst>
              <a:ext uri="{FF2B5EF4-FFF2-40B4-BE49-F238E27FC236}">
                <a16:creationId xmlns:a16="http://schemas.microsoft.com/office/drawing/2014/main" xmlns="" id="{FCD30668-9122-42F7-B45E-5845BAC6A1EA}"/>
              </a:ext>
            </a:extLst>
          </p:cNvPr>
          <p:cNvSpPr>
            <a:spLocks noEditPoints="1"/>
          </p:cNvSpPr>
          <p:nvPr/>
        </p:nvSpPr>
        <p:spPr bwMode="auto">
          <a:xfrm>
            <a:off x="6875833" y="4938604"/>
            <a:ext cx="490537" cy="485775"/>
          </a:xfrm>
          <a:custGeom>
            <a:avLst/>
            <a:gdLst>
              <a:gd name="T0" fmla="*/ 2147483647 w 120"/>
              <a:gd name="T1" fmla="*/ 2147483647 h 118"/>
              <a:gd name="T2" fmla="*/ 2147483647 w 120"/>
              <a:gd name="T3" fmla="*/ 2147483647 h 118"/>
              <a:gd name="T4" fmla="*/ 2147483647 w 120"/>
              <a:gd name="T5" fmla="*/ 2147483647 h 118"/>
              <a:gd name="T6" fmla="*/ 2147483647 w 120"/>
              <a:gd name="T7" fmla="*/ 2147483647 h 118"/>
              <a:gd name="T8" fmla="*/ 2147483647 w 120"/>
              <a:gd name="T9" fmla="*/ 2147483647 h 118"/>
              <a:gd name="T10" fmla="*/ 2147483647 w 120"/>
              <a:gd name="T11" fmla="*/ 2147483647 h 118"/>
              <a:gd name="T12" fmla="*/ 2147483647 w 120"/>
              <a:gd name="T13" fmla="*/ 2147483647 h 118"/>
              <a:gd name="T14" fmla="*/ 2147483647 w 120"/>
              <a:gd name="T15" fmla="*/ 2147483647 h 118"/>
              <a:gd name="T16" fmla="*/ 2147483647 w 120"/>
              <a:gd name="T17" fmla="*/ 2147483647 h 118"/>
              <a:gd name="T18" fmla="*/ 2147483647 w 120"/>
              <a:gd name="T19" fmla="*/ 2147483647 h 118"/>
              <a:gd name="T20" fmla="*/ 2147483647 w 120"/>
              <a:gd name="T21" fmla="*/ 2147483647 h 118"/>
              <a:gd name="T22" fmla="*/ 2147483647 w 120"/>
              <a:gd name="T23" fmla="*/ 2147483647 h 118"/>
              <a:gd name="T24" fmla="*/ 2147483647 w 120"/>
              <a:gd name="T25" fmla="*/ 2147483647 h 118"/>
              <a:gd name="T26" fmla="*/ 2147483647 w 120"/>
              <a:gd name="T27" fmla="*/ 2147483647 h 118"/>
              <a:gd name="T28" fmla="*/ 2147483647 w 120"/>
              <a:gd name="T29" fmla="*/ 2147483647 h 118"/>
              <a:gd name="T30" fmla="*/ 2147483647 w 120"/>
              <a:gd name="T31" fmla="*/ 2147483647 h 118"/>
              <a:gd name="T32" fmla="*/ 2147483647 w 120"/>
              <a:gd name="T33" fmla="*/ 2147483647 h 118"/>
              <a:gd name="T34" fmla="*/ 2147483647 w 120"/>
              <a:gd name="T35" fmla="*/ 2147483647 h 118"/>
              <a:gd name="T36" fmla="*/ 2147483647 w 120"/>
              <a:gd name="T37" fmla="*/ 2147483647 h 118"/>
              <a:gd name="T38" fmla="*/ 2147483647 w 120"/>
              <a:gd name="T39" fmla="*/ 2147483647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pic>
        <p:nvPicPr>
          <p:cNvPr id="35" name="Group 46">
            <a:extLst>
              <a:ext uri="{FF2B5EF4-FFF2-40B4-BE49-F238E27FC236}">
                <a16:creationId xmlns:a16="http://schemas.microsoft.com/office/drawing/2014/main" xmlns="" id="{62F58F91-6E87-4C7D-B8D8-C695E79C0F7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1506" y="2036763"/>
            <a:ext cx="5000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18">
            <a:extLst>
              <a:ext uri="{FF2B5EF4-FFF2-40B4-BE49-F238E27FC236}">
                <a16:creationId xmlns:a16="http://schemas.microsoft.com/office/drawing/2014/main" xmlns="" id="{D03D2FE6-F5A7-4288-B8F3-6462EDDE4E16}"/>
              </a:ext>
            </a:extLst>
          </p:cNvPr>
          <p:cNvSpPr txBox="1"/>
          <p:nvPr/>
        </p:nvSpPr>
        <p:spPr>
          <a:xfrm>
            <a:off x="3400487" y="1153152"/>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01</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7" name="文本框 19">
            <a:extLst>
              <a:ext uri="{FF2B5EF4-FFF2-40B4-BE49-F238E27FC236}">
                <a16:creationId xmlns:a16="http://schemas.microsoft.com/office/drawing/2014/main" xmlns="" id="{B9CD7DF8-8E78-4997-80C1-6A0D24C83A3E}"/>
              </a:ext>
            </a:extLst>
          </p:cNvPr>
          <p:cNvSpPr txBox="1"/>
          <p:nvPr/>
        </p:nvSpPr>
        <p:spPr>
          <a:xfrm>
            <a:off x="597186" y="1696686"/>
            <a:ext cx="3558557" cy="1015663"/>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Biên bản đã tuân thủ thể thức biên bản.</a:t>
            </a:r>
          </a:p>
          <a:p>
            <a:pPr algn="just"/>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8" name="文本框 20">
            <a:extLst>
              <a:ext uri="{FF2B5EF4-FFF2-40B4-BE49-F238E27FC236}">
                <a16:creationId xmlns:a16="http://schemas.microsoft.com/office/drawing/2014/main" xmlns="" id="{B1C18B33-087C-4DCA-A04A-8A15C4590BDC}"/>
              </a:ext>
            </a:extLst>
          </p:cNvPr>
          <p:cNvSpPr txBox="1"/>
          <p:nvPr/>
        </p:nvSpPr>
        <p:spPr>
          <a:xfrm>
            <a:off x="1951150" y="2877702"/>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05</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9" name="文本框 21">
            <a:extLst>
              <a:ext uri="{FF2B5EF4-FFF2-40B4-BE49-F238E27FC236}">
                <a16:creationId xmlns:a16="http://schemas.microsoft.com/office/drawing/2014/main" xmlns="" id="{54350251-D50D-422B-B7E3-417813DF8BB8}"/>
              </a:ext>
            </a:extLst>
          </p:cNvPr>
          <p:cNvSpPr txBox="1"/>
          <p:nvPr/>
        </p:nvSpPr>
        <p:spPr>
          <a:xfrm>
            <a:off x="555712" y="3403037"/>
            <a:ext cx="3496382" cy="400110"/>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Ngôn ngữ: chuẩn mực, rõ ràng</a:t>
            </a: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0" name="文本框 22">
            <a:extLst>
              <a:ext uri="{FF2B5EF4-FFF2-40B4-BE49-F238E27FC236}">
                <a16:creationId xmlns:a16="http://schemas.microsoft.com/office/drawing/2014/main" xmlns="" id="{C9A6C14E-2ED5-468E-86FE-8DBAD41EAFA3}"/>
              </a:ext>
            </a:extLst>
          </p:cNvPr>
          <p:cNvSpPr txBox="1"/>
          <p:nvPr/>
        </p:nvSpPr>
        <p:spPr>
          <a:xfrm>
            <a:off x="3729476" y="4738536"/>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04</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1" name="文本框 23">
            <a:extLst>
              <a:ext uri="{FF2B5EF4-FFF2-40B4-BE49-F238E27FC236}">
                <a16:creationId xmlns:a16="http://schemas.microsoft.com/office/drawing/2014/main" xmlns="" id="{9247AAE8-B108-4FEF-93F5-9319728ED279}"/>
              </a:ext>
            </a:extLst>
          </p:cNvPr>
          <p:cNvSpPr txBox="1"/>
          <p:nvPr/>
        </p:nvSpPr>
        <p:spPr>
          <a:xfrm>
            <a:off x="758824" y="5329463"/>
            <a:ext cx="5002270" cy="1323439"/>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Cuối biên bản cần có chữ kí của người chủ trì, người thư kí nhằm xác nhận lại những nội dung đã ghi trong biên bản là chính xác.</a:t>
            </a:r>
          </a:p>
          <a:p>
            <a:pPr algn="just"/>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2" name="文本框 24">
            <a:extLst>
              <a:ext uri="{FF2B5EF4-FFF2-40B4-BE49-F238E27FC236}">
                <a16:creationId xmlns:a16="http://schemas.microsoft.com/office/drawing/2014/main" xmlns="" id="{6349B364-BD01-49B4-9B79-C6788EFFD60B}"/>
              </a:ext>
            </a:extLst>
          </p:cNvPr>
          <p:cNvSpPr txBox="1"/>
          <p:nvPr/>
        </p:nvSpPr>
        <p:spPr>
          <a:xfrm>
            <a:off x="7972656" y="1391231"/>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02</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3" name="文本框 25">
            <a:extLst>
              <a:ext uri="{FF2B5EF4-FFF2-40B4-BE49-F238E27FC236}">
                <a16:creationId xmlns:a16="http://schemas.microsoft.com/office/drawing/2014/main" xmlns="" id="{2143C642-1C89-47B5-82B3-7B48B1E46176}"/>
              </a:ext>
            </a:extLst>
          </p:cNvPr>
          <p:cNvSpPr txBox="1"/>
          <p:nvPr/>
        </p:nvSpPr>
        <p:spPr>
          <a:xfrm>
            <a:off x="7833978" y="1985149"/>
            <a:ext cx="4026717" cy="1938992"/>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Biên bản phải có đủ tên gọi, ghi đủ thời gian, địa điểm, thành phần tham dự, người chủ trì, thư kí nhằm xác định rõ nội dung, thời gian và địa điểm  diễn ra, thành phần cuộc họp.</a:t>
            </a:r>
          </a:p>
          <a:p>
            <a:pPr algn="just"/>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4" name="文本框 26">
            <a:extLst>
              <a:ext uri="{FF2B5EF4-FFF2-40B4-BE49-F238E27FC236}">
                <a16:creationId xmlns:a16="http://schemas.microsoft.com/office/drawing/2014/main" xmlns="" id="{ED1E98E4-96F7-46EA-938A-A11581CF65D4}"/>
              </a:ext>
            </a:extLst>
          </p:cNvPr>
          <p:cNvSpPr txBox="1"/>
          <p:nvPr/>
        </p:nvSpPr>
        <p:spPr>
          <a:xfrm>
            <a:off x="8526387" y="3957391"/>
            <a:ext cx="1052050" cy="461665"/>
          </a:xfrm>
          <a:prstGeom prst="rect">
            <a:avLst/>
          </a:prstGeom>
          <a:solidFill>
            <a:srgbClr val="55915E"/>
          </a:solidFill>
        </p:spPr>
        <p:txBody>
          <a:bodyPr wrap="square" rtlCol="0">
            <a:spAutoFit/>
          </a:bodyPr>
          <a:lstStyle/>
          <a:p>
            <a:r>
              <a:rPr lang="en-US" altLang="zh-CN" sz="24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03</a:t>
            </a:r>
            <a:endParaRPr lang="zh-CN" altLang="en-US" sz="24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5" name="文本框 27">
            <a:extLst>
              <a:ext uri="{FF2B5EF4-FFF2-40B4-BE49-F238E27FC236}">
                <a16:creationId xmlns:a16="http://schemas.microsoft.com/office/drawing/2014/main" xmlns="" id="{E31A6325-674C-4060-BB6D-F418FAE16C52}"/>
              </a:ext>
            </a:extLst>
          </p:cNvPr>
          <p:cNvSpPr txBox="1"/>
          <p:nvPr/>
        </p:nvSpPr>
        <p:spPr>
          <a:xfrm>
            <a:off x="7589044" y="4625605"/>
            <a:ext cx="4134515" cy="1631216"/>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Nội dung ghi chi tiết, cụ thể: diễn biễn của cuộc họp, cuộc thảo luận hay cuộc xử lí vụ việc với các nội dung cụ thể, theo đúng thực tế đã diễn ra.</a:t>
            </a:r>
          </a:p>
          <a:p>
            <a:pPr algn="just"/>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48" name="图片 30">
            <a:extLst>
              <a:ext uri="{FF2B5EF4-FFF2-40B4-BE49-F238E27FC236}">
                <a16:creationId xmlns:a16="http://schemas.microsoft.com/office/drawing/2014/main" xmlns="" id="{56E51381-F529-4AA1-A0C2-67BA2EC016BA}"/>
              </a:ext>
            </a:extLst>
          </p:cNvPr>
          <p:cNvPicPr>
            <a:picLocks noChangeAspect="1"/>
          </p:cNvPicPr>
          <p:nvPr/>
        </p:nvPicPr>
        <p:blipFill rotWithShape="1">
          <a:blip r:embed="rId6">
            <a:extLst>
              <a:ext uri="{28A0092B-C50C-407E-A947-70E740481C1C}">
                <a14:useLocalDpi xmlns:a14="http://schemas.microsoft.com/office/drawing/2010/main" val="0"/>
              </a:ext>
            </a:extLst>
          </a:blip>
          <a:srcRect t="47126" r="78413" b="28410"/>
          <a:stretch/>
        </p:blipFill>
        <p:spPr>
          <a:xfrm>
            <a:off x="5386583" y="2590106"/>
            <a:ext cx="1389463" cy="1677788"/>
          </a:xfrm>
          <a:prstGeom prst="rect">
            <a:avLst/>
          </a:prstGeom>
        </p:spPr>
      </p:pic>
      <p:pic>
        <p:nvPicPr>
          <p:cNvPr id="2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85767" y="482323"/>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20226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6" grpId="0" animBg="1"/>
      <p:bldP spid="32" grpId="0" animBg="1"/>
      <p:bldP spid="34" grpId="0" animBg="1"/>
      <p:bldP spid="36" grpId="0" animBg="1"/>
      <p:bldP spid="37" grpId="0"/>
      <p:bldP spid="38" grpId="0" animBg="1"/>
      <p:bldP spid="39" grpId="0"/>
      <p:bldP spid="40" grpId="0" animBg="1"/>
      <p:bldP spid="41" grpId="0"/>
      <p:bldP spid="42" grpId="0" animBg="1"/>
      <p:bldP spid="43" grpId="0"/>
      <p:bldP spid="44"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1" name="任意多边形 2">
            <a:extLst>
              <a:ext uri="{FF2B5EF4-FFF2-40B4-BE49-F238E27FC236}">
                <a16:creationId xmlns:a16="http://schemas.microsoft.com/office/drawing/2014/main" xmlns="" id="{45503693-573E-4AD1-A189-F2729E652638}"/>
              </a:ext>
            </a:extLst>
          </p:cNvPr>
          <p:cNvSpPr/>
          <p:nvPr/>
        </p:nvSpPr>
        <p:spPr>
          <a:xfrm>
            <a:off x="2280665" y="1735883"/>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32" name="图片 99">
            <a:extLst>
              <a:ext uri="{FF2B5EF4-FFF2-40B4-BE49-F238E27FC236}">
                <a16:creationId xmlns:a16="http://schemas.microsoft.com/office/drawing/2014/main" xmlns="" id="{D7E138B3-F7AA-4AD8-9F9F-E5848F787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879" y="4549080"/>
            <a:ext cx="6265047" cy="1963850"/>
          </a:xfrm>
          <a:prstGeom prst="rect">
            <a:avLst/>
          </a:prstGeom>
        </p:spPr>
      </p:pic>
      <p:sp>
        <p:nvSpPr>
          <p:cNvPr id="33" name="文本框 39">
            <a:extLst>
              <a:ext uri="{FF2B5EF4-FFF2-40B4-BE49-F238E27FC236}">
                <a16:creationId xmlns:a16="http://schemas.microsoft.com/office/drawing/2014/main" xmlns="" id="{97767DAB-125E-4E05-82CB-65F8962720B5}"/>
              </a:ext>
            </a:extLst>
          </p:cNvPr>
          <p:cNvSpPr txBox="1"/>
          <p:nvPr/>
        </p:nvSpPr>
        <p:spPr>
          <a:xfrm>
            <a:off x="2280665" y="1602871"/>
            <a:ext cx="111440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a:solidFill>
                  <a:prstClr val="white"/>
                </a:solidFill>
                <a:latin typeface="Tango BT" panose="04040704021002020703" pitchFamily="82" charset="0"/>
                <a:ea typeface="造字工房朗宋（非商用）常规体" pitchFamily="50" charset="-122"/>
              </a:rPr>
              <a:t>III.</a:t>
            </a:r>
            <a:endParaRPr kumimoji="0" lang="zh-CN" altLang="en-US"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endParaRPr>
          </a:p>
        </p:txBody>
      </p:sp>
      <p:grpSp>
        <p:nvGrpSpPr>
          <p:cNvPr id="34" name="组合 5">
            <a:extLst>
              <a:ext uri="{FF2B5EF4-FFF2-40B4-BE49-F238E27FC236}">
                <a16:creationId xmlns:a16="http://schemas.microsoft.com/office/drawing/2014/main" xmlns="" id="{7C5A3C3F-9C76-487B-8C24-A8B6F0EC7A17}"/>
              </a:ext>
            </a:extLst>
          </p:cNvPr>
          <p:cNvGrpSpPr/>
          <p:nvPr/>
        </p:nvGrpSpPr>
        <p:grpSpPr>
          <a:xfrm>
            <a:off x="4105198" y="1400587"/>
            <a:ext cx="6076031" cy="1994993"/>
            <a:chOff x="4532242" y="2221185"/>
            <a:chExt cx="6076031" cy="1994993"/>
          </a:xfrm>
        </p:grpSpPr>
        <p:sp>
          <p:nvSpPr>
            <p:cNvPr id="35" name="文本框 40">
              <a:extLst>
                <a:ext uri="{FF2B5EF4-FFF2-40B4-BE49-F238E27FC236}">
                  <a16:creationId xmlns:a16="http://schemas.microsoft.com/office/drawing/2014/main" xmlns="" id="{E2168F2B-2522-4AC3-AD2D-984AA40E565B}"/>
                </a:ext>
              </a:extLst>
            </p:cNvPr>
            <p:cNvSpPr txBox="1"/>
            <p:nvPr/>
          </p:nvSpPr>
          <p:spPr>
            <a:xfrm>
              <a:off x="4885066" y="2249185"/>
              <a:ext cx="5370381" cy="1938992"/>
            </a:xfrm>
            <a:prstGeom prst="rect">
              <a:avLst/>
            </a:prstGeom>
            <a:noFill/>
            <a:ln w="127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Thực hành viết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theo các b</a:t>
              </a:r>
              <a:r>
                <a:rPr lang="vi-VN" altLang="zh-CN" sz="6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ư</a:t>
              </a:r>
              <a:r>
                <a:rPr lang="en-US" altLang="zh-CN" sz="6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ớc</a:t>
              </a:r>
              <a:endParaRPr kumimoji="0" lang="zh-CN" altLang="en-US" sz="6000" b="1" i="0" u="none" strike="noStrike" kern="1200" cap="none"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矩形 1">
              <a:extLst>
                <a:ext uri="{FF2B5EF4-FFF2-40B4-BE49-F238E27FC236}">
                  <a16:creationId xmlns:a16="http://schemas.microsoft.com/office/drawing/2014/main" xmlns="" id="{68EBDC96-1421-4FE3-B2E2-85A7A6D1E163}"/>
                </a:ext>
              </a:extLst>
            </p:cNvPr>
            <p:cNvSpPr/>
            <p:nvPr/>
          </p:nvSpPr>
          <p:spPr>
            <a:xfrm>
              <a:off x="4532242" y="2221185"/>
              <a:ext cx="6076031"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29798668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5" presetClass="entr" presetSubtype="0" fill="hold" nodeType="withEffect">
                                  <p:stCondLst>
                                    <p:cond delay="1500"/>
                                  </p:stCondLst>
                                  <p:childTnLst>
                                    <p:set>
                                      <p:cBhvr>
                                        <p:cTn id="22" dur="1" fill="hold">
                                          <p:stCondLst>
                                            <p:cond delay="0"/>
                                          </p:stCondLst>
                                        </p:cTn>
                                        <p:tgtEl>
                                          <p:spTgt spid="34"/>
                                        </p:tgtEl>
                                        <p:attrNameLst>
                                          <p:attrName>style.visibility</p:attrName>
                                        </p:attrNameLst>
                                      </p:cBhvr>
                                      <p:to>
                                        <p:strVal val="visible"/>
                                      </p:to>
                                    </p:set>
                                    <p:anim calcmode="lin" valueType="num">
                                      <p:cBhvr>
                                        <p:cTn id="23" dur="1000" fill="hold"/>
                                        <p:tgtEl>
                                          <p:spTgt spid="34"/>
                                        </p:tgtEl>
                                        <p:attrNameLst>
                                          <p:attrName>ppt_w</p:attrName>
                                        </p:attrNameLst>
                                      </p:cBhvr>
                                      <p:tavLst>
                                        <p:tav tm="0">
                                          <p:val>
                                            <p:strVal val="#ppt_w*0.70"/>
                                          </p:val>
                                        </p:tav>
                                        <p:tav tm="100000">
                                          <p:val>
                                            <p:strVal val="#ppt_w"/>
                                          </p:val>
                                        </p:tav>
                                      </p:tavLst>
                                    </p:anim>
                                    <p:anim calcmode="lin" valueType="num">
                                      <p:cBhvr>
                                        <p:cTn id="24" dur="1000" fill="hold"/>
                                        <p:tgtEl>
                                          <p:spTgt spid="34"/>
                                        </p:tgtEl>
                                        <p:attrNameLst>
                                          <p:attrName>ppt_h</p:attrName>
                                        </p:attrNameLst>
                                      </p:cBhvr>
                                      <p:tavLst>
                                        <p:tav tm="0">
                                          <p:val>
                                            <p:strVal val="#ppt_h"/>
                                          </p:val>
                                        </p:tav>
                                        <p:tav tm="100000">
                                          <p:val>
                                            <p:strVal val="#ppt_h"/>
                                          </p:val>
                                        </p:tav>
                                      </p:tavLst>
                                    </p:anim>
                                    <p:animEffect transition="in" filter="fade">
                                      <p:cBhvr>
                                        <p:cTn id="2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720033" y="520832"/>
            <a:ext cx="365760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Thực hành viết</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11" name="TextBox 9">
            <a:extLst>
              <a:ext uri="{FF2B5EF4-FFF2-40B4-BE49-F238E27FC236}">
                <a16:creationId xmlns:a16="http://schemas.microsoft.com/office/drawing/2014/main" xmlns="" id="{8BDCD74B-BFE7-45AD-9FA4-1D7B8EF48074}"/>
              </a:ext>
            </a:extLst>
          </p:cNvPr>
          <p:cNvSpPr txBox="1">
            <a:spLocks/>
          </p:cNvSpPr>
          <p:nvPr/>
        </p:nvSpPr>
        <p:spPr>
          <a:xfrm>
            <a:off x="6809186" y="2447352"/>
            <a:ext cx="3312414" cy="2499817"/>
          </a:xfrm>
          <a:prstGeom prst="rect">
            <a:avLst/>
          </a:prstGeom>
        </p:spPr>
        <p:txBody>
          <a:bodyPr vert="horz" wrap="square" lIns="480000" tIns="0" rIns="0" bIns="0" anchor="ctr" anchorCtr="0">
            <a:noAutofit/>
          </a:bodyPr>
          <a:lstStyle/>
          <a:p>
            <a:pPr algn="ctr"/>
            <a:r>
              <a:rPr lang="en-US" sz="2400" i="1">
                <a:latin typeface="Times New Roman" panose="02020603050405020304" pitchFamily="18" charset="0"/>
                <a:cs typeface="Times New Roman" panose="02020603050405020304" pitchFamily="18" charset="0"/>
              </a:rPr>
              <a:t>HS đọc kĩ Hướng dẫn quy trình viết trong SGK</a:t>
            </a:r>
            <a:r>
              <a:rPr lang="vi-VN" sz="2400" i="1">
                <a:latin typeface="Times New Roman" panose="02020603050405020304" pitchFamily="18" charset="0"/>
                <a:cs typeface="Times New Roman" panose="02020603050405020304" pitchFamily="18" charset="0"/>
              </a:rPr>
              <a:t>. Hãy cho biết để viết một biên bản cần thực hiện theo những bước nào?</a:t>
            </a:r>
            <a:endParaRPr lang="en-US" sz="2400">
              <a:latin typeface="Times New Roman" panose="02020603050405020304" pitchFamily="18" charset="0"/>
              <a:cs typeface="Times New Roman" panose="02020603050405020304" pitchFamily="18" charset="0"/>
            </a:endParaRPr>
          </a:p>
          <a:p>
            <a:pPr algn="ctr">
              <a:lnSpc>
                <a:spcPct val="150000"/>
              </a:lnSpc>
              <a:buClr>
                <a:schemeClr val="tx1">
                  <a:lumMod val="50000"/>
                  <a:lumOff val="50000"/>
                </a:schemeClr>
              </a:buClr>
            </a:pPr>
            <a:endParaRPr lang="zh-CN" altLang="en-US" sz="4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a:extLst>
              <a:ext uri="{FF2B5EF4-FFF2-40B4-BE49-F238E27FC236}">
                <a16:creationId xmlns:a16="http://schemas.microsoft.com/office/drawing/2014/main" xmlns="" id="{75AD8534-1BC6-4125-9655-8FA7AF322783}"/>
              </a:ext>
            </a:extLst>
          </p:cNvPr>
          <p:cNvGrpSpPr/>
          <p:nvPr/>
        </p:nvGrpSpPr>
        <p:grpSpPr>
          <a:xfrm>
            <a:off x="6336062" y="1435176"/>
            <a:ext cx="4366992" cy="4342772"/>
            <a:chOff x="1679766" y="1358468"/>
            <a:chExt cx="4119983" cy="4132675"/>
          </a:xfrm>
        </p:grpSpPr>
        <p:grpSp>
          <p:nvGrpSpPr>
            <p:cNvPr id="13" name="组合 10">
              <a:extLst>
                <a:ext uri="{FF2B5EF4-FFF2-40B4-BE49-F238E27FC236}">
                  <a16:creationId xmlns:a16="http://schemas.microsoft.com/office/drawing/2014/main" xmlns="" id="{0CED9E84-25AD-4ACE-A67F-E80DD68285D6}"/>
                </a:ext>
              </a:extLst>
            </p:cNvPr>
            <p:cNvGrpSpPr/>
            <p:nvPr/>
          </p:nvGrpSpPr>
          <p:grpSpPr>
            <a:xfrm>
              <a:off x="1679766" y="1358468"/>
              <a:ext cx="4119983" cy="3459950"/>
              <a:chOff x="1918357" y="1491175"/>
              <a:chExt cx="4119983" cy="3459950"/>
            </a:xfrm>
          </p:grpSpPr>
          <p:sp>
            <p:nvSpPr>
              <p:cNvPr id="15" name="任意多边形 4">
                <a:extLst>
                  <a:ext uri="{FF2B5EF4-FFF2-40B4-BE49-F238E27FC236}">
                    <a16:creationId xmlns:a16="http://schemas.microsoft.com/office/drawing/2014/main" xmlns="" id="{B2FC83EF-99A2-4323-8AB6-0D4FB185A252}"/>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6">
                <a:extLst>
                  <a:ext uri="{FF2B5EF4-FFF2-40B4-BE49-F238E27FC236}">
                    <a16:creationId xmlns:a16="http://schemas.microsoft.com/office/drawing/2014/main" xmlns="" id="{349E1D6B-4407-4691-8D2F-537F324EBB5D}"/>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5">
              <a:extLst>
                <a:ext uri="{FF2B5EF4-FFF2-40B4-BE49-F238E27FC236}">
                  <a16:creationId xmlns:a16="http://schemas.microsoft.com/office/drawing/2014/main" xmlns="" id="{AA0CD451-A63A-4079-94C2-0495C1FEA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603" y="3919950"/>
              <a:ext cx="1370330" cy="1571193"/>
            </a:xfrm>
            <a:prstGeom prst="rect">
              <a:avLst/>
            </a:prstGeom>
          </p:spPr>
        </p:pic>
      </p:grpSp>
      <p:pic>
        <p:nvPicPr>
          <p:cNvPr id="17" name="图片 1">
            <a:extLst>
              <a:ext uri="{FF2B5EF4-FFF2-40B4-BE49-F238E27FC236}">
                <a16:creationId xmlns:a16="http://schemas.microsoft.com/office/drawing/2014/main" xmlns="" id="{94A661CD-F217-4171-ADA6-5EFEECD37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946" y="2819200"/>
            <a:ext cx="3859058" cy="3108991"/>
          </a:xfrm>
          <a:prstGeom prst="rect">
            <a:avLst/>
          </a:prstGeom>
        </p:spPr>
      </p:pic>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4789" y="47780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64658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 calcmode="lin" valueType="num">
                                      <p:cBhvr>
                                        <p:cTn id="13" dur="500" fill="hold"/>
                                        <p:tgtEl>
                                          <p:spTgt spid="22"/>
                                        </p:tgtEl>
                                        <p:attrNameLst>
                                          <p:attrName>style.rotation</p:attrName>
                                        </p:attrNameLst>
                                      </p:cBhvr>
                                      <p:tavLst>
                                        <p:tav tm="0">
                                          <p:val>
                                            <p:fltVal val="360"/>
                                          </p:val>
                                        </p:tav>
                                        <p:tav tm="100000">
                                          <p:val>
                                            <p:fltVal val="0"/>
                                          </p:val>
                                        </p:tav>
                                      </p:tavLst>
                                    </p:anim>
                                    <p:animEffect transition="in" filter="fade">
                                      <p:cBhvr>
                                        <p:cTn id="14" dur="500"/>
                                        <p:tgtEl>
                                          <p:spTgt spid="22"/>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14" presetClass="entr" presetSubtype="10" fill="hold" nodeType="with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6" name="图片 38">
            <a:extLst>
              <a:ext uri="{FF2B5EF4-FFF2-40B4-BE49-F238E27FC236}">
                <a16:creationId xmlns:a16="http://schemas.microsoft.com/office/drawing/2014/main" xmlns="" id="{B737F7CF-B100-45AB-B520-80347EEC85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0596" y="2371315"/>
            <a:ext cx="3160891" cy="3206476"/>
          </a:xfrm>
          <a:prstGeom prst="rect">
            <a:avLst/>
          </a:prstGeom>
        </p:spPr>
      </p:pic>
      <p:pic>
        <p:nvPicPr>
          <p:cNvPr id="7" name="图片 4">
            <a:extLst>
              <a:ext uri="{FF2B5EF4-FFF2-40B4-BE49-F238E27FC236}">
                <a16:creationId xmlns:a16="http://schemas.microsoft.com/office/drawing/2014/main" xmlns="" id="{87B541D8-BB09-4101-B2FF-91CDF9EB7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604" y="1924822"/>
            <a:ext cx="6444222" cy="3223098"/>
          </a:xfrm>
          <a:prstGeom prst="rect">
            <a:avLst/>
          </a:prstGeom>
        </p:spPr>
      </p:pic>
      <p:sp>
        <p:nvSpPr>
          <p:cNvPr id="8" name="TextBox 9">
            <a:extLst>
              <a:ext uri="{FF2B5EF4-FFF2-40B4-BE49-F238E27FC236}">
                <a16:creationId xmlns:a16="http://schemas.microsoft.com/office/drawing/2014/main" xmlns="" id="{1C839C4B-0A4C-4CEE-8E3B-587AFF5CB6AE}"/>
              </a:ext>
            </a:extLst>
          </p:cNvPr>
          <p:cNvSpPr txBox="1">
            <a:spLocks/>
          </p:cNvSpPr>
          <p:nvPr/>
        </p:nvSpPr>
        <p:spPr>
          <a:xfrm>
            <a:off x="1999677" y="2848605"/>
            <a:ext cx="5686584" cy="2590050"/>
          </a:xfrm>
          <a:prstGeom prst="rect">
            <a:avLst/>
          </a:prstGeom>
        </p:spPr>
        <p:txBody>
          <a:bodyPr vert="horz" wrap="square" lIns="480000" tIns="0" rIns="0" bIns="0" anchor="ctr" anchorCtr="0">
            <a:noAutofit/>
          </a:bodyPr>
          <a:lstStyle/>
          <a:p>
            <a:r>
              <a:rPr lang="nl-NL" sz="2400" b="1">
                <a:latin typeface="Times New Roman" panose="02020603050405020304" pitchFamily="18" charset="0"/>
                <a:cs typeface="Times New Roman" panose="02020603050405020304" pitchFamily="18" charset="0"/>
              </a:rPr>
              <a:t>Đề</a:t>
            </a:r>
            <a:r>
              <a:rPr lang="vi-VN" sz="2400" b="1">
                <a:latin typeface="Times New Roman" panose="02020603050405020304" pitchFamily="18" charset="0"/>
                <a:cs typeface="Times New Roman" panose="02020603050405020304" pitchFamily="18" charset="0"/>
              </a:rPr>
              <a:t> bài: </a:t>
            </a:r>
            <a:r>
              <a:rPr lang="vi-VN" sz="2400">
                <a:latin typeface="Times New Roman" panose="02020603050405020304" pitchFamily="18" charset="0"/>
                <a:cs typeface="Times New Roman" panose="02020603050405020304" pitchFamily="18" charset="0"/>
              </a:rPr>
              <a:t>Giả sử trong một cuộc thảo luận nhóm (hoặc một cuộc họp lớp), em được giao nhiệm vụ làm thư kí. Hãy viết biên bản cuộc thào luận (hoặc cuộc họp) ấy.</a:t>
            </a:r>
            <a:endParaRPr lang="en-US" sz="2400">
              <a:latin typeface="Times New Roman" panose="02020603050405020304" pitchFamily="18" charset="0"/>
              <a:cs typeface="Times New Roman" panose="02020603050405020304" pitchFamily="18" charset="0"/>
            </a:endParaRPr>
          </a:p>
          <a:p>
            <a:pPr>
              <a:lnSpc>
                <a:spcPct val="150000"/>
              </a:lnSpc>
              <a:buClr>
                <a:schemeClr val="tx1">
                  <a:lumMod val="50000"/>
                  <a:lumOff val="50000"/>
                </a:schemeClr>
              </a:buClr>
            </a:pPr>
            <a:endParaRPr lang="zh-CN" altLang="en-US" sz="72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a16="http://schemas.microsoft.com/office/drawing/2014/main" xmlns="" id="{9E4CE76A-920D-4C8B-AC2D-2AA2A8529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513" y="4420643"/>
            <a:ext cx="650989" cy="673698"/>
          </a:xfrm>
          <a:prstGeom prst="rect">
            <a:avLst/>
          </a:prstGeom>
        </p:spPr>
      </p:pic>
      <p:pic>
        <p:nvPicPr>
          <p:cNvPr id="10" name="图片 6">
            <a:extLst>
              <a:ext uri="{FF2B5EF4-FFF2-40B4-BE49-F238E27FC236}">
                <a16:creationId xmlns:a16="http://schemas.microsoft.com/office/drawing/2014/main" xmlns="" id="{6952B35B-B136-4632-B328-66121E845ADA}"/>
              </a:ext>
            </a:extLst>
          </p:cNvPr>
          <p:cNvPicPr>
            <a:picLocks noChangeAspect="1"/>
          </p:cNvPicPr>
          <p:nvPr/>
        </p:nvPicPr>
        <p:blipFill rotWithShape="1">
          <a:blip r:embed="rId5">
            <a:extLst>
              <a:ext uri="{28A0092B-C50C-407E-A947-70E740481C1C}">
                <a14:useLocalDpi xmlns:a14="http://schemas.microsoft.com/office/drawing/2010/main" val="0"/>
              </a:ext>
            </a:extLst>
          </a:blip>
          <a:srcRect r="80689" b="55653"/>
          <a:stretch/>
        </p:blipFill>
        <p:spPr>
          <a:xfrm>
            <a:off x="1402051" y="1609950"/>
            <a:ext cx="1333548" cy="1208096"/>
          </a:xfrm>
          <a:prstGeom prst="rect">
            <a:avLst/>
          </a:prstGeom>
        </p:spPr>
      </p:pic>
      <p:pic>
        <p:nvPicPr>
          <p:cNvPr id="11" name="图片 9">
            <a:extLst>
              <a:ext uri="{FF2B5EF4-FFF2-40B4-BE49-F238E27FC236}">
                <a16:creationId xmlns:a16="http://schemas.microsoft.com/office/drawing/2014/main" xmlns="" id="{2E494A0F-D87C-40DB-951D-90F2AA22A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0463" y="4420643"/>
            <a:ext cx="951465" cy="1019970"/>
          </a:xfrm>
          <a:prstGeom prst="rect">
            <a:avLst/>
          </a:prstGeom>
        </p:spPr>
      </p:pic>
      <p:sp>
        <p:nvSpPr>
          <p:cNvPr id="12" name="文本框 2">
            <a:extLst>
              <a:ext uri="{FF2B5EF4-FFF2-40B4-BE49-F238E27FC236}">
                <a16:creationId xmlns:a16="http://schemas.microsoft.com/office/drawing/2014/main" xmlns="" id="{6208C86D-1FCD-4272-AD14-25520288B8CB}"/>
              </a:ext>
            </a:extLst>
          </p:cNvPr>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3" name="文本框 19">
            <a:extLst>
              <a:ext uri="{FF2B5EF4-FFF2-40B4-BE49-F238E27FC236}">
                <a16:creationId xmlns:a16="http://schemas.microsoft.com/office/drawing/2014/main" xmlns="" id="{8D57A259-093C-4AE9-907C-F36EA57E516E}"/>
              </a:ext>
            </a:extLst>
          </p:cNvPr>
          <p:cNvSpPr txBox="1"/>
          <p:nvPr/>
        </p:nvSpPr>
        <p:spPr>
          <a:xfrm>
            <a:off x="1720033" y="520832"/>
            <a:ext cx="365760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Thực hành viết</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402" y="479262"/>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94038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par>
                                <p:cTn id="18" presetID="14" presetClass="entr" presetSubtype="1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750"/>
                                        <p:tgtEl>
                                          <p:spTgt spid="6"/>
                                        </p:tgtEl>
                                      </p:cBhvr>
                                    </p:animEffect>
                                  </p:childTnLst>
                                </p:cTn>
                              </p:par>
                              <p:par>
                                <p:cTn id="21" presetID="14" presetClass="entr" presetSubtype="10" fill="hold"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26" presetClass="entr" presetSubtype="0"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par>
                                <p:cTn id="40" presetID="14" presetClass="entr" presetSubtype="10" fill="hold" nodeType="withEffect">
                                  <p:stCondLst>
                                    <p:cond delay="100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par>
                                <p:cTn id="43" presetID="42" presetClass="entr" presetSubtype="0" fill="hold" nodeType="withEffect">
                                  <p:stCondLst>
                                    <p:cond delay="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文本框 2">
            <a:extLst>
              <a:ext uri="{FF2B5EF4-FFF2-40B4-BE49-F238E27FC236}">
                <a16:creationId xmlns:a16="http://schemas.microsoft.com/office/drawing/2014/main" xmlns="" id="{6208C86D-1FCD-4272-AD14-25520288B8CB}"/>
              </a:ext>
            </a:extLst>
          </p:cNvPr>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3" name="文本框 19">
            <a:extLst>
              <a:ext uri="{FF2B5EF4-FFF2-40B4-BE49-F238E27FC236}">
                <a16:creationId xmlns:a16="http://schemas.microsoft.com/office/drawing/2014/main" xmlns="" id="{8D57A259-093C-4AE9-907C-F36EA57E516E}"/>
              </a:ext>
            </a:extLst>
          </p:cNvPr>
          <p:cNvSpPr txBox="1"/>
          <p:nvPr/>
        </p:nvSpPr>
        <p:spPr>
          <a:xfrm>
            <a:off x="1720033" y="520832"/>
            <a:ext cx="365760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Thực hành viết</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6" name="组合 2">
            <a:extLst>
              <a:ext uri="{FF2B5EF4-FFF2-40B4-BE49-F238E27FC236}">
                <a16:creationId xmlns:a16="http://schemas.microsoft.com/office/drawing/2014/main" xmlns="" id="{27E4297D-A1C1-4CD6-AF71-E32DE8083B2A}"/>
              </a:ext>
            </a:extLst>
          </p:cNvPr>
          <p:cNvGrpSpPr/>
          <p:nvPr/>
        </p:nvGrpSpPr>
        <p:grpSpPr>
          <a:xfrm>
            <a:off x="2292126" y="1217550"/>
            <a:ext cx="6965448" cy="503056"/>
            <a:chOff x="2453503" y="5381090"/>
            <a:chExt cx="6965448" cy="503056"/>
          </a:xfrm>
        </p:grpSpPr>
        <p:sp>
          <p:nvSpPr>
            <p:cNvPr id="7" name="Freeform 34">
              <a:extLst>
                <a:ext uri="{FF2B5EF4-FFF2-40B4-BE49-F238E27FC236}">
                  <a16:creationId xmlns:a16="http://schemas.microsoft.com/office/drawing/2014/main" xmlns="" id="{06FC8D5B-D21C-479C-BE29-76E1F8BF3390}"/>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8" name="任意多边形 98">
              <a:extLst>
                <a:ext uri="{FF2B5EF4-FFF2-40B4-BE49-F238E27FC236}">
                  <a16:creationId xmlns:a16="http://schemas.microsoft.com/office/drawing/2014/main" xmlns="" id="{FA85178E-A73D-4829-9AF7-5183109D9A5C}"/>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9" name="任意多边形 99">
              <a:extLst>
                <a:ext uri="{FF2B5EF4-FFF2-40B4-BE49-F238E27FC236}">
                  <a16:creationId xmlns:a16="http://schemas.microsoft.com/office/drawing/2014/main" xmlns="" id="{C4462C96-EE45-4F07-8F6D-8D3A640EFECD}"/>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10" name="文本框 17">
            <a:extLst>
              <a:ext uri="{FF2B5EF4-FFF2-40B4-BE49-F238E27FC236}">
                <a16:creationId xmlns:a16="http://schemas.microsoft.com/office/drawing/2014/main" xmlns="" id="{A97F3BF4-00F8-42E5-BDF1-4F9BB604FB0B}"/>
              </a:ext>
            </a:extLst>
          </p:cNvPr>
          <p:cNvSpPr txBox="1"/>
          <p:nvPr/>
        </p:nvSpPr>
        <p:spPr>
          <a:xfrm>
            <a:off x="2292126" y="1148499"/>
            <a:ext cx="76077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Phiếu học tập số 1</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graphicFrame>
        <p:nvGraphicFramePr>
          <p:cNvPr id="11" name="Table 10">
            <a:extLst>
              <a:ext uri="{FF2B5EF4-FFF2-40B4-BE49-F238E27FC236}">
                <a16:creationId xmlns:a16="http://schemas.microsoft.com/office/drawing/2014/main" xmlns="" id="{82E18269-C6F9-4D74-A1A0-FAEBCF0DF8DA}"/>
              </a:ext>
            </a:extLst>
          </p:cNvPr>
          <p:cNvGraphicFramePr>
            <a:graphicFrameLocks noGrp="1"/>
          </p:cNvGraphicFramePr>
          <p:nvPr>
            <p:extLst>
              <p:ext uri="{D42A27DB-BD31-4B8C-83A1-F6EECF244321}">
                <p14:modId xmlns:p14="http://schemas.microsoft.com/office/powerpoint/2010/main" val="2271077798"/>
              </p:ext>
            </p:extLst>
          </p:nvPr>
        </p:nvGraphicFramePr>
        <p:xfrm>
          <a:off x="1285759" y="2032370"/>
          <a:ext cx="10100604" cy="3906672"/>
        </p:xfrm>
        <a:graphic>
          <a:graphicData uri="http://schemas.openxmlformats.org/drawingml/2006/table">
            <a:tbl>
              <a:tblPr firstRow="1" firstCol="1" bandRow="1">
                <a:tableStyleId>{00A15C55-8517-42AA-B614-E9B94910E393}</a:tableStyleId>
              </a:tblPr>
              <a:tblGrid>
                <a:gridCol w="5050302">
                  <a:extLst>
                    <a:ext uri="{9D8B030D-6E8A-4147-A177-3AD203B41FA5}">
                      <a16:colId xmlns:a16="http://schemas.microsoft.com/office/drawing/2014/main" xmlns="" val="1588894105"/>
                    </a:ext>
                  </a:extLst>
                </a:gridCol>
                <a:gridCol w="5050302">
                  <a:extLst>
                    <a:ext uri="{9D8B030D-6E8A-4147-A177-3AD203B41FA5}">
                      <a16:colId xmlns:a16="http://schemas.microsoft.com/office/drawing/2014/main" xmlns="" val="2809414511"/>
                    </a:ext>
                  </a:extLst>
                </a:gridCol>
              </a:tblGrid>
              <a:tr h="642224">
                <a:tc>
                  <a:txBody>
                    <a:bodyPr/>
                    <a:lstStyle/>
                    <a:p>
                      <a:pPr algn="ctr">
                        <a:lnSpc>
                          <a:spcPct val="150000"/>
                        </a:lnSpc>
                        <a:spcAft>
                          <a:spcPts val="0"/>
                        </a:spcAft>
                      </a:pPr>
                      <a:r>
                        <a:rPr lang="en-US" sz="2800" b="1" kern="100">
                          <a:solidFill>
                            <a:srgbClr val="002060"/>
                          </a:solidFill>
                          <a:effectLst/>
                          <a:latin typeface="Times New Roman" panose="02020603050405020304" pitchFamily="18" charset="0"/>
                          <a:cs typeface="Times New Roman" panose="02020603050405020304" pitchFamily="18" charset="0"/>
                        </a:rPr>
                        <a:t>Câu hỏi</a:t>
                      </a:r>
                      <a:endParaRPr lang="en-US"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US" sz="2800" b="1" kern="100">
                          <a:solidFill>
                            <a:srgbClr val="002060"/>
                          </a:solidFill>
                          <a:effectLst/>
                          <a:latin typeface="Times New Roman" panose="02020603050405020304" pitchFamily="18" charset="0"/>
                          <a:cs typeface="Times New Roman" panose="02020603050405020304" pitchFamily="18" charset="0"/>
                        </a:rPr>
                        <a:t>Câu trả lời</a:t>
                      </a:r>
                      <a:endParaRPr lang="en-US"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44165742"/>
                  </a:ext>
                </a:extLst>
              </a:tr>
              <a:tr h="642224">
                <a:tc>
                  <a:txBody>
                    <a:bodyPr/>
                    <a:lstStyle/>
                    <a:p>
                      <a:pPr algn="just">
                        <a:lnSpc>
                          <a:spcPct val="150000"/>
                        </a:lnSpc>
                        <a:spcAft>
                          <a:spcPts val="0"/>
                        </a:spcAft>
                      </a:pPr>
                      <a:r>
                        <a:rPr lang="en-US" sz="2000" b="0" kern="100">
                          <a:solidFill>
                            <a:srgbClr val="002060"/>
                          </a:solidFill>
                          <a:effectLst/>
                          <a:latin typeface="Times New Roman" panose="02020603050405020304" pitchFamily="18" charset="0"/>
                          <a:cs typeface="Times New Roman" panose="02020603050405020304" pitchFamily="18" charset="0"/>
                        </a:rPr>
                        <a:t>Cuộc họp tiến hành ở đâu, thời gian nào?</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vi-VN" sz="2000" b="0" kern="100">
                          <a:solidFill>
                            <a:srgbClr val="002060"/>
                          </a:solidFill>
                          <a:effectLst/>
                          <a:latin typeface="Times New Roman" panose="02020603050405020304" pitchFamily="18" charset="0"/>
                          <a:cs typeface="Times New Roman" panose="02020603050405020304" pitchFamily="18" charset="0"/>
                        </a:rPr>
                        <a:t> </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30349518"/>
                  </a:ext>
                </a:extLst>
              </a:tr>
              <a:tr h="1056399">
                <a:tc>
                  <a:txBody>
                    <a:bodyPr/>
                    <a:lstStyle/>
                    <a:p>
                      <a:pPr algn="just">
                        <a:lnSpc>
                          <a:spcPct val="150000"/>
                        </a:lnSpc>
                        <a:spcAft>
                          <a:spcPts val="0"/>
                        </a:spcAft>
                      </a:pPr>
                      <a:r>
                        <a:rPr lang="en-US" sz="2000" b="0" kern="100">
                          <a:solidFill>
                            <a:srgbClr val="002060"/>
                          </a:solidFill>
                          <a:effectLst/>
                          <a:latin typeface="Times New Roman" panose="02020603050405020304" pitchFamily="18" charset="0"/>
                          <a:cs typeface="Times New Roman" panose="02020603050405020304" pitchFamily="18" charset="0"/>
                        </a:rPr>
                        <a:t>Thành phần tham dự là ai? Ai điều hành cuộc thảo luận/ cuộc họp?</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vi-VN" sz="2000" b="0" kern="100">
                          <a:solidFill>
                            <a:srgbClr val="002060"/>
                          </a:solidFill>
                          <a:effectLst/>
                          <a:latin typeface="Times New Roman" panose="02020603050405020304" pitchFamily="18" charset="0"/>
                          <a:cs typeface="Times New Roman" panose="02020603050405020304" pitchFamily="18" charset="0"/>
                        </a:rPr>
                        <a:t> </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78041067"/>
                  </a:ext>
                </a:extLst>
              </a:tr>
              <a:tr h="642224">
                <a:tc>
                  <a:txBody>
                    <a:bodyPr/>
                    <a:lstStyle/>
                    <a:p>
                      <a:pPr algn="just">
                        <a:lnSpc>
                          <a:spcPct val="150000"/>
                        </a:lnSpc>
                        <a:spcAft>
                          <a:spcPts val="0"/>
                        </a:spcAft>
                      </a:pPr>
                      <a:r>
                        <a:rPr lang="en-US" sz="2000" b="0" kern="100">
                          <a:solidFill>
                            <a:srgbClr val="002060"/>
                          </a:solidFill>
                          <a:effectLst/>
                          <a:latin typeface="Times New Roman" panose="02020603050405020304" pitchFamily="18" charset="0"/>
                          <a:cs typeface="Times New Roman" panose="02020603050405020304" pitchFamily="18" charset="0"/>
                        </a:rPr>
                        <a:t>Các nội dung sẽ bàn luận là gì?</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vi-VN" sz="2000" b="0" kern="100">
                          <a:solidFill>
                            <a:srgbClr val="002060"/>
                          </a:solidFill>
                          <a:effectLst/>
                          <a:latin typeface="Times New Roman" panose="02020603050405020304" pitchFamily="18" charset="0"/>
                          <a:cs typeface="Times New Roman" panose="02020603050405020304" pitchFamily="18" charset="0"/>
                        </a:rPr>
                        <a:t> </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42040191"/>
                  </a:ext>
                </a:extLst>
              </a:tr>
              <a:tr h="923601">
                <a:tc>
                  <a:txBody>
                    <a:bodyPr/>
                    <a:lstStyle/>
                    <a:p>
                      <a:pPr algn="just">
                        <a:lnSpc>
                          <a:spcPct val="150000"/>
                        </a:lnSpc>
                        <a:spcAft>
                          <a:spcPts val="0"/>
                        </a:spcAft>
                      </a:pPr>
                      <a:r>
                        <a:rPr lang="en-US" sz="2000" b="0" kern="100">
                          <a:solidFill>
                            <a:srgbClr val="002060"/>
                          </a:solidFill>
                          <a:effectLst/>
                          <a:latin typeface="Times New Roman" panose="02020603050405020304" pitchFamily="18" charset="0"/>
                          <a:cs typeface="Times New Roman" panose="02020603050405020304" pitchFamily="18" charset="0"/>
                        </a:rPr>
                        <a:t>Dự kiến biên bản sẽ có các phần , các mục như thế nào?</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vi-VN" sz="2000" b="0" kern="100">
                          <a:solidFill>
                            <a:srgbClr val="002060"/>
                          </a:solidFill>
                          <a:effectLst/>
                          <a:latin typeface="Times New Roman" panose="02020603050405020304" pitchFamily="18" charset="0"/>
                          <a:cs typeface="Times New Roman" panose="02020603050405020304" pitchFamily="18" charset="0"/>
                        </a:rPr>
                        <a:t> </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88903685"/>
                  </a:ext>
                </a:extLst>
              </a:tr>
            </a:tbl>
          </a:graphicData>
        </a:graphic>
      </p:graphicFrame>
    </p:spTree>
    <p:extLst>
      <p:ext uri="{BB962C8B-B14F-4D97-AF65-F5344CB8AC3E}">
        <p14:creationId xmlns:p14="http://schemas.microsoft.com/office/powerpoint/2010/main" val="66551326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by="(-#ppt_w*2)" calcmode="lin" valueType="num">
                                      <p:cBhvr rctx="PPT">
                                        <p:cTn id="21" dur="500" autoRev="1" fill="hold">
                                          <p:stCondLst>
                                            <p:cond delay="0"/>
                                          </p:stCondLst>
                                        </p:cTn>
                                        <p:tgtEl>
                                          <p:spTgt spid="10"/>
                                        </p:tgtEl>
                                        <p:attrNameLst>
                                          <p:attrName>ppt_w</p:attrName>
                                        </p:attrNameLst>
                                      </p:cBhvr>
                                    </p:anim>
                                    <p:anim by="(#ppt_w*0.50)" calcmode="lin" valueType="num">
                                      <p:cBhvr>
                                        <p:cTn id="22" dur="500" decel="50000" autoRev="1" fill="hold">
                                          <p:stCondLst>
                                            <p:cond delay="0"/>
                                          </p:stCondLst>
                                        </p:cTn>
                                        <p:tgtEl>
                                          <p:spTgt spid="10"/>
                                        </p:tgtEl>
                                        <p:attrNameLst>
                                          <p:attrName>ppt_x</p:attrName>
                                        </p:attrNameLst>
                                      </p:cBhvr>
                                    </p:anim>
                                    <p:anim from="(-#ppt_h/2)" to="(#ppt_y)" calcmode="lin" valueType="num">
                                      <p:cBhvr>
                                        <p:cTn id="23" dur="1000" fill="hold">
                                          <p:stCondLst>
                                            <p:cond delay="0"/>
                                          </p:stCondLst>
                                        </p:cTn>
                                        <p:tgtEl>
                                          <p:spTgt spid="10"/>
                                        </p:tgtEl>
                                        <p:attrNameLst>
                                          <p:attrName>ppt_y</p:attrName>
                                        </p:attrNameLst>
                                      </p:cBhvr>
                                    </p:anim>
                                    <p:animRot by="21600000">
                                      <p:cBhvr>
                                        <p:cTn id="24" dur="1000" fill="hold">
                                          <p:stCondLst>
                                            <p:cond delay="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文本框 2">
            <a:extLst>
              <a:ext uri="{FF2B5EF4-FFF2-40B4-BE49-F238E27FC236}">
                <a16:creationId xmlns:a16="http://schemas.microsoft.com/office/drawing/2014/main" xmlns="" id="{6208C86D-1FCD-4272-AD14-25520288B8CB}"/>
              </a:ext>
            </a:extLst>
          </p:cNvPr>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3" name="文本框 19">
            <a:extLst>
              <a:ext uri="{FF2B5EF4-FFF2-40B4-BE49-F238E27FC236}">
                <a16:creationId xmlns:a16="http://schemas.microsoft.com/office/drawing/2014/main" xmlns="" id="{8D57A259-093C-4AE9-907C-F36EA57E516E}"/>
              </a:ext>
            </a:extLst>
          </p:cNvPr>
          <p:cNvSpPr txBox="1"/>
          <p:nvPr/>
        </p:nvSpPr>
        <p:spPr>
          <a:xfrm>
            <a:off x="1720033" y="520832"/>
            <a:ext cx="365760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Thực hành viết</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4" name="图片 21">
            <a:extLst>
              <a:ext uri="{FF2B5EF4-FFF2-40B4-BE49-F238E27FC236}">
                <a16:creationId xmlns:a16="http://schemas.microsoft.com/office/drawing/2014/main" xmlns="" id="{5B957C83-CD94-4373-A796-9FC705C09C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759498" y="2925880"/>
            <a:ext cx="3306439" cy="4153870"/>
          </a:xfrm>
          <a:prstGeom prst="rect">
            <a:avLst/>
          </a:prstGeom>
        </p:spPr>
      </p:pic>
      <p:grpSp>
        <p:nvGrpSpPr>
          <p:cNvPr id="15" name="组合 3">
            <a:extLst>
              <a:ext uri="{FF2B5EF4-FFF2-40B4-BE49-F238E27FC236}">
                <a16:creationId xmlns:a16="http://schemas.microsoft.com/office/drawing/2014/main" xmlns="" id="{19F9193B-504F-4209-B064-9D373283174F}"/>
              </a:ext>
            </a:extLst>
          </p:cNvPr>
          <p:cNvGrpSpPr/>
          <p:nvPr/>
        </p:nvGrpSpPr>
        <p:grpSpPr>
          <a:xfrm>
            <a:off x="4220926" y="1320961"/>
            <a:ext cx="7211576" cy="681064"/>
            <a:chOff x="4389121" y="1084217"/>
            <a:chExt cx="6309360" cy="736216"/>
          </a:xfrm>
        </p:grpSpPr>
        <p:sp>
          <p:nvSpPr>
            <p:cNvPr id="16" name="五边形 7">
              <a:extLst>
                <a:ext uri="{FF2B5EF4-FFF2-40B4-BE49-F238E27FC236}">
                  <a16:creationId xmlns:a16="http://schemas.microsoft.com/office/drawing/2014/main" xmlns="" id="{4A83CBC0-0A55-45E5-9E60-09FABA9400FE}"/>
                </a:ext>
              </a:extLst>
            </p:cNvPr>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Xác định thời gian, địa điểm</a:t>
              </a:r>
              <a:endPar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17" name="菱形 1">
              <a:extLst>
                <a:ext uri="{FF2B5EF4-FFF2-40B4-BE49-F238E27FC236}">
                  <a16:creationId xmlns:a16="http://schemas.microsoft.com/office/drawing/2014/main" xmlns="" id="{3F50C0A6-AA83-4B96-A946-3B05C24FBEF3}"/>
                </a:ext>
              </a:extLst>
            </p:cNvPr>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18" name="文本框 2">
              <a:extLst>
                <a:ext uri="{FF2B5EF4-FFF2-40B4-BE49-F238E27FC236}">
                  <a16:creationId xmlns:a16="http://schemas.microsoft.com/office/drawing/2014/main" xmlns="" id="{F6F0D097-4673-4A02-8A7A-30EFD1DD2749}"/>
                </a:ext>
              </a:extLst>
            </p:cNvPr>
            <p:cNvSpPr txBox="1"/>
            <p:nvPr/>
          </p:nvSpPr>
          <p:spPr>
            <a:xfrm>
              <a:off x="4599981" y="1185036"/>
              <a:ext cx="475714" cy="565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9" name="组合 28">
            <a:extLst>
              <a:ext uri="{FF2B5EF4-FFF2-40B4-BE49-F238E27FC236}">
                <a16:creationId xmlns:a16="http://schemas.microsoft.com/office/drawing/2014/main" xmlns="" id="{66FB9046-2587-40D1-94EF-21AD0455D127}"/>
              </a:ext>
            </a:extLst>
          </p:cNvPr>
          <p:cNvGrpSpPr/>
          <p:nvPr/>
        </p:nvGrpSpPr>
        <p:grpSpPr>
          <a:xfrm>
            <a:off x="4220926" y="2289092"/>
            <a:ext cx="7211576" cy="681064"/>
            <a:chOff x="4389121" y="1084217"/>
            <a:chExt cx="6309360" cy="736216"/>
          </a:xfrm>
        </p:grpSpPr>
        <p:sp>
          <p:nvSpPr>
            <p:cNvPr id="20" name="五边形 29">
              <a:extLst>
                <a:ext uri="{FF2B5EF4-FFF2-40B4-BE49-F238E27FC236}">
                  <a16:creationId xmlns:a16="http://schemas.microsoft.com/office/drawing/2014/main" xmlns="" id="{0BF305AC-5F95-4DFF-BECB-018F0011B2D1}"/>
                </a:ext>
              </a:extLst>
            </p:cNvPr>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Xác định thành phần, người điều hành</a:t>
              </a:r>
            </a:p>
          </p:txBody>
        </p:sp>
        <p:sp>
          <p:nvSpPr>
            <p:cNvPr id="21" name="菱形 30">
              <a:extLst>
                <a:ext uri="{FF2B5EF4-FFF2-40B4-BE49-F238E27FC236}">
                  <a16:creationId xmlns:a16="http://schemas.microsoft.com/office/drawing/2014/main" xmlns="" id="{DE2AD27B-2B38-4CC9-BD97-AB1270D0D528}"/>
                </a:ext>
              </a:extLst>
            </p:cNvPr>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4" name="文本框 31">
              <a:extLst>
                <a:ext uri="{FF2B5EF4-FFF2-40B4-BE49-F238E27FC236}">
                  <a16:creationId xmlns:a16="http://schemas.microsoft.com/office/drawing/2014/main" xmlns="" id="{79CC9020-5111-4E9C-954E-B6453828354C}"/>
                </a:ext>
              </a:extLst>
            </p:cNvPr>
            <p:cNvSpPr txBox="1"/>
            <p:nvPr/>
          </p:nvSpPr>
          <p:spPr>
            <a:xfrm>
              <a:off x="4573484" y="1186584"/>
              <a:ext cx="475714" cy="565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5" name="组合 32">
            <a:extLst>
              <a:ext uri="{FF2B5EF4-FFF2-40B4-BE49-F238E27FC236}">
                <a16:creationId xmlns:a16="http://schemas.microsoft.com/office/drawing/2014/main" xmlns="" id="{67B8C2FE-5213-4CE5-8136-475C073BAD1F}"/>
              </a:ext>
            </a:extLst>
          </p:cNvPr>
          <p:cNvGrpSpPr/>
          <p:nvPr/>
        </p:nvGrpSpPr>
        <p:grpSpPr>
          <a:xfrm>
            <a:off x="4220926" y="3257223"/>
            <a:ext cx="7211576" cy="681064"/>
            <a:chOff x="4389121" y="1084217"/>
            <a:chExt cx="6309360" cy="736216"/>
          </a:xfrm>
        </p:grpSpPr>
        <p:sp>
          <p:nvSpPr>
            <p:cNvPr id="26" name="五边形 33">
              <a:extLst>
                <a:ext uri="{FF2B5EF4-FFF2-40B4-BE49-F238E27FC236}">
                  <a16:creationId xmlns:a16="http://schemas.microsoft.com/office/drawing/2014/main" xmlns="" id="{46D4F850-CCD0-4EE8-9407-4A0533639643}"/>
                </a:ext>
              </a:extLst>
            </p:cNvPr>
            <p:cNvSpPr/>
            <p:nvPr/>
          </p:nvSpPr>
          <p:spPr>
            <a:xfrm flipH="1">
              <a:off x="4389121" y="1084217"/>
              <a:ext cx="6309360"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Xác định nội dung bàn luận</a:t>
              </a:r>
              <a:endPar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7" name="菱形 34">
              <a:extLst>
                <a:ext uri="{FF2B5EF4-FFF2-40B4-BE49-F238E27FC236}">
                  <a16:creationId xmlns:a16="http://schemas.microsoft.com/office/drawing/2014/main" xmlns="" id="{B93E057B-54C8-4853-8E39-C61520305511}"/>
                </a:ext>
              </a:extLst>
            </p:cNvPr>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8" name="文本框 35">
              <a:extLst>
                <a:ext uri="{FF2B5EF4-FFF2-40B4-BE49-F238E27FC236}">
                  <a16:creationId xmlns:a16="http://schemas.microsoft.com/office/drawing/2014/main" xmlns="" id="{AD2C1B00-9C3C-4550-AAC0-62F328D1FB3C}"/>
                </a:ext>
              </a:extLst>
            </p:cNvPr>
            <p:cNvSpPr txBox="1"/>
            <p:nvPr/>
          </p:nvSpPr>
          <p:spPr>
            <a:xfrm>
              <a:off x="4599980" y="1169529"/>
              <a:ext cx="475714" cy="565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36">
            <a:extLst>
              <a:ext uri="{FF2B5EF4-FFF2-40B4-BE49-F238E27FC236}">
                <a16:creationId xmlns:a16="http://schemas.microsoft.com/office/drawing/2014/main" xmlns="" id="{54F5B339-6723-46EB-AD92-D96E4F774E78}"/>
              </a:ext>
            </a:extLst>
          </p:cNvPr>
          <p:cNvGrpSpPr/>
          <p:nvPr/>
        </p:nvGrpSpPr>
        <p:grpSpPr>
          <a:xfrm>
            <a:off x="4220926" y="4225354"/>
            <a:ext cx="7211576" cy="681064"/>
            <a:chOff x="4389121" y="1084217"/>
            <a:chExt cx="6309360" cy="736216"/>
          </a:xfrm>
        </p:grpSpPr>
        <p:sp>
          <p:nvSpPr>
            <p:cNvPr id="30" name="五边形 37">
              <a:extLst>
                <a:ext uri="{FF2B5EF4-FFF2-40B4-BE49-F238E27FC236}">
                  <a16:creationId xmlns:a16="http://schemas.microsoft.com/office/drawing/2014/main" xmlns="" id="{29CB30EC-57E8-487B-BB89-45E8F20CD663}"/>
                </a:ext>
              </a:extLst>
            </p:cNvPr>
            <p:cNvSpPr/>
            <p:nvPr/>
          </p:nvSpPr>
          <p:spPr>
            <a:xfrm flipH="1">
              <a:off x="4389121" y="1084217"/>
              <a:ext cx="6309360" cy="736216"/>
            </a:xfrm>
            <a:prstGeom prst="homePlat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Dự kiến các phần mục</a:t>
              </a:r>
            </a:p>
          </p:txBody>
        </p:sp>
        <p:sp>
          <p:nvSpPr>
            <p:cNvPr id="31" name="菱形 38">
              <a:extLst>
                <a:ext uri="{FF2B5EF4-FFF2-40B4-BE49-F238E27FC236}">
                  <a16:creationId xmlns:a16="http://schemas.microsoft.com/office/drawing/2014/main" xmlns="" id="{C2370E23-6854-4432-91A7-F28900FA54A3}"/>
                </a:ext>
              </a:extLst>
            </p:cNvPr>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9">
              <a:extLst>
                <a:ext uri="{FF2B5EF4-FFF2-40B4-BE49-F238E27FC236}">
                  <a16:creationId xmlns:a16="http://schemas.microsoft.com/office/drawing/2014/main" xmlns="" id="{11B79860-038B-4EB5-84C4-56124C1C29E4}"/>
                </a:ext>
              </a:extLst>
            </p:cNvPr>
            <p:cNvSpPr txBox="1"/>
            <p:nvPr/>
          </p:nvSpPr>
          <p:spPr>
            <a:xfrm>
              <a:off x="4573483" y="1158146"/>
              <a:ext cx="475714" cy="565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04</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
            <a:extLst>
              <a:ext uri="{FF2B5EF4-FFF2-40B4-BE49-F238E27FC236}">
                <a16:creationId xmlns:a16="http://schemas.microsoft.com/office/drawing/2014/main" xmlns="" id="{7957AAC8-4433-484E-8FAD-0D5F5EC46673}"/>
              </a:ext>
            </a:extLst>
          </p:cNvPr>
          <p:cNvGrpSpPr/>
          <p:nvPr/>
        </p:nvGrpSpPr>
        <p:grpSpPr>
          <a:xfrm>
            <a:off x="4220926" y="5417463"/>
            <a:ext cx="7211576" cy="681064"/>
            <a:chOff x="4389121" y="1084217"/>
            <a:chExt cx="6309360" cy="736216"/>
          </a:xfrm>
        </p:grpSpPr>
        <p:sp>
          <p:nvSpPr>
            <p:cNvPr id="34" name="五边形 7">
              <a:extLst>
                <a:ext uri="{FF2B5EF4-FFF2-40B4-BE49-F238E27FC236}">
                  <a16:creationId xmlns:a16="http://schemas.microsoft.com/office/drawing/2014/main" xmlns="" id="{776B4BB6-3B81-4AA4-8F4F-98A994FCD50C}"/>
                </a:ext>
              </a:extLst>
            </p:cNvPr>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Ghi trước các phần, các mục cơ bản</a:t>
              </a:r>
            </a:p>
          </p:txBody>
        </p:sp>
        <p:sp>
          <p:nvSpPr>
            <p:cNvPr id="35" name="菱形 1">
              <a:extLst>
                <a:ext uri="{FF2B5EF4-FFF2-40B4-BE49-F238E27FC236}">
                  <a16:creationId xmlns:a16="http://schemas.microsoft.com/office/drawing/2014/main" xmlns="" id="{DDA868EB-FE47-47EC-B63A-79B5EA444D27}"/>
                </a:ext>
              </a:extLst>
            </p:cNvPr>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6" name="文本框 2">
              <a:extLst>
                <a:ext uri="{FF2B5EF4-FFF2-40B4-BE49-F238E27FC236}">
                  <a16:creationId xmlns:a16="http://schemas.microsoft.com/office/drawing/2014/main" xmlns="" id="{9D2A74BC-61E4-4361-9AB1-3338038C5C2D}"/>
                </a:ext>
              </a:extLst>
            </p:cNvPr>
            <p:cNvSpPr txBox="1"/>
            <p:nvPr/>
          </p:nvSpPr>
          <p:spPr>
            <a:xfrm>
              <a:off x="4599980" y="1192708"/>
              <a:ext cx="475714" cy="565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05</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7" name="组合 5">
            <a:extLst>
              <a:ext uri="{FF2B5EF4-FFF2-40B4-BE49-F238E27FC236}">
                <a16:creationId xmlns:a16="http://schemas.microsoft.com/office/drawing/2014/main" xmlns="" id="{9D17A504-DDC5-4E2A-80CD-97F5CE23EA4B}"/>
              </a:ext>
            </a:extLst>
          </p:cNvPr>
          <p:cNvGrpSpPr/>
          <p:nvPr/>
        </p:nvGrpSpPr>
        <p:grpSpPr>
          <a:xfrm>
            <a:off x="1177196" y="1195034"/>
            <a:ext cx="2007859" cy="1803045"/>
            <a:chOff x="6208713" y="1243013"/>
            <a:chExt cx="706438" cy="620713"/>
          </a:xfrm>
          <a:solidFill>
            <a:srgbClr val="262626"/>
          </a:solidFill>
        </p:grpSpPr>
        <p:sp>
          <p:nvSpPr>
            <p:cNvPr id="38" name="Freeform 804">
              <a:extLst>
                <a:ext uri="{FF2B5EF4-FFF2-40B4-BE49-F238E27FC236}">
                  <a16:creationId xmlns:a16="http://schemas.microsoft.com/office/drawing/2014/main" xmlns="" id="{1E4FD0F0-4080-4105-956E-935ACDD5C676}"/>
                </a:ext>
              </a:extLst>
            </p:cNvPr>
            <p:cNvSpPr>
              <a:spLocks/>
            </p:cNvSpPr>
            <p:nvPr/>
          </p:nvSpPr>
          <p:spPr bwMode="auto">
            <a:xfrm>
              <a:off x="6270626" y="1622425"/>
              <a:ext cx="26988" cy="68263"/>
            </a:xfrm>
            <a:custGeom>
              <a:avLst/>
              <a:gdLst/>
              <a:ahLst/>
              <a:cxnLst>
                <a:cxn ang="0">
                  <a:pos x="51" y="5"/>
                </a:cxn>
                <a:cxn ang="0">
                  <a:pos x="51" y="5"/>
                </a:cxn>
                <a:cxn ang="0">
                  <a:pos x="50" y="3"/>
                </a:cxn>
                <a:cxn ang="0">
                  <a:pos x="49" y="1"/>
                </a:cxn>
                <a:cxn ang="0">
                  <a:pos x="48" y="1"/>
                </a:cxn>
                <a:cxn ang="0">
                  <a:pos x="46" y="0"/>
                </a:cxn>
                <a:cxn ang="0">
                  <a:pos x="44" y="1"/>
                </a:cxn>
                <a:cxn ang="0">
                  <a:pos x="43" y="1"/>
                </a:cxn>
                <a:cxn ang="0">
                  <a:pos x="42" y="3"/>
                </a:cxn>
                <a:cxn ang="0">
                  <a:pos x="41" y="5"/>
                </a:cxn>
                <a:cxn ang="0">
                  <a:pos x="41" y="5"/>
                </a:cxn>
                <a:cxn ang="0">
                  <a:pos x="40" y="14"/>
                </a:cxn>
                <a:cxn ang="0">
                  <a:pos x="37" y="25"/>
                </a:cxn>
                <a:cxn ang="0">
                  <a:pos x="34" y="35"/>
                </a:cxn>
                <a:cxn ang="0">
                  <a:pos x="30" y="44"/>
                </a:cxn>
                <a:cxn ang="0">
                  <a:pos x="21" y="64"/>
                </a:cxn>
                <a:cxn ang="0">
                  <a:pos x="13" y="82"/>
                </a:cxn>
                <a:cxn ang="0">
                  <a:pos x="13" y="82"/>
                </a:cxn>
                <a:cxn ang="0">
                  <a:pos x="9" y="92"/>
                </a:cxn>
                <a:cxn ang="0">
                  <a:pos x="3" y="105"/>
                </a:cxn>
                <a:cxn ang="0">
                  <a:pos x="1" y="112"/>
                </a:cxn>
                <a:cxn ang="0">
                  <a:pos x="0" y="119"/>
                </a:cxn>
                <a:cxn ang="0">
                  <a:pos x="1" y="124"/>
                </a:cxn>
                <a:cxn ang="0">
                  <a:pos x="2" y="126"/>
                </a:cxn>
                <a:cxn ang="0">
                  <a:pos x="4" y="128"/>
                </a:cxn>
                <a:cxn ang="0">
                  <a:pos x="4" y="128"/>
                </a:cxn>
                <a:cxn ang="0">
                  <a:pos x="6" y="129"/>
                </a:cxn>
                <a:cxn ang="0">
                  <a:pos x="9" y="129"/>
                </a:cxn>
                <a:cxn ang="0">
                  <a:pos x="12" y="128"/>
                </a:cxn>
                <a:cxn ang="0">
                  <a:pos x="13" y="126"/>
                </a:cxn>
                <a:cxn ang="0">
                  <a:pos x="13" y="125"/>
                </a:cxn>
                <a:cxn ang="0">
                  <a:pos x="13" y="123"/>
                </a:cxn>
                <a:cxn ang="0">
                  <a:pos x="11" y="122"/>
                </a:cxn>
                <a:cxn ang="0">
                  <a:pos x="11" y="122"/>
                </a:cxn>
                <a:cxn ang="0">
                  <a:pos x="11" y="120"/>
                </a:cxn>
                <a:cxn ang="0">
                  <a:pos x="10" y="117"/>
                </a:cxn>
                <a:cxn ang="0">
                  <a:pos x="11" y="109"/>
                </a:cxn>
                <a:cxn ang="0">
                  <a:pos x="14" y="100"/>
                </a:cxn>
                <a:cxn ang="0">
                  <a:pos x="19" y="90"/>
                </a:cxn>
                <a:cxn ang="0">
                  <a:pos x="27" y="69"/>
                </a:cxn>
                <a:cxn ang="0">
                  <a:pos x="33" y="58"/>
                </a:cxn>
                <a:cxn ang="0">
                  <a:pos x="33" y="58"/>
                </a:cxn>
                <a:cxn ang="0">
                  <a:pos x="43" y="36"/>
                </a:cxn>
                <a:cxn ang="0">
                  <a:pos x="46" y="26"/>
                </a:cxn>
                <a:cxn ang="0">
                  <a:pos x="49" y="14"/>
                </a:cxn>
                <a:cxn ang="0">
                  <a:pos x="49" y="14"/>
                </a:cxn>
                <a:cxn ang="0">
                  <a:pos x="50" y="13"/>
                </a:cxn>
                <a:cxn ang="0">
                  <a:pos x="51" y="11"/>
                </a:cxn>
                <a:cxn ang="0">
                  <a:pos x="51" y="5"/>
                </a:cxn>
              </a:cxnLst>
              <a:rect l="0" t="0" r="r" b="b"/>
              <a:pathLst>
                <a:path w="51" h="129">
                  <a:moveTo>
                    <a:pt x="51" y="5"/>
                  </a:moveTo>
                  <a:lnTo>
                    <a:pt x="51" y="5"/>
                  </a:lnTo>
                  <a:lnTo>
                    <a:pt x="50" y="3"/>
                  </a:lnTo>
                  <a:lnTo>
                    <a:pt x="49" y="1"/>
                  </a:lnTo>
                  <a:lnTo>
                    <a:pt x="48" y="1"/>
                  </a:lnTo>
                  <a:lnTo>
                    <a:pt x="46" y="0"/>
                  </a:lnTo>
                  <a:lnTo>
                    <a:pt x="44" y="1"/>
                  </a:lnTo>
                  <a:lnTo>
                    <a:pt x="43" y="1"/>
                  </a:lnTo>
                  <a:lnTo>
                    <a:pt x="42" y="3"/>
                  </a:lnTo>
                  <a:lnTo>
                    <a:pt x="41" y="5"/>
                  </a:lnTo>
                  <a:lnTo>
                    <a:pt x="41" y="5"/>
                  </a:lnTo>
                  <a:lnTo>
                    <a:pt x="40" y="14"/>
                  </a:lnTo>
                  <a:lnTo>
                    <a:pt x="37" y="25"/>
                  </a:lnTo>
                  <a:lnTo>
                    <a:pt x="34" y="35"/>
                  </a:lnTo>
                  <a:lnTo>
                    <a:pt x="30" y="44"/>
                  </a:lnTo>
                  <a:lnTo>
                    <a:pt x="21" y="64"/>
                  </a:lnTo>
                  <a:lnTo>
                    <a:pt x="13" y="82"/>
                  </a:lnTo>
                  <a:lnTo>
                    <a:pt x="13" y="82"/>
                  </a:lnTo>
                  <a:lnTo>
                    <a:pt x="9" y="92"/>
                  </a:lnTo>
                  <a:lnTo>
                    <a:pt x="3" y="105"/>
                  </a:lnTo>
                  <a:lnTo>
                    <a:pt x="1" y="112"/>
                  </a:lnTo>
                  <a:lnTo>
                    <a:pt x="0" y="119"/>
                  </a:lnTo>
                  <a:lnTo>
                    <a:pt x="1" y="124"/>
                  </a:lnTo>
                  <a:lnTo>
                    <a:pt x="2" y="126"/>
                  </a:lnTo>
                  <a:lnTo>
                    <a:pt x="4" y="128"/>
                  </a:lnTo>
                  <a:lnTo>
                    <a:pt x="4" y="128"/>
                  </a:lnTo>
                  <a:lnTo>
                    <a:pt x="6" y="129"/>
                  </a:lnTo>
                  <a:lnTo>
                    <a:pt x="9" y="129"/>
                  </a:lnTo>
                  <a:lnTo>
                    <a:pt x="12" y="128"/>
                  </a:lnTo>
                  <a:lnTo>
                    <a:pt x="13" y="126"/>
                  </a:lnTo>
                  <a:lnTo>
                    <a:pt x="13" y="125"/>
                  </a:lnTo>
                  <a:lnTo>
                    <a:pt x="13" y="123"/>
                  </a:lnTo>
                  <a:lnTo>
                    <a:pt x="11" y="122"/>
                  </a:lnTo>
                  <a:lnTo>
                    <a:pt x="11" y="122"/>
                  </a:lnTo>
                  <a:lnTo>
                    <a:pt x="11" y="120"/>
                  </a:lnTo>
                  <a:lnTo>
                    <a:pt x="10" y="117"/>
                  </a:lnTo>
                  <a:lnTo>
                    <a:pt x="11" y="109"/>
                  </a:lnTo>
                  <a:lnTo>
                    <a:pt x="14" y="100"/>
                  </a:lnTo>
                  <a:lnTo>
                    <a:pt x="19" y="90"/>
                  </a:lnTo>
                  <a:lnTo>
                    <a:pt x="27" y="69"/>
                  </a:lnTo>
                  <a:lnTo>
                    <a:pt x="33" y="58"/>
                  </a:lnTo>
                  <a:lnTo>
                    <a:pt x="33" y="58"/>
                  </a:lnTo>
                  <a:lnTo>
                    <a:pt x="43" y="36"/>
                  </a:lnTo>
                  <a:lnTo>
                    <a:pt x="46" y="26"/>
                  </a:lnTo>
                  <a:lnTo>
                    <a:pt x="49" y="14"/>
                  </a:lnTo>
                  <a:lnTo>
                    <a:pt x="49" y="14"/>
                  </a:lnTo>
                  <a:lnTo>
                    <a:pt x="50" y="13"/>
                  </a:lnTo>
                  <a:lnTo>
                    <a:pt x="51" y="11"/>
                  </a:lnTo>
                  <a:lnTo>
                    <a:pt x="51"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805">
              <a:extLst>
                <a:ext uri="{FF2B5EF4-FFF2-40B4-BE49-F238E27FC236}">
                  <a16:creationId xmlns:a16="http://schemas.microsoft.com/office/drawing/2014/main" xmlns="" id="{04C56259-E53C-4723-83B3-BAC72CABD3CC}"/>
                </a:ext>
              </a:extLst>
            </p:cNvPr>
            <p:cNvSpPr>
              <a:spLocks/>
            </p:cNvSpPr>
            <p:nvPr/>
          </p:nvSpPr>
          <p:spPr bwMode="auto">
            <a:xfrm>
              <a:off x="6315076" y="1671638"/>
              <a:ext cx="15875" cy="41275"/>
            </a:xfrm>
            <a:custGeom>
              <a:avLst/>
              <a:gdLst/>
              <a:ahLst/>
              <a:cxnLst>
                <a:cxn ang="0">
                  <a:pos x="20" y="3"/>
                </a:cxn>
                <a:cxn ang="0">
                  <a:pos x="20" y="3"/>
                </a:cxn>
                <a:cxn ang="0">
                  <a:pos x="7" y="38"/>
                </a:cxn>
                <a:cxn ang="0">
                  <a:pos x="2" y="56"/>
                </a:cxn>
                <a:cxn ang="0">
                  <a:pos x="1" y="65"/>
                </a:cxn>
                <a:cxn ang="0">
                  <a:pos x="0" y="74"/>
                </a:cxn>
                <a:cxn ang="0">
                  <a:pos x="0" y="74"/>
                </a:cxn>
                <a:cxn ang="0">
                  <a:pos x="1" y="76"/>
                </a:cxn>
                <a:cxn ang="0">
                  <a:pos x="2" y="77"/>
                </a:cxn>
                <a:cxn ang="0">
                  <a:pos x="3" y="78"/>
                </a:cxn>
                <a:cxn ang="0">
                  <a:pos x="5" y="78"/>
                </a:cxn>
                <a:cxn ang="0">
                  <a:pos x="6" y="78"/>
                </a:cxn>
                <a:cxn ang="0">
                  <a:pos x="8" y="77"/>
                </a:cxn>
                <a:cxn ang="0">
                  <a:pos x="9" y="76"/>
                </a:cxn>
                <a:cxn ang="0">
                  <a:pos x="9" y="74"/>
                </a:cxn>
                <a:cxn ang="0">
                  <a:pos x="9" y="74"/>
                </a:cxn>
                <a:cxn ang="0">
                  <a:pos x="10" y="65"/>
                </a:cxn>
                <a:cxn ang="0">
                  <a:pos x="11" y="57"/>
                </a:cxn>
                <a:cxn ang="0">
                  <a:pos x="16" y="39"/>
                </a:cxn>
                <a:cxn ang="0">
                  <a:pos x="29" y="6"/>
                </a:cxn>
                <a:cxn ang="0">
                  <a:pos x="29" y="6"/>
                </a:cxn>
                <a:cxn ang="0">
                  <a:pos x="29" y="4"/>
                </a:cxn>
                <a:cxn ang="0">
                  <a:pos x="28" y="2"/>
                </a:cxn>
                <a:cxn ang="0">
                  <a:pos x="27" y="1"/>
                </a:cxn>
                <a:cxn ang="0">
                  <a:pos x="26" y="0"/>
                </a:cxn>
                <a:cxn ang="0">
                  <a:pos x="24" y="0"/>
                </a:cxn>
                <a:cxn ang="0">
                  <a:pos x="22" y="1"/>
                </a:cxn>
                <a:cxn ang="0">
                  <a:pos x="21" y="2"/>
                </a:cxn>
                <a:cxn ang="0">
                  <a:pos x="20" y="3"/>
                </a:cxn>
                <a:cxn ang="0">
                  <a:pos x="20" y="3"/>
                </a:cxn>
              </a:cxnLst>
              <a:rect l="0" t="0" r="r" b="b"/>
              <a:pathLst>
                <a:path w="29" h="78">
                  <a:moveTo>
                    <a:pt x="20" y="3"/>
                  </a:moveTo>
                  <a:lnTo>
                    <a:pt x="20" y="3"/>
                  </a:lnTo>
                  <a:lnTo>
                    <a:pt x="7" y="38"/>
                  </a:lnTo>
                  <a:lnTo>
                    <a:pt x="2" y="56"/>
                  </a:lnTo>
                  <a:lnTo>
                    <a:pt x="1" y="65"/>
                  </a:lnTo>
                  <a:lnTo>
                    <a:pt x="0" y="74"/>
                  </a:lnTo>
                  <a:lnTo>
                    <a:pt x="0" y="74"/>
                  </a:lnTo>
                  <a:lnTo>
                    <a:pt x="1" y="76"/>
                  </a:lnTo>
                  <a:lnTo>
                    <a:pt x="2" y="77"/>
                  </a:lnTo>
                  <a:lnTo>
                    <a:pt x="3" y="78"/>
                  </a:lnTo>
                  <a:lnTo>
                    <a:pt x="5" y="78"/>
                  </a:lnTo>
                  <a:lnTo>
                    <a:pt x="6" y="78"/>
                  </a:lnTo>
                  <a:lnTo>
                    <a:pt x="8" y="77"/>
                  </a:lnTo>
                  <a:lnTo>
                    <a:pt x="9" y="76"/>
                  </a:lnTo>
                  <a:lnTo>
                    <a:pt x="9" y="74"/>
                  </a:lnTo>
                  <a:lnTo>
                    <a:pt x="9" y="74"/>
                  </a:lnTo>
                  <a:lnTo>
                    <a:pt x="10" y="65"/>
                  </a:lnTo>
                  <a:lnTo>
                    <a:pt x="11" y="57"/>
                  </a:lnTo>
                  <a:lnTo>
                    <a:pt x="16" y="39"/>
                  </a:lnTo>
                  <a:lnTo>
                    <a:pt x="29" y="6"/>
                  </a:lnTo>
                  <a:lnTo>
                    <a:pt x="29" y="6"/>
                  </a:lnTo>
                  <a:lnTo>
                    <a:pt x="29" y="4"/>
                  </a:lnTo>
                  <a:lnTo>
                    <a:pt x="28" y="2"/>
                  </a:lnTo>
                  <a:lnTo>
                    <a:pt x="27" y="1"/>
                  </a:lnTo>
                  <a:lnTo>
                    <a:pt x="26" y="0"/>
                  </a:lnTo>
                  <a:lnTo>
                    <a:pt x="24" y="0"/>
                  </a:lnTo>
                  <a:lnTo>
                    <a:pt x="22" y="1"/>
                  </a:lnTo>
                  <a:lnTo>
                    <a:pt x="21" y="2"/>
                  </a:lnTo>
                  <a:lnTo>
                    <a:pt x="20" y="3"/>
                  </a:lnTo>
                  <a:lnTo>
                    <a:pt x="20"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806">
              <a:extLst>
                <a:ext uri="{FF2B5EF4-FFF2-40B4-BE49-F238E27FC236}">
                  <a16:creationId xmlns:a16="http://schemas.microsoft.com/office/drawing/2014/main" xmlns="" id="{12DEE24A-B594-4B76-952A-6C25CF8C543A}"/>
                </a:ext>
              </a:extLst>
            </p:cNvPr>
            <p:cNvSpPr>
              <a:spLocks/>
            </p:cNvSpPr>
            <p:nvPr/>
          </p:nvSpPr>
          <p:spPr bwMode="auto">
            <a:xfrm>
              <a:off x="6359526" y="1677988"/>
              <a:ext cx="20638" cy="69850"/>
            </a:xfrm>
            <a:custGeom>
              <a:avLst/>
              <a:gdLst/>
              <a:ahLst/>
              <a:cxnLst>
                <a:cxn ang="0">
                  <a:pos x="32" y="4"/>
                </a:cxn>
                <a:cxn ang="0">
                  <a:pos x="32" y="4"/>
                </a:cxn>
                <a:cxn ang="0">
                  <a:pos x="20" y="33"/>
                </a:cxn>
                <a:cxn ang="0">
                  <a:pos x="11" y="63"/>
                </a:cxn>
                <a:cxn ang="0">
                  <a:pos x="6" y="79"/>
                </a:cxn>
                <a:cxn ang="0">
                  <a:pos x="3" y="94"/>
                </a:cxn>
                <a:cxn ang="0">
                  <a:pos x="1" y="110"/>
                </a:cxn>
                <a:cxn ang="0">
                  <a:pos x="0" y="125"/>
                </a:cxn>
                <a:cxn ang="0">
                  <a:pos x="0" y="125"/>
                </a:cxn>
                <a:cxn ang="0">
                  <a:pos x="0" y="127"/>
                </a:cxn>
                <a:cxn ang="0">
                  <a:pos x="1" y="128"/>
                </a:cxn>
                <a:cxn ang="0">
                  <a:pos x="3" y="129"/>
                </a:cxn>
                <a:cxn ang="0">
                  <a:pos x="4" y="130"/>
                </a:cxn>
                <a:cxn ang="0">
                  <a:pos x="6" y="129"/>
                </a:cxn>
                <a:cxn ang="0">
                  <a:pos x="7" y="128"/>
                </a:cxn>
                <a:cxn ang="0">
                  <a:pos x="9" y="127"/>
                </a:cxn>
                <a:cxn ang="0">
                  <a:pos x="9" y="125"/>
                </a:cxn>
                <a:cxn ang="0">
                  <a:pos x="9" y="125"/>
                </a:cxn>
                <a:cxn ang="0">
                  <a:pos x="10" y="110"/>
                </a:cxn>
                <a:cxn ang="0">
                  <a:pos x="12" y="94"/>
                </a:cxn>
                <a:cxn ang="0">
                  <a:pos x="16" y="80"/>
                </a:cxn>
                <a:cxn ang="0">
                  <a:pos x="20" y="64"/>
                </a:cxn>
                <a:cxn ang="0">
                  <a:pos x="30" y="35"/>
                </a:cxn>
                <a:cxn ang="0">
                  <a:pos x="40" y="6"/>
                </a:cxn>
                <a:cxn ang="0">
                  <a:pos x="40" y="6"/>
                </a:cxn>
                <a:cxn ang="0">
                  <a:pos x="41" y="4"/>
                </a:cxn>
                <a:cxn ang="0">
                  <a:pos x="40" y="2"/>
                </a:cxn>
                <a:cxn ang="0">
                  <a:pos x="39" y="1"/>
                </a:cxn>
                <a:cxn ang="0">
                  <a:pos x="37" y="1"/>
                </a:cxn>
                <a:cxn ang="0">
                  <a:pos x="36" y="0"/>
                </a:cxn>
                <a:cxn ang="0">
                  <a:pos x="34" y="1"/>
                </a:cxn>
                <a:cxn ang="0">
                  <a:pos x="33" y="2"/>
                </a:cxn>
                <a:cxn ang="0">
                  <a:pos x="32" y="4"/>
                </a:cxn>
                <a:cxn ang="0">
                  <a:pos x="32" y="4"/>
                </a:cxn>
              </a:cxnLst>
              <a:rect l="0" t="0" r="r" b="b"/>
              <a:pathLst>
                <a:path w="41" h="130">
                  <a:moveTo>
                    <a:pt x="32" y="4"/>
                  </a:moveTo>
                  <a:lnTo>
                    <a:pt x="32" y="4"/>
                  </a:lnTo>
                  <a:lnTo>
                    <a:pt x="20" y="33"/>
                  </a:lnTo>
                  <a:lnTo>
                    <a:pt x="11" y="63"/>
                  </a:lnTo>
                  <a:lnTo>
                    <a:pt x="6" y="79"/>
                  </a:lnTo>
                  <a:lnTo>
                    <a:pt x="3" y="94"/>
                  </a:lnTo>
                  <a:lnTo>
                    <a:pt x="1" y="110"/>
                  </a:lnTo>
                  <a:lnTo>
                    <a:pt x="0" y="125"/>
                  </a:lnTo>
                  <a:lnTo>
                    <a:pt x="0" y="125"/>
                  </a:lnTo>
                  <a:lnTo>
                    <a:pt x="0" y="127"/>
                  </a:lnTo>
                  <a:lnTo>
                    <a:pt x="1" y="128"/>
                  </a:lnTo>
                  <a:lnTo>
                    <a:pt x="3" y="129"/>
                  </a:lnTo>
                  <a:lnTo>
                    <a:pt x="4" y="130"/>
                  </a:lnTo>
                  <a:lnTo>
                    <a:pt x="6" y="129"/>
                  </a:lnTo>
                  <a:lnTo>
                    <a:pt x="7" y="128"/>
                  </a:lnTo>
                  <a:lnTo>
                    <a:pt x="9" y="127"/>
                  </a:lnTo>
                  <a:lnTo>
                    <a:pt x="9" y="125"/>
                  </a:lnTo>
                  <a:lnTo>
                    <a:pt x="9" y="125"/>
                  </a:lnTo>
                  <a:lnTo>
                    <a:pt x="10" y="110"/>
                  </a:lnTo>
                  <a:lnTo>
                    <a:pt x="12" y="94"/>
                  </a:lnTo>
                  <a:lnTo>
                    <a:pt x="16" y="80"/>
                  </a:lnTo>
                  <a:lnTo>
                    <a:pt x="20" y="64"/>
                  </a:lnTo>
                  <a:lnTo>
                    <a:pt x="30" y="35"/>
                  </a:lnTo>
                  <a:lnTo>
                    <a:pt x="40" y="6"/>
                  </a:lnTo>
                  <a:lnTo>
                    <a:pt x="40" y="6"/>
                  </a:lnTo>
                  <a:lnTo>
                    <a:pt x="41" y="4"/>
                  </a:lnTo>
                  <a:lnTo>
                    <a:pt x="40" y="2"/>
                  </a:lnTo>
                  <a:lnTo>
                    <a:pt x="39" y="1"/>
                  </a:lnTo>
                  <a:lnTo>
                    <a:pt x="37" y="1"/>
                  </a:lnTo>
                  <a:lnTo>
                    <a:pt x="36" y="0"/>
                  </a:lnTo>
                  <a:lnTo>
                    <a:pt x="34" y="1"/>
                  </a:lnTo>
                  <a:lnTo>
                    <a:pt x="33"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807">
              <a:extLst>
                <a:ext uri="{FF2B5EF4-FFF2-40B4-BE49-F238E27FC236}">
                  <a16:creationId xmlns:a16="http://schemas.microsoft.com/office/drawing/2014/main" xmlns="" id="{936105AD-F072-4726-A6FA-7786BDDC6A31}"/>
                </a:ext>
              </a:extLst>
            </p:cNvPr>
            <p:cNvSpPr>
              <a:spLocks/>
            </p:cNvSpPr>
            <p:nvPr/>
          </p:nvSpPr>
          <p:spPr bwMode="auto">
            <a:xfrm>
              <a:off x="6392863" y="1708150"/>
              <a:ext cx="20638" cy="55563"/>
            </a:xfrm>
            <a:custGeom>
              <a:avLst/>
              <a:gdLst/>
              <a:ahLst/>
              <a:cxnLst>
                <a:cxn ang="0">
                  <a:pos x="32" y="4"/>
                </a:cxn>
                <a:cxn ang="0">
                  <a:pos x="32" y="4"/>
                </a:cxn>
                <a:cxn ang="0">
                  <a:pos x="27" y="17"/>
                </a:cxn>
                <a:cxn ang="0">
                  <a:pos x="23" y="28"/>
                </a:cxn>
                <a:cxn ang="0">
                  <a:pos x="13" y="51"/>
                </a:cxn>
                <a:cxn ang="0">
                  <a:pos x="8" y="63"/>
                </a:cxn>
                <a:cxn ang="0">
                  <a:pos x="4" y="74"/>
                </a:cxn>
                <a:cxn ang="0">
                  <a:pos x="1" y="87"/>
                </a:cxn>
                <a:cxn ang="0">
                  <a:pos x="0" y="100"/>
                </a:cxn>
                <a:cxn ang="0">
                  <a:pos x="0" y="100"/>
                </a:cxn>
                <a:cxn ang="0">
                  <a:pos x="0" y="102"/>
                </a:cxn>
                <a:cxn ang="0">
                  <a:pos x="1" y="103"/>
                </a:cxn>
                <a:cxn ang="0">
                  <a:pos x="3" y="104"/>
                </a:cxn>
                <a:cxn ang="0">
                  <a:pos x="4" y="104"/>
                </a:cxn>
                <a:cxn ang="0">
                  <a:pos x="6" y="104"/>
                </a:cxn>
                <a:cxn ang="0">
                  <a:pos x="8" y="103"/>
                </a:cxn>
                <a:cxn ang="0">
                  <a:pos x="9" y="102"/>
                </a:cxn>
                <a:cxn ang="0">
                  <a:pos x="9" y="100"/>
                </a:cxn>
                <a:cxn ang="0">
                  <a:pos x="9" y="100"/>
                </a:cxn>
                <a:cxn ang="0">
                  <a:pos x="10" y="87"/>
                </a:cxn>
                <a:cxn ang="0">
                  <a:pos x="13" y="75"/>
                </a:cxn>
                <a:cxn ang="0">
                  <a:pos x="17" y="64"/>
                </a:cxn>
                <a:cxn ang="0">
                  <a:pos x="22" y="53"/>
                </a:cxn>
                <a:cxn ang="0">
                  <a:pos x="33" y="30"/>
                </a:cxn>
                <a:cxn ang="0">
                  <a:pos x="37" y="19"/>
                </a:cxn>
                <a:cxn ang="0">
                  <a:pos x="41" y="6"/>
                </a:cxn>
                <a:cxn ang="0">
                  <a:pos x="41" y="6"/>
                </a:cxn>
                <a:cxn ang="0">
                  <a:pos x="41" y="4"/>
                </a:cxn>
                <a:cxn ang="0">
                  <a:pos x="40" y="2"/>
                </a:cxn>
                <a:cxn ang="0">
                  <a:pos x="39" y="1"/>
                </a:cxn>
                <a:cxn ang="0">
                  <a:pos x="37" y="1"/>
                </a:cxn>
                <a:cxn ang="0">
                  <a:pos x="35" y="0"/>
                </a:cxn>
                <a:cxn ang="0">
                  <a:pos x="34" y="1"/>
                </a:cxn>
                <a:cxn ang="0">
                  <a:pos x="33" y="2"/>
                </a:cxn>
                <a:cxn ang="0">
                  <a:pos x="32" y="4"/>
                </a:cxn>
                <a:cxn ang="0">
                  <a:pos x="32" y="4"/>
                </a:cxn>
              </a:cxnLst>
              <a:rect l="0" t="0" r="r" b="b"/>
              <a:pathLst>
                <a:path w="41" h="104">
                  <a:moveTo>
                    <a:pt x="32" y="4"/>
                  </a:moveTo>
                  <a:lnTo>
                    <a:pt x="32" y="4"/>
                  </a:lnTo>
                  <a:lnTo>
                    <a:pt x="27" y="17"/>
                  </a:lnTo>
                  <a:lnTo>
                    <a:pt x="23" y="28"/>
                  </a:lnTo>
                  <a:lnTo>
                    <a:pt x="13" y="51"/>
                  </a:lnTo>
                  <a:lnTo>
                    <a:pt x="8" y="63"/>
                  </a:lnTo>
                  <a:lnTo>
                    <a:pt x="4" y="74"/>
                  </a:lnTo>
                  <a:lnTo>
                    <a:pt x="1" y="87"/>
                  </a:lnTo>
                  <a:lnTo>
                    <a:pt x="0" y="100"/>
                  </a:lnTo>
                  <a:lnTo>
                    <a:pt x="0" y="100"/>
                  </a:lnTo>
                  <a:lnTo>
                    <a:pt x="0" y="102"/>
                  </a:lnTo>
                  <a:lnTo>
                    <a:pt x="1" y="103"/>
                  </a:lnTo>
                  <a:lnTo>
                    <a:pt x="3" y="104"/>
                  </a:lnTo>
                  <a:lnTo>
                    <a:pt x="4" y="104"/>
                  </a:lnTo>
                  <a:lnTo>
                    <a:pt x="6" y="104"/>
                  </a:lnTo>
                  <a:lnTo>
                    <a:pt x="8" y="103"/>
                  </a:lnTo>
                  <a:lnTo>
                    <a:pt x="9" y="102"/>
                  </a:lnTo>
                  <a:lnTo>
                    <a:pt x="9" y="100"/>
                  </a:lnTo>
                  <a:lnTo>
                    <a:pt x="9" y="100"/>
                  </a:lnTo>
                  <a:lnTo>
                    <a:pt x="10" y="87"/>
                  </a:lnTo>
                  <a:lnTo>
                    <a:pt x="13" y="75"/>
                  </a:lnTo>
                  <a:lnTo>
                    <a:pt x="17" y="64"/>
                  </a:lnTo>
                  <a:lnTo>
                    <a:pt x="22" y="53"/>
                  </a:lnTo>
                  <a:lnTo>
                    <a:pt x="33" y="30"/>
                  </a:lnTo>
                  <a:lnTo>
                    <a:pt x="37" y="19"/>
                  </a:lnTo>
                  <a:lnTo>
                    <a:pt x="41" y="6"/>
                  </a:lnTo>
                  <a:lnTo>
                    <a:pt x="41" y="6"/>
                  </a:lnTo>
                  <a:lnTo>
                    <a:pt x="41" y="4"/>
                  </a:lnTo>
                  <a:lnTo>
                    <a:pt x="40" y="2"/>
                  </a:lnTo>
                  <a:lnTo>
                    <a:pt x="39" y="1"/>
                  </a:lnTo>
                  <a:lnTo>
                    <a:pt x="37" y="1"/>
                  </a:lnTo>
                  <a:lnTo>
                    <a:pt x="35" y="0"/>
                  </a:lnTo>
                  <a:lnTo>
                    <a:pt x="34" y="1"/>
                  </a:lnTo>
                  <a:lnTo>
                    <a:pt x="33"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809">
              <a:extLst>
                <a:ext uri="{FF2B5EF4-FFF2-40B4-BE49-F238E27FC236}">
                  <a16:creationId xmlns:a16="http://schemas.microsoft.com/office/drawing/2014/main" xmlns="" id="{4B712CE6-BC77-4EF7-BB62-92E4ABEC6BBC}"/>
                </a:ext>
              </a:extLst>
            </p:cNvPr>
            <p:cNvSpPr>
              <a:spLocks/>
            </p:cNvSpPr>
            <p:nvPr/>
          </p:nvSpPr>
          <p:spPr bwMode="auto">
            <a:xfrm>
              <a:off x="6438900" y="1719263"/>
              <a:ext cx="31750" cy="65088"/>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810">
              <a:extLst>
                <a:ext uri="{FF2B5EF4-FFF2-40B4-BE49-F238E27FC236}">
                  <a16:creationId xmlns:a16="http://schemas.microsoft.com/office/drawing/2014/main" xmlns="" id="{573BA16C-D984-40B7-8FD6-99F8CFA6C8EC}"/>
                </a:ext>
              </a:extLst>
            </p:cNvPr>
            <p:cNvSpPr>
              <a:spLocks/>
            </p:cNvSpPr>
            <p:nvPr/>
          </p:nvSpPr>
          <p:spPr bwMode="auto">
            <a:xfrm>
              <a:off x="6478588" y="1731963"/>
              <a:ext cx="28575" cy="65088"/>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811">
              <a:extLst>
                <a:ext uri="{FF2B5EF4-FFF2-40B4-BE49-F238E27FC236}">
                  <a16:creationId xmlns:a16="http://schemas.microsoft.com/office/drawing/2014/main" xmlns="" id="{BB556501-52CC-4E87-80D7-CDCEB1774C17}"/>
                </a:ext>
              </a:extLst>
            </p:cNvPr>
            <p:cNvSpPr>
              <a:spLocks/>
            </p:cNvSpPr>
            <p:nvPr/>
          </p:nvSpPr>
          <p:spPr bwMode="auto">
            <a:xfrm>
              <a:off x="6523038" y="1739900"/>
              <a:ext cx="25400" cy="61913"/>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812">
              <a:extLst>
                <a:ext uri="{FF2B5EF4-FFF2-40B4-BE49-F238E27FC236}">
                  <a16:creationId xmlns:a16="http://schemas.microsoft.com/office/drawing/2014/main" xmlns="" id="{D1B1E90E-F76E-45B6-8A36-0BEDD09E43AE}"/>
                </a:ext>
              </a:extLst>
            </p:cNvPr>
            <p:cNvSpPr>
              <a:spLocks/>
            </p:cNvSpPr>
            <p:nvPr/>
          </p:nvSpPr>
          <p:spPr bwMode="auto">
            <a:xfrm>
              <a:off x="6572250" y="1743075"/>
              <a:ext cx="28575" cy="61913"/>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813">
              <a:extLst>
                <a:ext uri="{FF2B5EF4-FFF2-40B4-BE49-F238E27FC236}">
                  <a16:creationId xmlns:a16="http://schemas.microsoft.com/office/drawing/2014/main" xmlns="" id="{1638EAB3-DBE4-4741-AFE3-BE51EBEA7AC9}"/>
                </a:ext>
              </a:extLst>
            </p:cNvPr>
            <p:cNvSpPr>
              <a:spLocks/>
            </p:cNvSpPr>
            <p:nvPr/>
          </p:nvSpPr>
          <p:spPr bwMode="auto">
            <a:xfrm>
              <a:off x="6629400" y="1741488"/>
              <a:ext cx="28575" cy="55563"/>
            </a:xfrm>
            <a:custGeom>
              <a:avLst/>
              <a:gdLst/>
              <a:ahLst/>
              <a:cxnLst>
                <a:cxn ang="0">
                  <a:pos x="44" y="3"/>
                </a:cxn>
                <a:cxn ang="0">
                  <a:pos x="44" y="3"/>
                </a:cxn>
                <a:cxn ang="0">
                  <a:pos x="39" y="14"/>
                </a:cxn>
                <a:cxn ang="0">
                  <a:pos x="35" y="26"/>
                </a:cxn>
                <a:cxn ang="0">
                  <a:pos x="35" y="26"/>
                </a:cxn>
                <a:cxn ang="0">
                  <a:pos x="34" y="32"/>
                </a:cxn>
                <a:cxn ang="0">
                  <a:pos x="33" y="38"/>
                </a:cxn>
                <a:cxn ang="0">
                  <a:pos x="32" y="44"/>
                </a:cxn>
                <a:cxn ang="0">
                  <a:pos x="31" y="48"/>
                </a:cxn>
                <a:cxn ang="0">
                  <a:pos x="30" y="50"/>
                </a:cxn>
                <a:cxn ang="0">
                  <a:pos x="30" y="50"/>
                </a:cxn>
                <a:cxn ang="0">
                  <a:pos x="25" y="55"/>
                </a:cxn>
                <a:cxn ang="0">
                  <a:pos x="22" y="61"/>
                </a:cxn>
                <a:cxn ang="0">
                  <a:pos x="15" y="73"/>
                </a:cxn>
                <a:cxn ang="0">
                  <a:pos x="9" y="86"/>
                </a:cxn>
                <a:cxn ang="0">
                  <a:pos x="5" y="91"/>
                </a:cxn>
                <a:cxn ang="0">
                  <a:pos x="1" y="97"/>
                </a:cxn>
                <a:cxn ang="0">
                  <a:pos x="1" y="97"/>
                </a:cxn>
                <a:cxn ang="0">
                  <a:pos x="0" y="98"/>
                </a:cxn>
                <a:cxn ang="0">
                  <a:pos x="0" y="100"/>
                </a:cxn>
                <a:cxn ang="0">
                  <a:pos x="0" y="102"/>
                </a:cxn>
                <a:cxn ang="0">
                  <a:pos x="1" y="103"/>
                </a:cxn>
                <a:cxn ang="0">
                  <a:pos x="3" y="104"/>
                </a:cxn>
                <a:cxn ang="0">
                  <a:pos x="4" y="105"/>
                </a:cxn>
                <a:cxn ang="0">
                  <a:pos x="6" y="104"/>
                </a:cxn>
                <a:cxn ang="0">
                  <a:pos x="7" y="103"/>
                </a:cxn>
                <a:cxn ang="0">
                  <a:pos x="7" y="103"/>
                </a:cxn>
                <a:cxn ang="0">
                  <a:pos x="14" y="94"/>
                </a:cxn>
                <a:cxn ang="0">
                  <a:pos x="21" y="84"/>
                </a:cxn>
                <a:cxn ang="0">
                  <a:pos x="31" y="63"/>
                </a:cxn>
                <a:cxn ang="0">
                  <a:pos x="31" y="63"/>
                </a:cxn>
                <a:cxn ang="0">
                  <a:pos x="34" y="60"/>
                </a:cxn>
                <a:cxn ang="0">
                  <a:pos x="37" y="57"/>
                </a:cxn>
                <a:cxn ang="0">
                  <a:pos x="39" y="54"/>
                </a:cxn>
                <a:cxn ang="0">
                  <a:pos x="40" y="50"/>
                </a:cxn>
                <a:cxn ang="0">
                  <a:pos x="40" y="50"/>
                </a:cxn>
                <a:cxn ang="0">
                  <a:pos x="42" y="38"/>
                </a:cxn>
                <a:cxn ang="0">
                  <a:pos x="44" y="28"/>
                </a:cxn>
                <a:cxn ang="0">
                  <a:pos x="48" y="18"/>
                </a:cxn>
                <a:cxn ang="0">
                  <a:pos x="53" y="7"/>
                </a:cxn>
                <a:cxn ang="0">
                  <a:pos x="53" y="7"/>
                </a:cxn>
                <a:cxn ang="0">
                  <a:pos x="53" y="5"/>
                </a:cxn>
                <a:cxn ang="0">
                  <a:pos x="53" y="4"/>
                </a:cxn>
                <a:cxn ang="0">
                  <a:pos x="51" y="1"/>
                </a:cxn>
                <a:cxn ang="0">
                  <a:pos x="48" y="0"/>
                </a:cxn>
                <a:cxn ang="0">
                  <a:pos x="47" y="0"/>
                </a:cxn>
                <a:cxn ang="0">
                  <a:pos x="45" y="1"/>
                </a:cxn>
                <a:cxn ang="0">
                  <a:pos x="44" y="3"/>
                </a:cxn>
                <a:cxn ang="0">
                  <a:pos x="44" y="3"/>
                </a:cxn>
              </a:cxnLst>
              <a:rect l="0" t="0" r="r" b="b"/>
              <a:pathLst>
                <a:path w="53" h="105">
                  <a:moveTo>
                    <a:pt x="44" y="3"/>
                  </a:moveTo>
                  <a:lnTo>
                    <a:pt x="44" y="3"/>
                  </a:lnTo>
                  <a:lnTo>
                    <a:pt x="39" y="14"/>
                  </a:lnTo>
                  <a:lnTo>
                    <a:pt x="35" y="26"/>
                  </a:lnTo>
                  <a:lnTo>
                    <a:pt x="35" y="26"/>
                  </a:lnTo>
                  <a:lnTo>
                    <a:pt x="34" y="32"/>
                  </a:lnTo>
                  <a:lnTo>
                    <a:pt x="33" y="38"/>
                  </a:lnTo>
                  <a:lnTo>
                    <a:pt x="32" y="44"/>
                  </a:lnTo>
                  <a:lnTo>
                    <a:pt x="31" y="48"/>
                  </a:lnTo>
                  <a:lnTo>
                    <a:pt x="30" y="50"/>
                  </a:lnTo>
                  <a:lnTo>
                    <a:pt x="30" y="50"/>
                  </a:lnTo>
                  <a:lnTo>
                    <a:pt x="25" y="55"/>
                  </a:lnTo>
                  <a:lnTo>
                    <a:pt x="22" y="61"/>
                  </a:lnTo>
                  <a:lnTo>
                    <a:pt x="15" y="73"/>
                  </a:lnTo>
                  <a:lnTo>
                    <a:pt x="9" y="86"/>
                  </a:lnTo>
                  <a:lnTo>
                    <a:pt x="5" y="91"/>
                  </a:lnTo>
                  <a:lnTo>
                    <a:pt x="1" y="97"/>
                  </a:lnTo>
                  <a:lnTo>
                    <a:pt x="1" y="97"/>
                  </a:lnTo>
                  <a:lnTo>
                    <a:pt x="0" y="98"/>
                  </a:lnTo>
                  <a:lnTo>
                    <a:pt x="0" y="100"/>
                  </a:lnTo>
                  <a:lnTo>
                    <a:pt x="0" y="102"/>
                  </a:lnTo>
                  <a:lnTo>
                    <a:pt x="1" y="103"/>
                  </a:lnTo>
                  <a:lnTo>
                    <a:pt x="3" y="104"/>
                  </a:lnTo>
                  <a:lnTo>
                    <a:pt x="4" y="105"/>
                  </a:lnTo>
                  <a:lnTo>
                    <a:pt x="6" y="104"/>
                  </a:lnTo>
                  <a:lnTo>
                    <a:pt x="7" y="103"/>
                  </a:lnTo>
                  <a:lnTo>
                    <a:pt x="7" y="103"/>
                  </a:lnTo>
                  <a:lnTo>
                    <a:pt x="14" y="94"/>
                  </a:lnTo>
                  <a:lnTo>
                    <a:pt x="21" y="84"/>
                  </a:lnTo>
                  <a:lnTo>
                    <a:pt x="31" y="63"/>
                  </a:lnTo>
                  <a:lnTo>
                    <a:pt x="31" y="63"/>
                  </a:lnTo>
                  <a:lnTo>
                    <a:pt x="34" y="60"/>
                  </a:lnTo>
                  <a:lnTo>
                    <a:pt x="37" y="57"/>
                  </a:lnTo>
                  <a:lnTo>
                    <a:pt x="39" y="54"/>
                  </a:lnTo>
                  <a:lnTo>
                    <a:pt x="40" y="50"/>
                  </a:lnTo>
                  <a:lnTo>
                    <a:pt x="40" y="50"/>
                  </a:lnTo>
                  <a:lnTo>
                    <a:pt x="42" y="38"/>
                  </a:lnTo>
                  <a:lnTo>
                    <a:pt x="44" y="28"/>
                  </a:lnTo>
                  <a:lnTo>
                    <a:pt x="48" y="18"/>
                  </a:lnTo>
                  <a:lnTo>
                    <a:pt x="53" y="7"/>
                  </a:lnTo>
                  <a:lnTo>
                    <a:pt x="53" y="7"/>
                  </a:lnTo>
                  <a:lnTo>
                    <a:pt x="53" y="5"/>
                  </a:lnTo>
                  <a:lnTo>
                    <a:pt x="53" y="4"/>
                  </a:lnTo>
                  <a:lnTo>
                    <a:pt x="51" y="1"/>
                  </a:lnTo>
                  <a:lnTo>
                    <a:pt x="48" y="0"/>
                  </a:lnTo>
                  <a:lnTo>
                    <a:pt x="47" y="0"/>
                  </a:lnTo>
                  <a:lnTo>
                    <a:pt x="45" y="1"/>
                  </a:lnTo>
                  <a:lnTo>
                    <a:pt x="44" y="3"/>
                  </a:lnTo>
                  <a:lnTo>
                    <a:pt x="44"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814">
              <a:extLst>
                <a:ext uri="{FF2B5EF4-FFF2-40B4-BE49-F238E27FC236}">
                  <a16:creationId xmlns:a16="http://schemas.microsoft.com/office/drawing/2014/main" xmlns="" id="{10E8EE7A-3EC3-4C85-AA80-C2045CFADF89}"/>
                </a:ext>
              </a:extLst>
            </p:cNvPr>
            <p:cNvSpPr>
              <a:spLocks/>
            </p:cNvSpPr>
            <p:nvPr/>
          </p:nvSpPr>
          <p:spPr bwMode="auto">
            <a:xfrm>
              <a:off x="6673850" y="1739900"/>
              <a:ext cx="20638" cy="53975"/>
            </a:xfrm>
            <a:custGeom>
              <a:avLst/>
              <a:gdLst/>
              <a:ahLst/>
              <a:cxnLst>
                <a:cxn ang="0">
                  <a:pos x="32" y="4"/>
                </a:cxn>
                <a:cxn ang="0">
                  <a:pos x="32" y="4"/>
                </a:cxn>
                <a:cxn ang="0">
                  <a:pos x="29" y="16"/>
                </a:cxn>
                <a:cxn ang="0">
                  <a:pos x="26" y="28"/>
                </a:cxn>
                <a:cxn ang="0">
                  <a:pos x="22" y="40"/>
                </a:cxn>
                <a:cxn ang="0">
                  <a:pos x="18" y="51"/>
                </a:cxn>
                <a:cxn ang="0">
                  <a:pos x="8" y="74"/>
                </a:cxn>
                <a:cxn ang="0">
                  <a:pos x="4" y="86"/>
                </a:cxn>
                <a:cxn ang="0">
                  <a:pos x="0" y="98"/>
                </a:cxn>
                <a:cxn ang="0">
                  <a:pos x="0" y="98"/>
                </a:cxn>
                <a:cxn ang="0">
                  <a:pos x="0" y="100"/>
                </a:cxn>
                <a:cxn ang="0">
                  <a:pos x="1" y="101"/>
                </a:cxn>
                <a:cxn ang="0">
                  <a:pos x="2" y="102"/>
                </a:cxn>
                <a:cxn ang="0">
                  <a:pos x="4" y="103"/>
                </a:cxn>
                <a:cxn ang="0">
                  <a:pos x="5" y="103"/>
                </a:cxn>
                <a:cxn ang="0">
                  <a:pos x="7" y="103"/>
                </a:cxn>
                <a:cxn ang="0">
                  <a:pos x="8" y="102"/>
                </a:cxn>
                <a:cxn ang="0">
                  <a:pos x="9" y="100"/>
                </a:cxn>
                <a:cxn ang="0">
                  <a:pos x="9" y="100"/>
                </a:cxn>
                <a:cxn ang="0">
                  <a:pos x="12" y="88"/>
                </a:cxn>
                <a:cxn ang="0">
                  <a:pos x="17" y="76"/>
                </a:cxn>
                <a:cxn ang="0">
                  <a:pos x="27" y="53"/>
                </a:cxn>
                <a:cxn ang="0">
                  <a:pos x="32" y="41"/>
                </a:cxn>
                <a:cxn ang="0">
                  <a:pos x="36" y="29"/>
                </a:cxn>
                <a:cxn ang="0">
                  <a:pos x="39" y="16"/>
                </a:cxn>
                <a:cxn ang="0">
                  <a:pos x="41" y="4"/>
                </a:cxn>
                <a:cxn ang="0">
                  <a:pos x="41" y="4"/>
                </a:cxn>
                <a:cxn ang="0">
                  <a:pos x="41" y="2"/>
                </a:cxn>
                <a:cxn ang="0">
                  <a:pos x="40" y="1"/>
                </a:cxn>
                <a:cxn ang="0">
                  <a:pos x="38" y="0"/>
                </a:cxn>
                <a:cxn ang="0">
                  <a:pos x="36" y="0"/>
                </a:cxn>
                <a:cxn ang="0">
                  <a:pos x="35" y="0"/>
                </a:cxn>
                <a:cxn ang="0">
                  <a:pos x="33" y="1"/>
                </a:cxn>
                <a:cxn ang="0">
                  <a:pos x="32" y="2"/>
                </a:cxn>
                <a:cxn ang="0">
                  <a:pos x="32" y="4"/>
                </a:cxn>
                <a:cxn ang="0">
                  <a:pos x="32" y="4"/>
                </a:cxn>
              </a:cxnLst>
              <a:rect l="0" t="0" r="r" b="b"/>
              <a:pathLst>
                <a:path w="41" h="103">
                  <a:moveTo>
                    <a:pt x="32" y="4"/>
                  </a:moveTo>
                  <a:lnTo>
                    <a:pt x="32" y="4"/>
                  </a:lnTo>
                  <a:lnTo>
                    <a:pt x="29" y="16"/>
                  </a:lnTo>
                  <a:lnTo>
                    <a:pt x="26" y="28"/>
                  </a:lnTo>
                  <a:lnTo>
                    <a:pt x="22" y="40"/>
                  </a:lnTo>
                  <a:lnTo>
                    <a:pt x="18" y="51"/>
                  </a:lnTo>
                  <a:lnTo>
                    <a:pt x="8" y="74"/>
                  </a:lnTo>
                  <a:lnTo>
                    <a:pt x="4" y="86"/>
                  </a:lnTo>
                  <a:lnTo>
                    <a:pt x="0" y="98"/>
                  </a:lnTo>
                  <a:lnTo>
                    <a:pt x="0" y="98"/>
                  </a:lnTo>
                  <a:lnTo>
                    <a:pt x="0" y="100"/>
                  </a:lnTo>
                  <a:lnTo>
                    <a:pt x="1" y="101"/>
                  </a:lnTo>
                  <a:lnTo>
                    <a:pt x="2" y="102"/>
                  </a:lnTo>
                  <a:lnTo>
                    <a:pt x="4" y="103"/>
                  </a:lnTo>
                  <a:lnTo>
                    <a:pt x="5" y="103"/>
                  </a:lnTo>
                  <a:lnTo>
                    <a:pt x="7" y="103"/>
                  </a:lnTo>
                  <a:lnTo>
                    <a:pt x="8" y="102"/>
                  </a:lnTo>
                  <a:lnTo>
                    <a:pt x="9" y="100"/>
                  </a:lnTo>
                  <a:lnTo>
                    <a:pt x="9" y="100"/>
                  </a:lnTo>
                  <a:lnTo>
                    <a:pt x="12" y="88"/>
                  </a:lnTo>
                  <a:lnTo>
                    <a:pt x="17" y="76"/>
                  </a:lnTo>
                  <a:lnTo>
                    <a:pt x="27" y="53"/>
                  </a:lnTo>
                  <a:lnTo>
                    <a:pt x="32" y="41"/>
                  </a:lnTo>
                  <a:lnTo>
                    <a:pt x="36" y="29"/>
                  </a:lnTo>
                  <a:lnTo>
                    <a:pt x="39" y="16"/>
                  </a:lnTo>
                  <a:lnTo>
                    <a:pt x="41" y="4"/>
                  </a:lnTo>
                  <a:lnTo>
                    <a:pt x="41" y="4"/>
                  </a:lnTo>
                  <a:lnTo>
                    <a:pt x="41" y="2"/>
                  </a:lnTo>
                  <a:lnTo>
                    <a:pt x="40" y="1"/>
                  </a:lnTo>
                  <a:lnTo>
                    <a:pt x="38" y="0"/>
                  </a:lnTo>
                  <a:lnTo>
                    <a:pt x="36" y="0"/>
                  </a:lnTo>
                  <a:lnTo>
                    <a:pt x="35" y="0"/>
                  </a:lnTo>
                  <a:lnTo>
                    <a:pt x="33" y="1"/>
                  </a:lnTo>
                  <a:lnTo>
                    <a:pt x="32"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815">
              <a:extLst>
                <a:ext uri="{FF2B5EF4-FFF2-40B4-BE49-F238E27FC236}">
                  <a16:creationId xmlns:a16="http://schemas.microsoft.com/office/drawing/2014/main" xmlns="" id="{6F4B6118-25C4-45F2-8ABF-A9879B808952}"/>
                </a:ext>
              </a:extLst>
            </p:cNvPr>
            <p:cNvSpPr>
              <a:spLocks/>
            </p:cNvSpPr>
            <p:nvPr/>
          </p:nvSpPr>
          <p:spPr bwMode="auto">
            <a:xfrm>
              <a:off x="6811963" y="1671638"/>
              <a:ext cx="9525" cy="38100"/>
            </a:xfrm>
            <a:custGeom>
              <a:avLst/>
              <a:gdLst/>
              <a:ahLst/>
              <a:cxnLst>
                <a:cxn ang="0">
                  <a:pos x="11" y="58"/>
                </a:cxn>
                <a:cxn ang="0">
                  <a:pos x="11" y="58"/>
                </a:cxn>
                <a:cxn ang="0">
                  <a:pos x="10" y="51"/>
                </a:cxn>
                <a:cxn ang="0">
                  <a:pos x="9" y="44"/>
                </a:cxn>
                <a:cxn ang="0">
                  <a:pos x="10" y="33"/>
                </a:cxn>
                <a:cxn ang="0">
                  <a:pos x="10" y="33"/>
                </a:cxn>
                <a:cxn ang="0">
                  <a:pos x="11" y="5"/>
                </a:cxn>
                <a:cxn ang="0">
                  <a:pos x="11" y="5"/>
                </a:cxn>
                <a:cxn ang="0">
                  <a:pos x="11" y="3"/>
                </a:cxn>
                <a:cxn ang="0">
                  <a:pos x="10" y="1"/>
                </a:cxn>
                <a:cxn ang="0">
                  <a:pos x="8" y="0"/>
                </a:cxn>
                <a:cxn ang="0">
                  <a:pos x="7" y="0"/>
                </a:cxn>
                <a:cxn ang="0">
                  <a:pos x="5" y="0"/>
                </a:cxn>
                <a:cxn ang="0">
                  <a:pos x="4" y="1"/>
                </a:cxn>
                <a:cxn ang="0">
                  <a:pos x="3" y="3"/>
                </a:cxn>
                <a:cxn ang="0">
                  <a:pos x="2" y="5"/>
                </a:cxn>
                <a:cxn ang="0">
                  <a:pos x="2" y="5"/>
                </a:cxn>
                <a:cxn ang="0">
                  <a:pos x="1" y="20"/>
                </a:cxn>
                <a:cxn ang="0">
                  <a:pos x="0" y="40"/>
                </a:cxn>
                <a:cxn ang="0">
                  <a:pos x="0" y="50"/>
                </a:cxn>
                <a:cxn ang="0">
                  <a:pos x="2" y="59"/>
                </a:cxn>
                <a:cxn ang="0">
                  <a:pos x="3" y="63"/>
                </a:cxn>
                <a:cxn ang="0">
                  <a:pos x="5" y="66"/>
                </a:cxn>
                <a:cxn ang="0">
                  <a:pos x="7" y="69"/>
                </a:cxn>
                <a:cxn ang="0">
                  <a:pos x="11" y="72"/>
                </a:cxn>
                <a:cxn ang="0">
                  <a:pos x="11" y="72"/>
                </a:cxn>
                <a:cxn ang="0">
                  <a:pos x="13" y="72"/>
                </a:cxn>
                <a:cxn ang="0">
                  <a:pos x="15" y="72"/>
                </a:cxn>
                <a:cxn ang="0">
                  <a:pos x="17" y="70"/>
                </a:cxn>
                <a:cxn ang="0">
                  <a:pos x="17" y="68"/>
                </a:cxn>
                <a:cxn ang="0">
                  <a:pos x="17" y="62"/>
                </a:cxn>
                <a:cxn ang="0">
                  <a:pos x="17" y="62"/>
                </a:cxn>
                <a:cxn ang="0">
                  <a:pos x="17" y="59"/>
                </a:cxn>
                <a:cxn ang="0">
                  <a:pos x="15" y="58"/>
                </a:cxn>
                <a:cxn ang="0">
                  <a:pos x="13" y="57"/>
                </a:cxn>
                <a:cxn ang="0">
                  <a:pos x="11" y="58"/>
                </a:cxn>
                <a:cxn ang="0">
                  <a:pos x="11" y="58"/>
                </a:cxn>
              </a:cxnLst>
              <a:rect l="0" t="0" r="r" b="b"/>
              <a:pathLst>
                <a:path w="17" h="72">
                  <a:moveTo>
                    <a:pt x="11" y="58"/>
                  </a:moveTo>
                  <a:lnTo>
                    <a:pt x="11" y="58"/>
                  </a:lnTo>
                  <a:lnTo>
                    <a:pt x="10" y="51"/>
                  </a:lnTo>
                  <a:lnTo>
                    <a:pt x="9" y="44"/>
                  </a:lnTo>
                  <a:lnTo>
                    <a:pt x="10" y="33"/>
                  </a:lnTo>
                  <a:lnTo>
                    <a:pt x="10" y="33"/>
                  </a:lnTo>
                  <a:lnTo>
                    <a:pt x="11" y="5"/>
                  </a:lnTo>
                  <a:lnTo>
                    <a:pt x="11" y="5"/>
                  </a:lnTo>
                  <a:lnTo>
                    <a:pt x="11" y="3"/>
                  </a:lnTo>
                  <a:lnTo>
                    <a:pt x="10" y="1"/>
                  </a:lnTo>
                  <a:lnTo>
                    <a:pt x="8" y="0"/>
                  </a:lnTo>
                  <a:lnTo>
                    <a:pt x="7" y="0"/>
                  </a:lnTo>
                  <a:lnTo>
                    <a:pt x="5" y="0"/>
                  </a:lnTo>
                  <a:lnTo>
                    <a:pt x="4" y="1"/>
                  </a:lnTo>
                  <a:lnTo>
                    <a:pt x="3" y="3"/>
                  </a:lnTo>
                  <a:lnTo>
                    <a:pt x="2" y="5"/>
                  </a:lnTo>
                  <a:lnTo>
                    <a:pt x="2" y="5"/>
                  </a:lnTo>
                  <a:lnTo>
                    <a:pt x="1" y="20"/>
                  </a:lnTo>
                  <a:lnTo>
                    <a:pt x="0" y="40"/>
                  </a:lnTo>
                  <a:lnTo>
                    <a:pt x="0" y="50"/>
                  </a:lnTo>
                  <a:lnTo>
                    <a:pt x="2" y="59"/>
                  </a:lnTo>
                  <a:lnTo>
                    <a:pt x="3" y="63"/>
                  </a:lnTo>
                  <a:lnTo>
                    <a:pt x="5" y="66"/>
                  </a:lnTo>
                  <a:lnTo>
                    <a:pt x="7" y="69"/>
                  </a:lnTo>
                  <a:lnTo>
                    <a:pt x="11" y="72"/>
                  </a:lnTo>
                  <a:lnTo>
                    <a:pt x="11" y="72"/>
                  </a:lnTo>
                  <a:lnTo>
                    <a:pt x="13" y="72"/>
                  </a:lnTo>
                  <a:lnTo>
                    <a:pt x="15" y="72"/>
                  </a:lnTo>
                  <a:lnTo>
                    <a:pt x="17" y="70"/>
                  </a:lnTo>
                  <a:lnTo>
                    <a:pt x="17" y="68"/>
                  </a:lnTo>
                  <a:lnTo>
                    <a:pt x="17" y="62"/>
                  </a:lnTo>
                  <a:lnTo>
                    <a:pt x="17" y="62"/>
                  </a:lnTo>
                  <a:lnTo>
                    <a:pt x="17" y="59"/>
                  </a:lnTo>
                  <a:lnTo>
                    <a:pt x="15" y="58"/>
                  </a:lnTo>
                  <a:lnTo>
                    <a:pt x="13" y="57"/>
                  </a:lnTo>
                  <a:lnTo>
                    <a:pt x="11" y="58"/>
                  </a:lnTo>
                  <a:lnTo>
                    <a:pt x="11" y="5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816">
              <a:extLst>
                <a:ext uri="{FF2B5EF4-FFF2-40B4-BE49-F238E27FC236}">
                  <a16:creationId xmlns:a16="http://schemas.microsoft.com/office/drawing/2014/main" xmlns="" id="{EB81D799-8767-4270-AFA0-8A1EF75707E6}"/>
                </a:ext>
              </a:extLst>
            </p:cNvPr>
            <p:cNvSpPr>
              <a:spLocks/>
            </p:cNvSpPr>
            <p:nvPr/>
          </p:nvSpPr>
          <p:spPr bwMode="auto">
            <a:xfrm>
              <a:off x="6843713" y="1644650"/>
              <a:ext cx="22225" cy="55563"/>
            </a:xfrm>
            <a:custGeom>
              <a:avLst/>
              <a:gdLst/>
              <a:ahLst/>
              <a:cxnLst>
                <a:cxn ang="0">
                  <a:pos x="33" y="1"/>
                </a:cxn>
                <a:cxn ang="0">
                  <a:pos x="33" y="1"/>
                </a:cxn>
                <a:cxn ang="0">
                  <a:pos x="29" y="6"/>
                </a:cxn>
                <a:cxn ang="0">
                  <a:pos x="26" y="12"/>
                </a:cxn>
                <a:cxn ang="0">
                  <a:pos x="20" y="23"/>
                </a:cxn>
                <a:cxn ang="0">
                  <a:pos x="16" y="35"/>
                </a:cxn>
                <a:cxn ang="0">
                  <a:pos x="13" y="48"/>
                </a:cxn>
                <a:cxn ang="0">
                  <a:pos x="8" y="73"/>
                </a:cxn>
                <a:cxn ang="0">
                  <a:pos x="5" y="86"/>
                </a:cxn>
                <a:cxn ang="0">
                  <a:pos x="1" y="97"/>
                </a:cxn>
                <a:cxn ang="0">
                  <a:pos x="1" y="97"/>
                </a:cxn>
                <a:cxn ang="0">
                  <a:pos x="0" y="99"/>
                </a:cxn>
                <a:cxn ang="0">
                  <a:pos x="1" y="101"/>
                </a:cxn>
                <a:cxn ang="0">
                  <a:pos x="3" y="103"/>
                </a:cxn>
                <a:cxn ang="0">
                  <a:pos x="5" y="104"/>
                </a:cxn>
                <a:cxn ang="0">
                  <a:pos x="6" y="104"/>
                </a:cxn>
                <a:cxn ang="0">
                  <a:pos x="8" y="103"/>
                </a:cxn>
                <a:cxn ang="0">
                  <a:pos x="9" y="102"/>
                </a:cxn>
                <a:cxn ang="0">
                  <a:pos x="9" y="102"/>
                </a:cxn>
                <a:cxn ang="0">
                  <a:pos x="13" y="91"/>
                </a:cxn>
                <a:cxn ang="0">
                  <a:pos x="17" y="81"/>
                </a:cxn>
                <a:cxn ang="0">
                  <a:pos x="23" y="58"/>
                </a:cxn>
                <a:cxn ang="0">
                  <a:pos x="23" y="58"/>
                </a:cxn>
                <a:cxn ang="0">
                  <a:pos x="25" y="45"/>
                </a:cxn>
                <a:cxn ang="0">
                  <a:pos x="28" y="32"/>
                </a:cxn>
                <a:cxn ang="0">
                  <a:pos x="30" y="26"/>
                </a:cxn>
                <a:cxn ang="0">
                  <a:pos x="33" y="20"/>
                </a:cxn>
                <a:cxn ang="0">
                  <a:pos x="36" y="14"/>
                </a:cxn>
                <a:cxn ang="0">
                  <a:pos x="40" y="8"/>
                </a:cxn>
                <a:cxn ang="0">
                  <a:pos x="40" y="8"/>
                </a:cxn>
                <a:cxn ang="0">
                  <a:pos x="41" y="6"/>
                </a:cxn>
                <a:cxn ang="0">
                  <a:pos x="41" y="4"/>
                </a:cxn>
                <a:cxn ang="0">
                  <a:pos x="40" y="3"/>
                </a:cxn>
                <a:cxn ang="0">
                  <a:pos x="39" y="1"/>
                </a:cxn>
                <a:cxn ang="0">
                  <a:pos x="38" y="0"/>
                </a:cxn>
                <a:cxn ang="0">
                  <a:pos x="36" y="0"/>
                </a:cxn>
                <a:cxn ang="0">
                  <a:pos x="35" y="0"/>
                </a:cxn>
                <a:cxn ang="0">
                  <a:pos x="33" y="1"/>
                </a:cxn>
                <a:cxn ang="0">
                  <a:pos x="33" y="1"/>
                </a:cxn>
              </a:cxnLst>
              <a:rect l="0" t="0" r="r" b="b"/>
              <a:pathLst>
                <a:path w="41" h="104">
                  <a:moveTo>
                    <a:pt x="33" y="1"/>
                  </a:moveTo>
                  <a:lnTo>
                    <a:pt x="33" y="1"/>
                  </a:lnTo>
                  <a:lnTo>
                    <a:pt x="29" y="6"/>
                  </a:lnTo>
                  <a:lnTo>
                    <a:pt x="26" y="12"/>
                  </a:lnTo>
                  <a:lnTo>
                    <a:pt x="20" y="23"/>
                  </a:lnTo>
                  <a:lnTo>
                    <a:pt x="16" y="35"/>
                  </a:lnTo>
                  <a:lnTo>
                    <a:pt x="13" y="48"/>
                  </a:lnTo>
                  <a:lnTo>
                    <a:pt x="8" y="73"/>
                  </a:lnTo>
                  <a:lnTo>
                    <a:pt x="5" y="86"/>
                  </a:lnTo>
                  <a:lnTo>
                    <a:pt x="1" y="97"/>
                  </a:lnTo>
                  <a:lnTo>
                    <a:pt x="1" y="97"/>
                  </a:lnTo>
                  <a:lnTo>
                    <a:pt x="0" y="99"/>
                  </a:lnTo>
                  <a:lnTo>
                    <a:pt x="1" y="101"/>
                  </a:lnTo>
                  <a:lnTo>
                    <a:pt x="3" y="103"/>
                  </a:lnTo>
                  <a:lnTo>
                    <a:pt x="5" y="104"/>
                  </a:lnTo>
                  <a:lnTo>
                    <a:pt x="6" y="104"/>
                  </a:lnTo>
                  <a:lnTo>
                    <a:pt x="8" y="103"/>
                  </a:lnTo>
                  <a:lnTo>
                    <a:pt x="9" y="102"/>
                  </a:lnTo>
                  <a:lnTo>
                    <a:pt x="9" y="102"/>
                  </a:lnTo>
                  <a:lnTo>
                    <a:pt x="13" y="91"/>
                  </a:lnTo>
                  <a:lnTo>
                    <a:pt x="17" y="81"/>
                  </a:lnTo>
                  <a:lnTo>
                    <a:pt x="23" y="58"/>
                  </a:lnTo>
                  <a:lnTo>
                    <a:pt x="23" y="58"/>
                  </a:lnTo>
                  <a:lnTo>
                    <a:pt x="25" y="45"/>
                  </a:lnTo>
                  <a:lnTo>
                    <a:pt x="28" y="32"/>
                  </a:lnTo>
                  <a:lnTo>
                    <a:pt x="30" y="26"/>
                  </a:lnTo>
                  <a:lnTo>
                    <a:pt x="33" y="20"/>
                  </a:lnTo>
                  <a:lnTo>
                    <a:pt x="36" y="14"/>
                  </a:lnTo>
                  <a:lnTo>
                    <a:pt x="40" y="8"/>
                  </a:lnTo>
                  <a:lnTo>
                    <a:pt x="40" y="8"/>
                  </a:lnTo>
                  <a:lnTo>
                    <a:pt x="41" y="6"/>
                  </a:lnTo>
                  <a:lnTo>
                    <a:pt x="41" y="4"/>
                  </a:lnTo>
                  <a:lnTo>
                    <a:pt x="40" y="3"/>
                  </a:lnTo>
                  <a:lnTo>
                    <a:pt x="39" y="1"/>
                  </a:lnTo>
                  <a:lnTo>
                    <a:pt x="38" y="0"/>
                  </a:lnTo>
                  <a:lnTo>
                    <a:pt x="36" y="0"/>
                  </a:lnTo>
                  <a:lnTo>
                    <a:pt x="35" y="0"/>
                  </a:lnTo>
                  <a:lnTo>
                    <a:pt x="33" y="1"/>
                  </a:lnTo>
                  <a:lnTo>
                    <a:pt x="3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817">
              <a:extLst>
                <a:ext uri="{FF2B5EF4-FFF2-40B4-BE49-F238E27FC236}">
                  <a16:creationId xmlns:a16="http://schemas.microsoft.com/office/drawing/2014/main" xmlns="" id="{03A04346-FAC5-4410-A6C2-16AD53020D4D}"/>
                </a:ext>
              </a:extLst>
            </p:cNvPr>
            <p:cNvSpPr>
              <a:spLocks/>
            </p:cNvSpPr>
            <p:nvPr/>
          </p:nvSpPr>
          <p:spPr bwMode="auto">
            <a:xfrm>
              <a:off x="6719888" y="1743075"/>
              <a:ext cx="9525" cy="47625"/>
            </a:xfrm>
            <a:custGeom>
              <a:avLst/>
              <a:gdLst/>
              <a:ahLst/>
              <a:cxnLst>
                <a:cxn ang="0">
                  <a:pos x="16" y="4"/>
                </a:cxn>
                <a:cxn ang="0">
                  <a:pos x="16" y="4"/>
                </a:cxn>
                <a:cxn ang="0">
                  <a:pos x="16" y="2"/>
                </a:cxn>
                <a:cxn ang="0">
                  <a:pos x="15" y="1"/>
                </a:cxn>
                <a:cxn ang="0">
                  <a:pos x="13" y="0"/>
                </a:cxn>
                <a:cxn ang="0">
                  <a:pos x="11" y="0"/>
                </a:cxn>
                <a:cxn ang="0">
                  <a:pos x="10" y="0"/>
                </a:cxn>
                <a:cxn ang="0">
                  <a:pos x="8" y="1"/>
                </a:cxn>
                <a:cxn ang="0">
                  <a:pos x="7" y="2"/>
                </a:cxn>
                <a:cxn ang="0">
                  <a:pos x="7" y="4"/>
                </a:cxn>
                <a:cxn ang="0">
                  <a:pos x="7" y="4"/>
                </a:cxn>
                <a:cxn ang="0">
                  <a:pos x="8" y="25"/>
                </a:cxn>
                <a:cxn ang="0">
                  <a:pos x="8" y="44"/>
                </a:cxn>
                <a:cxn ang="0">
                  <a:pos x="8" y="55"/>
                </a:cxn>
                <a:cxn ang="0">
                  <a:pos x="7" y="65"/>
                </a:cxn>
                <a:cxn ang="0">
                  <a:pos x="4" y="74"/>
                </a:cxn>
                <a:cxn ang="0">
                  <a:pos x="0" y="84"/>
                </a:cxn>
                <a:cxn ang="0">
                  <a:pos x="0" y="84"/>
                </a:cxn>
                <a:cxn ang="0">
                  <a:pos x="0" y="86"/>
                </a:cxn>
                <a:cxn ang="0">
                  <a:pos x="0" y="88"/>
                </a:cxn>
                <a:cxn ang="0">
                  <a:pos x="3" y="91"/>
                </a:cxn>
                <a:cxn ang="0">
                  <a:pos x="4" y="91"/>
                </a:cxn>
                <a:cxn ang="0">
                  <a:pos x="7" y="91"/>
                </a:cxn>
                <a:cxn ang="0">
                  <a:pos x="8" y="91"/>
                </a:cxn>
                <a:cxn ang="0">
                  <a:pos x="9" y="89"/>
                </a:cxn>
                <a:cxn ang="0">
                  <a:pos x="9" y="89"/>
                </a:cxn>
                <a:cxn ang="0">
                  <a:pos x="13" y="79"/>
                </a:cxn>
                <a:cxn ang="0">
                  <a:pos x="15" y="68"/>
                </a:cxn>
                <a:cxn ang="0">
                  <a:pos x="17" y="58"/>
                </a:cxn>
                <a:cxn ang="0">
                  <a:pos x="17" y="48"/>
                </a:cxn>
                <a:cxn ang="0">
                  <a:pos x="17" y="26"/>
                </a:cxn>
                <a:cxn ang="0">
                  <a:pos x="16" y="4"/>
                </a:cxn>
                <a:cxn ang="0">
                  <a:pos x="16" y="4"/>
                </a:cxn>
              </a:cxnLst>
              <a:rect l="0" t="0" r="r" b="b"/>
              <a:pathLst>
                <a:path w="17" h="91">
                  <a:moveTo>
                    <a:pt x="16" y="4"/>
                  </a:moveTo>
                  <a:lnTo>
                    <a:pt x="16" y="4"/>
                  </a:lnTo>
                  <a:lnTo>
                    <a:pt x="16" y="2"/>
                  </a:lnTo>
                  <a:lnTo>
                    <a:pt x="15" y="1"/>
                  </a:lnTo>
                  <a:lnTo>
                    <a:pt x="13" y="0"/>
                  </a:lnTo>
                  <a:lnTo>
                    <a:pt x="11" y="0"/>
                  </a:lnTo>
                  <a:lnTo>
                    <a:pt x="10" y="0"/>
                  </a:lnTo>
                  <a:lnTo>
                    <a:pt x="8" y="1"/>
                  </a:lnTo>
                  <a:lnTo>
                    <a:pt x="7" y="2"/>
                  </a:lnTo>
                  <a:lnTo>
                    <a:pt x="7" y="4"/>
                  </a:lnTo>
                  <a:lnTo>
                    <a:pt x="7" y="4"/>
                  </a:lnTo>
                  <a:lnTo>
                    <a:pt x="8" y="25"/>
                  </a:lnTo>
                  <a:lnTo>
                    <a:pt x="8" y="44"/>
                  </a:lnTo>
                  <a:lnTo>
                    <a:pt x="8" y="55"/>
                  </a:lnTo>
                  <a:lnTo>
                    <a:pt x="7" y="65"/>
                  </a:lnTo>
                  <a:lnTo>
                    <a:pt x="4" y="74"/>
                  </a:lnTo>
                  <a:lnTo>
                    <a:pt x="0" y="84"/>
                  </a:lnTo>
                  <a:lnTo>
                    <a:pt x="0" y="84"/>
                  </a:lnTo>
                  <a:lnTo>
                    <a:pt x="0" y="86"/>
                  </a:lnTo>
                  <a:lnTo>
                    <a:pt x="0" y="88"/>
                  </a:lnTo>
                  <a:lnTo>
                    <a:pt x="3" y="91"/>
                  </a:lnTo>
                  <a:lnTo>
                    <a:pt x="4" y="91"/>
                  </a:lnTo>
                  <a:lnTo>
                    <a:pt x="7" y="91"/>
                  </a:lnTo>
                  <a:lnTo>
                    <a:pt x="8" y="91"/>
                  </a:lnTo>
                  <a:lnTo>
                    <a:pt x="9" y="89"/>
                  </a:lnTo>
                  <a:lnTo>
                    <a:pt x="9" y="89"/>
                  </a:lnTo>
                  <a:lnTo>
                    <a:pt x="13" y="79"/>
                  </a:lnTo>
                  <a:lnTo>
                    <a:pt x="15" y="68"/>
                  </a:lnTo>
                  <a:lnTo>
                    <a:pt x="17" y="58"/>
                  </a:lnTo>
                  <a:lnTo>
                    <a:pt x="17" y="48"/>
                  </a:lnTo>
                  <a:lnTo>
                    <a:pt x="17" y="26"/>
                  </a:lnTo>
                  <a:lnTo>
                    <a:pt x="16" y="4"/>
                  </a:lnTo>
                  <a:lnTo>
                    <a:pt x="16"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818">
              <a:extLst>
                <a:ext uri="{FF2B5EF4-FFF2-40B4-BE49-F238E27FC236}">
                  <a16:creationId xmlns:a16="http://schemas.microsoft.com/office/drawing/2014/main" xmlns="" id="{FB55ECBD-65CD-4204-B88D-008BB1F8A6F9}"/>
                </a:ext>
              </a:extLst>
            </p:cNvPr>
            <p:cNvSpPr>
              <a:spLocks/>
            </p:cNvSpPr>
            <p:nvPr/>
          </p:nvSpPr>
          <p:spPr bwMode="auto">
            <a:xfrm>
              <a:off x="6754813" y="1758950"/>
              <a:ext cx="12700" cy="49213"/>
            </a:xfrm>
            <a:custGeom>
              <a:avLst/>
              <a:gdLst/>
              <a:ahLst/>
              <a:cxnLst>
                <a:cxn ang="0">
                  <a:pos x="24" y="5"/>
                </a:cxn>
                <a:cxn ang="0">
                  <a:pos x="24" y="5"/>
                </a:cxn>
                <a:cxn ang="0">
                  <a:pos x="24" y="3"/>
                </a:cxn>
                <a:cxn ang="0">
                  <a:pos x="23" y="1"/>
                </a:cxn>
                <a:cxn ang="0">
                  <a:pos x="22" y="0"/>
                </a:cxn>
                <a:cxn ang="0">
                  <a:pos x="20" y="0"/>
                </a:cxn>
                <a:cxn ang="0">
                  <a:pos x="18" y="0"/>
                </a:cxn>
                <a:cxn ang="0">
                  <a:pos x="17" y="1"/>
                </a:cxn>
                <a:cxn ang="0">
                  <a:pos x="16" y="3"/>
                </a:cxn>
                <a:cxn ang="0">
                  <a:pos x="15" y="5"/>
                </a:cxn>
                <a:cxn ang="0">
                  <a:pos x="15" y="5"/>
                </a:cxn>
                <a:cxn ang="0">
                  <a:pos x="15" y="18"/>
                </a:cxn>
                <a:cxn ang="0">
                  <a:pos x="13" y="30"/>
                </a:cxn>
                <a:cxn ang="0">
                  <a:pos x="11" y="42"/>
                </a:cxn>
                <a:cxn ang="0">
                  <a:pos x="8" y="55"/>
                </a:cxn>
                <a:cxn ang="0">
                  <a:pos x="8" y="55"/>
                </a:cxn>
                <a:cxn ang="0">
                  <a:pos x="5" y="63"/>
                </a:cxn>
                <a:cxn ang="0">
                  <a:pos x="2" y="72"/>
                </a:cxn>
                <a:cxn ang="0">
                  <a:pos x="0" y="76"/>
                </a:cxn>
                <a:cxn ang="0">
                  <a:pos x="0" y="82"/>
                </a:cxn>
                <a:cxn ang="0">
                  <a:pos x="2" y="86"/>
                </a:cxn>
                <a:cxn ang="0">
                  <a:pos x="4" y="90"/>
                </a:cxn>
                <a:cxn ang="0">
                  <a:pos x="4" y="90"/>
                </a:cxn>
                <a:cxn ang="0">
                  <a:pos x="5" y="91"/>
                </a:cxn>
                <a:cxn ang="0">
                  <a:pos x="7" y="92"/>
                </a:cxn>
                <a:cxn ang="0">
                  <a:pos x="8" y="92"/>
                </a:cxn>
                <a:cxn ang="0">
                  <a:pos x="10" y="91"/>
                </a:cxn>
                <a:cxn ang="0">
                  <a:pos x="11" y="90"/>
                </a:cxn>
                <a:cxn ang="0">
                  <a:pos x="12" y="88"/>
                </a:cxn>
                <a:cxn ang="0">
                  <a:pos x="12" y="87"/>
                </a:cxn>
                <a:cxn ang="0">
                  <a:pos x="12" y="85"/>
                </a:cxn>
                <a:cxn ang="0">
                  <a:pos x="12" y="85"/>
                </a:cxn>
                <a:cxn ang="0">
                  <a:pos x="10" y="82"/>
                </a:cxn>
                <a:cxn ang="0">
                  <a:pos x="10" y="77"/>
                </a:cxn>
                <a:cxn ang="0">
                  <a:pos x="11" y="72"/>
                </a:cxn>
                <a:cxn ang="0">
                  <a:pos x="13" y="68"/>
                </a:cxn>
                <a:cxn ang="0">
                  <a:pos x="16" y="59"/>
                </a:cxn>
                <a:cxn ang="0">
                  <a:pos x="18" y="51"/>
                </a:cxn>
                <a:cxn ang="0">
                  <a:pos x="18" y="51"/>
                </a:cxn>
                <a:cxn ang="0">
                  <a:pos x="20" y="39"/>
                </a:cxn>
                <a:cxn ang="0">
                  <a:pos x="22" y="28"/>
                </a:cxn>
                <a:cxn ang="0">
                  <a:pos x="24" y="17"/>
                </a:cxn>
                <a:cxn ang="0">
                  <a:pos x="24" y="5"/>
                </a:cxn>
                <a:cxn ang="0">
                  <a:pos x="24" y="5"/>
                </a:cxn>
              </a:cxnLst>
              <a:rect l="0" t="0" r="r" b="b"/>
              <a:pathLst>
                <a:path w="24" h="92">
                  <a:moveTo>
                    <a:pt x="24" y="5"/>
                  </a:moveTo>
                  <a:lnTo>
                    <a:pt x="24" y="5"/>
                  </a:lnTo>
                  <a:lnTo>
                    <a:pt x="24" y="3"/>
                  </a:lnTo>
                  <a:lnTo>
                    <a:pt x="23" y="1"/>
                  </a:lnTo>
                  <a:lnTo>
                    <a:pt x="22" y="0"/>
                  </a:lnTo>
                  <a:lnTo>
                    <a:pt x="20" y="0"/>
                  </a:lnTo>
                  <a:lnTo>
                    <a:pt x="18" y="0"/>
                  </a:lnTo>
                  <a:lnTo>
                    <a:pt x="17" y="1"/>
                  </a:lnTo>
                  <a:lnTo>
                    <a:pt x="16" y="3"/>
                  </a:lnTo>
                  <a:lnTo>
                    <a:pt x="15" y="5"/>
                  </a:lnTo>
                  <a:lnTo>
                    <a:pt x="15" y="5"/>
                  </a:lnTo>
                  <a:lnTo>
                    <a:pt x="15" y="18"/>
                  </a:lnTo>
                  <a:lnTo>
                    <a:pt x="13" y="30"/>
                  </a:lnTo>
                  <a:lnTo>
                    <a:pt x="11" y="42"/>
                  </a:lnTo>
                  <a:lnTo>
                    <a:pt x="8" y="55"/>
                  </a:lnTo>
                  <a:lnTo>
                    <a:pt x="8" y="55"/>
                  </a:lnTo>
                  <a:lnTo>
                    <a:pt x="5" y="63"/>
                  </a:lnTo>
                  <a:lnTo>
                    <a:pt x="2" y="72"/>
                  </a:lnTo>
                  <a:lnTo>
                    <a:pt x="0" y="76"/>
                  </a:lnTo>
                  <a:lnTo>
                    <a:pt x="0" y="82"/>
                  </a:lnTo>
                  <a:lnTo>
                    <a:pt x="2" y="86"/>
                  </a:lnTo>
                  <a:lnTo>
                    <a:pt x="4" y="90"/>
                  </a:lnTo>
                  <a:lnTo>
                    <a:pt x="4" y="90"/>
                  </a:lnTo>
                  <a:lnTo>
                    <a:pt x="5" y="91"/>
                  </a:lnTo>
                  <a:lnTo>
                    <a:pt x="7" y="92"/>
                  </a:lnTo>
                  <a:lnTo>
                    <a:pt x="8" y="92"/>
                  </a:lnTo>
                  <a:lnTo>
                    <a:pt x="10" y="91"/>
                  </a:lnTo>
                  <a:lnTo>
                    <a:pt x="11" y="90"/>
                  </a:lnTo>
                  <a:lnTo>
                    <a:pt x="12" y="88"/>
                  </a:lnTo>
                  <a:lnTo>
                    <a:pt x="12" y="87"/>
                  </a:lnTo>
                  <a:lnTo>
                    <a:pt x="12" y="85"/>
                  </a:lnTo>
                  <a:lnTo>
                    <a:pt x="12" y="85"/>
                  </a:lnTo>
                  <a:lnTo>
                    <a:pt x="10" y="82"/>
                  </a:lnTo>
                  <a:lnTo>
                    <a:pt x="10" y="77"/>
                  </a:lnTo>
                  <a:lnTo>
                    <a:pt x="11" y="72"/>
                  </a:lnTo>
                  <a:lnTo>
                    <a:pt x="13" y="68"/>
                  </a:lnTo>
                  <a:lnTo>
                    <a:pt x="16" y="59"/>
                  </a:lnTo>
                  <a:lnTo>
                    <a:pt x="18" y="51"/>
                  </a:lnTo>
                  <a:lnTo>
                    <a:pt x="18" y="51"/>
                  </a:lnTo>
                  <a:lnTo>
                    <a:pt x="20" y="39"/>
                  </a:lnTo>
                  <a:lnTo>
                    <a:pt x="22" y="28"/>
                  </a:lnTo>
                  <a:lnTo>
                    <a:pt x="24" y="17"/>
                  </a:lnTo>
                  <a:lnTo>
                    <a:pt x="24" y="5"/>
                  </a:lnTo>
                  <a:lnTo>
                    <a:pt x="24"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821">
              <a:extLst>
                <a:ext uri="{FF2B5EF4-FFF2-40B4-BE49-F238E27FC236}">
                  <a16:creationId xmlns:a16="http://schemas.microsoft.com/office/drawing/2014/main" xmlns="" id="{561D2DE4-D886-4041-9DAF-A597A7D2BD13}"/>
                </a:ext>
              </a:extLst>
            </p:cNvPr>
            <p:cNvSpPr>
              <a:spLocks/>
            </p:cNvSpPr>
            <p:nvPr/>
          </p:nvSpPr>
          <p:spPr bwMode="auto">
            <a:xfrm>
              <a:off x="6418263" y="1346200"/>
              <a:ext cx="39688" cy="65088"/>
            </a:xfrm>
            <a:custGeom>
              <a:avLst/>
              <a:gdLst/>
              <a:ahLst/>
              <a:cxnLst>
                <a:cxn ang="0">
                  <a:pos x="63" y="3"/>
                </a:cxn>
                <a:cxn ang="0">
                  <a:pos x="63" y="3"/>
                </a:cxn>
                <a:cxn ang="0">
                  <a:pos x="61" y="12"/>
                </a:cxn>
                <a:cxn ang="0">
                  <a:pos x="59" y="19"/>
                </a:cxn>
                <a:cxn ang="0">
                  <a:pos x="52" y="33"/>
                </a:cxn>
                <a:cxn ang="0">
                  <a:pos x="43" y="48"/>
                </a:cxn>
                <a:cxn ang="0">
                  <a:pos x="33" y="61"/>
                </a:cxn>
                <a:cxn ang="0">
                  <a:pos x="24" y="75"/>
                </a:cxn>
                <a:cxn ang="0">
                  <a:pos x="15" y="88"/>
                </a:cxn>
                <a:cxn ang="0">
                  <a:pos x="6" y="102"/>
                </a:cxn>
                <a:cxn ang="0">
                  <a:pos x="3" y="110"/>
                </a:cxn>
                <a:cxn ang="0">
                  <a:pos x="0" y="117"/>
                </a:cxn>
                <a:cxn ang="0">
                  <a:pos x="0" y="117"/>
                </a:cxn>
                <a:cxn ang="0">
                  <a:pos x="0" y="119"/>
                </a:cxn>
                <a:cxn ang="0">
                  <a:pos x="0" y="121"/>
                </a:cxn>
                <a:cxn ang="0">
                  <a:pos x="2" y="122"/>
                </a:cxn>
                <a:cxn ang="0">
                  <a:pos x="3" y="123"/>
                </a:cxn>
                <a:cxn ang="0">
                  <a:pos x="5" y="123"/>
                </a:cxn>
                <a:cxn ang="0">
                  <a:pos x="6" y="123"/>
                </a:cxn>
                <a:cxn ang="0">
                  <a:pos x="8" y="121"/>
                </a:cxn>
                <a:cxn ang="0">
                  <a:pos x="10" y="120"/>
                </a:cxn>
                <a:cxn ang="0">
                  <a:pos x="10" y="120"/>
                </a:cxn>
                <a:cxn ang="0">
                  <a:pos x="13" y="112"/>
                </a:cxn>
                <a:cxn ang="0">
                  <a:pos x="16" y="105"/>
                </a:cxn>
                <a:cxn ang="0">
                  <a:pos x="24" y="90"/>
                </a:cxn>
                <a:cxn ang="0">
                  <a:pos x="33" y="77"/>
                </a:cxn>
                <a:cxn ang="0">
                  <a:pos x="43" y="63"/>
                </a:cxn>
                <a:cxn ang="0">
                  <a:pos x="52" y="50"/>
                </a:cxn>
                <a:cxn ang="0">
                  <a:pos x="61" y="36"/>
                </a:cxn>
                <a:cxn ang="0">
                  <a:pos x="67" y="22"/>
                </a:cxn>
                <a:cxn ang="0">
                  <a:pos x="70" y="14"/>
                </a:cxn>
                <a:cxn ang="0">
                  <a:pos x="73" y="6"/>
                </a:cxn>
                <a:cxn ang="0">
                  <a:pos x="73" y="6"/>
                </a:cxn>
                <a:cxn ang="0">
                  <a:pos x="73" y="4"/>
                </a:cxn>
                <a:cxn ang="0">
                  <a:pos x="71" y="2"/>
                </a:cxn>
                <a:cxn ang="0">
                  <a:pos x="70" y="1"/>
                </a:cxn>
                <a:cxn ang="0">
                  <a:pos x="69" y="0"/>
                </a:cxn>
                <a:cxn ang="0">
                  <a:pos x="67" y="0"/>
                </a:cxn>
                <a:cxn ang="0">
                  <a:pos x="65" y="0"/>
                </a:cxn>
                <a:cxn ang="0">
                  <a:pos x="64" y="1"/>
                </a:cxn>
                <a:cxn ang="0">
                  <a:pos x="63" y="3"/>
                </a:cxn>
                <a:cxn ang="0">
                  <a:pos x="63" y="3"/>
                </a:cxn>
              </a:cxnLst>
              <a:rect l="0" t="0" r="r" b="b"/>
              <a:pathLst>
                <a:path w="73" h="123">
                  <a:moveTo>
                    <a:pt x="63" y="3"/>
                  </a:moveTo>
                  <a:lnTo>
                    <a:pt x="63" y="3"/>
                  </a:lnTo>
                  <a:lnTo>
                    <a:pt x="61" y="12"/>
                  </a:lnTo>
                  <a:lnTo>
                    <a:pt x="59" y="19"/>
                  </a:lnTo>
                  <a:lnTo>
                    <a:pt x="52" y="33"/>
                  </a:lnTo>
                  <a:lnTo>
                    <a:pt x="43" y="48"/>
                  </a:lnTo>
                  <a:lnTo>
                    <a:pt x="33" y="61"/>
                  </a:lnTo>
                  <a:lnTo>
                    <a:pt x="24" y="75"/>
                  </a:lnTo>
                  <a:lnTo>
                    <a:pt x="15" y="88"/>
                  </a:lnTo>
                  <a:lnTo>
                    <a:pt x="6" y="102"/>
                  </a:lnTo>
                  <a:lnTo>
                    <a:pt x="3" y="110"/>
                  </a:lnTo>
                  <a:lnTo>
                    <a:pt x="0" y="117"/>
                  </a:lnTo>
                  <a:lnTo>
                    <a:pt x="0" y="117"/>
                  </a:lnTo>
                  <a:lnTo>
                    <a:pt x="0" y="119"/>
                  </a:lnTo>
                  <a:lnTo>
                    <a:pt x="0" y="121"/>
                  </a:lnTo>
                  <a:lnTo>
                    <a:pt x="2" y="122"/>
                  </a:lnTo>
                  <a:lnTo>
                    <a:pt x="3" y="123"/>
                  </a:lnTo>
                  <a:lnTo>
                    <a:pt x="5" y="123"/>
                  </a:lnTo>
                  <a:lnTo>
                    <a:pt x="6" y="123"/>
                  </a:lnTo>
                  <a:lnTo>
                    <a:pt x="8" y="121"/>
                  </a:lnTo>
                  <a:lnTo>
                    <a:pt x="10" y="120"/>
                  </a:lnTo>
                  <a:lnTo>
                    <a:pt x="10" y="120"/>
                  </a:lnTo>
                  <a:lnTo>
                    <a:pt x="13" y="112"/>
                  </a:lnTo>
                  <a:lnTo>
                    <a:pt x="16" y="105"/>
                  </a:lnTo>
                  <a:lnTo>
                    <a:pt x="24" y="90"/>
                  </a:lnTo>
                  <a:lnTo>
                    <a:pt x="33" y="77"/>
                  </a:lnTo>
                  <a:lnTo>
                    <a:pt x="43" y="63"/>
                  </a:lnTo>
                  <a:lnTo>
                    <a:pt x="52" y="50"/>
                  </a:lnTo>
                  <a:lnTo>
                    <a:pt x="61" y="36"/>
                  </a:lnTo>
                  <a:lnTo>
                    <a:pt x="67" y="22"/>
                  </a:lnTo>
                  <a:lnTo>
                    <a:pt x="70" y="14"/>
                  </a:lnTo>
                  <a:lnTo>
                    <a:pt x="73" y="6"/>
                  </a:lnTo>
                  <a:lnTo>
                    <a:pt x="73" y="6"/>
                  </a:lnTo>
                  <a:lnTo>
                    <a:pt x="73" y="4"/>
                  </a:lnTo>
                  <a:lnTo>
                    <a:pt x="71" y="2"/>
                  </a:lnTo>
                  <a:lnTo>
                    <a:pt x="70" y="1"/>
                  </a:lnTo>
                  <a:lnTo>
                    <a:pt x="69" y="0"/>
                  </a:lnTo>
                  <a:lnTo>
                    <a:pt x="67" y="0"/>
                  </a:lnTo>
                  <a:lnTo>
                    <a:pt x="65" y="0"/>
                  </a:lnTo>
                  <a:lnTo>
                    <a:pt x="64" y="1"/>
                  </a:lnTo>
                  <a:lnTo>
                    <a:pt x="63" y="3"/>
                  </a:lnTo>
                  <a:lnTo>
                    <a:pt x="63"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822">
              <a:extLst>
                <a:ext uri="{FF2B5EF4-FFF2-40B4-BE49-F238E27FC236}">
                  <a16:creationId xmlns:a16="http://schemas.microsoft.com/office/drawing/2014/main" xmlns="" id="{13091DFB-8F06-4675-AB97-F06047303CB3}"/>
                </a:ext>
              </a:extLst>
            </p:cNvPr>
            <p:cNvSpPr>
              <a:spLocks/>
            </p:cNvSpPr>
            <p:nvPr/>
          </p:nvSpPr>
          <p:spPr bwMode="auto">
            <a:xfrm>
              <a:off x="6462713" y="1366838"/>
              <a:ext cx="34925" cy="50800"/>
            </a:xfrm>
            <a:custGeom>
              <a:avLst/>
              <a:gdLst/>
              <a:ahLst/>
              <a:cxnLst>
                <a:cxn ang="0">
                  <a:pos x="58" y="2"/>
                </a:cxn>
                <a:cxn ang="0">
                  <a:pos x="58" y="2"/>
                </a:cxn>
                <a:cxn ang="0">
                  <a:pos x="42" y="24"/>
                </a:cxn>
                <a:cxn ang="0">
                  <a:pos x="29" y="46"/>
                </a:cxn>
                <a:cxn ang="0">
                  <a:pos x="1" y="90"/>
                </a:cxn>
                <a:cxn ang="0">
                  <a:pos x="1" y="90"/>
                </a:cxn>
                <a:cxn ang="0">
                  <a:pos x="0" y="92"/>
                </a:cxn>
                <a:cxn ang="0">
                  <a:pos x="1" y="94"/>
                </a:cxn>
                <a:cxn ang="0">
                  <a:pos x="1" y="95"/>
                </a:cxn>
                <a:cxn ang="0">
                  <a:pos x="3" y="97"/>
                </a:cxn>
                <a:cxn ang="0">
                  <a:pos x="4" y="97"/>
                </a:cxn>
                <a:cxn ang="0">
                  <a:pos x="6" y="97"/>
                </a:cxn>
                <a:cxn ang="0">
                  <a:pos x="8" y="97"/>
                </a:cxn>
                <a:cxn ang="0">
                  <a:pos x="9" y="95"/>
                </a:cxn>
                <a:cxn ang="0">
                  <a:pos x="9" y="95"/>
                </a:cxn>
                <a:cxn ang="0">
                  <a:pos x="37" y="51"/>
                </a:cxn>
                <a:cxn ang="0">
                  <a:pos x="50" y="28"/>
                </a:cxn>
                <a:cxn ang="0">
                  <a:pos x="66" y="7"/>
                </a:cxn>
                <a:cxn ang="0">
                  <a:pos x="66" y="7"/>
                </a:cxn>
                <a:cxn ang="0">
                  <a:pos x="67" y="6"/>
                </a:cxn>
                <a:cxn ang="0">
                  <a:pos x="67" y="3"/>
                </a:cxn>
                <a:cxn ang="0">
                  <a:pos x="66" y="2"/>
                </a:cxn>
                <a:cxn ang="0">
                  <a:pos x="65" y="1"/>
                </a:cxn>
                <a:cxn ang="0">
                  <a:pos x="61" y="0"/>
                </a:cxn>
                <a:cxn ang="0">
                  <a:pos x="60" y="0"/>
                </a:cxn>
                <a:cxn ang="0">
                  <a:pos x="58" y="2"/>
                </a:cxn>
                <a:cxn ang="0">
                  <a:pos x="58" y="2"/>
                </a:cxn>
              </a:cxnLst>
              <a:rect l="0" t="0" r="r" b="b"/>
              <a:pathLst>
                <a:path w="67" h="97">
                  <a:moveTo>
                    <a:pt x="58" y="2"/>
                  </a:moveTo>
                  <a:lnTo>
                    <a:pt x="58" y="2"/>
                  </a:lnTo>
                  <a:lnTo>
                    <a:pt x="42" y="24"/>
                  </a:lnTo>
                  <a:lnTo>
                    <a:pt x="29" y="46"/>
                  </a:lnTo>
                  <a:lnTo>
                    <a:pt x="1" y="90"/>
                  </a:lnTo>
                  <a:lnTo>
                    <a:pt x="1" y="90"/>
                  </a:lnTo>
                  <a:lnTo>
                    <a:pt x="0" y="92"/>
                  </a:lnTo>
                  <a:lnTo>
                    <a:pt x="1" y="94"/>
                  </a:lnTo>
                  <a:lnTo>
                    <a:pt x="1" y="95"/>
                  </a:lnTo>
                  <a:lnTo>
                    <a:pt x="3" y="97"/>
                  </a:lnTo>
                  <a:lnTo>
                    <a:pt x="4" y="97"/>
                  </a:lnTo>
                  <a:lnTo>
                    <a:pt x="6" y="97"/>
                  </a:lnTo>
                  <a:lnTo>
                    <a:pt x="8" y="97"/>
                  </a:lnTo>
                  <a:lnTo>
                    <a:pt x="9" y="95"/>
                  </a:lnTo>
                  <a:lnTo>
                    <a:pt x="9" y="95"/>
                  </a:lnTo>
                  <a:lnTo>
                    <a:pt x="37" y="51"/>
                  </a:lnTo>
                  <a:lnTo>
                    <a:pt x="50" y="28"/>
                  </a:lnTo>
                  <a:lnTo>
                    <a:pt x="66" y="7"/>
                  </a:lnTo>
                  <a:lnTo>
                    <a:pt x="66" y="7"/>
                  </a:lnTo>
                  <a:lnTo>
                    <a:pt x="67" y="6"/>
                  </a:lnTo>
                  <a:lnTo>
                    <a:pt x="67" y="3"/>
                  </a:lnTo>
                  <a:lnTo>
                    <a:pt x="66" y="2"/>
                  </a:lnTo>
                  <a:lnTo>
                    <a:pt x="65" y="1"/>
                  </a:lnTo>
                  <a:lnTo>
                    <a:pt x="61" y="0"/>
                  </a:lnTo>
                  <a:lnTo>
                    <a:pt x="60" y="0"/>
                  </a:lnTo>
                  <a:lnTo>
                    <a:pt x="58" y="2"/>
                  </a:lnTo>
                  <a:lnTo>
                    <a:pt x="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823">
              <a:extLst>
                <a:ext uri="{FF2B5EF4-FFF2-40B4-BE49-F238E27FC236}">
                  <a16:creationId xmlns:a16="http://schemas.microsoft.com/office/drawing/2014/main" xmlns="" id="{F3D0CCED-9814-433D-82D4-21E67BC9AEF4}"/>
                </a:ext>
              </a:extLst>
            </p:cNvPr>
            <p:cNvSpPr>
              <a:spLocks/>
            </p:cNvSpPr>
            <p:nvPr/>
          </p:nvSpPr>
          <p:spPr bwMode="auto">
            <a:xfrm>
              <a:off x="6569075" y="1604963"/>
              <a:ext cx="28575" cy="68263"/>
            </a:xfrm>
            <a:custGeom>
              <a:avLst/>
              <a:gdLst/>
              <a:ahLst/>
              <a:cxnLst>
                <a:cxn ang="0">
                  <a:pos x="45" y="3"/>
                </a:cxn>
                <a:cxn ang="0">
                  <a:pos x="45" y="3"/>
                </a:cxn>
                <a:cxn ang="0">
                  <a:pos x="43" y="10"/>
                </a:cxn>
                <a:cxn ang="0">
                  <a:pos x="40" y="16"/>
                </a:cxn>
                <a:cxn ang="0">
                  <a:pos x="32" y="29"/>
                </a:cxn>
                <a:cxn ang="0">
                  <a:pos x="25" y="41"/>
                </a:cxn>
                <a:cxn ang="0">
                  <a:pos x="22" y="47"/>
                </a:cxn>
                <a:cxn ang="0">
                  <a:pos x="20" y="53"/>
                </a:cxn>
                <a:cxn ang="0">
                  <a:pos x="20" y="53"/>
                </a:cxn>
                <a:cxn ang="0">
                  <a:pos x="14" y="71"/>
                </a:cxn>
                <a:cxn ang="0">
                  <a:pos x="9" y="89"/>
                </a:cxn>
                <a:cxn ang="0">
                  <a:pos x="3" y="106"/>
                </a:cxn>
                <a:cxn ang="0">
                  <a:pos x="1" y="115"/>
                </a:cxn>
                <a:cxn ang="0">
                  <a:pos x="0" y="125"/>
                </a:cxn>
                <a:cxn ang="0">
                  <a:pos x="0" y="125"/>
                </a:cxn>
                <a:cxn ang="0">
                  <a:pos x="1" y="127"/>
                </a:cxn>
                <a:cxn ang="0">
                  <a:pos x="2" y="128"/>
                </a:cxn>
                <a:cxn ang="0">
                  <a:pos x="3" y="129"/>
                </a:cxn>
                <a:cxn ang="0">
                  <a:pos x="5" y="129"/>
                </a:cxn>
                <a:cxn ang="0">
                  <a:pos x="6" y="129"/>
                </a:cxn>
                <a:cxn ang="0">
                  <a:pos x="9" y="128"/>
                </a:cxn>
                <a:cxn ang="0">
                  <a:pos x="10" y="127"/>
                </a:cxn>
                <a:cxn ang="0">
                  <a:pos x="10" y="125"/>
                </a:cxn>
                <a:cxn ang="0">
                  <a:pos x="10" y="125"/>
                </a:cxn>
                <a:cxn ang="0">
                  <a:pos x="12" y="108"/>
                </a:cxn>
                <a:cxn ang="0">
                  <a:pos x="16" y="93"/>
                </a:cxn>
                <a:cxn ang="0">
                  <a:pos x="21" y="78"/>
                </a:cxn>
                <a:cxn ang="0">
                  <a:pos x="28" y="64"/>
                </a:cxn>
                <a:cxn ang="0">
                  <a:pos x="42" y="35"/>
                </a:cxn>
                <a:cxn ang="0">
                  <a:pos x="49" y="20"/>
                </a:cxn>
                <a:cxn ang="0">
                  <a:pos x="54" y="6"/>
                </a:cxn>
                <a:cxn ang="0">
                  <a:pos x="54" y="6"/>
                </a:cxn>
                <a:cxn ang="0">
                  <a:pos x="54" y="4"/>
                </a:cxn>
                <a:cxn ang="0">
                  <a:pos x="54" y="2"/>
                </a:cxn>
                <a:cxn ang="0">
                  <a:pos x="53" y="1"/>
                </a:cxn>
                <a:cxn ang="0">
                  <a:pos x="51" y="0"/>
                </a:cxn>
                <a:cxn ang="0">
                  <a:pos x="49" y="0"/>
                </a:cxn>
                <a:cxn ang="0">
                  <a:pos x="48" y="1"/>
                </a:cxn>
                <a:cxn ang="0">
                  <a:pos x="46" y="2"/>
                </a:cxn>
                <a:cxn ang="0">
                  <a:pos x="45" y="3"/>
                </a:cxn>
                <a:cxn ang="0">
                  <a:pos x="45" y="3"/>
                </a:cxn>
              </a:cxnLst>
              <a:rect l="0" t="0" r="r" b="b"/>
              <a:pathLst>
                <a:path w="54" h="129">
                  <a:moveTo>
                    <a:pt x="45" y="3"/>
                  </a:moveTo>
                  <a:lnTo>
                    <a:pt x="45" y="3"/>
                  </a:lnTo>
                  <a:lnTo>
                    <a:pt x="43" y="10"/>
                  </a:lnTo>
                  <a:lnTo>
                    <a:pt x="40" y="16"/>
                  </a:lnTo>
                  <a:lnTo>
                    <a:pt x="32" y="29"/>
                  </a:lnTo>
                  <a:lnTo>
                    <a:pt x="25" y="41"/>
                  </a:lnTo>
                  <a:lnTo>
                    <a:pt x="22" y="47"/>
                  </a:lnTo>
                  <a:lnTo>
                    <a:pt x="20" y="53"/>
                  </a:lnTo>
                  <a:lnTo>
                    <a:pt x="20" y="53"/>
                  </a:lnTo>
                  <a:lnTo>
                    <a:pt x="14" y="71"/>
                  </a:lnTo>
                  <a:lnTo>
                    <a:pt x="9" y="89"/>
                  </a:lnTo>
                  <a:lnTo>
                    <a:pt x="3" y="106"/>
                  </a:lnTo>
                  <a:lnTo>
                    <a:pt x="1" y="115"/>
                  </a:lnTo>
                  <a:lnTo>
                    <a:pt x="0" y="125"/>
                  </a:lnTo>
                  <a:lnTo>
                    <a:pt x="0" y="125"/>
                  </a:lnTo>
                  <a:lnTo>
                    <a:pt x="1" y="127"/>
                  </a:lnTo>
                  <a:lnTo>
                    <a:pt x="2" y="128"/>
                  </a:lnTo>
                  <a:lnTo>
                    <a:pt x="3" y="129"/>
                  </a:lnTo>
                  <a:lnTo>
                    <a:pt x="5" y="129"/>
                  </a:lnTo>
                  <a:lnTo>
                    <a:pt x="6" y="129"/>
                  </a:lnTo>
                  <a:lnTo>
                    <a:pt x="9" y="128"/>
                  </a:lnTo>
                  <a:lnTo>
                    <a:pt x="10" y="127"/>
                  </a:lnTo>
                  <a:lnTo>
                    <a:pt x="10" y="125"/>
                  </a:lnTo>
                  <a:lnTo>
                    <a:pt x="10" y="125"/>
                  </a:lnTo>
                  <a:lnTo>
                    <a:pt x="12" y="108"/>
                  </a:lnTo>
                  <a:lnTo>
                    <a:pt x="16" y="93"/>
                  </a:lnTo>
                  <a:lnTo>
                    <a:pt x="21" y="78"/>
                  </a:lnTo>
                  <a:lnTo>
                    <a:pt x="28" y="64"/>
                  </a:lnTo>
                  <a:lnTo>
                    <a:pt x="42" y="35"/>
                  </a:lnTo>
                  <a:lnTo>
                    <a:pt x="49" y="20"/>
                  </a:lnTo>
                  <a:lnTo>
                    <a:pt x="54" y="6"/>
                  </a:lnTo>
                  <a:lnTo>
                    <a:pt x="54" y="6"/>
                  </a:lnTo>
                  <a:lnTo>
                    <a:pt x="54" y="4"/>
                  </a:lnTo>
                  <a:lnTo>
                    <a:pt x="54" y="2"/>
                  </a:lnTo>
                  <a:lnTo>
                    <a:pt x="53" y="1"/>
                  </a:lnTo>
                  <a:lnTo>
                    <a:pt x="51" y="0"/>
                  </a:lnTo>
                  <a:lnTo>
                    <a:pt x="49" y="0"/>
                  </a:lnTo>
                  <a:lnTo>
                    <a:pt x="48" y="1"/>
                  </a:lnTo>
                  <a:lnTo>
                    <a:pt x="46" y="2"/>
                  </a:lnTo>
                  <a:lnTo>
                    <a:pt x="45" y="3"/>
                  </a:lnTo>
                  <a:lnTo>
                    <a:pt x="4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824">
              <a:extLst>
                <a:ext uri="{FF2B5EF4-FFF2-40B4-BE49-F238E27FC236}">
                  <a16:creationId xmlns:a16="http://schemas.microsoft.com/office/drawing/2014/main" xmlns="" id="{0AE6DB01-E48C-4F0F-B0F0-94048345CF80}"/>
                </a:ext>
              </a:extLst>
            </p:cNvPr>
            <p:cNvSpPr>
              <a:spLocks/>
            </p:cNvSpPr>
            <p:nvPr/>
          </p:nvSpPr>
          <p:spPr bwMode="auto">
            <a:xfrm>
              <a:off x="6619875" y="1614488"/>
              <a:ext cx="25400" cy="44450"/>
            </a:xfrm>
            <a:custGeom>
              <a:avLst/>
              <a:gdLst/>
              <a:ahLst/>
              <a:cxnLst>
                <a:cxn ang="0">
                  <a:pos x="40" y="2"/>
                </a:cxn>
                <a:cxn ang="0">
                  <a:pos x="40" y="2"/>
                </a:cxn>
                <a:cxn ang="0">
                  <a:pos x="32" y="11"/>
                </a:cxn>
                <a:cxn ang="0">
                  <a:pos x="25" y="19"/>
                </a:cxn>
                <a:cxn ang="0">
                  <a:pos x="19" y="28"/>
                </a:cxn>
                <a:cxn ang="0">
                  <a:pos x="13" y="39"/>
                </a:cxn>
                <a:cxn ang="0">
                  <a:pos x="8" y="49"/>
                </a:cxn>
                <a:cxn ang="0">
                  <a:pos x="4" y="59"/>
                </a:cxn>
                <a:cxn ang="0">
                  <a:pos x="1" y="71"/>
                </a:cxn>
                <a:cxn ang="0">
                  <a:pos x="0" y="81"/>
                </a:cxn>
                <a:cxn ang="0">
                  <a:pos x="0" y="81"/>
                </a:cxn>
                <a:cxn ang="0">
                  <a:pos x="0" y="83"/>
                </a:cxn>
                <a:cxn ang="0">
                  <a:pos x="1" y="85"/>
                </a:cxn>
                <a:cxn ang="0">
                  <a:pos x="3" y="86"/>
                </a:cxn>
                <a:cxn ang="0">
                  <a:pos x="5" y="86"/>
                </a:cxn>
                <a:cxn ang="0">
                  <a:pos x="6" y="86"/>
                </a:cxn>
                <a:cxn ang="0">
                  <a:pos x="9" y="85"/>
                </a:cxn>
                <a:cxn ang="0">
                  <a:pos x="10" y="83"/>
                </a:cxn>
                <a:cxn ang="0">
                  <a:pos x="10" y="81"/>
                </a:cxn>
                <a:cxn ang="0">
                  <a:pos x="10" y="81"/>
                </a:cxn>
                <a:cxn ang="0">
                  <a:pos x="11" y="71"/>
                </a:cxn>
                <a:cxn ang="0">
                  <a:pos x="14" y="61"/>
                </a:cxn>
                <a:cxn ang="0">
                  <a:pos x="17" y="51"/>
                </a:cxn>
                <a:cxn ang="0">
                  <a:pos x="22" y="42"/>
                </a:cxn>
                <a:cxn ang="0">
                  <a:pos x="27" y="33"/>
                </a:cxn>
                <a:cxn ang="0">
                  <a:pos x="33" y="24"/>
                </a:cxn>
                <a:cxn ang="0">
                  <a:pos x="40" y="16"/>
                </a:cxn>
                <a:cxn ang="0">
                  <a:pos x="47" y="9"/>
                </a:cxn>
                <a:cxn ang="0">
                  <a:pos x="47" y="9"/>
                </a:cxn>
                <a:cxn ang="0">
                  <a:pos x="48" y="8"/>
                </a:cxn>
                <a:cxn ang="0">
                  <a:pos x="48" y="5"/>
                </a:cxn>
                <a:cxn ang="0">
                  <a:pos x="47" y="3"/>
                </a:cxn>
                <a:cxn ang="0">
                  <a:pos x="46" y="2"/>
                </a:cxn>
                <a:cxn ang="0">
                  <a:pos x="45" y="1"/>
                </a:cxn>
                <a:cxn ang="0">
                  <a:pos x="43" y="0"/>
                </a:cxn>
                <a:cxn ang="0">
                  <a:pos x="42" y="1"/>
                </a:cxn>
                <a:cxn ang="0">
                  <a:pos x="40" y="2"/>
                </a:cxn>
                <a:cxn ang="0">
                  <a:pos x="40" y="2"/>
                </a:cxn>
              </a:cxnLst>
              <a:rect l="0" t="0" r="r" b="b"/>
              <a:pathLst>
                <a:path w="48" h="86">
                  <a:moveTo>
                    <a:pt x="40" y="2"/>
                  </a:moveTo>
                  <a:lnTo>
                    <a:pt x="40" y="2"/>
                  </a:lnTo>
                  <a:lnTo>
                    <a:pt x="32" y="11"/>
                  </a:lnTo>
                  <a:lnTo>
                    <a:pt x="25" y="19"/>
                  </a:lnTo>
                  <a:lnTo>
                    <a:pt x="19" y="28"/>
                  </a:lnTo>
                  <a:lnTo>
                    <a:pt x="13" y="39"/>
                  </a:lnTo>
                  <a:lnTo>
                    <a:pt x="8" y="49"/>
                  </a:lnTo>
                  <a:lnTo>
                    <a:pt x="4" y="59"/>
                  </a:lnTo>
                  <a:lnTo>
                    <a:pt x="1" y="71"/>
                  </a:lnTo>
                  <a:lnTo>
                    <a:pt x="0" y="81"/>
                  </a:lnTo>
                  <a:lnTo>
                    <a:pt x="0" y="81"/>
                  </a:lnTo>
                  <a:lnTo>
                    <a:pt x="0" y="83"/>
                  </a:lnTo>
                  <a:lnTo>
                    <a:pt x="1" y="85"/>
                  </a:lnTo>
                  <a:lnTo>
                    <a:pt x="3" y="86"/>
                  </a:lnTo>
                  <a:lnTo>
                    <a:pt x="5" y="86"/>
                  </a:lnTo>
                  <a:lnTo>
                    <a:pt x="6" y="86"/>
                  </a:lnTo>
                  <a:lnTo>
                    <a:pt x="9" y="85"/>
                  </a:lnTo>
                  <a:lnTo>
                    <a:pt x="10" y="83"/>
                  </a:lnTo>
                  <a:lnTo>
                    <a:pt x="10" y="81"/>
                  </a:lnTo>
                  <a:lnTo>
                    <a:pt x="10" y="81"/>
                  </a:lnTo>
                  <a:lnTo>
                    <a:pt x="11" y="71"/>
                  </a:lnTo>
                  <a:lnTo>
                    <a:pt x="14" y="61"/>
                  </a:lnTo>
                  <a:lnTo>
                    <a:pt x="17" y="51"/>
                  </a:lnTo>
                  <a:lnTo>
                    <a:pt x="22" y="42"/>
                  </a:lnTo>
                  <a:lnTo>
                    <a:pt x="27" y="33"/>
                  </a:lnTo>
                  <a:lnTo>
                    <a:pt x="33" y="24"/>
                  </a:lnTo>
                  <a:lnTo>
                    <a:pt x="40" y="16"/>
                  </a:lnTo>
                  <a:lnTo>
                    <a:pt x="47" y="9"/>
                  </a:lnTo>
                  <a:lnTo>
                    <a:pt x="47" y="9"/>
                  </a:lnTo>
                  <a:lnTo>
                    <a:pt x="48" y="8"/>
                  </a:lnTo>
                  <a:lnTo>
                    <a:pt x="48" y="5"/>
                  </a:lnTo>
                  <a:lnTo>
                    <a:pt x="47" y="3"/>
                  </a:lnTo>
                  <a:lnTo>
                    <a:pt x="46" y="2"/>
                  </a:lnTo>
                  <a:lnTo>
                    <a:pt x="45" y="1"/>
                  </a:lnTo>
                  <a:lnTo>
                    <a:pt x="43" y="0"/>
                  </a:lnTo>
                  <a:lnTo>
                    <a:pt x="42" y="1"/>
                  </a:lnTo>
                  <a:lnTo>
                    <a:pt x="40" y="2"/>
                  </a:lnTo>
                  <a:lnTo>
                    <a:pt x="40"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825">
              <a:extLst>
                <a:ext uri="{FF2B5EF4-FFF2-40B4-BE49-F238E27FC236}">
                  <a16:creationId xmlns:a16="http://schemas.microsoft.com/office/drawing/2014/main" xmlns="" id="{6E2A3582-29DE-4416-90A8-6FAF3EF3C61D}"/>
                </a:ext>
              </a:extLst>
            </p:cNvPr>
            <p:cNvSpPr>
              <a:spLocks/>
            </p:cNvSpPr>
            <p:nvPr/>
          </p:nvSpPr>
          <p:spPr bwMode="auto">
            <a:xfrm>
              <a:off x="6659563" y="1624013"/>
              <a:ext cx="28575" cy="46038"/>
            </a:xfrm>
            <a:custGeom>
              <a:avLst/>
              <a:gdLst/>
              <a:ahLst/>
              <a:cxnLst>
                <a:cxn ang="0">
                  <a:pos x="44" y="2"/>
                </a:cxn>
                <a:cxn ang="0">
                  <a:pos x="44" y="2"/>
                </a:cxn>
                <a:cxn ang="0">
                  <a:pos x="38" y="10"/>
                </a:cxn>
                <a:cxn ang="0">
                  <a:pos x="32" y="17"/>
                </a:cxn>
                <a:cxn ang="0">
                  <a:pos x="25" y="26"/>
                </a:cxn>
                <a:cxn ang="0">
                  <a:pos x="19" y="34"/>
                </a:cxn>
                <a:cxn ang="0">
                  <a:pos x="19" y="34"/>
                </a:cxn>
                <a:cxn ang="0">
                  <a:pos x="13" y="44"/>
                </a:cxn>
                <a:cxn ang="0">
                  <a:pos x="9" y="56"/>
                </a:cxn>
                <a:cxn ang="0">
                  <a:pos x="5" y="67"/>
                </a:cxn>
                <a:cxn ang="0">
                  <a:pos x="0" y="77"/>
                </a:cxn>
                <a:cxn ang="0">
                  <a:pos x="0" y="77"/>
                </a:cxn>
                <a:cxn ang="0">
                  <a:pos x="0" y="79"/>
                </a:cxn>
                <a:cxn ang="0">
                  <a:pos x="0" y="82"/>
                </a:cxn>
                <a:cxn ang="0">
                  <a:pos x="2" y="85"/>
                </a:cxn>
                <a:cxn ang="0">
                  <a:pos x="4" y="85"/>
                </a:cxn>
                <a:cxn ang="0">
                  <a:pos x="5" y="85"/>
                </a:cxn>
                <a:cxn ang="0">
                  <a:pos x="7" y="85"/>
                </a:cxn>
                <a:cxn ang="0">
                  <a:pos x="8" y="83"/>
                </a:cxn>
                <a:cxn ang="0">
                  <a:pos x="8" y="83"/>
                </a:cxn>
                <a:cxn ang="0">
                  <a:pos x="16" y="63"/>
                </a:cxn>
                <a:cxn ang="0">
                  <a:pos x="26" y="42"/>
                </a:cxn>
                <a:cxn ang="0">
                  <a:pos x="26" y="42"/>
                </a:cxn>
                <a:cxn ang="0">
                  <a:pos x="28" y="37"/>
                </a:cxn>
                <a:cxn ang="0">
                  <a:pos x="31" y="33"/>
                </a:cxn>
                <a:cxn ang="0">
                  <a:pos x="38" y="25"/>
                </a:cxn>
                <a:cxn ang="0">
                  <a:pos x="46" y="15"/>
                </a:cxn>
                <a:cxn ang="0">
                  <a:pos x="52" y="7"/>
                </a:cxn>
                <a:cxn ang="0">
                  <a:pos x="52" y="7"/>
                </a:cxn>
                <a:cxn ang="0">
                  <a:pos x="53" y="5"/>
                </a:cxn>
                <a:cxn ang="0">
                  <a:pos x="52" y="3"/>
                </a:cxn>
                <a:cxn ang="0">
                  <a:pos x="52" y="2"/>
                </a:cxn>
                <a:cxn ang="0">
                  <a:pos x="50" y="0"/>
                </a:cxn>
                <a:cxn ang="0">
                  <a:pos x="49" y="0"/>
                </a:cxn>
                <a:cxn ang="0">
                  <a:pos x="47" y="0"/>
                </a:cxn>
                <a:cxn ang="0">
                  <a:pos x="45" y="1"/>
                </a:cxn>
                <a:cxn ang="0">
                  <a:pos x="44" y="2"/>
                </a:cxn>
                <a:cxn ang="0">
                  <a:pos x="44" y="2"/>
                </a:cxn>
              </a:cxnLst>
              <a:rect l="0" t="0" r="r" b="b"/>
              <a:pathLst>
                <a:path w="53" h="85">
                  <a:moveTo>
                    <a:pt x="44" y="2"/>
                  </a:moveTo>
                  <a:lnTo>
                    <a:pt x="44" y="2"/>
                  </a:lnTo>
                  <a:lnTo>
                    <a:pt x="38" y="10"/>
                  </a:lnTo>
                  <a:lnTo>
                    <a:pt x="32" y="17"/>
                  </a:lnTo>
                  <a:lnTo>
                    <a:pt x="25" y="26"/>
                  </a:lnTo>
                  <a:lnTo>
                    <a:pt x="19" y="34"/>
                  </a:lnTo>
                  <a:lnTo>
                    <a:pt x="19" y="34"/>
                  </a:lnTo>
                  <a:lnTo>
                    <a:pt x="13" y="44"/>
                  </a:lnTo>
                  <a:lnTo>
                    <a:pt x="9" y="56"/>
                  </a:lnTo>
                  <a:lnTo>
                    <a:pt x="5" y="67"/>
                  </a:lnTo>
                  <a:lnTo>
                    <a:pt x="0" y="77"/>
                  </a:lnTo>
                  <a:lnTo>
                    <a:pt x="0" y="77"/>
                  </a:lnTo>
                  <a:lnTo>
                    <a:pt x="0" y="79"/>
                  </a:lnTo>
                  <a:lnTo>
                    <a:pt x="0" y="82"/>
                  </a:lnTo>
                  <a:lnTo>
                    <a:pt x="2" y="85"/>
                  </a:lnTo>
                  <a:lnTo>
                    <a:pt x="4" y="85"/>
                  </a:lnTo>
                  <a:lnTo>
                    <a:pt x="5" y="85"/>
                  </a:lnTo>
                  <a:lnTo>
                    <a:pt x="7" y="85"/>
                  </a:lnTo>
                  <a:lnTo>
                    <a:pt x="8" y="83"/>
                  </a:lnTo>
                  <a:lnTo>
                    <a:pt x="8" y="83"/>
                  </a:lnTo>
                  <a:lnTo>
                    <a:pt x="16" y="63"/>
                  </a:lnTo>
                  <a:lnTo>
                    <a:pt x="26" y="42"/>
                  </a:lnTo>
                  <a:lnTo>
                    <a:pt x="26" y="42"/>
                  </a:lnTo>
                  <a:lnTo>
                    <a:pt x="28" y="37"/>
                  </a:lnTo>
                  <a:lnTo>
                    <a:pt x="31" y="33"/>
                  </a:lnTo>
                  <a:lnTo>
                    <a:pt x="38" y="25"/>
                  </a:lnTo>
                  <a:lnTo>
                    <a:pt x="46" y="15"/>
                  </a:lnTo>
                  <a:lnTo>
                    <a:pt x="52" y="7"/>
                  </a:lnTo>
                  <a:lnTo>
                    <a:pt x="52" y="7"/>
                  </a:lnTo>
                  <a:lnTo>
                    <a:pt x="53" y="5"/>
                  </a:lnTo>
                  <a:lnTo>
                    <a:pt x="52" y="3"/>
                  </a:lnTo>
                  <a:lnTo>
                    <a:pt x="52" y="2"/>
                  </a:lnTo>
                  <a:lnTo>
                    <a:pt x="50" y="0"/>
                  </a:lnTo>
                  <a:lnTo>
                    <a:pt x="49" y="0"/>
                  </a:lnTo>
                  <a:lnTo>
                    <a:pt x="47" y="0"/>
                  </a:lnTo>
                  <a:lnTo>
                    <a:pt x="45" y="1"/>
                  </a:lnTo>
                  <a:lnTo>
                    <a:pt x="44" y="2"/>
                  </a:lnTo>
                  <a:lnTo>
                    <a:pt x="44"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826">
              <a:extLst>
                <a:ext uri="{FF2B5EF4-FFF2-40B4-BE49-F238E27FC236}">
                  <a16:creationId xmlns:a16="http://schemas.microsoft.com/office/drawing/2014/main" xmlns="" id="{3922A9A8-9AA2-49BB-95A3-BA292C0EDCC2}"/>
                </a:ext>
              </a:extLst>
            </p:cNvPr>
            <p:cNvSpPr>
              <a:spLocks/>
            </p:cNvSpPr>
            <p:nvPr/>
          </p:nvSpPr>
          <p:spPr bwMode="auto">
            <a:xfrm>
              <a:off x="6746875" y="1463675"/>
              <a:ext cx="23813" cy="41275"/>
            </a:xfrm>
            <a:custGeom>
              <a:avLst/>
              <a:gdLst/>
              <a:ahLst/>
              <a:cxnLst>
                <a:cxn ang="0">
                  <a:pos x="39" y="1"/>
                </a:cxn>
                <a:cxn ang="0">
                  <a:pos x="39" y="1"/>
                </a:cxn>
                <a:cxn ang="0">
                  <a:pos x="32" y="10"/>
                </a:cxn>
                <a:cxn ang="0">
                  <a:pos x="27" y="18"/>
                </a:cxn>
                <a:cxn ang="0">
                  <a:pos x="22" y="27"/>
                </a:cxn>
                <a:cxn ang="0">
                  <a:pos x="18" y="35"/>
                </a:cxn>
                <a:cxn ang="0">
                  <a:pos x="9" y="54"/>
                </a:cxn>
                <a:cxn ang="0">
                  <a:pos x="5" y="63"/>
                </a:cxn>
                <a:cxn ang="0">
                  <a:pos x="0" y="73"/>
                </a:cxn>
                <a:cxn ang="0">
                  <a:pos x="0" y="73"/>
                </a:cxn>
                <a:cxn ang="0">
                  <a:pos x="0" y="74"/>
                </a:cxn>
                <a:cxn ang="0">
                  <a:pos x="0" y="76"/>
                </a:cxn>
                <a:cxn ang="0">
                  <a:pos x="1" y="78"/>
                </a:cxn>
                <a:cxn ang="0">
                  <a:pos x="2" y="79"/>
                </a:cxn>
                <a:cxn ang="0">
                  <a:pos x="3" y="79"/>
                </a:cxn>
                <a:cxn ang="0">
                  <a:pos x="5" y="79"/>
                </a:cxn>
                <a:cxn ang="0">
                  <a:pos x="7" y="79"/>
                </a:cxn>
                <a:cxn ang="0">
                  <a:pos x="8" y="77"/>
                </a:cxn>
                <a:cxn ang="0">
                  <a:pos x="8" y="77"/>
                </a:cxn>
                <a:cxn ang="0">
                  <a:pos x="13" y="68"/>
                </a:cxn>
                <a:cxn ang="0">
                  <a:pos x="18" y="59"/>
                </a:cxn>
                <a:cxn ang="0">
                  <a:pos x="26" y="42"/>
                </a:cxn>
                <a:cxn ang="0">
                  <a:pos x="30" y="32"/>
                </a:cxn>
                <a:cxn ang="0">
                  <a:pos x="34" y="24"/>
                </a:cxn>
                <a:cxn ang="0">
                  <a:pos x="39" y="16"/>
                </a:cxn>
                <a:cxn ang="0">
                  <a:pos x="45" y="8"/>
                </a:cxn>
                <a:cxn ang="0">
                  <a:pos x="45" y="8"/>
                </a:cxn>
                <a:cxn ang="0">
                  <a:pos x="46" y="6"/>
                </a:cxn>
                <a:cxn ang="0">
                  <a:pos x="46" y="4"/>
                </a:cxn>
                <a:cxn ang="0">
                  <a:pos x="46" y="3"/>
                </a:cxn>
                <a:cxn ang="0">
                  <a:pos x="45" y="1"/>
                </a:cxn>
                <a:cxn ang="0">
                  <a:pos x="44" y="0"/>
                </a:cxn>
                <a:cxn ang="0">
                  <a:pos x="42" y="0"/>
                </a:cxn>
                <a:cxn ang="0">
                  <a:pos x="40" y="0"/>
                </a:cxn>
                <a:cxn ang="0">
                  <a:pos x="39" y="1"/>
                </a:cxn>
                <a:cxn ang="0">
                  <a:pos x="39" y="1"/>
                </a:cxn>
              </a:cxnLst>
              <a:rect l="0" t="0" r="r" b="b"/>
              <a:pathLst>
                <a:path w="46" h="79">
                  <a:moveTo>
                    <a:pt x="39" y="1"/>
                  </a:moveTo>
                  <a:lnTo>
                    <a:pt x="39" y="1"/>
                  </a:lnTo>
                  <a:lnTo>
                    <a:pt x="32" y="10"/>
                  </a:lnTo>
                  <a:lnTo>
                    <a:pt x="27" y="18"/>
                  </a:lnTo>
                  <a:lnTo>
                    <a:pt x="22" y="27"/>
                  </a:lnTo>
                  <a:lnTo>
                    <a:pt x="18" y="35"/>
                  </a:lnTo>
                  <a:lnTo>
                    <a:pt x="9" y="54"/>
                  </a:lnTo>
                  <a:lnTo>
                    <a:pt x="5" y="63"/>
                  </a:lnTo>
                  <a:lnTo>
                    <a:pt x="0" y="73"/>
                  </a:lnTo>
                  <a:lnTo>
                    <a:pt x="0" y="73"/>
                  </a:lnTo>
                  <a:lnTo>
                    <a:pt x="0" y="74"/>
                  </a:lnTo>
                  <a:lnTo>
                    <a:pt x="0" y="76"/>
                  </a:lnTo>
                  <a:lnTo>
                    <a:pt x="1" y="78"/>
                  </a:lnTo>
                  <a:lnTo>
                    <a:pt x="2" y="79"/>
                  </a:lnTo>
                  <a:lnTo>
                    <a:pt x="3" y="79"/>
                  </a:lnTo>
                  <a:lnTo>
                    <a:pt x="5" y="79"/>
                  </a:lnTo>
                  <a:lnTo>
                    <a:pt x="7" y="79"/>
                  </a:lnTo>
                  <a:lnTo>
                    <a:pt x="8" y="77"/>
                  </a:lnTo>
                  <a:lnTo>
                    <a:pt x="8" y="77"/>
                  </a:lnTo>
                  <a:lnTo>
                    <a:pt x="13" y="68"/>
                  </a:lnTo>
                  <a:lnTo>
                    <a:pt x="18" y="59"/>
                  </a:lnTo>
                  <a:lnTo>
                    <a:pt x="26" y="42"/>
                  </a:lnTo>
                  <a:lnTo>
                    <a:pt x="30" y="32"/>
                  </a:lnTo>
                  <a:lnTo>
                    <a:pt x="34" y="24"/>
                  </a:lnTo>
                  <a:lnTo>
                    <a:pt x="39" y="16"/>
                  </a:lnTo>
                  <a:lnTo>
                    <a:pt x="45" y="8"/>
                  </a:lnTo>
                  <a:lnTo>
                    <a:pt x="45" y="8"/>
                  </a:lnTo>
                  <a:lnTo>
                    <a:pt x="46" y="6"/>
                  </a:lnTo>
                  <a:lnTo>
                    <a:pt x="46" y="4"/>
                  </a:lnTo>
                  <a:lnTo>
                    <a:pt x="46" y="3"/>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827">
              <a:extLst>
                <a:ext uri="{FF2B5EF4-FFF2-40B4-BE49-F238E27FC236}">
                  <a16:creationId xmlns:a16="http://schemas.microsoft.com/office/drawing/2014/main" xmlns="" id="{4247F800-766B-4950-ACA1-48705C72EF26}"/>
                </a:ext>
              </a:extLst>
            </p:cNvPr>
            <p:cNvSpPr>
              <a:spLocks/>
            </p:cNvSpPr>
            <p:nvPr/>
          </p:nvSpPr>
          <p:spPr bwMode="auto">
            <a:xfrm>
              <a:off x="6792913" y="1493838"/>
              <a:ext cx="9525" cy="7938"/>
            </a:xfrm>
            <a:custGeom>
              <a:avLst/>
              <a:gdLst/>
              <a:ahLst/>
              <a:cxnLst>
                <a:cxn ang="0">
                  <a:pos x="8" y="1"/>
                </a:cxn>
                <a:cxn ang="0">
                  <a:pos x="2" y="8"/>
                </a:cxn>
                <a:cxn ang="0">
                  <a:pos x="2" y="8"/>
                </a:cxn>
                <a:cxn ang="0">
                  <a:pos x="1" y="9"/>
                </a:cxn>
                <a:cxn ang="0">
                  <a:pos x="0" y="11"/>
                </a:cxn>
                <a:cxn ang="0">
                  <a:pos x="1" y="13"/>
                </a:cxn>
                <a:cxn ang="0">
                  <a:pos x="2" y="14"/>
                </a:cxn>
                <a:cxn ang="0">
                  <a:pos x="3" y="16"/>
                </a:cxn>
                <a:cxn ang="0">
                  <a:pos x="5" y="16"/>
                </a:cxn>
                <a:cxn ang="0">
                  <a:pos x="7" y="16"/>
                </a:cxn>
                <a:cxn ang="0">
                  <a:pos x="8" y="14"/>
                </a:cxn>
                <a:cxn ang="0">
                  <a:pos x="14" y="8"/>
                </a:cxn>
                <a:cxn ang="0">
                  <a:pos x="14" y="8"/>
                </a:cxn>
                <a:cxn ang="0">
                  <a:pos x="15" y="6"/>
                </a:cxn>
                <a:cxn ang="0">
                  <a:pos x="16" y="5"/>
                </a:cxn>
                <a:cxn ang="0">
                  <a:pos x="15" y="3"/>
                </a:cxn>
                <a:cxn ang="0">
                  <a:pos x="14" y="1"/>
                </a:cxn>
                <a:cxn ang="0">
                  <a:pos x="13" y="0"/>
                </a:cxn>
                <a:cxn ang="0">
                  <a:pos x="11" y="0"/>
                </a:cxn>
                <a:cxn ang="0">
                  <a:pos x="9" y="0"/>
                </a:cxn>
                <a:cxn ang="0">
                  <a:pos x="8" y="1"/>
                </a:cxn>
                <a:cxn ang="0">
                  <a:pos x="8" y="1"/>
                </a:cxn>
              </a:cxnLst>
              <a:rect l="0" t="0" r="r" b="b"/>
              <a:pathLst>
                <a:path w="16" h="16">
                  <a:moveTo>
                    <a:pt x="8" y="1"/>
                  </a:moveTo>
                  <a:lnTo>
                    <a:pt x="2" y="8"/>
                  </a:lnTo>
                  <a:lnTo>
                    <a:pt x="2" y="8"/>
                  </a:lnTo>
                  <a:lnTo>
                    <a:pt x="1" y="9"/>
                  </a:lnTo>
                  <a:lnTo>
                    <a:pt x="0" y="11"/>
                  </a:lnTo>
                  <a:lnTo>
                    <a:pt x="1" y="13"/>
                  </a:lnTo>
                  <a:lnTo>
                    <a:pt x="2" y="14"/>
                  </a:lnTo>
                  <a:lnTo>
                    <a:pt x="3" y="16"/>
                  </a:lnTo>
                  <a:lnTo>
                    <a:pt x="5" y="16"/>
                  </a:lnTo>
                  <a:lnTo>
                    <a:pt x="7" y="16"/>
                  </a:lnTo>
                  <a:lnTo>
                    <a:pt x="8" y="14"/>
                  </a:lnTo>
                  <a:lnTo>
                    <a:pt x="14" y="8"/>
                  </a:lnTo>
                  <a:lnTo>
                    <a:pt x="14" y="8"/>
                  </a:lnTo>
                  <a:lnTo>
                    <a:pt x="15" y="6"/>
                  </a:lnTo>
                  <a:lnTo>
                    <a:pt x="16" y="5"/>
                  </a:lnTo>
                  <a:lnTo>
                    <a:pt x="15" y="3"/>
                  </a:lnTo>
                  <a:lnTo>
                    <a:pt x="14" y="1"/>
                  </a:lnTo>
                  <a:lnTo>
                    <a:pt x="13" y="0"/>
                  </a:lnTo>
                  <a:lnTo>
                    <a:pt x="11" y="0"/>
                  </a:lnTo>
                  <a:lnTo>
                    <a:pt x="9" y="0"/>
                  </a:lnTo>
                  <a:lnTo>
                    <a:pt x="8" y="1"/>
                  </a:lnTo>
                  <a:lnTo>
                    <a:pt x="8"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828">
              <a:extLst>
                <a:ext uri="{FF2B5EF4-FFF2-40B4-BE49-F238E27FC236}">
                  <a16:creationId xmlns:a16="http://schemas.microsoft.com/office/drawing/2014/main" xmlns="" id="{60943A35-7E84-41AC-B3E6-908B201BC428}"/>
                </a:ext>
              </a:extLst>
            </p:cNvPr>
            <p:cNvSpPr>
              <a:spLocks noEditPoints="1"/>
            </p:cNvSpPr>
            <p:nvPr/>
          </p:nvSpPr>
          <p:spPr bwMode="auto">
            <a:xfrm>
              <a:off x="6208713" y="1243013"/>
              <a:ext cx="706438" cy="620713"/>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2" name="TextBox 1">
            <a:extLst>
              <a:ext uri="{FF2B5EF4-FFF2-40B4-BE49-F238E27FC236}">
                <a16:creationId xmlns:a16="http://schemas.microsoft.com/office/drawing/2014/main" xmlns="" id="{DB2F2A82-85CD-42ED-95C1-7DC4B17CA294}"/>
              </a:ext>
            </a:extLst>
          </p:cNvPr>
          <p:cNvSpPr txBox="1"/>
          <p:nvPr/>
        </p:nvSpPr>
        <p:spPr>
          <a:xfrm>
            <a:off x="1227738" y="1325228"/>
            <a:ext cx="1722332" cy="1384995"/>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Chuẩn bị </a:t>
            </a:r>
          </a:p>
          <a:p>
            <a:pPr algn="ctr"/>
            <a:r>
              <a:rPr lang="en-US" sz="2800" b="1">
                <a:solidFill>
                  <a:srgbClr val="002060"/>
                </a:solidFill>
                <a:latin typeface="Times New Roman" panose="02020603050405020304" pitchFamily="18" charset="0"/>
                <a:cs typeface="Times New Roman" panose="02020603050405020304" pitchFamily="18" charset="0"/>
              </a:rPr>
              <a:t>tr</a:t>
            </a:r>
            <a:r>
              <a:rPr lang="vi-VN" sz="2800" b="1">
                <a:solidFill>
                  <a:srgbClr val="002060"/>
                </a:solidFill>
                <a:latin typeface="Times New Roman" panose="02020603050405020304" pitchFamily="18" charset="0"/>
                <a:cs typeface="Times New Roman" panose="02020603050405020304" pitchFamily="18" charset="0"/>
              </a:rPr>
              <a:t>ư</a:t>
            </a:r>
            <a:r>
              <a:rPr lang="en-US" sz="2800" b="1">
                <a:solidFill>
                  <a:srgbClr val="002060"/>
                </a:solidFill>
                <a:latin typeface="Times New Roman" panose="02020603050405020304" pitchFamily="18" charset="0"/>
                <a:cs typeface="Times New Roman" panose="02020603050405020304" pitchFamily="18" charset="0"/>
              </a:rPr>
              <a:t>ớc</a:t>
            </a:r>
          </a:p>
          <a:p>
            <a:pPr algn="ctr"/>
            <a:r>
              <a:rPr lang="en-US" sz="2800" b="1">
                <a:solidFill>
                  <a:srgbClr val="002060"/>
                </a:solidFill>
                <a:latin typeface="Times New Roman" panose="02020603050405020304" pitchFamily="18" charset="0"/>
                <a:cs typeface="Times New Roman" panose="02020603050405020304" pitchFamily="18" charset="0"/>
              </a:rPr>
              <a:t> khi viết</a:t>
            </a:r>
          </a:p>
        </p:txBody>
      </p:sp>
      <p:pic>
        <p:nvPicPr>
          <p:cNvPr id="60"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5642" y="45751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32489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1+#ppt_w/2"/>
                                          </p:val>
                                        </p:tav>
                                        <p:tav tm="100000">
                                          <p:val>
                                            <p:strVal val="#ppt_x"/>
                                          </p:val>
                                        </p:tav>
                                      </p:tavLst>
                                    </p:anim>
                                    <p:anim calcmode="lin" valueType="num">
                                      <p:cBhvr additive="base">
                                        <p:cTn id="4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decel="3600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文本框 2">
            <a:extLst>
              <a:ext uri="{FF2B5EF4-FFF2-40B4-BE49-F238E27FC236}">
                <a16:creationId xmlns:a16="http://schemas.microsoft.com/office/drawing/2014/main" xmlns="" id="{6208C86D-1FCD-4272-AD14-25520288B8CB}"/>
              </a:ext>
            </a:extLst>
          </p:cNvPr>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3" name="文本框 19">
            <a:extLst>
              <a:ext uri="{FF2B5EF4-FFF2-40B4-BE49-F238E27FC236}">
                <a16:creationId xmlns:a16="http://schemas.microsoft.com/office/drawing/2014/main" xmlns="" id="{8D57A259-093C-4AE9-907C-F36EA57E516E}"/>
              </a:ext>
            </a:extLst>
          </p:cNvPr>
          <p:cNvSpPr txBox="1"/>
          <p:nvPr/>
        </p:nvSpPr>
        <p:spPr>
          <a:xfrm>
            <a:off x="1720033" y="520832"/>
            <a:ext cx="365760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Thực hành viết</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6" name="组合 8">
            <a:extLst>
              <a:ext uri="{FF2B5EF4-FFF2-40B4-BE49-F238E27FC236}">
                <a16:creationId xmlns:a16="http://schemas.microsoft.com/office/drawing/2014/main" xmlns="" id="{B009CCE0-3272-4E7E-B0FE-44BAD3D3F39A}"/>
              </a:ext>
            </a:extLst>
          </p:cNvPr>
          <p:cNvGrpSpPr/>
          <p:nvPr/>
        </p:nvGrpSpPr>
        <p:grpSpPr>
          <a:xfrm>
            <a:off x="1285461" y="1981621"/>
            <a:ext cx="6604014" cy="3415030"/>
            <a:chOff x="1219200" y="1524901"/>
            <a:chExt cx="5048249" cy="3811988"/>
          </a:xfrm>
        </p:grpSpPr>
        <p:sp>
          <p:nvSpPr>
            <p:cNvPr id="7" name="椭圆 5">
              <a:extLst>
                <a:ext uri="{FF2B5EF4-FFF2-40B4-BE49-F238E27FC236}">
                  <a16:creationId xmlns:a16="http://schemas.microsoft.com/office/drawing/2014/main" xmlns="" id="{48C15F0C-4BF1-4E0D-9CA1-324EEBF6BDC1}"/>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5">
              <a:extLst>
                <a:ext uri="{FF2B5EF4-FFF2-40B4-BE49-F238E27FC236}">
                  <a16:creationId xmlns:a16="http://schemas.microsoft.com/office/drawing/2014/main" xmlns="" id="{FCEF70B0-DB06-4984-98E5-1CF684818F3D}"/>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5">
              <a:extLst>
                <a:ext uri="{FF2B5EF4-FFF2-40B4-BE49-F238E27FC236}">
                  <a16:creationId xmlns:a16="http://schemas.microsoft.com/office/drawing/2014/main" xmlns="" id="{2C8B7FFB-EFFF-44BE-8375-382A69B9D80B}"/>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4">
            <a:extLst>
              <a:ext uri="{FF2B5EF4-FFF2-40B4-BE49-F238E27FC236}">
                <a16:creationId xmlns:a16="http://schemas.microsoft.com/office/drawing/2014/main" xmlns="" id="{F6BFC26C-2FF7-431B-AEE0-897E21B9C2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14" t="10304" r="30820" b="38091"/>
          <a:stretch>
            <a:fillRect/>
          </a:stretch>
        </p:blipFill>
        <p:spPr>
          <a:xfrm>
            <a:off x="933685" y="1795720"/>
            <a:ext cx="1448451" cy="1219200"/>
          </a:xfrm>
          <a:prstGeom prst="rect">
            <a:avLst/>
          </a:prstGeom>
        </p:spPr>
      </p:pic>
      <p:sp>
        <p:nvSpPr>
          <p:cNvPr id="11" name="文本框 9">
            <a:extLst>
              <a:ext uri="{FF2B5EF4-FFF2-40B4-BE49-F238E27FC236}">
                <a16:creationId xmlns:a16="http://schemas.microsoft.com/office/drawing/2014/main" xmlns="" id="{693023B8-DC2A-42D5-B80F-6F4D207B6C94}"/>
              </a:ext>
            </a:extLst>
          </p:cNvPr>
          <p:cNvSpPr txBox="1"/>
          <p:nvPr/>
        </p:nvSpPr>
        <p:spPr>
          <a:xfrm>
            <a:off x="2772258" y="2516329"/>
            <a:ext cx="5144851" cy="3039743"/>
          </a:xfrm>
          <a:prstGeom prst="rect">
            <a:avLst/>
          </a:prstGeom>
          <a:noFill/>
        </p:spPr>
        <p:txBody>
          <a:bodyPr vert="horz" wrap="square" rtlCol="0">
            <a:spAutoFit/>
          </a:bodyPr>
          <a:lstStyle/>
          <a:p>
            <a:r>
              <a:rPr lang="en-US" sz="4000" b="1" i="1">
                <a:latin typeface="Times New Roman" panose="02020603050405020304" pitchFamily="18" charset="0"/>
                <a:cs typeface="Times New Roman" panose="02020603050405020304" pitchFamily="18" charset="0"/>
              </a:rPr>
              <a:t>2. Viết biên bản</a:t>
            </a:r>
          </a:p>
          <a:p>
            <a:endParaRPr lang="en-US" sz="4000">
              <a:latin typeface="Times New Roman" panose="02020603050405020304" pitchFamily="18" charset="0"/>
              <a:cs typeface="Times New Roman" panose="02020603050405020304" pitchFamily="18" charset="0"/>
            </a:endParaRPr>
          </a:p>
          <a:p>
            <a:pPr algn="ctr"/>
            <a:r>
              <a:rPr lang="en-US" sz="3200" i="1">
                <a:latin typeface="Times New Roman" panose="02020603050405020304" pitchFamily="18" charset="0"/>
                <a:cs typeface="Times New Roman" panose="02020603050405020304" pitchFamily="18" charset="0"/>
              </a:rPr>
              <a:t>Học sinh thực hành </a:t>
            </a:r>
          </a:p>
          <a:p>
            <a:pPr algn="ctr"/>
            <a:r>
              <a:rPr lang="en-US" sz="3200" i="1">
                <a:latin typeface="Times New Roman" panose="02020603050405020304" pitchFamily="18" charset="0"/>
                <a:cs typeface="Times New Roman" panose="02020603050405020304" pitchFamily="18" charset="0"/>
              </a:rPr>
              <a:t>viết biên bản</a:t>
            </a:r>
            <a:endParaRPr sz="4000" dirty="0">
              <a:solidFill>
                <a:schemeClr val="tx1">
                  <a:lumMod val="75000"/>
                  <a:lumOff val="25000"/>
                </a:schemeClr>
              </a:solidFill>
              <a:latin typeface="Times New Roman" panose="02020603050405020304" pitchFamily="18" charset="0"/>
              <a:ea typeface="汉标中黑体" panose="02010601030101010101" charset="-122"/>
              <a:cs typeface="Times New Roman" panose="02020603050405020304" pitchFamily="18" charset="0"/>
            </a:endParaRPr>
          </a:p>
          <a:p>
            <a:pPr algn="just">
              <a:lnSpc>
                <a:spcPct val="150000"/>
              </a:lnSpc>
            </a:pPr>
            <a:endParaRPr sz="3600" dirty="0">
              <a:solidFill>
                <a:schemeClr val="tx1">
                  <a:lumMod val="75000"/>
                  <a:lumOff val="25000"/>
                </a:schemeClr>
              </a:solidFill>
              <a:latin typeface="Times New Roman" panose="02020603050405020304" pitchFamily="18" charset="0"/>
              <a:ea typeface="汉标中黑体" panose="02010601030101010101" charset="-122"/>
              <a:cs typeface="Times New Roman" panose="02020603050405020304" pitchFamily="18" charset="0"/>
            </a:endParaRPr>
          </a:p>
        </p:txBody>
      </p:sp>
      <p:pic>
        <p:nvPicPr>
          <p:cNvPr id="14" name="图片 17" descr="5bd91a5abcaf2">
            <a:extLst>
              <a:ext uri="{FF2B5EF4-FFF2-40B4-BE49-F238E27FC236}">
                <a16:creationId xmlns:a16="http://schemas.microsoft.com/office/drawing/2014/main" xmlns="" id="{AF26171A-570B-4080-925D-5C334697D234}"/>
              </a:ext>
            </a:extLst>
          </p:cNvPr>
          <p:cNvPicPr>
            <a:picLocks noChangeAspect="1"/>
          </p:cNvPicPr>
          <p:nvPr/>
        </p:nvPicPr>
        <p:blipFill>
          <a:blip r:embed="rId3"/>
          <a:stretch>
            <a:fillRect/>
          </a:stretch>
        </p:blipFill>
        <p:spPr>
          <a:xfrm>
            <a:off x="8074731" y="1795720"/>
            <a:ext cx="2979687" cy="4962525"/>
          </a:xfrm>
          <a:prstGeom prst="rect">
            <a:avLst/>
          </a:prstGeom>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358" y="450397"/>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11097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 calcmode="lin" valueType="num">
                                      <p:cBhvr>
                                        <p:cTn id="23" dur="750" fill="hold"/>
                                        <p:tgtEl>
                                          <p:spTgt spid="10"/>
                                        </p:tgtEl>
                                        <p:attrNameLst>
                                          <p:attrName>style.rotation</p:attrName>
                                        </p:attrNameLst>
                                      </p:cBhvr>
                                      <p:tavLst>
                                        <p:tav tm="0">
                                          <p:val>
                                            <p:fltVal val="360"/>
                                          </p:val>
                                        </p:tav>
                                        <p:tav tm="100000">
                                          <p:val>
                                            <p:fltVal val="0"/>
                                          </p:val>
                                        </p:tav>
                                      </p:tavLst>
                                    </p:anim>
                                    <p:animEffect transition="in" filter="fade">
                                      <p:cBhvr>
                                        <p:cTn id="24" dur="750"/>
                                        <p:tgtEl>
                                          <p:spTgt spid="10"/>
                                        </p:tgtEl>
                                      </p:cBhvr>
                                    </p:animEffect>
                                  </p:childTnLst>
                                </p:cTn>
                              </p:par>
                            </p:childTnLst>
                          </p:cTn>
                        </p:par>
                        <p:par>
                          <p:cTn id="25" fill="hold">
                            <p:stCondLst>
                              <p:cond delay="1750"/>
                            </p:stCondLst>
                            <p:childTnLst>
                              <p:par>
                                <p:cTn id="26" presetID="17" presetClass="entr" presetSubtype="1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文本框 2">
            <a:extLst>
              <a:ext uri="{FF2B5EF4-FFF2-40B4-BE49-F238E27FC236}">
                <a16:creationId xmlns:a16="http://schemas.microsoft.com/office/drawing/2014/main" xmlns="" id="{6208C86D-1FCD-4272-AD14-25520288B8CB}"/>
              </a:ext>
            </a:extLst>
          </p:cNvPr>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III.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3" name="文本框 19">
            <a:extLst>
              <a:ext uri="{FF2B5EF4-FFF2-40B4-BE49-F238E27FC236}">
                <a16:creationId xmlns:a16="http://schemas.microsoft.com/office/drawing/2014/main" xmlns="" id="{8D57A259-093C-4AE9-907C-F36EA57E516E}"/>
              </a:ext>
            </a:extLst>
          </p:cNvPr>
          <p:cNvSpPr txBox="1"/>
          <p:nvPr/>
        </p:nvSpPr>
        <p:spPr>
          <a:xfrm>
            <a:off x="1720033" y="520832"/>
            <a:ext cx="365760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Thực hành viết</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6" name="组合 24">
            <a:extLst>
              <a:ext uri="{FF2B5EF4-FFF2-40B4-BE49-F238E27FC236}">
                <a16:creationId xmlns:a16="http://schemas.microsoft.com/office/drawing/2014/main" xmlns="" id="{A3E41FB9-3639-490F-9A0D-9F43D72B5814}"/>
              </a:ext>
            </a:extLst>
          </p:cNvPr>
          <p:cNvGrpSpPr/>
          <p:nvPr/>
        </p:nvGrpSpPr>
        <p:grpSpPr>
          <a:xfrm>
            <a:off x="388167" y="1958551"/>
            <a:ext cx="3657600" cy="2826385"/>
            <a:chOff x="834836" y="1602709"/>
            <a:chExt cx="3657600" cy="3448050"/>
          </a:xfrm>
        </p:grpSpPr>
        <p:grpSp>
          <p:nvGrpSpPr>
            <p:cNvPr id="7" name="组合 3">
              <a:extLst>
                <a:ext uri="{FF2B5EF4-FFF2-40B4-BE49-F238E27FC236}">
                  <a16:creationId xmlns:a16="http://schemas.microsoft.com/office/drawing/2014/main" xmlns="" id="{71622C58-0F98-41DC-A1E1-BABCDF943B9B}"/>
                </a:ext>
              </a:extLst>
            </p:cNvPr>
            <p:cNvGrpSpPr/>
            <p:nvPr/>
          </p:nvGrpSpPr>
          <p:grpSpPr>
            <a:xfrm>
              <a:off x="834836" y="1602709"/>
              <a:ext cx="3657600" cy="3448050"/>
              <a:chOff x="2052318" y="2533650"/>
              <a:chExt cx="3657600" cy="3448050"/>
            </a:xfrm>
          </p:grpSpPr>
          <p:sp>
            <p:nvSpPr>
              <p:cNvPr id="15" name="泪滴形 4">
                <a:extLst>
                  <a:ext uri="{FF2B5EF4-FFF2-40B4-BE49-F238E27FC236}">
                    <a16:creationId xmlns:a16="http://schemas.microsoft.com/office/drawing/2014/main" xmlns="" id="{CFDFC380-1C8E-477B-A1ED-475A8711A2C4}"/>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泪滴形 5">
                <a:extLst>
                  <a:ext uri="{FF2B5EF4-FFF2-40B4-BE49-F238E27FC236}">
                    <a16:creationId xmlns:a16="http://schemas.microsoft.com/office/drawing/2014/main" xmlns="" id="{881CAA27-5099-4F16-A845-1A028322CD1E}"/>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 name="组合 10">
              <a:extLst>
                <a:ext uri="{FF2B5EF4-FFF2-40B4-BE49-F238E27FC236}">
                  <a16:creationId xmlns:a16="http://schemas.microsoft.com/office/drawing/2014/main" xmlns="" id="{EDFF9CCE-4A4D-4A2F-88DC-BCF3FB6CF590}"/>
                </a:ext>
              </a:extLst>
            </p:cNvPr>
            <p:cNvGrpSpPr/>
            <p:nvPr/>
          </p:nvGrpSpPr>
          <p:grpSpPr>
            <a:xfrm>
              <a:off x="1082486" y="1850359"/>
              <a:ext cx="2997998" cy="2788023"/>
              <a:chOff x="5234165" y="2193740"/>
              <a:chExt cx="2997998" cy="2788023"/>
            </a:xfrm>
          </p:grpSpPr>
          <p:sp>
            <p:nvSpPr>
              <p:cNvPr id="10" name="任意多边形: 形状 6">
                <a:extLst>
                  <a:ext uri="{FF2B5EF4-FFF2-40B4-BE49-F238E27FC236}">
                    <a16:creationId xmlns:a16="http://schemas.microsoft.com/office/drawing/2014/main" xmlns="" id="{9A88681F-D549-4F48-B80D-7D0F26C8E91D}"/>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任意多边形: 形状 7">
                <a:extLst>
                  <a:ext uri="{FF2B5EF4-FFF2-40B4-BE49-F238E27FC236}">
                    <a16:creationId xmlns:a16="http://schemas.microsoft.com/office/drawing/2014/main" xmlns="" id="{19AE59BA-CA8E-4736-9C92-6AEAE1D0D069}"/>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任意多边形: 形状 8">
                <a:extLst>
                  <a:ext uri="{FF2B5EF4-FFF2-40B4-BE49-F238E27FC236}">
                    <a16:creationId xmlns:a16="http://schemas.microsoft.com/office/drawing/2014/main" xmlns="" id="{028991E1-66AC-4B12-A4EA-5149B7FD523C}"/>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 name="文本框 9">
              <a:extLst>
                <a:ext uri="{FF2B5EF4-FFF2-40B4-BE49-F238E27FC236}">
                  <a16:creationId xmlns:a16="http://schemas.microsoft.com/office/drawing/2014/main" xmlns="" id="{94F156C9-10E5-4514-9A02-6287299EACB6}"/>
                </a:ext>
              </a:extLst>
            </p:cNvPr>
            <p:cNvSpPr txBox="1"/>
            <p:nvPr/>
          </p:nvSpPr>
          <p:spPr>
            <a:xfrm>
              <a:off x="1450674" y="2490942"/>
              <a:ext cx="2589673" cy="1614530"/>
            </a:xfrm>
            <a:prstGeom prst="rect">
              <a:avLst/>
            </a:prstGeom>
            <a:noFill/>
          </p:spPr>
          <p:txBody>
            <a:bodyPr vert="horz" wrap="square" rtlCol="0">
              <a:spAutoFit/>
            </a:bodyPr>
            <a:lstStyle/>
            <a:p>
              <a:pPr lvl="0" algn="just">
                <a:defRPr/>
              </a:pPr>
              <a:r>
                <a:rPr lang="vi-VN" sz="20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Sau khi viết xong, hai HS là 1 cặp sẽ dùng bảng kiểm để tự kiểm tra lẫn nhau. </a:t>
              </a:r>
              <a:endParaRPr lang="en-US" sz="2000" i="1">
                <a:solidFill>
                  <a:srgbClr val="000000"/>
                </a:solidFill>
                <a:latin typeface="Times New Roman" panose="02020603050405020304" pitchFamily="18" charset="0"/>
                <a:ea typeface="黑体"/>
                <a:cs typeface="Times New Roman" panose="02020603050405020304" pitchFamily="18" charset="0"/>
              </a:endParaRPr>
            </a:p>
          </p:txBody>
        </p:sp>
      </p:grpSp>
      <p:grpSp>
        <p:nvGrpSpPr>
          <p:cNvPr id="17" name="组合 23">
            <a:extLst>
              <a:ext uri="{FF2B5EF4-FFF2-40B4-BE49-F238E27FC236}">
                <a16:creationId xmlns:a16="http://schemas.microsoft.com/office/drawing/2014/main" xmlns="" id="{86DCBEC3-9EAB-48C7-89B3-1C26E985537E}"/>
              </a:ext>
            </a:extLst>
          </p:cNvPr>
          <p:cNvGrpSpPr/>
          <p:nvPr/>
        </p:nvGrpSpPr>
        <p:grpSpPr>
          <a:xfrm>
            <a:off x="7518060" y="2698032"/>
            <a:ext cx="3835400" cy="3488690"/>
            <a:chOff x="7460470" y="2161478"/>
            <a:chExt cx="3657600" cy="3562129"/>
          </a:xfrm>
        </p:grpSpPr>
        <p:grpSp>
          <p:nvGrpSpPr>
            <p:cNvPr id="18" name="组合 11">
              <a:extLst>
                <a:ext uri="{FF2B5EF4-FFF2-40B4-BE49-F238E27FC236}">
                  <a16:creationId xmlns:a16="http://schemas.microsoft.com/office/drawing/2014/main" xmlns="" id="{4A94420B-A657-4459-8704-A56C5F2EA53B}"/>
                </a:ext>
              </a:extLst>
            </p:cNvPr>
            <p:cNvGrpSpPr/>
            <p:nvPr/>
          </p:nvGrpSpPr>
          <p:grpSpPr>
            <a:xfrm>
              <a:off x="7460470" y="2275557"/>
              <a:ext cx="3657600" cy="3448050"/>
              <a:chOff x="2052318" y="2533650"/>
              <a:chExt cx="3657600" cy="3448050"/>
            </a:xfrm>
          </p:grpSpPr>
          <p:sp>
            <p:nvSpPr>
              <p:cNvPr id="26" name="泪滴形 4">
                <a:extLst>
                  <a:ext uri="{FF2B5EF4-FFF2-40B4-BE49-F238E27FC236}">
                    <a16:creationId xmlns:a16="http://schemas.microsoft.com/office/drawing/2014/main" xmlns="" id="{33914547-BD43-413D-9CC7-81686A19115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泪滴形 5">
                <a:extLst>
                  <a:ext uri="{FF2B5EF4-FFF2-40B4-BE49-F238E27FC236}">
                    <a16:creationId xmlns:a16="http://schemas.microsoft.com/office/drawing/2014/main" xmlns="" id="{381D9C89-EBC1-486F-A4E5-09177A0A1BD2}"/>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9" name="组合 14">
              <a:extLst>
                <a:ext uri="{FF2B5EF4-FFF2-40B4-BE49-F238E27FC236}">
                  <a16:creationId xmlns:a16="http://schemas.microsoft.com/office/drawing/2014/main" xmlns="" id="{1FB65B16-3F19-4275-9D22-F2931EA8D0EE}"/>
                </a:ext>
              </a:extLst>
            </p:cNvPr>
            <p:cNvGrpSpPr/>
            <p:nvPr/>
          </p:nvGrpSpPr>
          <p:grpSpPr>
            <a:xfrm>
              <a:off x="8333697" y="2161478"/>
              <a:ext cx="2172017" cy="3370316"/>
              <a:chOff x="5859742" y="1832011"/>
              <a:chExt cx="2172017" cy="3370316"/>
            </a:xfrm>
          </p:grpSpPr>
          <p:sp>
            <p:nvSpPr>
              <p:cNvPr id="21" name="任意多边形: 形状 15">
                <a:extLst>
                  <a:ext uri="{FF2B5EF4-FFF2-40B4-BE49-F238E27FC236}">
                    <a16:creationId xmlns:a16="http://schemas.microsoft.com/office/drawing/2014/main" xmlns="" id="{7AE47F68-C3F6-4987-96E4-E0845FC4044C}"/>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任意多边形: 形状 16">
                <a:extLst>
                  <a:ext uri="{FF2B5EF4-FFF2-40B4-BE49-F238E27FC236}">
                    <a16:creationId xmlns:a16="http://schemas.microsoft.com/office/drawing/2014/main" xmlns="" id="{0DAC933B-BAE8-4308-B3FA-B14BE16D4C21}"/>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任意多边形: 形状 17">
                <a:extLst>
                  <a:ext uri="{FF2B5EF4-FFF2-40B4-BE49-F238E27FC236}">
                    <a16:creationId xmlns:a16="http://schemas.microsoft.com/office/drawing/2014/main" xmlns="" id="{6DD980D7-164E-4145-A9A8-C519B23B6296}"/>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0" name="文本框 18">
              <a:extLst>
                <a:ext uri="{FF2B5EF4-FFF2-40B4-BE49-F238E27FC236}">
                  <a16:creationId xmlns:a16="http://schemas.microsoft.com/office/drawing/2014/main" xmlns="" id="{3B19983A-D93F-4D84-9C58-BC6D0CBE43E6}"/>
                </a:ext>
              </a:extLst>
            </p:cNvPr>
            <p:cNvSpPr txBox="1"/>
            <p:nvPr/>
          </p:nvSpPr>
          <p:spPr>
            <a:xfrm>
              <a:off x="7935008" y="2973257"/>
              <a:ext cx="2869699" cy="1979809"/>
            </a:xfrm>
            <a:prstGeom prst="rect">
              <a:avLst/>
            </a:prstGeom>
            <a:noFill/>
          </p:spPr>
          <p:txBody>
            <a:bodyPr vert="horz" wrap="square" rtlCol="0">
              <a:spAutoFit/>
            </a:bodyPr>
            <a:lstStyle/>
            <a:p>
              <a:r>
                <a:rPr lang="vi-VN" sz="2000" i="1">
                  <a:latin typeface="Times New Roman" panose="02020603050405020304" pitchFamily="18" charset="0"/>
                  <a:cs typeface="Times New Roman" panose="02020603050405020304" pitchFamily="18" charset="0"/>
                </a:rPr>
                <a:t>HS thào luận, trình bày những gì đã học được từ quá trình viết của bản thân và từ những gì học hỏi được từ bạn về cách kể lại trải nghiệm của bản thân.</a:t>
              </a:r>
              <a:endParaRPr lang="en-US" sz="2000">
                <a:latin typeface="Times New Roman" panose="02020603050405020304" pitchFamily="18" charset="0"/>
                <a:cs typeface="Times New Roman" panose="02020603050405020304" pitchFamily="18" charset="0"/>
              </a:endParaRPr>
            </a:p>
          </p:txBody>
        </p:sp>
      </p:grpSp>
      <p:pic>
        <p:nvPicPr>
          <p:cNvPr id="28" name="图片 20" descr="C:\Users\Administrator\Desktop\5c79f0f10d7f9.png5c79f0f10d7f9">
            <a:extLst>
              <a:ext uri="{FF2B5EF4-FFF2-40B4-BE49-F238E27FC236}">
                <a16:creationId xmlns:a16="http://schemas.microsoft.com/office/drawing/2014/main" xmlns="" id="{FFDF543E-0EB8-407E-A95F-EDF54A6A478C}"/>
              </a:ext>
            </a:extLst>
          </p:cNvPr>
          <p:cNvPicPr>
            <a:picLocks noChangeAspect="1"/>
          </p:cNvPicPr>
          <p:nvPr/>
        </p:nvPicPr>
        <p:blipFill rotWithShape="1">
          <a:blip r:embed="rId2"/>
          <a:srcRect/>
          <a:stretch>
            <a:fillRect/>
          </a:stretch>
        </p:blipFill>
        <p:spPr>
          <a:xfrm>
            <a:off x="3866553" y="2968542"/>
            <a:ext cx="3712845" cy="2999740"/>
          </a:xfrm>
          <a:prstGeom prst="rect">
            <a:avLst/>
          </a:prstGeom>
          <a:effectLst>
            <a:outerShdw blurRad="50800" dist="38100" dir="2700000" algn="tl" rotWithShape="0">
              <a:prstClr val="black">
                <a:alpha val="25000"/>
              </a:prstClr>
            </a:outerShdw>
          </a:effectLst>
        </p:spPr>
      </p:pic>
      <p:grpSp>
        <p:nvGrpSpPr>
          <p:cNvPr id="29" name="组合 5">
            <a:extLst>
              <a:ext uri="{FF2B5EF4-FFF2-40B4-BE49-F238E27FC236}">
                <a16:creationId xmlns:a16="http://schemas.microsoft.com/office/drawing/2014/main" xmlns="" id="{8964A68D-6F27-4909-8ED2-BD3E89E92C64}"/>
              </a:ext>
            </a:extLst>
          </p:cNvPr>
          <p:cNvGrpSpPr/>
          <p:nvPr/>
        </p:nvGrpSpPr>
        <p:grpSpPr>
          <a:xfrm>
            <a:off x="4785286" y="1197678"/>
            <a:ext cx="2007859" cy="1803045"/>
            <a:chOff x="6208713" y="1243013"/>
            <a:chExt cx="706438" cy="620713"/>
          </a:xfrm>
          <a:solidFill>
            <a:srgbClr val="262626"/>
          </a:solidFill>
        </p:grpSpPr>
        <p:sp>
          <p:nvSpPr>
            <p:cNvPr id="30" name="Freeform 804">
              <a:extLst>
                <a:ext uri="{FF2B5EF4-FFF2-40B4-BE49-F238E27FC236}">
                  <a16:creationId xmlns:a16="http://schemas.microsoft.com/office/drawing/2014/main" xmlns="" id="{898B7709-BA69-4A21-908D-B2495403E224}"/>
                </a:ext>
              </a:extLst>
            </p:cNvPr>
            <p:cNvSpPr>
              <a:spLocks/>
            </p:cNvSpPr>
            <p:nvPr/>
          </p:nvSpPr>
          <p:spPr bwMode="auto">
            <a:xfrm>
              <a:off x="6270626" y="1622425"/>
              <a:ext cx="26988" cy="68263"/>
            </a:xfrm>
            <a:custGeom>
              <a:avLst/>
              <a:gdLst/>
              <a:ahLst/>
              <a:cxnLst>
                <a:cxn ang="0">
                  <a:pos x="51" y="5"/>
                </a:cxn>
                <a:cxn ang="0">
                  <a:pos x="51" y="5"/>
                </a:cxn>
                <a:cxn ang="0">
                  <a:pos x="50" y="3"/>
                </a:cxn>
                <a:cxn ang="0">
                  <a:pos x="49" y="1"/>
                </a:cxn>
                <a:cxn ang="0">
                  <a:pos x="48" y="1"/>
                </a:cxn>
                <a:cxn ang="0">
                  <a:pos x="46" y="0"/>
                </a:cxn>
                <a:cxn ang="0">
                  <a:pos x="44" y="1"/>
                </a:cxn>
                <a:cxn ang="0">
                  <a:pos x="43" y="1"/>
                </a:cxn>
                <a:cxn ang="0">
                  <a:pos x="42" y="3"/>
                </a:cxn>
                <a:cxn ang="0">
                  <a:pos x="41" y="5"/>
                </a:cxn>
                <a:cxn ang="0">
                  <a:pos x="41" y="5"/>
                </a:cxn>
                <a:cxn ang="0">
                  <a:pos x="40" y="14"/>
                </a:cxn>
                <a:cxn ang="0">
                  <a:pos x="37" y="25"/>
                </a:cxn>
                <a:cxn ang="0">
                  <a:pos x="34" y="35"/>
                </a:cxn>
                <a:cxn ang="0">
                  <a:pos x="30" y="44"/>
                </a:cxn>
                <a:cxn ang="0">
                  <a:pos x="21" y="64"/>
                </a:cxn>
                <a:cxn ang="0">
                  <a:pos x="13" y="82"/>
                </a:cxn>
                <a:cxn ang="0">
                  <a:pos x="13" y="82"/>
                </a:cxn>
                <a:cxn ang="0">
                  <a:pos x="9" y="92"/>
                </a:cxn>
                <a:cxn ang="0">
                  <a:pos x="3" y="105"/>
                </a:cxn>
                <a:cxn ang="0">
                  <a:pos x="1" y="112"/>
                </a:cxn>
                <a:cxn ang="0">
                  <a:pos x="0" y="119"/>
                </a:cxn>
                <a:cxn ang="0">
                  <a:pos x="1" y="124"/>
                </a:cxn>
                <a:cxn ang="0">
                  <a:pos x="2" y="126"/>
                </a:cxn>
                <a:cxn ang="0">
                  <a:pos x="4" y="128"/>
                </a:cxn>
                <a:cxn ang="0">
                  <a:pos x="4" y="128"/>
                </a:cxn>
                <a:cxn ang="0">
                  <a:pos x="6" y="129"/>
                </a:cxn>
                <a:cxn ang="0">
                  <a:pos x="9" y="129"/>
                </a:cxn>
                <a:cxn ang="0">
                  <a:pos x="12" y="128"/>
                </a:cxn>
                <a:cxn ang="0">
                  <a:pos x="13" y="126"/>
                </a:cxn>
                <a:cxn ang="0">
                  <a:pos x="13" y="125"/>
                </a:cxn>
                <a:cxn ang="0">
                  <a:pos x="13" y="123"/>
                </a:cxn>
                <a:cxn ang="0">
                  <a:pos x="11" y="122"/>
                </a:cxn>
                <a:cxn ang="0">
                  <a:pos x="11" y="122"/>
                </a:cxn>
                <a:cxn ang="0">
                  <a:pos x="11" y="120"/>
                </a:cxn>
                <a:cxn ang="0">
                  <a:pos x="10" y="117"/>
                </a:cxn>
                <a:cxn ang="0">
                  <a:pos x="11" y="109"/>
                </a:cxn>
                <a:cxn ang="0">
                  <a:pos x="14" y="100"/>
                </a:cxn>
                <a:cxn ang="0">
                  <a:pos x="19" y="90"/>
                </a:cxn>
                <a:cxn ang="0">
                  <a:pos x="27" y="69"/>
                </a:cxn>
                <a:cxn ang="0">
                  <a:pos x="33" y="58"/>
                </a:cxn>
                <a:cxn ang="0">
                  <a:pos x="33" y="58"/>
                </a:cxn>
                <a:cxn ang="0">
                  <a:pos x="43" y="36"/>
                </a:cxn>
                <a:cxn ang="0">
                  <a:pos x="46" y="26"/>
                </a:cxn>
                <a:cxn ang="0">
                  <a:pos x="49" y="14"/>
                </a:cxn>
                <a:cxn ang="0">
                  <a:pos x="49" y="14"/>
                </a:cxn>
                <a:cxn ang="0">
                  <a:pos x="50" y="13"/>
                </a:cxn>
                <a:cxn ang="0">
                  <a:pos x="51" y="11"/>
                </a:cxn>
                <a:cxn ang="0">
                  <a:pos x="51" y="5"/>
                </a:cxn>
              </a:cxnLst>
              <a:rect l="0" t="0" r="r" b="b"/>
              <a:pathLst>
                <a:path w="51" h="129">
                  <a:moveTo>
                    <a:pt x="51" y="5"/>
                  </a:moveTo>
                  <a:lnTo>
                    <a:pt x="51" y="5"/>
                  </a:lnTo>
                  <a:lnTo>
                    <a:pt x="50" y="3"/>
                  </a:lnTo>
                  <a:lnTo>
                    <a:pt x="49" y="1"/>
                  </a:lnTo>
                  <a:lnTo>
                    <a:pt x="48" y="1"/>
                  </a:lnTo>
                  <a:lnTo>
                    <a:pt x="46" y="0"/>
                  </a:lnTo>
                  <a:lnTo>
                    <a:pt x="44" y="1"/>
                  </a:lnTo>
                  <a:lnTo>
                    <a:pt x="43" y="1"/>
                  </a:lnTo>
                  <a:lnTo>
                    <a:pt x="42" y="3"/>
                  </a:lnTo>
                  <a:lnTo>
                    <a:pt x="41" y="5"/>
                  </a:lnTo>
                  <a:lnTo>
                    <a:pt x="41" y="5"/>
                  </a:lnTo>
                  <a:lnTo>
                    <a:pt x="40" y="14"/>
                  </a:lnTo>
                  <a:lnTo>
                    <a:pt x="37" y="25"/>
                  </a:lnTo>
                  <a:lnTo>
                    <a:pt x="34" y="35"/>
                  </a:lnTo>
                  <a:lnTo>
                    <a:pt x="30" y="44"/>
                  </a:lnTo>
                  <a:lnTo>
                    <a:pt x="21" y="64"/>
                  </a:lnTo>
                  <a:lnTo>
                    <a:pt x="13" y="82"/>
                  </a:lnTo>
                  <a:lnTo>
                    <a:pt x="13" y="82"/>
                  </a:lnTo>
                  <a:lnTo>
                    <a:pt x="9" y="92"/>
                  </a:lnTo>
                  <a:lnTo>
                    <a:pt x="3" y="105"/>
                  </a:lnTo>
                  <a:lnTo>
                    <a:pt x="1" y="112"/>
                  </a:lnTo>
                  <a:lnTo>
                    <a:pt x="0" y="119"/>
                  </a:lnTo>
                  <a:lnTo>
                    <a:pt x="1" y="124"/>
                  </a:lnTo>
                  <a:lnTo>
                    <a:pt x="2" y="126"/>
                  </a:lnTo>
                  <a:lnTo>
                    <a:pt x="4" y="128"/>
                  </a:lnTo>
                  <a:lnTo>
                    <a:pt x="4" y="128"/>
                  </a:lnTo>
                  <a:lnTo>
                    <a:pt x="6" y="129"/>
                  </a:lnTo>
                  <a:lnTo>
                    <a:pt x="9" y="129"/>
                  </a:lnTo>
                  <a:lnTo>
                    <a:pt x="12" y="128"/>
                  </a:lnTo>
                  <a:lnTo>
                    <a:pt x="13" y="126"/>
                  </a:lnTo>
                  <a:lnTo>
                    <a:pt x="13" y="125"/>
                  </a:lnTo>
                  <a:lnTo>
                    <a:pt x="13" y="123"/>
                  </a:lnTo>
                  <a:lnTo>
                    <a:pt x="11" y="122"/>
                  </a:lnTo>
                  <a:lnTo>
                    <a:pt x="11" y="122"/>
                  </a:lnTo>
                  <a:lnTo>
                    <a:pt x="11" y="120"/>
                  </a:lnTo>
                  <a:lnTo>
                    <a:pt x="10" y="117"/>
                  </a:lnTo>
                  <a:lnTo>
                    <a:pt x="11" y="109"/>
                  </a:lnTo>
                  <a:lnTo>
                    <a:pt x="14" y="100"/>
                  </a:lnTo>
                  <a:lnTo>
                    <a:pt x="19" y="90"/>
                  </a:lnTo>
                  <a:lnTo>
                    <a:pt x="27" y="69"/>
                  </a:lnTo>
                  <a:lnTo>
                    <a:pt x="33" y="58"/>
                  </a:lnTo>
                  <a:lnTo>
                    <a:pt x="33" y="58"/>
                  </a:lnTo>
                  <a:lnTo>
                    <a:pt x="43" y="36"/>
                  </a:lnTo>
                  <a:lnTo>
                    <a:pt x="46" y="26"/>
                  </a:lnTo>
                  <a:lnTo>
                    <a:pt x="49" y="14"/>
                  </a:lnTo>
                  <a:lnTo>
                    <a:pt x="49" y="14"/>
                  </a:lnTo>
                  <a:lnTo>
                    <a:pt x="50" y="13"/>
                  </a:lnTo>
                  <a:lnTo>
                    <a:pt x="51" y="11"/>
                  </a:lnTo>
                  <a:lnTo>
                    <a:pt x="51"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805">
              <a:extLst>
                <a:ext uri="{FF2B5EF4-FFF2-40B4-BE49-F238E27FC236}">
                  <a16:creationId xmlns:a16="http://schemas.microsoft.com/office/drawing/2014/main" xmlns="" id="{A86AB617-CC27-4E30-AC29-838BFD622978}"/>
                </a:ext>
              </a:extLst>
            </p:cNvPr>
            <p:cNvSpPr>
              <a:spLocks/>
            </p:cNvSpPr>
            <p:nvPr/>
          </p:nvSpPr>
          <p:spPr bwMode="auto">
            <a:xfrm>
              <a:off x="6315076" y="1671638"/>
              <a:ext cx="15875" cy="41275"/>
            </a:xfrm>
            <a:custGeom>
              <a:avLst/>
              <a:gdLst/>
              <a:ahLst/>
              <a:cxnLst>
                <a:cxn ang="0">
                  <a:pos x="20" y="3"/>
                </a:cxn>
                <a:cxn ang="0">
                  <a:pos x="20" y="3"/>
                </a:cxn>
                <a:cxn ang="0">
                  <a:pos x="7" y="38"/>
                </a:cxn>
                <a:cxn ang="0">
                  <a:pos x="2" y="56"/>
                </a:cxn>
                <a:cxn ang="0">
                  <a:pos x="1" y="65"/>
                </a:cxn>
                <a:cxn ang="0">
                  <a:pos x="0" y="74"/>
                </a:cxn>
                <a:cxn ang="0">
                  <a:pos x="0" y="74"/>
                </a:cxn>
                <a:cxn ang="0">
                  <a:pos x="1" y="76"/>
                </a:cxn>
                <a:cxn ang="0">
                  <a:pos x="2" y="77"/>
                </a:cxn>
                <a:cxn ang="0">
                  <a:pos x="3" y="78"/>
                </a:cxn>
                <a:cxn ang="0">
                  <a:pos x="5" y="78"/>
                </a:cxn>
                <a:cxn ang="0">
                  <a:pos x="6" y="78"/>
                </a:cxn>
                <a:cxn ang="0">
                  <a:pos x="8" y="77"/>
                </a:cxn>
                <a:cxn ang="0">
                  <a:pos x="9" y="76"/>
                </a:cxn>
                <a:cxn ang="0">
                  <a:pos x="9" y="74"/>
                </a:cxn>
                <a:cxn ang="0">
                  <a:pos x="9" y="74"/>
                </a:cxn>
                <a:cxn ang="0">
                  <a:pos x="10" y="65"/>
                </a:cxn>
                <a:cxn ang="0">
                  <a:pos x="11" y="57"/>
                </a:cxn>
                <a:cxn ang="0">
                  <a:pos x="16" y="39"/>
                </a:cxn>
                <a:cxn ang="0">
                  <a:pos x="29" y="6"/>
                </a:cxn>
                <a:cxn ang="0">
                  <a:pos x="29" y="6"/>
                </a:cxn>
                <a:cxn ang="0">
                  <a:pos x="29" y="4"/>
                </a:cxn>
                <a:cxn ang="0">
                  <a:pos x="28" y="2"/>
                </a:cxn>
                <a:cxn ang="0">
                  <a:pos x="27" y="1"/>
                </a:cxn>
                <a:cxn ang="0">
                  <a:pos x="26" y="0"/>
                </a:cxn>
                <a:cxn ang="0">
                  <a:pos x="24" y="0"/>
                </a:cxn>
                <a:cxn ang="0">
                  <a:pos x="22" y="1"/>
                </a:cxn>
                <a:cxn ang="0">
                  <a:pos x="21" y="2"/>
                </a:cxn>
                <a:cxn ang="0">
                  <a:pos x="20" y="3"/>
                </a:cxn>
                <a:cxn ang="0">
                  <a:pos x="20" y="3"/>
                </a:cxn>
              </a:cxnLst>
              <a:rect l="0" t="0" r="r" b="b"/>
              <a:pathLst>
                <a:path w="29" h="78">
                  <a:moveTo>
                    <a:pt x="20" y="3"/>
                  </a:moveTo>
                  <a:lnTo>
                    <a:pt x="20" y="3"/>
                  </a:lnTo>
                  <a:lnTo>
                    <a:pt x="7" y="38"/>
                  </a:lnTo>
                  <a:lnTo>
                    <a:pt x="2" y="56"/>
                  </a:lnTo>
                  <a:lnTo>
                    <a:pt x="1" y="65"/>
                  </a:lnTo>
                  <a:lnTo>
                    <a:pt x="0" y="74"/>
                  </a:lnTo>
                  <a:lnTo>
                    <a:pt x="0" y="74"/>
                  </a:lnTo>
                  <a:lnTo>
                    <a:pt x="1" y="76"/>
                  </a:lnTo>
                  <a:lnTo>
                    <a:pt x="2" y="77"/>
                  </a:lnTo>
                  <a:lnTo>
                    <a:pt x="3" y="78"/>
                  </a:lnTo>
                  <a:lnTo>
                    <a:pt x="5" y="78"/>
                  </a:lnTo>
                  <a:lnTo>
                    <a:pt x="6" y="78"/>
                  </a:lnTo>
                  <a:lnTo>
                    <a:pt x="8" y="77"/>
                  </a:lnTo>
                  <a:lnTo>
                    <a:pt x="9" y="76"/>
                  </a:lnTo>
                  <a:lnTo>
                    <a:pt x="9" y="74"/>
                  </a:lnTo>
                  <a:lnTo>
                    <a:pt x="9" y="74"/>
                  </a:lnTo>
                  <a:lnTo>
                    <a:pt x="10" y="65"/>
                  </a:lnTo>
                  <a:lnTo>
                    <a:pt x="11" y="57"/>
                  </a:lnTo>
                  <a:lnTo>
                    <a:pt x="16" y="39"/>
                  </a:lnTo>
                  <a:lnTo>
                    <a:pt x="29" y="6"/>
                  </a:lnTo>
                  <a:lnTo>
                    <a:pt x="29" y="6"/>
                  </a:lnTo>
                  <a:lnTo>
                    <a:pt x="29" y="4"/>
                  </a:lnTo>
                  <a:lnTo>
                    <a:pt x="28" y="2"/>
                  </a:lnTo>
                  <a:lnTo>
                    <a:pt x="27" y="1"/>
                  </a:lnTo>
                  <a:lnTo>
                    <a:pt x="26" y="0"/>
                  </a:lnTo>
                  <a:lnTo>
                    <a:pt x="24" y="0"/>
                  </a:lnTo>
                  <a:lnTo>
                    <a:pt x="22" y="1"/>
                  </a:lnTo>
                  <a:lnTo>
                    <a:pt x="21" y="2"/>
                  </a:lnTo>
                  <a:lnTo>
                    <a:pt x="20" y="3"/>
                  </a:lnTo>
                  <a:lnTo>
                    <a:pt x="20"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806">
              <a:extLst>
                <a:ext uri="{FF2B5EF4-FFF2-40B4-BE49-F238E27FC236}">
                  <a16:creationId xmlns:a16="http://schemas.microsoft.com/office/drawing/2014/main" xmlns="" id="{1CAD119E-DFE3-4ECD-9D46-EC202FD83D6E}"/>
                </a:ext>
              </a:extLst>
            </p:cNvPr>
            <p:cNvSpPr>
              <a:spLocks/>
            </p:cNvSpPr>
            <p:nvPr/>
          </p:nvSpPr>
          <p:spPr bwMode="auto">
            <a:xfrm>
              <a:off x="6359526" y="1677988"/>
              <a:ext cx="20638" cy="69850"/>
            </a:xfrm>
            <a:custGeom>
              <a:avLst/>
              <a:gdLst/>
              <a:ahLst/>
              <a:cxnLst>
                <a:cxn ang="0">
                  <a:pos x="32" y="4"/>
                </a:cxn>
                <a:cxn ang="0">
                  <a:pos x="32" y="4"/>
                </a:cxn>
                <a:cxn ang="0">
                  <a:pos x="20" y="33"/>
                </a:cxn>
                <a:cxn ang="0">
                  <a:pos x="11" y="63"/>
                </a:cxn>
                <a:cxn ang="0">
                  <a:pos x="6" y="79"/>
                </a:cxn>
                <a:cxn ang="0">
                  <a:pos x="3" y="94"/>
                </a:cxn>
                <a:cxn ang="0">
                  <a:pos x="1" y="110"/>
                </a:cxn>
                <a:cxn ang="0">
                  <a:pos x="0" y="125"/>
                </a:cxn>
                <a:cxn ang="0">
                  <a:pos x="0" y="125"/>
                </a:cxn>
                <a:cxn ang="0">
                  <a:pos x="0" y="127"/>
                </a:cxn>
                <a:cxn ang="0">
                  <a:pos x="1" y="128"/>
                </a:cxn>
                <a:cxn ang="0">
                  <a:pos x="3" y="129"/>
                </a:cxn>
                <a:cxn ang="0">
                  <a:pos x="4" y="130"/>
                </a:cxn>
                <a:cxn ang="0">
                  <a:pos x="6" y="129"/>
                </a:cxn>
                <a:cxn ang="0">
                  <a:pos x="7" y="128"/>
                </a:cxn>
                <a:cxn ang="0">
                  <a:pos x="9" y="127"/>
                </a:cxn>
                <a:cxn ang="0">
                  <a:pos x="9" y="125"/>
                </a:cxn>
                <a:cxn ang="0">
                  <a:pos x="9" y="125"/>
                </a:cxn>
                <a:cxn ang="0">
                  <a:pos x="10" y="110"/>
                </a:cxn>
                <a:cxn ang="0">
                  <a:pos x="12" y="94"/>
                </a:cxn>
                <a:cxn ang="0">
                  <a:pos x="16" y="80"/>
                </a:cxn>
                <a:cxn ang="0">
                  <a:pos x="20" y="64"/>
                </a:cxn>
                <a:cxn ang="0">
                  <a:pos x="30" y="35"/>
                </a:cxn>
                <a:cxn ang="0">
                  <a:pos x="40" y="6"/>
                </a:cxn>
                <a:cxn ang="0">
                  <a:pos x="40" y="6"/>
                </a:cxn>
                <a:cxn ang="0">
                  <a:pos x="41" y="4"/>
                </a:cxn>
                <a:cxn ang="0">
                  <a:pos x="40" y="2"/>
                </a:cxn>
                <a:cxn ang="0">
                  <a:pos x="39" y="1"/>
                </a:cxn>
                <a:cxn ang="0">
                  <a:pos x="37" y="1"/>
                </a:cxn>
                <a:cxn ang="0">
                  <a:pos x="36" y="0"/>
                </a:cxn>
                <a:cxn ang="0">
                  <a:pos x="34" y="1"/>
                </a:cxn>
                <a:cxn ang="0">
                  <a:pos x="33" y="2"/>
                </a:cxn>
                <a:cxn ang="0">
                  <a:pos x="32" y="4"/>
                </a:cxn>
                <a:cxn ang="0">
                  <a:pos x="32" y="4"/>
                </a:cxn>
              </a:cxnLst>
              <a:rect l="0" t="0" r="r" b="b"/>
              <a:pathLst>
                <a:path w="41" h="130">
                  <a:moveTo>
                    <a:pt x="32" y="4"/>
                  </a:moveTo>
                  <a:lnTo>
                    <a:pt x="32" y="4"/>
                  </a:lnTo>
                  <a:lnTo>
                    <a:pt x="20" y="33"/>
                  </a:lnTo>
                  <a:lnTo>
                    <a:pt x="11" y="63"/>
                  </a:lnTo>
                  <a:lnTo>
                    <a:pt x="6" y="79"/>
                  </a:lnTo>
                  <a:lnTo>
                    <a:pt x="3" y="94"/>
                  </a:lnTo>
                  <a:lnTo>
                    <a:pt x="1" y="110"/>
                  </a:lnTo>
                  <a:lnTo>
                    <a:pt x="0" y="125"/>
                  </a:lnTo>
                  <a:lnTo>
                    <a:pt x="0" y="125"/>
                  </a:lnTo>
                  <a:lnTo>
                    <a:pt x="0" y="127"/>
                  </a:lnTo>
                  <a:lnTo>
                    <a:pt x="1" y="128"/>
                  </a:lnTo>
                  <a:lnTo>
                    <a:pt x="3" y="129"/>
                  </a:lnTo>
                  <a:lnTo>
                    <a:pt x="4" y="130"/>
                  </a:lnTo>
                  <a:lnTo>
                    <a:pt x="6" y="129"/>
                  </a:lnTo>
                  <a:lnTo>
                    <a:pt x="7" y="128"/>
                  </a:lnTo>
                  <a:lnTo>
                    <a:pt x="9" y="127"/>
                  </a:lnTo>
                  <a:lnTo>
                    <a:pt x="9" y="125"/>
                  </a:lnTo>
                  <a:lnTo>
                    <a:pt x="9" y="125"/>
                  </a:lnTo>
                  <a:lnTo>
                    <a:pt x="10" y="110"/>
                  </a:lnTo>
                  <a:lnTo>
                    <a:pt x="12" y="94"/>
                  </a:lnTo>
                  <a:lnTo>
                    <a:pt x="16" y="80"/>
                  </a:lnTo>
                  <a:lnTo>
                    <a:pt x="20" y="64"/>
                  </a:lnTo>
                  <a:lnTo>
                    <a:pt x="30" y="35"/>
                  </a:lnTo>
                  <a:lnTo>
                    <a:pt x="40" y="6"/>
                  </a:lnTo>
                  <a:lnTo>
                    <a:pt x="40" y="6"/>
                  </a:lnTo>
                  <a:lnTo>
                    <a:pt x="41" y="4"/>
                  </a:lnTo>
                  <a:lnTo>
                    <a:pt x="40" y="2"/>
                  </a:lnTo>
                  <a:lnTo>
                    <a:pt x="39" y="1"/>
                  </a:lnTo>
                  <a:lnTo>
                    <a:pt x="37" y="1"/>
                  </a:lnTo>
                  <a:lnTo>
                    <a:pt x="36" y="0"/>
                  </a:lnTo>
                  <a:lnTo>
                    <a:pt x="34" y="1"/>
                  </a:lnTo>
                  <a:lnTo>
                    <a:pt x="33"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807">
              <a:extLst>
                <a:ext uri="{FF2B5EF4-FFF2-40B4-BE49-F238E27FC236}">
                  <a16:creationId xmlns:a16="http://schemas.microsoft.com/office/drawing/2014/main" xmlns="" id="{905F4DE0-CD13-44A1-A53A-56C5B0DD0DE5}"/>
                </a:ext>
              </a:extLst>
            </p:cNvPr>
            <p:cNvSpPr>
              <a:spLocks/>
            </p:cNvSpPr>
            <p:nvPr/>
          </p:nvSpPr>
          <p:spPr bwMode="auto">
            <a:xfrm>
              <a:off x="6392863" y="1708150"/>
              <a:ext cx="20638" cy="55563"/>
            </a:xfrm>
            <a:custGeom>
              <a:avLst/>
              <a:gdLst/>
              <a:ahLst/>
              <a:cxnLst>
                <a:cxn ang="0">
                  <a:pos x="32" y="4"/>
                </a:cxn>
                <a:cxn ang="0">
                  <a:pos x="32" y="4"/>
                </a:cxn>
                <a:cxn ang="0">
                  <a:pos x="27" y="17"/>
                </a:cxn>
                <a:cxn ang="0">
                  <a:pos x="23" y="28"/>
                </a:cxn>
                <a:cxn ang="0">
                  <a:pos x="13" y="51"/>
                </a:cxn>
                <a:cxn ang="0">
                  <a:pos x="8" y="63"/>
                </a:cxn>
                <a:cxn ang="0">
                  <a:pos x="4" y="74"/>
                </a:cxn>
                <a:cxn ang="0">
                  <a:pos x="1" y="87"/>
                </a:cxn>
                <a:cxn ang="0">
                  <a:pos x="0" y="100"/>
                </a:cxn>
                <a:cxn ang="0">
                  <a:pos x="0" y="100"/>
                </a:cxn>
                <a:cxn ang="0">
                  <a:pos x="0" y="102"/>
                </a:cxn>
                <a:cxn ang="0">
                  <a:pos x="1" y="103"/>
                </a:cxn>
                <a:cxn ang="0">
                  <a:pos x="3" y="104"/>
                </a:cxn>
                <a:cxn ang="0">
                  <a:pos x="4" y="104"/>
                </a:cxn>
                <a:cxn ang="0">
                  <a:pos x="6" y="104"/>
                </a:cxn>
                <a:cxn ang="0">
                  <a:pos x="8" y="103"/>
                </a:cxn>
                <a:cxn ang="0">
                  <a:pos x="9" y="102"/>
                </a:cxn>
                <a:cxn ang="0">
                  <a:pos x="9" y="100"/>
                </a:cxn>
                <a:cxn ang="0">
                  <a:pos x="9" y="100"/>
                </a:cxn>
                <a:cxn ang="0">
                  <a:pos x="10" y="87"/>
                </a:cxn>
                <a:cxn ang="0">
                  <a:pos x="13" y="75"/>
                </a:cxn>
                <a:cxn ang="0">
                  <a:pos x="17" y="64"/>
                </a:cxn>
                <a:cxn ang="0">
                  <a:pos x="22" y="53"/>
                </a:cxn>
                <a:cxn ang="0">
                  <a:pos x="33" y="30"/>
                </a:cxn>
                <a:cxn ang="0">
                  <a:pos x="37" y="19"/>
                </a:cxn>
                <a:cxn ang="0">
                  <a:pos x="41" y="6"/>
                </a:cxn>
                <a:cxn ang="0">
                  <a:pos x="41" y="6"/>
                </a:cxn>
                <a:cxn ang="0">
                  <a:pos x="41" y="4"/>
                </a:cxn>
                <a:cxn ang="0">
                  <a:pos x="40" y="2"/>
                </a:cxn>
                <a:cxn ang="0">
                  <a:pos x="39" y="1"/>
                </a:cxn>
                <a:cxn ang="0">
                  <a:pos x="37" y="1"/>
                </a:cxn>
                <a:cxn ang="0">
                  <a:pos x="35" y="0"/>
                </a:cxn>
                <a:cxn ang="0">
                  <a:pos x="34" y="1"/>
                </a:cxn>
                <a:cxn ang="0">
                  <a:pos x="33" y="2"/>
                </a:cxn>
                <a:cxn ang="0">
                  <a:pos x="32" y="4"/>
                </a:cxn>
                <a:cxn ang="0">
                  <a:pos x="32" y="4"/>
                </a:cxn>
              </a:cxnLst>
              <a:rect l="0" t="0" r="r" b="b"/>
              <a:pathLst>
                <a:path w="41" h="104">
                  <a:moveTo>
                    <a:pt x="32" y="4"/>
                  </a:moveTo>
                  <a:lnTo>
                    <a:pt x="32" y="4"/>
                  </a:lnTo>
                  <a:lnTo>
                    <a:pt x="27" y="17"/>
                  </a:lnTo>
                  <a:lnTo>
                    <a:pt x="23" y="28"/>
                  </a:lnTo>
                  <a:lnTo>
                    <a:pt x="13" y="51"/>
                  </a:lnTo>
                  <a:lnTo>
                    <a:pt x="8" y="63"/>
                  </a:lnTo>
                  <a:lnTo>
                    <a:pt x="4" y="74"/>
                  </a:lnTo>
                  <a:lnTo>
                    <a:pt x="1" y="87"/>
                  </a:lnTo>
                  <a:lnTo>
                    <a:pt x="0" y="100"/>
                  </a:lnTo>
                  <a:lnTo>
                    <a:pt x="0" y="100"/>
                  </a:lnTo>
                  <a:lnTo>
                    <a:pt x="0" y="102"/>
                  </a:lnTo>
                  <a:lnTo>
                    <a:pt x="1" y="103"/>
                  </a:lnTo>
                  <a:lnTo>
                    <a:pt x="3" y="104"/>
                  </a:lnTo>
                  <a:lnTo>
                    <a:pt x="4" y="104"/>
                  </a:lnTo>
                  <a:lnTo>
                    <a:pt x="6" y="104"/>
                  </a:lnTo>
                  <a:lnTo>
                    <a:pt x="8" y="103"/>
                  </a:lnTo>
                  <a:lnTo>
                    <a:pt x="9" y="102"/>
                  </a:lnTo>
                  <a:lnTo>
                    <a:pt x="9" y="100"/>
                  </a:lnTo>
                  <a:lnTo>
                    <a:pt x="9" y="100"/>
                  </a:lnTo>
                  <a:lnTo>
                    <a:pt x="10" y="87"/>
                  </a:lnTo>
                  <a:lnTo>
                    <a:pt x="13" y="75"/>
                  </a:lnTo>
                  <a:lnTo>
                    <a:pt x="17" y="64"/>
                  </a:lnTo>
                  <a:lnTo>
                    <a:pt x="22" y="53"/>
                  </a:lnTo>
                  <a:lnTo>
                    <a:pt x="33" y="30"/>
                  </a:lnTo>
                  <a:lnTo>
                    <a:pt x="37" y="19"/>
                  </a:lnTo>
                  <a:lnTo>
                    <a:pt x="41" y="6"/>
                  </a:lnTo>
                  <a:lnTo>
                    <a:pt x="41" y="6"/>
                  </a:lnTo>
                  <a:lnTo>
                    <a:pt x="41" y="4"/>
                  </a:lnTo>
                  <a:lnTo>
                    <a:pt x="40" y="2"/>
                  </a:lnTo>
                  <a:lnTo>
                    <a:pt x="39" y="1"/>
                  </a:lnTo>
                  <a:lnTo>
                    <a:pt x="37" y="1"/>
                  </a:lnTo>
                  <a:lnTo>
                    <a:pt x="35" y="0"/>
                  </a:lnTo>
                  <a:lnTo>
                    <a:pt x="34" y="1"/>
                  </a:lnTo>
                  <a:lnTo>
                    <a:pt x="33"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809">
              <a:extLst>
                <a:ext uri="{FF2B5EF4-FFF2-40B4-BE49-F238E27FC236}">
                  <a16:creationId xmlns:a16="http://schemas.microsoft.com/office/drawing/2014/main" xmlns="" id="{63A49FF2-5E97-42B9-BE97-95C8AEB376C2}"/>
                </a:ext>
              </a:extLst>
            </p:cNvPr>
            <p:cNvSpPr>
              <a:spLocks/>
            </p:cNvSpPr>
            <p:nvPr/>
          </p:nvSpPr>
          <p:spPr bwMode="auto">
            <a:xfrm>
              <a:off x="6438900" y="1719263"/>
              <a:ext cx="31750" cy="65088"/>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810">
              <a:extLst>
                <a:ext uri="{FF2B5EF4-FFF2-40B4-BE49-F238E27FC236}">
                  <a16:creationId xmlns:a16="http://schemas.microsoft.com/office/drawing/2014/main" xmlns="" id="{3B553164-9C60-4E12-A757-33A9670A5F7C}"/>
                </a:ext>
              </a:extLst>
            </p:cNvPr>
            <p:cNvSpPr>
              <a:spLocks/>
            </p:cNvSpPr>
            <p:nvPr/>
          </p:nvSpPr>
          <p:spPr bwMode="auto">
            <a:xfrm>
              <a:off x="6478588" y="1731963"/>
              <a:ext cx="28575" cy="65088"/>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811">
              <a:extLst>
                <a:ext uri="{FF2B5EF4-FFF2-40B4-BE49-F238E27FC236}">
                  <a16:creationId xmlns:a16="http://schemas.microsoft.com/office/drawing/2014/main" xmlns="" id="{9132F36C-D626-4AA0-9263-494F850A06E7}"/>
                </a:ext>
              </a:extLst>
            </p:cNvPr>
            <p:cNvSpPr>
              <a:spLocks/>
            </p:cNvSpPr>
            <p:nvPr/>
          </p:nvSpPr>
          <p:spPr bwMode="auto">
            <a:xfrm>
              <a:off x="6523038" y="1739900"/>
              <a:ext cx="25400" cy="61913"/>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812">
              <a:extLst>
                <a:ext uri="{FF2B5EF4-FFF2-40B4-BE49-F238E27FC236}">
                  <a16:creationId xmlns:a16="http://schemas.microsoft.com/office/drawing/2014/main" xmlns="" id="{33DEE8D9-4116-4BC6-9596-78074F188835}"/>
                </a:ext>
              </a:extLst>
            </p:cNvPr>
            <p:cNvSpPr>
              <a:spLocks/>
            </p:cNvSpPr>
            <p:nvPr/>
          </p:nvSpPr>
          <p:spPr bwMode="auto">
            <a:xfrm>
              <a:off x="6572250" y="1743075"/>
              <a:ext cx="28575" cy="61913"/>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813">
              <a:extLst>
                <a:ext uri="{FF2B5EF4-FFF2-40B4-BE49-F238E27FC236}">
                  <a16:creationId xmlns:a16="http://schemas.microsoft.com/office/drawing/2014/main" xmlns="" id="{42D979D9-73C3-4727-AD34-D9BBBE94CEE2}"/>
                </a:ext>
              </a:extLst>
            </p:cNvPr>
            <p:cNvSpPr>
              <a:spLocks/>
            </p:cNvSpPr>
            <p:nvPr/>
          </p:nvSpPr>
          <p:spPr bwMode="auto">
            <a:xfrm>
              <a:off x="6629400" y="1741488"/>
              <a:ext cx="28575" cy="55563"/>
            </a:xfrm>
            <a:custGeom>
              <a:avLst/>
              <a:gdLst/>
              <a:ahLst/>
              <a:cxnLst>
                <a:cxn ang="0">
                  <a:pos x="44" y="3"/>
                </a:cxn>
                <a:cxn ang="0">
                  <a:pos x="44" y="3"/>
                </a:cxn>
                <a:cxn ang="0">
                  <a:pos x="39" y="14"/>
                </a:cxn>
                <a:cxn ang="0">
                  <a:pos x="35" y="26"/>
                </a:cxn>
                <a:cxn ang="0">
                  <a:pos x="35" y="26"/>
                </a:cxn>
                <a:cxn ang="0">
                  <a:pos x="34" y="32"/>
                </a:cxn>
                <a:cxn ang="0">
                  <a:pos x="33" y="38"/>
                </a:cxn>
                <a:cxn ang="0">
                  <a:pos x="32" y="44"/>
                </a:cxn>
                <a:cxn ang="0">
                  <a:pos x="31" y="48"/>
                </a:cxn>
                <a:cxn ang="0">
                  <a:pos x="30" y="50"/>
                </a:cxn>
                <a:cxn ang="0">
                  <a:pos x="30" y="50"/>
                </a:cxn>
                <a:cxn ang="0">
                  <a:pos x="25" y="55"/>
                </a:cxn>
                <a:cxn ang="0">
                  <a:pos x="22" y="61"/>
                </a:cxn>
                <a:cxn ang="0">
                  <a:pos x="15" y="73"/>
                </a:cxn>
                <a:cxn ang="0">
                  <a:pos x="9" y="86"/>
                </a:cxn>
                <a:cxn ang="0">
                  <a:pos x="5" y="91"/>
                </a:cxn>
                <a:cxn ang="0">
                  <a:pos x="1" y="97"/>
                </a:cxn>
                <a:cxn ang="0">
                  <a:pos x="1" y="97"/>
                </a:cxn>
                <a:cxn ang="0">
                  <a:pos x="0" y="98"/>
                </a:cxn>
                <a:cxn ang="0">
                  <a:pos x="0" y="100"/>
                </a:cxn>
                <a:cxn ang="0">
                  <a:pos x="0" y="102"/>
                </a:cxn>
                <a:cxn ang="0">
                  <a:pos x="1" y="103"/>
                </a:cxn>
                <a:cxn ang="0">
                  <a:pos x="3" y="104"/>
                </a:cxn>
                <a:cxn ang="0">
                  <a:pos x="4" y="105"/>
                </a:cxn>
                <a:cxn ang="0">
                  <a:pos x="6" y="104"/>
                </a:cxn>
                <a:cxn ang="0">
                  <a:pos x="7" y="103"/>
                </a:cxn>
                <a:cxn ang="0">
                  <a:pos x="7" y="103"/>
                </a:cxn>
                <a:cxn ang="0">
                  <a:pos x="14" y="94"/>
                </a:cxn>
                <a:cxn ang="0">
                  <a:pos x="21" y="84"/>
                </a:cxn>
                <a:cxn ang="0">
                  <a:pos x="31" y="63"/>
                </a:cxn>
                <a:cxn ang="0">
                  <a:pos x="31" y="63"/>
                </a:cxn>
                <a:cxn ang="0">
                  <a:pos x="34" y="60"/>
                </a:cxn>
                <a:cxn ang="0">
                  <a:pos x="37" y="57"/>
                </a:cxn>
                <a:cxn ang="0">
                  <a:pos x="39" y="54"/>
                </a:cxn>
                <a:cxn ang="0">
                  <a:pos x="40" y="50"/>
                </a:cxn>
                <a:cxn ang="0">
                  <a:pos x="40" y="50"/>
                </a:cxn>
                <a:cxn ang="0">
                  <a:pos x="42" y="38"/>
                </a:cxn>
                <a:cxn ang="0">
                  <a:pos x="44" y="28"/>
                </a:cxn>
                <a:cxn ang="0">
                  <a:pos x="48" y="18"/>
                </a:cxn>
                <a:cxn ang="0">
                  <a:pos x="53" y="7"/>
                </a:cxn>
                <a:cxn ang="0">
                  <a:pos x="53" y="7"/>
                </a:cxn>
                <a:cxn ang="0">
                  <a:pos x="53" y="5"/>
                </a:cxn>
                <a:cxn ang="0">
                  <a:pos x="53" y="4"/>
                </a:cxn>
                <a:cxn ang="0">
                  <a:pos x="51" y="1"/>
                </a:cxn>
                <a:cxn ang="0">
                  <a:pos x="48" y="0"/>
                </a:cxn>
                <a:cxn ang="0">
                  <a:pos x="47" y="0"/>
                </a:cxn>
                <a:cxn ang="0">
                  <a:pos x="45" y="1"/>
                </a:cxn>
                <a:cxn ang="0">
                  <a:pos x="44" y="3"/>
                </a:cxn>
                <a:cxn ang="0">
                  <a:pos x="44" y="3"/>
                </a:cxn>
              </a:cxnLst>
              <a:rect l="0" t="0" r="r" b="b"/>
              <a:pathLst>
                <a:path w="53" h="105">
                  <a:moveTo>
                    <a:pt x="44" y="3"/>
                  </a:moveTo>
                  <a:lnTo>
                    <a:pt x="44" y="3"/>
                  </a:lnTo>
                  <a:lnTo>
                    <a:pt x="39" y="14"/>
                  </a:lnTo>
                  <a:lnTo>
                    <a:pt x="35" y="26"/>
                  </a:lnTo>
                  <a:lnTo>
                    <a:pt x="35" y="26"/>
                  </a:lnTo>
                  <a:lnTo>
                    <a:pt x="34" y="32"/>
                  </a:lnTo>
                  <a:lnTo>
                    <a:pt x="33" y="38"/>
                  </a:lnTo>
                  <a:lnTo>
                    <a:pt x="32" y="44"/>
                  </a:lnTo>
                  <a:lnTo>
                    <a:pt x="31" y="48"/>
                  </a:lnTo>
                  <a:lnTo>
                    <a:pt x="30" y="50"/>
                  </a:lnTo>
                  <a:lnTo>
                    <a:pt x="30" y="50"/>
                  </a:lnTo>
                  <a:lnTo>
                    <a:pt x="25" y="55"/>
                  </a:lnTo>
                  <a:lnTo>
                    <a:pt x="22" y="61"/>
                  </a:lnTo>
                  <a:lnTo>
                    <a:pt x="15" y="73"/>
                  </a:lnTo>
                  <a:lnTo>
                    <a:pt x="9" y="86"/>
                  </a:lnTo>
                  <a:lnTo>
                    <a:pt x="5" y="91"/>
                  </a:lnTo>
                  <a:lnTo>
                    <a:pt x="1" y="97"/>
                  </a:lnTo>
                  <a:lnTo>
                    <a:pt x="1" y="97"/>
                  </a:lnTo>
                  <a:lnTo>
                    <a:pt x="0" y="98"/>
                  </a:lnTo>
                  <a:lnTo>
                    <a:pt x="0" y="100"/>
                  </a:lnTo>
                  <a:lnTo>
                    <a:pt x="0" y="102"/>
                  </a:lnTo>
                  <a:lnTo>
                    <a:pt x="1" y="103"/>
                  </a:lnTo>
                  <a:lnTo>
                    <a:pt x="3" y="104"/>
                  </a:lnTo>
                  <a:lnTo>
                    <a:pt x="4" y="105"/>
                  </a:lnTo>
                  <a:lnTo>
                    <a:pt x="6" y="104"/>
                  </a:lnTo>
                  <a:lnTo>
                    <a:pt x="7" y="103"/>
                  </a:lnTo>
                  <a:lnTo>
                    <a:pt x="7" y="103"/>
                  </a:lnTo>
                  <a:lnTo>
                    <a:pt x="14" y="94"/>
                  </a:lnTo>
                  <a:lnTo>
                    <a:pt x="21" y="84"/>
                  </a:lnTo>
                  <a:lnTo>
                    <a:pt x="31" y="63"/>
                  </a:lnTo>
                  <a:lnTo>
                    <a:pt x="31" y="63"/>
                  </a:lnTo>
                  <a:lnTo>
                    <a:pt x="34" y="60"/>
                  </a:lnTo>
                  <a:lnTo>
                    <a:pt x="37" y="57"/>
                  </a:lnTo>
                  <a:lnTo>
                    <a:pt x="39" y="54"/>
                  </a:lnTo>
                  <a:lnTo>
                    <a:pt x="40" y="50"/>
                  </a:lnTo>
                  <a:lnTo>
                    <a:pt x="40" y="50"/>
                  </a:lnTo>
                  <a:lnTo>
                    <a:pt x="42" y="38"/>
                  </a:lnTo>
                  <a:lnTo>
                    <a:pt x="44" y="28"/>
                  </a:lnTo>
                  <a:lnTo>
                    <a:pt x="48" y="18"/>
                  </a:lnTo>
                  <a:lnTo>
                    <a:pt x="53" y="7"/>
                  </a:lnTo>
                  <a:lnTo>
                    <a:pt x="53" y="7"/>
                  </a:lnTo>
                  <a:lnTo>
                    <a:pt x="53" y="5"/>
                  </a:lnTo>
                  <a:lnTo>
                    <a:pt x="53" y="4"/>
                  </a:lnTo>
                  <a:lnTo>
                    <a:pt x="51" y="1"/>
                  </a:lnTo>
                  <a:lnTo>
                    <a:pt x="48" y="0"/>
                  </a:lnTo>
                  <a:lnTo>
                    <a:pt x="47" y="0"/>
                  </a:lnTo>
                  <a:lnTo>
                    <a:pt x="45" y="1"/>
                  </a:lnTo>
                  <a:lnTo>
                    <a:pt x="44" y="3"/>
                  </a:lnTo>
                  <a:lnTo>
                    <a:pt x="44"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814">
              <a:extLst>
                <a:ext uri="{FF2B5EF4-FFF2-40B4-BE49-F238E27FC236}">
                  <a16:creationId xmlns:a16="http://schemas.microsoft.com/office/drawing/2014/main" xmlns="" id="{C32777A8-94BE-42BA-91C9-697CAE740823}"/>
                </a:ext>
              </a:extLst>
            </p:cNvPr>
            <p:cNvSpPr>
              <a:spLocks/>
            </p:cNvSpPr>
            <p:nvPr/>
          </p:nvSpPr>
          <p:spPr bwMode="auto">
            <a:xfrm>
              <a:off x="6673850" y="1739900"/>
              <a:ext cx="20638" cy="53975"/>
            </a:xfrm>
            <a:custGeom>
              <a:avLst/>
              <a:gdLst/>
              <a:ahLst/>
              <a:cxnLst>
                <a:cxn ang="0">
                  <a:pos x="32" y="4"/>
                </a:cxn>
                <a:cxn ang="0">
                  <a:pos x="32" y="4"/>
                </a:cxn>
                <a:cxn ang="0">
                  <a:pos x="29" y="16"/>
                </a:cxn>
                <a:cxn ang="0">
                  <a:pos x="26" y="28"/>
                </a:cxn>
                <a:cxn ang="0">
                  <a:pos x="22" y="40"/>
                </a:cxn>
                <a:cxn ang="0">
                  <a:pos x="18" y="51"/>
                </a:cxn>
                <a:cxn ang="0">
                  <a:pos x="8" y="74"/>
                </a:cxn>
                <a:cxn ang="0">
                  <a:pos x="4" y="86"/>
                </a:cxn>
                <a:cxn ang="0">
                  <a:pos x="0" y="98"/>
                </a:cxn>
                <a:cxn ang="0">
                  <a:pos x="0" y="98"/>
                </a:cxn>
                <a:cxn ang="0">
                  <a:pos x="0" y="100"/>
                </a:cxn>
                <a:cxn ang="0">
                  <a:pos x="1" y="101"/>
                </a:cxn>
                <a:cxn ang="0">
                  <a:pos x="2" y="102"/>
                </a:cxn>
                <a:cxn ang="0">
                  <a:pos x="4" y="103"/>
                </a:cxn>
                <a:cxn ang="0">
                  <a:pos x="5" y="103"/>
                </a:cxn>
                <a:cxn ang="0">
                  <a:pos x="7" y="103"/>
                </a:cxn>
                <a:cxn ang="0">
                  <a:pos x="8" y="102"/>
                </a:cxn>
                <a:cxn ang="0">
                  <a:pos x="9" y="100"/>
                </a:cxn>
                <a:cxn ang="0">
                  <a:pos x="9" y="100"/>
                </a:cxn>
                <a:cxn ang="0">
                  <a:pos x="12" y="88"/>
                </a:cxn>
                <a:cxn ang="0">
                  <a:pos x="17" y="76"/>
                </a:cxn>
                <a:cxn ang="0">
                  <a:pos x="27" y="53"/>
                </a:cxn>
                <a:cxn ang="0">
                  <a:pos x="32" y="41"/>
                </a:cxn>
                <a:cxn ang="0">
                  <a:pos x="36" y="29"/>
                </a:cxn>
                <a:cxn ang="0">
                  <a:pos x="39" y="16"/>
                </a:cxn>
                <a:cxn ang="0">
                  <a:pos x="41" y="4"/>
                </a:cxn>
                <a:cxn ang="0">
                  <a:pos x="41" y="4"/>
                </a:cxn>
                <a:cxn ang="0">
                  <a:pos x="41" y="2"/>
                </a:cxn>
                <a:cxn ang="0">
                  <a:pos x="40" y="1"/>
                </a:cxn>
                <a:cxn ang="0">
                  <a:pos x="38" y="0"/>
                </a:cxn>
                <a:cxn ang="0">
                  <a:pos x="36" y="0"/>
                </a:cxn>
                <a:cxn ang="0">
                  <a:pos x="35" y="0"/>
                </a:cxn>
                <a:cxn ang="0">
                  <a:pos x="33" y="1"/>
                </a:cxn>
                <a:cxn ang="0">
                  <a:pos x="32" y="2"/>
                </a:cxn>
                <a:cxn ang="0">
                  <a:pos x="32" y="4"/>
                </a:cxn>
                <a:cxn ang="0">
                  <a:pos x="32" y="4"/>
                </a:cxn>
              </a:cxnLst>
              <a:rect l="0" t="0" r="r" b="b"/>
              <a:pathLst>
                <a:path w="41" h="103">
                  <a:moveTo>
                    <a:pt x="32" y="4"/>
                  </a:moveTo>
                  <a:lnTo>
                    <a:pt x="32" y="4"/>
                  </a:lnTo>
                  <a:lnTo>
                    <a:pt x="29" y="16"/>
                  </a:lnTo>
                  <a:lnTo>
                    <a:pt x="26" y="28"/>
                  </a:lnTo>
                  <a:lnTo>
                    <a:pt x="22" y="40"/>
                  </a:lnTo>
                  <a:lnTo>
                    <a:pt x="18" y="51"/>
                  </a:lnTo>
                  <a:lnTo>
                    <a:pt x="8" y="74"/>
                  </a:lnTo>
                  <a:lnTo>
                    <a:pt x="4" y="86"/>
                  </a:lnTo>
                  <a:lnTo>
                    <a:pt x="0" y="98"/>
                  </a:lnTo>
                  <a:lnTo>
                    <a:pt x="0" y="98"/>
                  </a:lnTo>
                  <a:lnTo>
                    <a:pt x="0" y="100"/>
                  </a:lnTo>
                  <a:lnTo>
                    <a:pt x="1" y="101"/>
                  </a:lnTo>
                  <a:lnTo>
                    <a:pt x="2" y="102"/>
                  </a:lnTo>
                  <a:lnTo>
                    <a:pt x="4" y="103"/>
                  </a:lnTo>
                  <a:lnTo>
                    <a:pt x="5" y="103"/>
                  </a:lnTo>
                  <a:lnTo>
                    <a:pt x="7" y="103"/>
                  </a:lnTo>
                  <a:lnTo>
                    <a:pt x="8" y="102"/>
                  </a:lnTo>
                  <a:lnTo>
                    <a:pt x="9" y="100"/>
                  </a:lnTo>
                  <a:lnTo>
                    <a:pt x="9" y="100"/>
                  </a:lnTo>
                  <a:lnTo>
                    <a:pt x="12" y="88"/>
                  </a:lnTo>
                  <a:lnTo>
                    <a:pt x="17" y="76"/>
                  </a:lnTo>
                  <a:lnTo>
                    <a:pt x="27" y="53"/>
                  </a:lnTo>
                  <a:lnTo>
                    <a:pt x="32" y="41"/>
                  </a:lnTo>
                  <a:lnTo>
                    <a:pt x="36" y="29"/>
                  </a:lnTo>
                  <a:lnTo>
                    <a:pt x="39" y="16"/>
                  </a:lnTo>
                  <a:lnTo>
                    <a:pt x="41" y="4"/>
                  </a:lnTo>
                  <a:lnTo>
                    <a:pt x="41" y="4"/>
                  </a:lnTo>
                  <a:lnTo>
                    <a:pt x="41" y="2"/>
                  </a:lnTo>
                  <a:lnTo>
                    <a:pt x="40" y="1"/>
                  </a:lnTo>
                  <a:lnTo>
                    <a:pt x="38" y="0"/>
                  </a:lnTo>
                  <a:lnTo>
                    <a:pt x="36" y="0"/>
                  </a:lnTo>
                  <a:lnTo>
                    <a:pt x="35" y="0"/>
                  </a:lnTo>
                  <a:lnTo>
                    <a:pt x="33" y="1"/>
                  </a:lnTo>
                  <a:lnTo>
                    <a:pt x="32"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815">
              <a:extLst>
                <a:ext uri="{FF2B5EF4-FFF2-40B4-BE49-F238E27FC236}">
                  <a16:creationId xmlns:a16="http://schemas.microsoft.com/office/drawing/2014/main" xmlns="" id="{B9A6AF33-4D27-4768-A939-03FD464D28D0}"/>
                </a:ext>
              </a:extLst>
            </p:cNvPr>
            <p:cNvSpPr>
              <a:spLocks/>
            </p:cNvSpPr>
            <p:nvPr/>
          </p:nvSpPr>
          <p:spPr bwMode="auto">
            <a:xfrm>
              <a:off x="6811963" y="1671638"/>
              <a:ext cx="9525" cy="38100"/>
            </a:xfrm>
            <a:custGeom>
              <a:avLst/>
              <a:gdLst/>
              <a:ahLst/>
              <a:cxnLst>
                <a:cxn ang="0">
                  <a:pos x="11" y="58"/>
                </a:cxn>
                <a:cxn ang="0">
                  <a:pos x="11" y="58"/>
                </a:cxn>
                <a:cxn ang="0">
                  <a:pos x="10" y="51"/>
                </a:cxn>
                <a:cxn ang="0">
                  <a:pos x="9" y="44"/>
                </a:cxn>
                <a:cxn ang="0">
                  <a:pos x="10" y="33"/>
                </a:cxn>
                <a:cxn ang="0">
                  <a:pos x="10" y="33"/>
                </a:cxn>
                <a:cxn ang="0">
                  <a:pos x="11" y="5"/>
                </a:cxn>
                <a:cxn ang="0">
                  <a:pos x="11" y="5"/>
                </a:cxn>
                <a:cxn ang="0">
                  <a:pos x="11" y="3"/>
                </a:cxn>
                <a:cxn ang="0">
                  <a:pos x="10" y="1"/>
                </a:cxn>
                <a:cxn ang="0">
                  <a:pos x="8" y="0"/>
                </a:cxn>
                <a:cxn ang="0">
                  <a:pos x="7" y="0"/>
                </a:cxn>
                <a:cxn ang="0">
                  <a:pos x="5" y="0"/>
                </a:cxn>
                <a:cxn ang="0">
                  <a:pos x="4" y="1"/>
                </a:cxn>
                <a:cxn ang="0">
                  <a:pos x="3" y="3"/>
                </a:cxn>
                <a:cxn ang="0">
                  <a:pos x="2" y="5"/>
                </a:cxn>
                <a:cxn ang="0">
                  <a:pos x="2" y="5"/>
                </a:cxn>
                <a:cxn ang="0">
                  <a:pos x="1" y="20"/>
                </a:cxn>
                <a:cxn ang="0">
                  <a:pos x="0" y="40"/>
                </a:cxn>
                <a:cxn ang="0">
                  <a:pos x="0" y="50"/>
                </a:cxn>
                <a:cxn ang="0">
                  <a:pos x="2" y="59"/>
                </a:cxn>
                <a:cxn ang="0">
                  <a:pos x="3" y="63"/>
                </a:cxn>
                <a:cxn ang="0">
                  <a:pos x="5" y="66"/>
                </a:cxn>
                <a:cxn ang="0">
                  <a:pos x="7" y="69"/>
                </a:cxn>
                <a:cxn ang="0">
                  <a:pos x="11" y="72"/>
                </a:cxn>
                <a:cxn ang="0">
                  <a:pos x="11" y="72"/>
                </a:cxn>
                <a:cxn ang="0">
                  <a:pos x="13" y="72"/>
                </a:cxn>
                <a:cxn ang="0">
                  <a:pos x="15" y="72"/>
                </a:cxn>
                <a:cxn ang="0">
                  <a:pos x="17" y="70"/>
                </a:cxn>
                <a:cxn ang="0">
                  <a:pos x="17" y="68"/>
                </a:cxn>
                <a:cxn ang="0">
                  <a:pos x="17" y="62"/>
                </a:cxn>
                <a:cxn ang="0">
                  <a:pos x="17" y="62"/>
                </a:cxn>
                <a:cxn ang="0">
                  <a:pos x="17" y="59"/>
                </a:cxn>
                <a:cxn ang="0">
                  <a:pos x="15" y="58"/>
                </a:cxn>
                <a:cxn ang="0">
                  <a:pos x="13" y="57"/>
                </a:cxn>
                <a:cxn ang="0">
                  <a:pos x="11" y="58"/>
                </a:cxn>
                <a:cxn ang="0">
                  <a:pos x="11" y="58"/>
                </a:cxn>
              </a:cxnLst>
              <a:rect l="0" t="0" r="r" b="b"/>
              <a:pathLst>
                <a:path w="17" h="72">
                  <a:moveTo>
                    <a:pt x="11" y="58"/>
                  </a:moveTo>
                  <a:lnTo>
                    <a:pt x="11" y="58"/>
                  </a:lnTo>
                  <a:lnTo>
                    <a:pt x="10" y="51"/>
                  </a:lnTo>
                  <a:lnTo>
                    <a:pt x="9" y="44"/>
                  </a:lnTo>
                  <a:lnTo>
                    <a:pt x="10" y="33"/>
                  </a:lnTo>
                  <a:lnTo>
                    <a:pt x="10" y="33"/>
                  </a:lnTo>
                  <a:lnTo>
                    <a:pt x="11" y="5"/>
                  </a:lnTo>
                  <a:lnTo>
                    <a:pt x="11" y="5"/>
                  </a:lnTo>
                  <a:lnTo>
                    <a:pt x="11" y="3"/>
                  </a:lnTo>
                  <a:lnTo>
                    <a:pt x="10" y="1"/>
                  </a:lnTo>
                  <a:lnTo>
                    <a:pt x="8" y="0"/>
                  </a:lnTo>
                  <a:lnTo>
                    <a:pt x="7" y="0"/>
                  </a:lnTo>
                  <a:lnTo>
                    <a:pt x="5" y="0"/>
                  </a:lnTo>
                  <a:lnTo>
                    <a:pt x="4" y="1"/>
                  </a:lnTo>
                  <a:lnTo>
                    <a:pt x="3" y="3"/>
                  </a:lnTo>
                  <a:lnTo>
                    <a:pt x="2" y="5"/>
                  </a:lnTo>
                  <a:lnTo>
                    <a:pt x="2" y="5"/>
                  </a:lnTo>
                  <a:lnTo>
                    <a:pt x="1" y="20"/>
                  </a:lnTo>
                  <a:lnTo>
                    <a:pt x="0" y="40"/>
                  </a:lnTo>
                  <a:lnTo>
                    <a:pt x="0" y="50"/>
                  </a:lnTo>
                  <a:lnTo>
                    <a:pt x="2" y="59"/>
                  </a:lnTo>
                  <a:lnTo>
                    <a:pt x="3" y="63"/>
                  </a:lnTo>
                  <a:lnTo>
                    <a:pt x="5" y="66"/>
                  </a:lnTo>
                  <a:lnTo>
                    <a:pt x="7" y="69"/>
                  </a:lnTo>
                  <a:lnTo>
                    <a:pt x="11" y="72"/>
                  </a:lnTo>
                  <a:lnTo>
                    <a:pt x="11" y="72"/>
                  </a:lnTo>
                  <a:lnTo>
                    <a:pt x="13" y="72"/>
                  </a:lnTo>
                  <a:lnTo>
                    <a:pt x="15" y="72"/>
                  </a:lnTo>
                  <a:lnTo>
                    <a:pt x="17" y="70"/>
                  </a:lnTo>
                  <a:lnTo>
                    <a:pt x="17" y="68"/>
                  </a:lnTo>
                  <a:lnTo>
                    <a:pt x="17" y="62"/>
                  </a:lnTo>
                  <a:lnTo>
                    <a:pt x="17" y="62"/>
                  </a:lnTo>
                  <a:lnTo>
                    <a:pt x="17" y="59"/>
                  </a:lnTo>
                  <a:lnTo>
                    <a:pt x="15" y="58"/>
                  </a:lnTo>
                  <a:lnTo>
                    <a:pt x="13" y="57"/>
                  </a:lnTo>
                  <a:lnTo>
                    <a:pt x="11" y="58"/>
                  </a:lnTo>
                  <a:lnTo>
                    <a:pt x="11" y="5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816">
              <a:extLst>
                <a:ext uri="{FF2B5EF4-FFF2-40B4-BE49-F238E27FC236}">
                  <a16:creationId xmlns:a16="http://schemas.microsoft.com/office/drawing/2014/main" xmlns="" id="{962CE079-1FE6-4AC1-972B-C8CF6D951F87}"/>
                </a:ext>
              </a:extLst>
            </p:cNvPr>
            <p:cNvSpPr>
              <a:spLocks/>
            </p:cNvSpPr>
            <p:nvPr/>
          </p:nvSpPr>
          <p:spPr bwMode="auto">
            <a:xfrm>
              <a:off x="6843713" y="1644650"/>
              <a:ext cx="22225" cy="55563"/>
            </a:xfrm>
            <a:custGeom>
              <a:avLst/>
              <a:gdLst/>
              <a:ahLst/>
              <a:cxnLst>
                <a:cxn ang="0">
                  <a:pos x="33" y="1"/>
                </a:cxn>
                <a:cxn ang="0">
                  <a:pos x="33" y="1"/>
                </a:cxn>
                <a:cxn ang="0">
                  <a:pos x="29" y="6"/>
                </a:cxn>
                <a:cxn ang="0">
                  <a:pos x="26" y="12"/>
                </a:cxn>
                <a:cxn ang="0">
                  <a:pos x="20" y="23"/>
                </a:cxn>
                <a:cxn ang="0">
                  <a:pos x="16" y="35"/>
                </a:cxn>
                <a:cxn ang="0">
                  <a:pos x="13" y="48"/>
                </a:cxn>
                <a:cxn ang="0">
                  <a:pos x="8" y="73"/>
                </a:cxn>
                <a:cxn ang="0">
                  <a:pos x="5" y="86"/>
                </a:cxn>
                <a:cxn ang="0">
                  <a:pos x="1" y="97"/>
                </a:cxn>
                <a:cxn ang="0">
                  <a:pos x="1" y="97"/>
                </a:cxn>
                <a:cxn ang="0">
                  <a:pos x="0" y="99"/>
                </a:cxn>
                <a:cxn ang="0">
                  <a:pos x="1" y="101"/>
                </a:cxn>
                <a:cxn ang="0">
                  <a:pos x="3" y="103"/>
                </a:cxn>
                <a:cxn ang="0">
                  <a:pos x="5" y="104"/>
                </a:cxn>
                <a:cxn ang="0">
                  <a:pos x="6" y="104"/>
                </a:cxn>
                <a:cxn ang="0">
                  <a:pos x="8" y="103"/>
                </a:cxn>
                <a:cxn ang="0">
                  <a:pos x="9" y="102"/>
                </a:cxn>
                <a:cxn ang="0">
                  <a:pos x="9" y="102"/>
                </a:cxn>
                <a:cxn ang="0">
                  <a:pos x="13" y="91"/>
                </a:cxn>
                <a:cxn ang="0">
                  <a:pos x="17" y="81"/>
                </a:cxn>
                <a:cxn ang="0">
                  <a:pos x="23" y="58"/>
                </a:cxn>
                <a:cxn ang="0">
                  <a:pos x="23" y="58"/>
                </a:cxn>
                <a:cxn ang="0">
                  <a:pos x="25" y="45"/>
                </a:cxn>
                <a:cxn ang="0">
                  <a:pos x="28" y="32"/>
                </a:cxn>
                <a:cxn ang="0">
                  <a:pos x="30" y="26"/>
                </a:cxn>
                <a:cxn ang="0">
                  <a:pos x="33" y="20"/>
                </a:cxn>
                <a:cxn ang="0">
                  <a:pos x="36" y="14"/>
                </a:cxn>
                <a:cxn ang="0">
                  <a:pos x="40" y="8"/>
                </a:cxn>
                <a:cxn ang="0">
                  <a:pos x="40" y="8"/>
                </a:cxn>
                <a:cxn ang="0">
                  <a:pos x="41" y="6"/>
                </a:cxn>
                <a:cxn ang="0">
                  <a:pos x="41" y="4"/>
                </a:cxn>
                <a:cxn ang="0">
                  <a:pos x="40" y="3"/>
                </a:cxn>
                <a:cxn ang="0">
                  <a:pos x="39" y="1"/>
                </a:cxn>
                <a:cxn ang="0">
                  <a:pos x="38" y="0"/>
                </a:cxn>
                <a:cxn ang="0">
                  <a:pos x="36" y="0"/>
                </a:cxn>
                <a:cxn ang="0">
                  <a:pos x="35" y="0"/>
                </a:cxn>
                <a:cxn ang="0">
                  <a:pos x="33" y="1"/>
                </a:cxn>
                <a:cxn ang="0">
                  <a:pos x="33" y="1"/>
                </a:cxn>
              </a:cxnLst>
              <a:rect l="0" t="0" r="r" b="b"/>
              <a:pathLst>
                <a:path w="41" h="104">
                  <a:moveTo>
                    <a:pt x="33" y="1"/>
                  </a:moveTo>
                  <a:lnTo>
                    <a:pt x="33" y="1"/>
                  </a:lnTo>
                  <a:lnTo>
                    <a:pt x="29" y="6"/>
                  </a:lnTo>
                  <a:lnTo>
                    <a:pt x="26" y="12"/>
                  </a:lnTo>
                  <a:lnTo>
                    <a:pt x="20" y="23"/>
                  </a:lnTo>
                  <a:lnTo>
                    <a:pt x="16" y="35"/>
                  </a:lnTo>
                  <a:lnTo>
                    <a:pt x="13" y="48"/>
                  </a:lnTo>
                  <a:lnTo>
                    <a:pt x="8" y="73"/>
                  </a:lnTo>
                  <a:lnTo>
                    <a:pt x="5" y="86"/>
                  </a:lnTo>
                  <a:lnTo>
                    <a:pt x="1" y="97"/>
                  </a:lnTo>
                  <a:lnTo>
                    <a:pt x="1" y="97"/>
                  </a:lnTo>
                  <a:lnTo>
                    <a:pt x="0" y="99"/>
                  </a:lnTo>
                  <a:lnTo>
                    <a:pt x="1" y="101"/>
                  </a:lnTo>
                  <a:lnTo>
                    <a:pt x="3" y="103"/>
                  </a:lnTo>
                  <a:lnTo>
                    <a:pt x="5" y="104"/>
                  </a:lnTo>
                  <a:lnTo>
                    <a:pt x="6" y="104"/>
                  </a:lnTo>
                  <a:lnTo>
                    <a:pt x="8" y="103"/>
                  </a:lnTo>
                  <a:lnTo>
                    <a:pt x="9" y="102"/>
                  </a:lnTo>
                  <a:lnTo>
                    <a:pt x="9" y="102"/>
                  </a:lnTo>
                  <a:lnTo>
                    <a:pt x="13" y="91"/>
                  </a:lnTo>
                  <a:lnTo>
                    <a:pt x="17" y="81"/>
                  </a:lnTo>
                  <a:lnTo>
                    <a:pt x="23" y="58"/>
                  </a:lnTo>
                  <a:lnTo>
                    <a:pt x="23" y="58"/>
                  </a:lnTo>
                  <a:lnTo>
                    <a:pt x="25" y="45"/>
                  </a:lnTo>
                  <a:lnTo>
                    <a:pt x="28" y="32"/>
                  </a:lnTo>
                  <a:lnTo>
                    <a:pt x="30" y="26"/>
                  </a:lnTo>
                  <a:lnTo>
                    <a:pt x="33" y="20"/>
                  </a:lnTo>
                  <a:lnTo>
                    <a:pt x="36" y="14"/>
                  </a:lnTo>
                  <a:lnTo>
                    <a:pt x="40" y="8"/>
                  </a:lnTo>
                  <a:lnTo>
                    <a:pt x="40" y="8"/>
                  </a:lnTo>
                  <a:lnTo>
                    <a:pt x="41" y="6"/>
                  </a:lnTo>
                  <a:lnTo>
                    <a:pt x="41" y="4"/>
                  </a:lnTo>
                  <a:lnTo>
                    <a:pt x="40" y="3"/>
                  </a:lnTo>
                  <a:lnTo>
                    <a:pt x="39" y="1"/>
                  </a:lnTo>
                  <a:lnTo>
                    <a:pt x="38" y="0"/>
                  </a:lnTo>
                  <a:lnTo>
                    <a:pt x="36" y="0"/>
                  </a:lnTo>
                  <a:lnTo>
                    <a:pt x="35" y="0"/>
                  </a:lnTo>
                  <a:lnTo>
                    <a:pt x="33" y="1"/>
                  </a:lnTo>
                  <a:lnTo>
                    <a:pt x="3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817">
              <a:extLst>
                <a:ext uri="{FF2B5EF4-FFF2-40B4-BE49-F238E27FC236}">
                  <a16:creationId xmlns:a16="http://schemas.microsoft.com/office/drawing/2014/main" xmlns="" id="{CE0EE000-6146-4789-8A98-EA8B0C030D90}"/>
                </a:ext>
              </a:extLst>
            </p:cNvPr>
            <p:cNvSpPr>
              <a:spLocks/>
            </p:cNvSpPr>
            <p:nvPr/>
          </p:nvSpPr>
          <p:spPr bwMode="auto">
            <a:xfrm>
              <a:off x="6719888" y="1743075"/>
              <a:ext cx="9525" cy="47625"/>
            </a:xfrm>
            <a:custGeom>
              <a:avLst/>
              <a:gdLst/>
              <a:ahLst/>
              <a:cxnLst>
                <a:cxn ang="0">
                  <a:pos x="16" y="4"/>
                </a:cxn>
                <a:cxn ang="0">
                  <a:pos x="16" y="4"/>
                </a:cxn>
                <a:cxn ang="0">
                  <a:pos x="16" y="2"/>
                </a:cxn>
                <a:cxn ang="0">
                  <a:pos x="15" y="1"/>
                </a:cxn>
                <a:cxn ang="0">
                  <a:pos x="13" y="0"/>
                </a:cxn>
                <a:cxn ang="0">
                  <a:pos x="11" y="0"/>
                </a:cxn>
                <a:cxn ang="0">
                  <a:pos x="10" y="0"/>
                </a:cxn>
                <a:cxn ang="0">
                  <a:pos x="8" y="1"/>
                </a:cxn>
                <a:cxn ang="0">
                  <a:pos x="7" y="2"/>
                </a:cxn>
                <a:cxn ang="0">
                  <a:pos x="7" y="4"/>
                </a:cxn>
                <a:cxn ang="0">
                  <a:pos x="7" y="4"/>
                </a:cxn>
                <a:cxn ang="0">
                  <a:pos x="8" y="25"/>
                </a:cxn>
                <a:cxn ang="0">
                  <a:pos x="8" y="44"/>
                </a:cxn>
                <a:cxn ang="0">
                  <a:pos x="8" y="55"/>
                </a:cxn>
                <a:cxn ang="0">
                  <a:pos x="7" y="65"/>
                </a:cxn>
                <a:cxn ang="0">
                  <a:pos x="4" y="74"/>
                </a:cxn>
                <a:cxn ang="0">
                  <a:pos x="0" y="84"/>
                </a:cxn>
                <a:cxn ang="0">
                  <a:pos x="0" y="84"/>
                </a:cxn>
                <a:cxn ang="0">
                  <a:pos x="0" y="86"/>
                </a:cxn>
                <a:cxn ang="0">
                  <a:pos x="0" y="88"/>
                </a:cxn>
                <a:cxn ang="0">
                  <a:pos x="3" y="91"/>
                </a:cxn>
                <a:cxn ang="0">
                  <a:pos x="4" y="91"/>
                </a:cxn>
                <a:cxn ang="0">
                  <a:pos x="7" y="91"/>
                </a:cxn>
                <a:cxn ang="0">
                  <a:pos x="8" y="91"/>
                </a:cxn>
                <a:cxn ang="0">
                  <a:pos x="9" y="89"/>
                </a:cxn>
                <a:cxn ang="0">
                  <a:pos x="9" y="89"/>
                </a:cxn>
                <a:cxn ang="0">
                  <a:pos x="13" y="79"/>
                </a:cxn>
                <a:cxn ang="0">
                  <a:pos x="15" y="68"/>
                </a:cxn>
                <a:cxn ang="0">
                  <a:pos x="17" y="58"/>
                </a:cxn>
                <a:cxn ang="0">
                  <a:pos x="17" y="48"/>
                </a:cxn>
                <a:cxn ang="0">
                  <a:pos x="17" y="26"/>
                </a:cxn>
                <a:cxn ang="0">
                  <a:pos x="16" y="4"/>
                </a:cxn>
                <a:cxn ang="0">
                  <a:pos x="16" y="4"/>
                </a:cxn>
              </a:cxnLst>
              <a:rect l="0" t="0" r="r" b="b"/>
              <a:pathLst>
                <a:path w="17" h="91">
                  <a:moveTo>
                    <a:pt x="16" y="4"/>
                  </a:moveTo>
                  <a:lnTo>
                    <a:pt x="16" y="4"/>
                  </a:lnTo>
                  <a:lnTo>
                    <a:pt x="16" y="2"/>
                  </a:lnTo>
                  <a:lnTo>
                    <a:pt x="15" y="1"/>
                  </a:lnTo>
                  <a:lnTo>
                    <a:pt x="13" y="0"/>
                  </a:lnTo>
                  <a:lnTo>
                    <a:pt x="11" y="0"/>
                  </a:lnTo>
                  <a:lnTo>
                    <a:pt x="10" y="0"/>
                  </a:lnTo>
                  <a:lnTo>
                    <a:pt x="8" y="1"/>
                  </a:lnTo>
                  <a:lnTo>
                    <a:pt x="7" y="2"/>
                  </a:lnTo>
                  <a:lnTo>
                    <a:pt x="7" y="4"/>
                  </a:lnTo>
                  <a:lnTo>
                    <a:pt x="7" y="4"/>
                  </a:lnTo>
                  <a:lnTo>
                    <a:pt x="8" y="25"/>
                  </a:lnTo>
                  <a:lnTo>
                    <a:pt x="8" y="44"/>
                  </a:lnTo>
                  <a:lnTo>
                    <a:pt x="8" y="55"/>
                  </a:lnTo>
                  <a:lnTo>
                    <a:pt x="7" y="65"/>
                  </a:lnTo>
                  <a:lnTo>
                    <a:pt x="4" y="74"/>
                  </a:lnTo>
                  <a:lnTo>
                    <a:pt x="0" y="84"/>
                  </a:lnTo>
                  <a:lnTo>
                    <a:pt x="0" y="84"/>
                  </a:lnTo>
                  <a:lnTo>
                    <a:pt x="0" y="86"/>
                  </a:lnTo>
                  <a:lnTo>
                    <a:pt x="0" y="88"/>
                  </a:lnTo>
                  <a:lnTo>
                    <a:pt x="3" y="91"/>
                  </a:lnTo>
                  <a:lnTo>
                    <a:pt x="4" y="91"/>
                  </a:lnTo>
                  <a:lnTo>
                    <a:pt x="7" y="91"/>
                  </a:lnTo>
                  <a:lnTo>
                    <a:pt x="8" y="91"/>
                  </a:lnTo>
                  <a:lnTo>
                    <a:pt x="9" y="89"/>
                  </a:lnTo>
                  <a:lnTo>
                    <a:pt x="9" y="89"/>
                  </a:lnTo>
                  <a:lnTo>
                    <a:pt x="13" y="79"/>
                  </a:lnTo>
                  <a:lnTo>
                    <a:pt x="15" y="68"/>
                  </a:lnTo>
                  <a:lnTo>
                    <a:pt x="17" y="58"/>
                  </a:lnTo>
                  <a:lnTo>
                    <a:pt x="17" y="48"/>
                  </a:lnTo>
                  <a:lnTo>
                    <a:pt x="17" y="26"/>
                  </a:lnTo>
                  <a:lnTo>
                    <a:pt x="16" y="4"/>
                  </a:lnTo>
                  <a:lnTo>
                    <a:pt x="16"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818">
              <a:extLst>
                <a:ext uri="{FF2B5EF4-FFF2-40B4-BE49-F238E27FC236}">
                  <a16:creationId xmlns:a16="http://schemas.microsoft.com/office/drawing/2014/main" xmlns="" id="{2A526271-592C-4720-8CD6-9F8AB4890D98}"/>
                </a:ext>
              </a:extLst>
            </p:cNvPr>
            <p:cNvSpPr>
              <a:spLocks/>
            </p:cNvSpPr>
            <p:nvPr/>
          </p:nvSpPr>
          <p:spPr bwMode="auto">
            <a:xfrm>
              <a:off x="6754813" y="1758950"/>
              <a:ext cx="12700" cy="49213"/>
            </a:xfrm>
            <a:custGeom>
              <a:avLst/>
              <a:gdLst/>
              <a:ahLst/>
              <a:cxnLst>
                <a:cxn ang="0">
                  <a:pos x="24" y="5"/>
                </a:cxn>
                <a:cxn ang="0">
                  <a:pos x="24" y="5"/>
                </a:cxn>
                <a:cxn ang="0">
                  <a:pos x="24" y="3"/>
                </a:cxn>
                <a:cxn ang="0">
                  <a:pos x="23" y="1"/>
                </a:cxn>
                <a:cxn ang="0">
                  <a:pos x="22" y="0"/>
                </a:cxn>
                <a:cxn ang="0">
                  <a:pos x="20" y="0"/>
                </a:cxn>
                <a:cxn ang="0">
                  <a:pos x="18" y="0"/>
                </a:cxn>
                <a:cxn ang="0">
                  <a:pos x="17" y="1"/>
                </a:cxn>
                <a:cxn ang="0">
                  <a:pos x="16" y="3"/>
                </a:cxn>
                <a:cxn ang="0">
                  <a:pos x="15" y="5"/>
                </a:cxn>
                <a:cxn ang="0">
                  <a:pos x="15" y="5"/>
                </a:cxn>
                <a:cxn ang="0">
                  <a:pos x="15" y="18"/>
                </a:cxn>
                <a:cxn ang="0">
                  <a:pos x="13" y="30"/>
                </a:cxn>
                <a:cxn ang="0">
                  <a:pos x="11" y="42"/>
                </a:cxn>
                <a:cxn ang="0">
                  <a:pos x="8" y="55"/>
                </a:cxn>
                <a:cxn ang="0">
                  <a:pos x="8" y="55"/>
                </a:cxn>
                <a:cxn ang="0">
                  <a:pos x="5" y="63"/>
                </a:cxn>
                <a:cxn ang="0">
                  <a:pos x="2" y="72"/>
                </a:cxn>
                <a:cxn ang="0">
                  <a:pos x="0" y="76"/>
                </a:cxn>
                <a:cxn ang="0">
                  <a:pos x="0" y="82"/>
                </a:cxn>
                <a:cxn ang="0">
                  <a:pos x="2" y="86"/>
                </a:cxn>
                <a:cxn ang="0">
                  <a:pos x="4" y="90"/>
                </a:cxn>
                <a:cxn ang="0">
                  <a:pos x="4" y="90"/>
                </a:cxn>
                <a:cxn ang="0">
                  <a:pos x="5" y="91"/>
                </a:cxn>
                <a:cxn ang="0">
                  <a:pos x="7" y="92"/>
                </a:cxn>
                <a:cxn ang="0">
                  <a:pos x="8" y="92"/>
                </a:cxn>
                <a:cxn ang="0">
                  <a:pos x="10" y="91"/>
                </a:cxn>
                <a:cxn ang="0">
                  <a:pos x="11" y="90"/>
                </a:cxn>
                <a:cxn ang="0">
                  <a:pos x="12" y="88"/>
                </a:cxn>
                <a:cxn ang="0">
                  <a:pos x="12" y="87"/>
                </a:cxn>
                <a:cxn ang="0">
                  <a:pos x="12" y="85"/>
                </a:cxn>
                <a:cxn ang="0">
                  <a:pos x="12" y="85"/>
                </a:cxn>
                <a:cxn ang="0">
                  <a:pos x="10" y="82"/>
                </a:cxn>
                <a:cxn ang="0">
                  <a:pos x="10" y="77"/>
                </a:cxn>
                <a:cxn ang="0">
                  <a:pos x="11" y="72"/>
                </a:cxn>
                <a:cxn ang="0">
                  <a:pos x="13" y="68"/>
                </a:cxn>
                <a:cxn ang="0">
                  <a:pos x="16" y="59"/>
                </a:cxn>
                <a:cxn ang="0">
                  <a:pos x="18" y="51"/>
                </a:cxn>
                <a:cxn ang="0">
                  <a:pos x="18" y="51"/>
                </a:cxn>
                <a:cxn ang="0">
                  <a:pos x="20" y="39"/>
                </a:cxn>
                <a:cxn ang="0">
                  <a:pos x="22" y="28"/>
                </a:cxn>
                <a:cxn ang="0">
                  <a:pos x="24" y="17"/>
                </a:cxn>
                <a:cxn ang="0">
                  <a:pos x="24" y="5"/>
                </a:cxn>
                <a:cxn ang="0">
                  <a:pos x="24" y="5"/>
                </a:cxn>
              </a:cxnLst>
              <a:rect l="0" t="0" r="r" b="b"/>
              <a:pathLst>
                <a:path w="24" h="92">
                  <a:moveTo>
                    <a:pt x="24" y="5"/>
                  </a:moveTo>
                  <a:lnTo>
                    <a:pt x="24" y="5"/>
                  </a:lnTo>
                  <a:lnTo>
                    <a:pt x="24" y="3"/>
                  </a:lnTo>
                  <a:lnTo>
                    <a:pt x="23" y="1"/>
                  </a:lnTo>
                  <a:lnTo>
                    <a:pt x="22" y="0"/>
                  </a:lnTo>
                  <a:lnTo>
                    <a:pt x="20" y="0"/>
                  </a:lnTo>
                  <a:lnTo>
                    <a:pt x="18" y="0"/>
                  </a:lnTo>
                  <a:lnTo>
                    <a:pt x="17" y="1"/>
                  </a:lnTo>
                  <a:lnTo>
                    <a:pt x="16" y="3"/>
                  </a:lnTo>
                  <a:lnTo>
                    <a:pt x="15" y="5"/>
                  </a:lnTo>
                  <a:lnTo>
                    <a:pt x="15" y="5"/>
                  </a:lnTo>
                  <a:lnTo>
                    <a:pt x="15" y="18"/>
                  </a:lnTo>
                  <a:lnTo>
                    <a:pt x="13" y="30"/>
                  </a:lnTo>
                  <a:lnTo>
                    <a:pt x="11" y="42"/>
                  </a:lnTo>
                  <a:lnTo>
                    <a:pt x="8" y="55"/>
                  </a:lnTo>
                  <a:lnTo>
                    <a:pt x="8" y="55"/>
                  </a:lnTo>
                  <a:lnTo>
                    <a:pt x="5" y="63"/>
                  </a:lnTo>
                  <a:lnTo>
                    <a:pt x="2" y="72"/>
                  </a:lnTo>
                  <a:lnTo>
                    <a:pt x="0" y="76"/>
                  </a:lnTo>
                  <a:lnTo>
                    <a:pt x="0" y="82"/>
                  </a:lnTo>
                  <a:lnTo>
                    <a:pt x="2" y="86"/>
                  </a:lnTo>
                  <a:lnTo>
                    <a:pt x="4" y="90"/>
                  </a:lnTo>
                  <a:lnTo>
                    <a:pt x="4" y="90"/>
                  </a:lnTo>
                  <a:lnTo>
                    <a:pt x="5" y="91"/>
                  </a:lnTo>
                  <a:lnTo>
                    <a:pt x="7" y="92"/>
                  </a:lnTo>
                  <a:lnTo>
                    <a:pt x="8" y="92"/>
                  </a:lnTo>
                  <a:lnTo>
                    <a:pt x="10" y="91"/>
                  </a:lnTo>
                  <a:lnTo>
                    <a:pt x="11" y="90"/>
                  </a:lnTo>
                  <a:lnTo>
                    <a:pt x="12" y="88"/>
                  </a:lnTo>
                  <a:lnTo>
                    <a:pt x="12" y="87"/>
                  </a:lnTo>
                  <a:lnTo>
                    <a:pt x="12" y="85"/>
                  </a:lnTo>
                  <a:lnTo>
                    <a:pt x="12" y="85"/>
                  </a:lnTo>
                  <a:lnTo>
                    <a:pt x="10" y="82"/>
                  </a:lnTo>
                  <a:lnTo>
                    <a:pt x="10" y="77"/>
                  </a:lnTo>
                  <a:lnTo>
                    <a:pt x="11" y="72"/>
                  </a:lnTo>
                  <a:lnTo>
                    <a:pt x="13" y="68"/>
                  </a:lnTo>
                  <a:lnTo>
                    <a:pt x="16" y="59"/>
                  </a:lnTo>
                  <a:lnTo>
                    <a:pt x="18" y="51"/>
                  </a:lnTo>
                  <a:lnTo>
                    <a:pt x="18" y="51"/>
                  </a:lnTo>
                  <a:lnTo>
                    <a:pt x="20" y="39"/>
                  </a:lnTo>
                  <a:lnTo>
                    <a:pt x="22" y="28"/>
                  </a:lnTo>
                  <a:lnTo>
                    <a:pt x="24" y="17"/>
                  </a:lnTo>
                  <a:lnTo>
                    <a:pt x="24" y="5"/>
                  </a:lnTo>
                  <a:lnTo>
                    <a:pt x="24"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821">
              <a:extLst>
                <a:ext uri="{FF2B5EF4-FFF2-40B4-BE49-F238E27FC236}">
                  <a16:creationId xmlns:a16="http://schemas.microsoft.com/office/drawing/2014/main" xmlns="" id="{FECBA3B2-8387-4D4A-909A-B5AC6551F7D6}"/>
                </a:ext>
              </a:extLst>
            </p:cNvPr>
            <p:cNvSpPr>
              <a:spLocks/>
            </p:cNvSpPr>
            <p:nvPr/>
          </p:nvSpPr>
          <p:spPr bwMode="auto">
            <a:xfrm>
              <a:off x="6418263" y="1346200"/>
              <a:ext cx="39688" cy="65088"/>
            </a:xfrm>
            <a:custGeom>
              <a:avLst/>
              <a:gdLst/>
              <a:ahLst/>
              <a:cxnLst>
                <a:cxn ang="0">
                  <a:pos x="63" y="3"/>
                </a:cxn>
                <a:cxn ang="0">
                  <a:pos x="63" y="3"/>
                </a:cxn>
                <a:cxn ang="0">
                  <a:pos x="61" y="12"/>
                </a:cxn>
                <a:cxn ang="0">
                  <a:pos x="59" y="19"/>
                </a:cxn>
                <a:cxn ang="0">
                  <a:pos x="52" y="33"/>
                </a:cxn>
                <a:cxn ang="0">
                  <a:pos x="43" y="48"/>
                </a:cxn>
                <a:cxn ang="0">
                  <a:pos x="33" y="61"/>
                </a:cxn>
                <a:cxn ang="0">
                  <a:pos x="24" y="75"/>
                </a:cxn>
                <a:cxn ang="0">
                  <a:pos x="15" y="88"/>
                </a:cxn>
                <a:cxn ang="0">
                  <a:pos x="6" y="102"/>
                </a:cxn>
                <a:cxn ang="0">
                  <a:pos x="3" y="110"/>
                </a:cxn>
                <a:cxn ang="0">
                  <a:pos x="0" y="117"/>
                </a:cxn>
                <a:cxn ang="0">
                  <a:pos x="0" y="117"/>
                </a:cxn>
                <a:cxn ang="0">
                  <a:pos x="0" y="119"/>
                </a:cxn>
                <a:cxn ang="0">
                  <a:pos x="0" y="121"/>
                </a:cxn>
                <a:cxn ang="0">
                  <a:pos x="2" y="122"/>
                </a:cxn>
                <a:cxn ang="0">
                  <a:pos x="3" y="123"/>
                </a:cxn>
                <a:cxn ang="0">
                  <a:pos x="5" y="123"/>
                </a:cxn>
                <a:cxn ang="0">
                  <a:pos x="6" y="123"/>
                </a:cxn>
                <a:cxn ang="0">
                  <a:pos x="8" y="121"/>
                </a:cxn>
                <a:cxn ang="0">
                  <a:pos x="10" y="120"/>
                </a:cxn>
                <a:cxn ang="0">
                  <a:pos x="10" y="120"/>
                </a:cxn>
                <a:cxn ang="0">
                  <a:pos x="13" y="112"/>
                </a:cxn>
                <a:cxn ang="0">
                  <a:pos x="16" y="105"/>
                </a:cxn>
                <a:cxn ang="0">
                  <a:pos x="24" y="90"/>
                </a:cxn>
                <a:cxn ang="0">
                  <a:pos x="33" y="77"/>
                </a:cxn>
                <a:cxn ang="0">
                  <a:pos x="43" y="63"/>
                </a:cxn>
                <a:cxn ang="0">
                  <a:pos x="52" y="50"/>
                </a:cxn>
                <a:cxn ang="0">
                  <a:pos x="61" y="36"/>
                </a:cxn>
                <a:cxn ang="0">
                  <a:pos x="67" y="22"/>
                </a:cxn>
                <a:cxn ang="0">
                  <a:pos x="70" y="14"/>
                </a:cxn>
                <a:cxn ang="0">
                  <a:pos x="73" y="6"/>
                </a:cxn>
                <a:cxn ang="0">
                  <a:pos x="73" y="6"/>
                </a:cxn>
                <a:cxn ang="0">
                  <a:pos x="73" y="4"/>
                </a:cxn>
                <a:cxn ang="0">
                  <a:pos x="71" y="2"/>
                </a:cxn>
                <a:cxn ang="0">
                  <a:pos x="70" y="1"/>
                </a:cxn>
                <a:cxn ang="0">
                  <a:pos x="69" y="0"/>
                </a:cxn>
                <a:cxn ang="0">
                  <a:pos x="67" y="0"/>
                </a:cxn>
                <a:cxn ang="0">
                  <a:pos x="65" y="0"/>
                </a:cxn>
                <a:cxn ang="0">
                  <a:pos x="64" y="1"/>
                </a:cxn>
                <a:cxn ang="0">
                  <a:pos x="63" y="3"/>
                </a:cxn>
                <a:cxn ang="0">
                  <a:pos x="63" y="3"/>
                </a:cxn>
              </a:cxnLst>
              <a:rect l="0" t="0" r="r" b="b"/>
              <a:pathLst>
                <a:path w="73" h="123">
                  <a:moveTo>
                    <a:pt x="63" y="3"/>
                  </a:moveTo>
                  <a:lnTo>
                    <a:pt x="63" y="3"/>
                  </a:lnTo>
                  <a:lnTo>
                    <a:pt x="61" y="12"/>
                  </a:lnTo>
                  <a:lnTo>
                    <a:pt x="59" y="19"/>
                  </a:lnTo>
                  <a:lnTo>
                    <a:pt x="52" y="33"/>
                  </a:lnTo>
                  <a:lnTo>
                    <a:pt x="43" y="48"/>
                  </a:lnTo>
                  <a:lnTo>
                    <a:pt x="33" y="61"/>
                  </a:lnTo>
                  <a:lnTo>
                    <a:pt x="24" y="75"/>
                  </a:lnTo>
                  <a:lnTo>
                    <a:pt x="15" y="88"/>
                  </a:lnTo>
                  <a:lnTo>
                    <a:pt x="6" y="102"/>
                  </a:lnTo>
                  <a:lnTo>
                    <a:pt x="3" y="110"/>
                  </a:lnTo>
                  <a:lnTo>
                    <a:pt x="0" y="117"/>
                  </a:lnTo>
                  <a:lnTo>
                    <a:pt x="0" y="117"/>
                  </a:lnTo>
                  <a:lnTo>
                    <a:pt x="0" y="119"/>
                  </a:lnTo>
                  <a:lnTo>
                    <a:pt x="0" y="121"/>
                  </a:lnTo>
                  <a:lnTo>
                    <a:pt x="2" y="122"/>
                  </a:lnTo>
                  <a:lnTo>
                    <a:pt x="3" y="123"/>
                  </a:lnTo>
                  <a:lnTo>
                    <a:pt x="5" y="123"/>
                  </a:lnTo>
                  <a:lnTo>
                    <a:pt x="6" y="123"/>
                  </a:lnTo>
                  <a:lnTo>
                    <a:pt x="8" y="121"/>
                  </a:lnTo>
                  <a:lnTo>
                    <a:pt x="10" y="120"/>
                  </a:lnTo>
                  <a:lnTo>
                    <a:pt x="10" y="120"/>
                  </a:lnTo>
                  <a:lnTo>
                    <a:pt x="13" y="112"/>
                  </a:lnTo>
                  <a:lnTo>
                    <a:pt x="16" y="105"/>
                  </a:lnTo>
                  <a:lnTo>
                    <a:pt x="24" y="90"/>
                  </a:lnTo>
                  <a:lnTo>
                    <a:pt x="33" y="77"/>
                  </a:lnTo>
                  <a:lnTo>
                    <a:pt x="43" y="63"/>
                  </a:lnTo>
                  <a:lnTo>
                    <a:pt x="52" y="50"/>
                  </a:lnTo>
                  <a:lnTo>
                    <a:pt x="61" y="36"/>
                  </a:lnTo>
                  <a:lnTo>
                    <a:pt x="67" y="22"/>
                  </a:lnTo>
                  <a:lnTo>
                    <a:pt x="70" y="14"/>
                  </a:lnTo>
                  <a:lnTo>
                    <a:pt x="73" y="6"/>
                  </a:lnTo>
                  <a:lnTo>
                    <a:pt x="73" y="6"/>
                  </a:lnTo>
                  <a:lnTo>
                    <a:pt x="73" y="4"/>
                  </a:lnTo>
                  <a:lnTo>
                    <a:pt x="71" y="2"/>
                  </a:lnTo>
                  <a:lnTo>
                    <a:pt x="70" y="1"/>
                  </a:lnTo>
                  <a:lnTo>
                    <a:pt x="69" y="0"/>
                  </a:lnTo>
                  <a:lnTo>
                    <a:pt x="67" y="0"/>
                  </a:lnTo>
                  <a:lnTo>
                    <a:pt x="65" y="0"/>
                  </a:lnTo>
                  <a:lnTo>
                    <a:pt x="64" y="1"/>
                  </a:lnTo>
                  <a:lnTo>
                    <a:pt x="63" y="3"/>
                  </a:lnTo>
                  <a:lnTo>
                    <a:pt x="63"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822">
              <a:extLst>
                <a:ext uri="{FF2B5EF4-FFF2-40B4-BE49-F238E27FC236}">
                  <a16:creationId xmlns:a16="http://schemas.microsoft.com/office/drawing/2014/main" xmlns="" id="{40A6662D-9E5E-4208-B688-D5DAAD045603}"/>
                </a:ext>
              </a:extLst>
            </p:cNvPr>
            <p:cNvSpPr>
              <a:spLocks/>
            </p:cNvSpPr>
            <p:nvPr/>
          </p:nvSpPr>
          <p:spPr bwMode="auto">
            <a:xfrm>
              <a:off x="6462713" y="1366838"/>
              <a:ext cx="34925" cy="50800"/>
            </a:xfrm>
            <a:custGeom>
              <a:avLst/>
              <a:gdLst/>
              <a:ahLst/>
              <a:cxnLst>
                <a:cxn ang="0">
                  <a:pos x="58" y="2"/>
                </a:cxn>
                <a:cxn ang="0">
                  <a:pos x="58" y="2"/>
                </a:cxn>
                <a:cxn ang="0">
                  <a:pos x="42" y="24"/>
                </a:cxn>
                <a:cxn ang="0">
                  <a:pos x="29" y="46"/>
                </a:cxn>
                <a:cxn ang="0">
                  <a:pos x="1" y="90"/>
                </a:cxn>
                <a:cxn ang="0">
                  <a:pos x="1" y="90"/>
                </a:cxn>
                <a:cxn ang="0">
                  <a:pos x="0" y="92"/>
                </a:cxn>
                <a:cxn ang="0">
                  <a:pos x="1" y="94"/>
                </a:cxn>
                <a:cxn ang="0">
                  <a:pos x="1" y="95"/>
                </a:cxn>
                <a:cxn ang="0">
                  <a:pos x="3" y="97"/>
                </a:cxn>
                <a:cxn ang="0">
                  <a:pos x="4" y="97"/>
                </a:cxn>
                <a:cxn ang="0">
                  <a:pos x="6" y="97"/>
                </a:cxn>
                <a:cxn ang="0">
                  <a:pos x="8" y="97"/>
                </a:cxn>
                <a:cxn ang="0">
                  <a:pos x="9" y="95"/>
                </a:cxn>
                <a:cxn ang="0">
                  <a:pos x="9" y="95"/>
                </a:cxn>
                <a:cxn ang="0">
                  <a:pos x="37" y="51"/>
                </a:cxn>
                <a:cxn ang="0">
                  <a:pos x="50" y="28"/>
                </a:cxn>
                <a:cxn ang="0">
                  <a:pos x="66" y="7"/>
                </a:cxn>
                <a:cxn ang="0">
                  <a:pos x="66" y="7"/>
                </a:cxn>
                <a:cxn ang="0">
                  <a:pos x="67" y="6"/>
                </a:cxn>
                <a:cxn ang="0">
                  <a:pos x="67" y="3"/>
                </a:cxn>
                <a:cxn ang="0">
                  <a:pos x="66" y="2"/>
                </a:cxn>
                <a:cxn ang="0">
                  <a:pos x="65" y="1"/>
                </a:cxn>
                <a:cxn ang="0">
                  <a:pos x="61" y="0"/>
                </a:cxn>
                <a:cxn ang="0">
                  <a:pos x="60" y="0"/>
                </a:cxn>
                <a:cxn ang="0">
                  <a:pos x="58" y="2"/>
                </a:cxn>
                <a:cxn ang="0">
                  <a:pos x="58" y="2"/>
                </a:cxn>
              </a:cxnLst>
              <a:rect l="0" t="0" r="r" b="b"/>
              <a:pathLst>
                <a:path w="67" h="97">
                  <a:moveTo>
                    <a:pt x="58" y="2"/>
                  </a:moveTo>
                  <a:lnTo>
                    <a:pt x="58" y="2"/>
                  </a:lnTo>
                  <a:lnTo>
                    <a:pt x="42" y="24"/>
                  </a:lnTo>
                  <a:lnTo>
                    <a:pt x="29" y="46"/>
                  </a:lnTo>
                  <a:lnTo>
                    <a:pt x="1" y="90"/>
                  </a:lnTo>
                  <a:lnTo>
                    <a:pt x="1" y="90"/>
                  </a:lnTo>
                  <a:lnTo>
                    <a:pt x="0" y="92"/>
                  </a:lnTo>
                  <a:lnTo>
                    <a:pt x="1" y="94"/>
                  </a:lnTo>
                  <a:lnTo>
                    <a:pt x="1" y="95"/>
                  </a:lnTo>
                  <a:lnTo>
                    <a:pt x="3" y="97"/>
                  </a:lnTo>
                  <a:lnTo>
                    <a:pt x="4" y="97"/>
                  </a:lnTo>
                  <a:lnTo>
                    <a:pt x="6" y="97"/>
                  </a:lnTo>
                  <a:lnTo>
                    <a:pt x="8" y="97"/>
                  </a:lnTo>
                  <a:lnTo>
                    <a:pt x="9" y="95"/>
                  </a:lnTo>
                  <a:lnTo>
                    <a:pt x="9" y="95"/>
                  </a:lnTo>
                  <a:lnTo>
                    <a:pt x="37" y="51"/>
                  </a:lnTo>
                  <a:lnTo>
                    <a:pt x="50" y="28"/>
                  </a:lnTo>
                  <a:lnTo>
                    <a:pt x="66" y="7"/>
                  </a:lnTo>
                  <a:lnTo>
                    <a:pt x="66" y="7"/>
                  </a:lnTo>
                  <a:lnTo>
                    <a:pt x="67" y="6"/>
                  </a:lnTo>
                  <a:lnTo>
                    <a:pt x="67" y="3"/>
                  </a:lnTo>
                  <a:lnTo>
                    <a:pt x="66" y="2"/>
                  </a:lnTo>
                  <a:lnTo>
                    <a:pt x="65" y="1"/>
                  </a:lnTo>
                  <a:lnTo>
                    <a:pt x="61" y="0"/>
                  </a:lnTo>
                  <a:lnTo>
                    <a:pt x="60" y="0"/>
                  </a:lnTo>
                  <a:lnTo>
                    <a:pt x="58" y="2"/>
                  </a:lnTo>
                  <a:lnTo>
                    <a:pt x="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823">
              <a:extLst>
                <a:ext uri="{FF2B5EF4-FFF2-40B4-BE49-F238E27FC236}">
                  <a16:creationId xmlns:a16="http://schemas.microsoft.com/office/drawing/2014/main" xmlns="" id="{C3E6C3BC-3D1B-4B59-B257-6DEA9FAE19FE}"/>
                </a:ext>
              </a:extLst>
            </p:cNvPr>
            <p:cNvSpPr>
              <a:spLocks/>
            </p:cNvSpPr>
            <p:nvPr/>
          </p:nvSpPr>
          <p:spPr bwMode="auto">
            <a:xfrm>
              <a:off x="6569075" y="1604963"/>
              <a:ext cx="28575" cy="68263"/>
            </a:xfrm>
            <a:custGeom>
              <a:avLst/>
              <a:gdLst/>
              <a:ahLst/>
              <a:cxnLst>
                <a:cxn ang="0">
                  <a:pos x="45" y="3"/>
                </a:cxn>
                <a:cxn ang="0">
                  <a:pos x="45" y="3"/>
                </a:cxn>
                <a:cxn ang="0">
                  <a:pos x="43" y="10"/>
                </a:cxn>
                <a:cxn ang="0">
                  <a:pos x="40" y="16"/>
                </a:cxn>
                <a:cxn ang="0">
                  <a:pos x="32" y="29"/>
                </a:cxn>
                <a:cxn ang="0">
                  <a:pos x="25" y="41"/>
                </a:cxn>
                <a:cxn ang="0">
                  <a:pos x="22" y="47"/>
                </a:cxn>
                <a:cxn ang="0">
                  <a:pos x="20" y="53"/>
                </a:cxn>
                <a:cxn ang="0">
                  <a:pos x="20" y="53"/>
                </a:cxn>
                <a:cxn ang="0">
                  <a:pos x="14" y="71"/>
                </a:cxn>
                <a:cxn ang="0">
                  <a:pos x="9" y="89"/>
                </a:cxn>
                <a:cxn ang="0">
                  <a:pos x="3" y="106"/>
                </a:cxn>
                <a:cxn ang="0">
                  <a:pos x="1" y="115"/>
                </a:cxn>
                <a:cxn ang="0">
                  <a:pos x="0" y="125"/>
                </a:cxn>
                <a:cxn ang="0">
                  <a:pos x="0" y="125"/>
                </a:cxn>
                <a:cxn ang="0">
                  <a:pos x="1" y="127"/>
                </a:cxn>
                <a:cxn ang="0">
                  <a:pos x="2" y="128"/>
                </a:cxn>
                <a:cxn ang="0">
                  <a:pos x="3" y="129"/>
                </a:cxn>
                <a:cxn ang="0">
                  <a:pos x="5" y="129"/>
                </a:cxn>
                <a:cxn ang="0">
                  <a:pos x="6" y="129"/>
                </a:cxn>
                <a:cxn ang="0">
                  <a:pos x="9" y="128"/>
                </a:cxn>
                <a:cxn ang="0">
                  <a:pos x="10" y="127"/>
                </a:cxn>
                <a:cxn ang="0">
                  <a:pos x="10" y="125"/>
                </a:cxn>
                <a:cxn ang="0">
                  <a:pos x="10" y="125"/>
                </a:cxn>
                <a:cxn ang="0">
                  <a:pos x="12" y="108"/>
                </a:cxn>
                <a:cxn ang="0">
                  <a:pos x="16" y="93"/>
                </a:cxn>
                <a:cxn ang="0">
                  <a:pos x="21" y="78"/>
                </a:cxn>
                <a:cxn ang="0">
                  <a:pos x="28" y="64"/>
                </a:cxn>
                <a:cxn ang="0">
                  <a:pos x="42" y="35"/>
                </a:cxn>
                <a:cxn ang="0">
                  <a:pos x="49" y="20"/>
                </a:cxn>
                <a:cxn ang="0">
                  <a:pos x="54" y="6"/>
                </a:cxn>
                <a:cxn ang="0">
                  <a:pos x="54" y="6"/>
                </a:cxn>
                <a:cxn ang="0">
                  <a:pos x="54" y="4"/>
                </a:cxn>
                <a:cxn ang="0">
                  <a:pos x="54" y="2"/>
                </a:cxn>
                <a:cxn ang="0">
                  <a:pos x="53" y="1"/>
                </a:cxn>
                <a:cxn ang="0">
                  <a:pos x="51" y="0"/>
                </a:cxn>
                <a:cxn ang="0">
                  <a:pos x="49" y="0"/>
                </a:cxn>
                <a:cxn ang="0">
                  <a:pos x="48" y="1"/>
                </a:cxn>
                <a:cxn ang="0">
                  <a:pos x="46" y="2"/>
                </a:cxn>
                <a:cxn ang="0">
                  <a:pos x="45" y="3"/>
                </a:cxn>
                <a:cxn ang="0">
                  <a:pos x="45" y="3"/>
                </a:cxn>
              </a:cxnLst>
              <a:rect l="0" t="0" r="r" b="b"/>
              <a:pathLst>
                <a:path w="54" h="129">
                  <a:moveTo>
                    <a:pt x="45" y="3"/>
                  </a:moveTo>
                  <a:lnTo>
                    <a:pt x="45" y="3"/>
                  </a:lnTo>
                  <a:lnTo>
                    <a:pt x="43" y="10"/>
                  </a:lnTo>
                  <a:lnTo>
                    <a:pt x="40" y="16"/>
                  </a:lnTo>
                  <a:lnTo>
                    <a:pt x="32" y="29"/>
                  </a:lnTo>
                  <a:lnTo>
                    <a:pt x="25" y="41"/>
                  </a:lnTo>
                  <a:lnTo>
                    <a:pt x="22" y="47"/>
                  </a:lnTo>
                  <a:lnTo>
                    <a:pt x="20" y="53"/>
                  </a:lnTo>
                  <a:lnTo>
                    <a:pt x="20" y="53"/>
                  </a:lnTo>
                  <a:lnTo>
                    <a:pt x="14" y="71"/>
                  </a:lnTo>
                  <a:lnTo>
                    <a:pt x="9" y="89"/>
                  </a:lnTo>
                  <a:lnTo>
                    <a:pt x="3" y="106"/>
                  </a:lnTo>
                  <a:lnTo>
                    <a:pt x="1" y="115"/>
                  </a:lnTo>
                  <a:lnTo>
                    <a:pt x="0" y="125"/>
                  </a:lnTo>
                  <a:lnTo>
                    <a:pt x="0" y="125"/>
                  </a:lnTo>
                  <a:lnTo>
                    <a:pt x="1" y="127"/>
                  </a:lnTo>
                  <a:lnTo>
                    <a:pt x="2" y="128"/>
                  </a:lnTo>
                  <a:lnTo>
                    <a:pt x="3" y="129"/>
                  </a:lnTo>
                  <a:lnTo>
                    <a:pt x="5" y="129"/>
                  </a:lnTo>
                  <a:lnTo>
                    <a:pt x="6" y="129"/>
                  </a:lnTo>
                  <a:lnTo>
                    <a:pt x="9" y="128"/>
                  </a:lnTo>
                  <a:lnTo>
                    <a:pt x="10" y="127"/>
                  </a:lnTo>
                  <a:lnTo>
                    <a:pt x="10" y="125"/>
                  </a:lnTo>
                  <a:lnTo>
                    <a:pt x="10" y="125"/>
                  </a:lnTo>
                  <a:lnTo>
                    <a:pt x="12" y="108"/>
                  </a:lnTo>
                  <a:lnTo>
                    <a:pt x="16" y="93"/>
                  </a:lnTo>
                  <a:lnTo>
                    <a:pt x="21" y="78"/>
                  </a:lnTo>
                  <a:lnTo>
                    <a:pt x="28" y="64"/>
                  </a:lnTo>
                  <a:lnTo>
                    <a:pt x="42" y="35"/>
                  </a:lnTo>
                  <a:lnTo>
                    <a:pt x="49" y="20"/>
                  </a:lnTo>
                  <a:lnTo>
                    <a:pt x="54" y="6"/>
                  </a:lnTo>
                  <a:lnTo>
                    <a:pt x="54" y="6"/>
                  </a:lnTo>
                  <a:lnTo>
                    <a:pt x="54" y="4"/>
                  </a:lnTo>
                  <a:lnTo>
                    <a:pt x="54" y="2"/>
                  </a:lnTo>
                  <a:lnTo>
                    <a:pt x="53" y="1"/>
                  </a:lnTo>
                  <a:lnTo>
                    <a:pt x="51" y="0"/>
                  </a:lnTo>
                  <a:lnTo>
                    <a:pt x="49" y="0"/>
                  </a:lnTo>
                  <a:lnTo>
                    <a:pt x="48" y="1"/>
                  </a:lnTo>
                  <a:lnTo>
                    <a:pt x="46" y="2"/>
                  </a:lnTo>
                  <a:lnTo>
                    <a:pt x="45" y="3"/>
                  </a:lnTo>
                  <a:lnTo>
                    <a:pt x="4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824">
              <a:extLst>
                <a:ext uri="{FF2B5EF4-FFF2-40B4-BE49-F238E27FC236}">
                  <a16:creationId xmlns:a16="http://schemas.microsoft.com/office/drawing/2014/main" xmlns="" id="{69DD5BFF-60CC-4B2A-AFC2-645AC6844DCA}"/>
                </a:ext>
              </a:extLst>
            </p:cNvPr>
            <p:cNvSpPr>
              <a:spLocks/>
            </p:cNvSpPr>
            <p:nvPr/>
          </p:nvSpPr>
          <p:spPr bwMode="auto">
            <a:xfrm>
              <a:off x="6619875" y="1614488"/>
              <a:ext cx="25400" cy="44450"/>
            </a:xfrm>
            <a:custGeom>
              <a:avLst/>
              <a:gdLst/>
              <a:ahLst/>
              <a:cxnLst>
                <a:cxn ang="0">
                  <a:pos x="40" y="2"/>
                </a:cxn>
                <a:cxn ang="0">
                  <a:pos x="40" y="2"/>
                </a:cxn>
                <a:cxn ang="0">
                  <a:pos x="32" y="11"/>
                </a:cxn>
                <a:cxn ang="0">
                  <a:pos x="25" y="19"/>
                </a:cxn>
                <a:cxn ang="0">
                  <a:pos x="19" y="28"/>
                </a:cxn>
                <a:cxn ang="0">
                  <a:pos x="13" y="39"/>
                </a:cxn>
                <a:cxn ang="0">
                  <a:pos x="8" y="49"/>
                </a:cxn>
                <a:cxn ang="0">
                  <a:pos x="4" y="59"/>
                </a:cxn>
                <a:cxn ang="0">
                  <a:pos x="1" y="71"/>
                </a:cxn>
                <a:cxn ang="0">
                  <a:pos x="0" y="81"/>
                </a:cxn>
                <a:cxn ang="0">
                  <a:pos x="0" y="81"/>
                </a:cxn>
                <a:cxn ang="0">
                  <a:pos x="0" y="83"/>
                </a:cxn>
                <a:cxn ang="0">
                  <a:pos x="1" y="85"/>
                </a:cxn>
                <a:cxn ang="0">
                  <a:pos x="3" y="86"/>
                </a:cxn>
                <a:cxn ang="0">
                  <a:pos x="5" y="86"/>
                </a:cxn>
                <a:cxn ang="0">
                  <a:pos x="6" y="86"/>
                </a:cxn>
                <a:cxn ang="0">
                  <a:pos x="9" y="85"/>
                </a:cxn>
                <a:cxn ang="0">
                  <a:pos x="10" y="83"/>
                </a:cxn>
                <a:cxn ang="0">
                  <a:pos x="10" y="81"/>
                </a:cxn>
                <a:cxn ang="0">
                  <a:pos x="10" y="81"/>
                </a:cxn>
                <a:cxn ang="0">
                  <a:pos x="11" y="71"/>
                </a:cxn>
                <a:cxn ang="0">
                  <a:pos x="14" y="61"/>
                </a:cxn>
                <a:cxn ang="0">
                  <a:pos x="17" y="51"/>
                </a:cxn>
                <a:cxn ang="0">
                  <a:pos x="22" y="42"/>
                </a:cxn>
                <a:cxn ang="0">
                  <a:pos x="27" y="33"/>
                </a:cxn>
                <a:cxn ang="0">
                  <a:pos x="33" y="24"/>
                </a:cxn>
                <a:cxn ang="0">
                  <a:pos x="40" y="16"/>
                </a:cxn>
                <a:cxn ang="0">
                  <a:pos x="47" y="9"/>
                </a:cxn>
                <a:cxn ang="0">
                  <a:pos x="47" y="9"/>
                </a:cxn>
                <a:cxn ang="0">
                  <a:pos x="48" y="8"/>
                </a:cxn>
                <a:cxn ang="0">
                  <a:pos x="48" y="5"/>
                </a:cxn>
                <a:cxn ang="0">
                  <a:pos x="47" y="3"/>
                </a:cxn>
                <a:cxn ang="0">
                  <a:pos x="46" y="2"/>
                </a:cxn>
                <a:cxn ang="0">
                  <a:pos x="45" y="1"/>
                </a:cxn>
                <a:cxn ang="0">
                  <a:pos x="43" y="0"/>
                </a:cxn>
                <a:cxn ang="0">
                  <a:pos x="42" y="1"/>
                </a:cxn>
                <a:cxn ang="0">
                  <a:pos x="40" y="2"/>
                </a:cxn>
                <a:cxn ang="0">
                  <a:pos x="40" y="2"/>
                </a:cxn>
              </a:cxnLst>
              <a:rect l="0" t="0" r="r" b="b"/>
              <a:pathLst>
                <a:path w="48" h="86">
                  <a:moveTo>
                    <a:pt x="40" y="2"/>
                  </a:moveTo>
                  <a:lnTo>
                    <a:pt x="40" y="2"/>
                  </a:lnTo>
                  <a:lnTo>
                    <a:pt x="32" y="11"/>
                  </a:lnTo>
                  <a:lnTo>
                    <a:pt x="25" y="19"/>
                  </a:lnTo>
                  <a:lnTo>
                    <a:pt x="19" y="28"/>
                  </a:lnTo>
                  <a:lnTo>
                    <a:pt x="13" y="39"/>
                  </a:lnTo>
                  <a:lnTo>
                    <a:pt x="8" y="49"/>
                  </a:lnTo>
                  <a:lnTo>
                    <a:pt x="4" y="59"/>
                  </a:lnTo>
                  <a:lnTo>
                    <a:pt x="1" y="71"/>
                  </a:lnTo>
                  <a:lnTo>
                    <a:pt x="0" y="81"/>
                  </a:lnTo>
                  <a:lnTo>
                    <a:pt x="0" y="81"/>
                  </a:lnTo>
                  <a:lnTo>
                    <a:pt x="0" y="83"/>
                  </a:lnTo>
                  <a:lnTo>
                    <a:pt x="1" y="85"/>
                  </a:lnTo>
                  <a:lnTo>
                    <a:pt x="3" y="86"/>
                  </a:lnTo>
                  <a:lnTo>
                    <a:pt x="5" y="86"/>
                  </a:lnTo>
                  <a:lnTo>
                    <a:pt x="6" y="86"/>
                  </a:lnTo>
                  <a:lnTo>
                    <a:pt x="9" y="85"/>
                  </a:lnTo>
                  <a:lnTo>
                    <a:pt x="10" y="83"/>
                  </a:lnTo>
                  <a:lnTo>
                    <a:pt x="10" y="81"/>
                  </a:lnTo>
                  <a:lnTo>
                    <a:pt x="10" y="81"/>
                  </a:lnTo>
                  <a:lnTo>
                    <a:pt x="11" y="71"/>
                  </a:lnTo>
                  <a:lnTo>
                    <a:pt x="14" y="61"/>
                  </a:lnTo>
                  <a:lnTo>
                    <a:pt x="17" y="51"/>
                  </a:lnTo>
                  <a:lnTo>
                    <a:pt x="22" y="42"/>
                  </a:lnTo>
                  <a:lnTo>
                    <a:pt x="27" y="33"/>
                  </a:lnTo>
                  <a:lnTo>
                    <a:pt x="33" y="24"/>
                  </a:lnTo>
                  <a:lnTo>
                    <a:pt x="40" y="16"/>
                  </a:lnTo>
                  <a:lnTo>
                    <a:pt x="47" y="9"/>
                  </a:lnTo>
                  <a:lnTo>
                    <a:pt x="47" y="9"/>
                  </a:lnTo>
                  <a:lnTo>
                    <a:pt x="48" y="8"/>
                  </a:lnTo>
                  <a:lnTo>
                    <a:pt x="48" y="5"/>
                  </a:lnTo>
                  <a:lnTo>
                    <a:pt x="47" y="3"/>
                  </a:lnTo>
                  <a:lnTo>
                    <a:pt x="46" y="2"/>
                  </a:lnTo>
                  <a:lnTo>
                    <a:pt x="45" y="1"/>
                  </a:lnTo>
                  <a:lnTo>
                    <a:pt x="43" y="0"/>
                  </a:lnTo>
                  <a:lnTo>
                    <a:pt x="42" y="1"/>
                  </a:lnTo>
                  <a:lnTo>
                    <a:pt x="40" y="2"/>
                  </a:lnTo>
                  <a:lnTo>
                    <a:pt x="40"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825">
              <a:extLst>
                <a:ext uri="{FF2B5EF4-FFF2-40B4-BE49-F238E27FC236}">
                  <a16:creationId xmlns:a16="http://schemas.microsoft.com/office/drawing/2014/main" xmlns="" id="{8CAC941E-9275-4A25-92CB-8EC252A35A4F}"/>
                </a:ext>
              </a:extLst>
            </p:cNvPr>
            <p:cNvSpPr>
              <a:spLocks/>
            </p:cNvSpPr>
            <p:nvPr/>
          </p:nvSpPr>
          <p:spPr bwMode="auto">
            <a:xfrm>
              <a:off x="6659563" y="1624013"/>
              <a:ext cx="28575" cy="46038"/>
            </a:xfrm>
            <a:custGeom>
              <a:avLst/>
              <a:gdLst/>
              <a:ahLst/>
              <a:cxnLst>
                <a:cxn ang="0">
                  <a:pos x="44" y="2"/>
                </a:cxn>
                <a:cxn ang="0">
                  <a:pos x="44" y="2"/>
                </a:cxn>
                <a:cxn ang="0">
                  <a:pos x="38" y="10"/>
                </a:cxn>
                <a:cxn ang="0">
                  <a:pos x="32" y="17"/>
                </a:cxn>
                <a:cxn ang="0">
                  <a:pos x="25" y="26"/>
                </a:cxn>
                <a:cxn ang="0">
                  <a:pos x="19" y="34"/>
                </a:cxn>
                <a:cxn ang="0">
                  <a:pos x="19" y="34"/>
                </a:cxn>
                <a:cxn ang="0">
                  <a:pos x="13" y="44"/>
                </a:cxn>
                <a:cxn ang="0">
                  <a:pos x="9" y="56"/>
                </a:cxn>
                <a:cxn ang="0">
                  <a:pos x="5" y="67"/>
                </a:cxn>
                <a:cxn ang="0">
                  <a:pos x="0" y="77"/>
                </a:cxn>
                <a:cxn ang="0">
                  <a:pos x="0" y="77"/>
                </a:cxn>
                <a:cxn ang="0">
                  <a:pos x="0" y="79"/>
                </a:cxn>
                <a:cxn ang="0">
                  <a:pos x="0" y="82"/>
                </a:cxn>
                <a:cxn ang="0">
                  <a:pos x="2" y="85"/>
                </a:cxn>
                <a:cxn ang="0">
                  <a:pos x="4" y="85"/>
                </a:cxn>
                <a:cxn ang="0">
                  <a:pos x="5" y="85"/>
                </a:cxn>
                <a:cxn ang="0">
                  <a:pos x="7" y="85"/>
                </a:cxn>
                <a:cxn ang="0">
                  <a:pos x="8" y="83"/>
                </a:cxn>
                <a:cxn ang="0">
                  <a:pos x="8" y="83"/>
                </a:cxn>
                <a:cxn ang="0">
                  <a:pos x="16" y="63"/>
                </a:cxn>
                <a:cxn ang="0">
                  <a:pos x="26" y="42"/>
                </a:cxn>
                <a:cxn ang="0">
                  <a:pos x="26" y="42"/>
                </a:cxn>
                <a:cxn ang="0">
                  <a:pos x="28" y="37"/>
                </a:cxn>
                <a:cxn ang="0">
                  <a:pos x="31" y="33"/>
                </a:cxn>
                <a:cxn ang="0">
                  <a:pos x="38" y="25"/>
                </a:cxn>
                <a:cxn ang="0">
                  <a:pos x="46" y="15"/>
                </a:cxn>
                <a:cxn ang="0">
                  <a:pos x="52" y="7"/>
                </a:cxn>
                <a:cxn ang="0">
                  <a:pos x="52" y="7"/>
                </a:cxn>
                <a:cxn ang="0">
                  <a:pos x="53" y="5"/>
                </a:cxn>
                <a:cxn ang="0">
                  <a:pos x="52" y="3"/>
                </a:cxn>
                <a:cxn ang="0">
                  <a:pos x="52" y="2"/>
                </a:cxn>
                <a:cxn ang="0">
                  <a:pos x="50" y="0"/>
                </a:cxn>
                <a:cxn ang="0">
                  <a:pos x="49" y="0"/>
                </a:cxn>
                <a:cxn ang="0">
                  <a:pos x="47" y="0"/>
                </a:cxn>
                <a:cxn ang="0">
                  <a:pos x="45" y="1"/>
                </a:cxn>
                <a:cxn ang="0">
                  <a:pos x="44" y="2"/>
                </a:cxn>
                <a:cxn ang="0">
                  <a:pos x="44" y="2"/>
                </a:cxn>
              </a:cxnLst>
              <a:rect l="0" t="0" r="r" b="b"/>
              <a:pathLst>
                <a:path w="53" h="85">
                  <a:moveTo>
                    <a:pt x="44" y="2"/>
                  </a:moveTo>
                  <a:lnTo>
                    <a:pt x="44" y="2"/>
                  </a:lnTo>
                  <a:lnTo>
                    <a:pt x="38" y="10"/>
                  </a:lnTo>
                  <a:lnTo>
                    <a:pt x="32" y="17"/>
                  </a:lnTo>
                  <a:lnTo>
                    <a:pt x="25" y="26"/>
                  </a:lnTo>
                  <a:lnTo>
                    <a:pt x="19" y="34"/>
                  </a:lnTo>
                  <a:lnTo>
                    <a:pt x="19" y="34"/>
                  </a:lnTo>
                  <a:lnTo>
                    <a:pt x="13" y="44"/>
                  </a:lnTo>
                  <a:lnTo>
                    <a:pt x="9" y="56"/>
                  </a:lnTo>
                  <a:lnTo>
                    <a:pt x="5" y="67"/>
                  </a:lnTo>
                  <a:lnTo>
                    <a:pt x="0" y="77"/>
                  </a:lnTo>
                  <a:lnTo>
                    <a:pt x="0" y="77"/>
                  </a:lnTo>
                  <a:lnTo>
                    <a:pt x="0" y="79"/>
                  </a:lnTo>
                  <a:lnTo>
                    <a:pt x="0" y="82"/>
                  </a:lnTo>
                  <a:lnTo>
                    <a:pt x="2" y="85"/>
                  </a:lnTo>
                  <a:lnTo>
                    <a:pt x="4" y="85"/>
                  </a:lnTo>
                  <a:lnTo>
                    <a:pt x="5" y="85"/>
                  </a:lnTo>
                  <a:lnTo>
                    <a:pt x="7" y="85"/>
                  </a:lnTo>
                  <a:lnTo>
                    <a:pt x="8" y="83"/>
                  </a:lnTo>
                  <a:lnTo>
                    <a:pt x="8" y="83"/>
                  </a:lnTo>
                  <a:lnTo>
                    <a:pt x="16" y="63"/>
                  </a:lnTo>
                  <a:lnTo>
                    <a:pt x="26" y="42"/>
                  </a:lnTo>
                  <a:lnTo>
                    <a:pt x="26" y="42"/>
                  </a:lnTo>
                  <a:lnTo>
                    <a:pt x="28" y="37"/>
                  </a:lnTo>
                  <a:lnTo>
                    <a:pt x="31" y="33"/>
                  </a:lnTo>
                  <a:lnTo>
                    <a:pt x="38" y="25"/>
                  </a:lnTo>
                  <a:lnTo>
                    <a:pt x="46" y="15"/>
                  </a:lnTo>
                  <a:lnTo>
                    <a:pt x="52" y="7"/>
                  </a:lnTo>
                  <a:lnTo>
                    <a:pt x="52" y="7"/>
                  </a:lnTo>
                  <a:lnTo>
                    <a:pt x="53" y="5"/>
                  </a:lnTo>
                  <a:lnTo>
                    <a:pt x="52" y="3"/>
                  </a:lnTo>
                  <a:lnTo>
                    <a:pt x="52" y="2"/>
                  </a:lnTo>
                  <a:lnTo>
                    <a:pt x="50" y="0"/>
                  </a:lnTo>
                  <a:lnTo>
                    <a:pt x="49" y="0"/>
                  </a:lnTo>
                  <a:lnTo>
                    <a:pt x="47" y="0"/>
                  </a:lnTo>
                  <a:lnTo>
                    <a:pt x="45" y="1"/>
                  </a:lnTo>
                  <a:lnTo>
                    <a:pt x="44" y="2"/>
                  </a:lnTo>
                  <a:lnTo>
                    <a:pt x="44"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826">
              <a:extLst>
                <a:ext uri="{FF2B5EF4-FFF2-40B4-BE49-F238E27FC236}">
                  <a16:creationId xmlns:a16="http://schemas.microsoft.com/office/drawing/2014/main" xmlns="" id="{B2BE77DD-87A7-4851-87BB-B8570582A90B}"/>
                </a:ext>
              </a:extLst>
            </p:cNvPr>
            <p:cNvSpPr>
              <a:spLocks/>
            </p:cNvSpPr>
            <p:nvPr/>
          </p:nvSpPr>
          <p:spPr bwMode="auto">
            <a:xfrm>
              <a:off x="6746875" y="1463675"/>
              <a:ext cx="23813" cy="41275"/>
            </a:xfrm>
            <a:custGeom>
              <a:avLst/>
              <a:gdLst/>
              <a:ahLst/>
              <a:cxnLst>
                <a:cxn ang="0">
                  <a:pos x="39" y="1"/>
                </a:cxn>
                <a:cxn ang="0">
                  <a:pos x="39" y="1"/>
                </a:cxn>
                <a:cxn ang="0">
                  <a:pos x="32" y="10"/>
                </a:cxn>
                <a:cxn ang="0">
                  <a:pos x="27" y="18"/>
                </a:cxn>
                <a:cxn ang="0">
                  <a:pos x="22" y="27"/>
                </a:cxn>
                <a:cxn ang="0">
                  <a:pos x="18" y="35"/>
                </a:cxn>
                <a:cxn ang="0">
                  <a:pos x="9" y="54"/>
                </a:cxn>
                <a:cxn ang="0">
                  <a:pos x="5" y="63"/>
                </a:cxn>
                <a:cxn ang="0">
                  <a:pos x="0" y="73"/>
                </a:cxn>
                <a:cxn ang="0">
                  <a:pos x="0" y="73"/>
                </a:cxn>
                <a:cxn ang="0">
                  <a:pos x="0" y="74"/>
                </a:cxn>
                <a:cxn ang="0">
                  <a:pos x="0" y="76"/>
                </a:cxn>
                <a:cxn ang="0">
                  <a:pos x="1" y="78"/>
                </a:cxn>
                <a:cxn ang="0">
                  <a:pos x="2" y="79"/>
                </a:cxn>
                <a:cxn ang="0">
                  <a:pos x="3" y="79"/>
                </a:cxn>
                <a:cxn ang="0">
                  <a:pos x="5" y="79"/>
                </a:cxn>
                <a:cxn ang="0">
                  <a:pos x="7" y="79"/>
                </a:cxn>
                <a:cxn ang="0">
                  <a:pos x="8" y="77"/>
                </a:cxn>
                <a:cxn ang="0">
                  <a:pos x="8" y="77"/>
                </a:cxn>
                <a:cxn ang="0">
                  <a:pos x="13" y="68"/>
                </a:cxn>
                <a:cxn ang="0">
                  <a:pos x="18" y="59"/>
                </a:cxn>
                <a:cxn ang="0">
                  <a:pos x="26" y="42"/>
                </a:cxn>
                <a:cxn ang="0">
                  <a:pos x="30" y="32"/>
                </a:cxn>
                <a:cxn ang="0">
                  <a:pos x="34" y="24"/>
                </a:cxn>
                <a:cxn ang="0">
                  <a:pos x="39" y="16"/>
                </a:cxn>
                <a:cxn ang="0">
                  <a:pos x="45" y="8"/>
                </a:cxn>
                <a:cxn ang="0">
                  <a:pos x="45" y="8"/>
                </a:cxn>
                <a:cxn ang="0">
                  <a:pos x="46" y="6"/>
                </a:cxn>
                <a:cxn ang="0">
                  <a:pos x="46" y="4"/>
                </a:cxn>
                <a:cxn ang="0">
                  <a:pos x="46" y="3"/>
                </a:cxn>
                <a:cxn ang="0">
                  <a:pos x="45" y="1"/>
                </a:cxn>
                <a:cxn ang="0">
                  <a:pos x="44" y="0"/>
                </a:cxn>
                <a:cxn ang="0">
                  <a:pos x="42" y="0"/>
                </a:cxn>
                <a:cxn ang="0">
                  <a:pos x="40" y="0"/>
                </a:cxn>
                <a:cxn ang="0">
                  <a:pos x="39" y="1"/>
                </a:cxn>
                <a:cxn ang="0">
                  <a:pos x="39" y="1"/>
                </a:cxn>
              </a:cxnLst>
              <a:rect l="0" t="0" r="r" b="b"/>
              <a:pathLst>
                <a:path w="46" h="79">
                  <a:moveTo>
                    <a:pt x="39" y="1"/>
                  </a:moveTo>
                  <a:lnTo>
                    <a:pt x="39" y="1"/>
                  </a:lnTo>
                  <a:lnTo>
                    <a:pt x="32" y="10"/>
                  </a:lnTo>
                  <a:lnTo>
                    <a:pt x="27" y="18"/>
                  </a:lnTo>
                  <a:lnTo>
                    <a:pt x="22" y="27"/>
                  </a:lnTo>
                  <a:lnTo>
                    <a:pt x="18" y="35"/>
                  </a:lnTo>
                  <a:lnTo>
                    <a:pt x="9" y="54"/>
                  </a:lnTo>
                  <a:lnTo>
                    <a:pt x="5" y="63"/>
                  </a:lnTo>
                  <a:lnTo>
                    <a:pt x="0" y="73"/>
                  </a:lnTo>
                  <a:lnTo>
                    <a:pt x="0" y="73"/>
                  </a:lnTo>
                  <a:lnTo>
                    <a:pt x="0" y="74"/>
                  </a:lnTo>
                  <a:lnTo>
                    <a:pt x="0" y="76"/>
                  </a:lnTo>
                  <a:lnTo>
                    <a:pt x="1" y="78"/>
                  </a:lnTo>
                  <a:lnTo>
                    <a:pt x="2" y="79"/>
                  </a:lnTo>
                  <a:lnTo>
                    <a:pt x="3" y="79"/>
                  </a:lnTo>
                  <a:lnTo>
                    <a:pt x="5" y="79"/>
                  </a:lnTo>
                  <a:lnTo>
                    <a:pt x="7" y="79"/>
                  </a:lnTo>
                  <a:lnTo>
                    <a:pt x="8" y="77"/>
                  </a:lnTo>
                  <a:lnTo>
                    <a:pt x="8" y="77"/>
                  </a:lnTo>
                  <a:lnTo>
                    <a:pt x="13" y="68"/>
                  </a:lnTo>
                  <a:lnTo>
                    <a:pt x="18" y="59"/>
                  </a:lnTo>
                  <a:lnTo>
                    <a:pt x="26" y="42"/>
                  </a:lnTo>
                  <a:lnTo>
                    <a:pt x="30" y="32"/>
                  </a:lnTo>
                  <a:lnTo>
                    <a:pt x="34" y="24"/>
                  </a:lnTo>
                  <a:lnTo>
                    <a:pt x="39" y="16"/>
                  </a:lnTo>
                  <a:lnTo>
                    <a:pt x="45" y="8"/>
                  </a:lnTo>
                  <a:lnTo>
                    <a:pt x="45" y="8"/>
                  </a:lnTo>
                  <a:lnTo>
                    <a:pt x="46" y="6"/>
                  </a:lnTo>
                  <a:lnTo>
                    <a:pt x="46" y="4"/>
                  </a:lnTo>
                  <a:lnTo>
                    <a:pt x="46" y="3"/>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827">
              <a:extLst>
                <a:ext uri="{FF2B5EF4-FFF2-40B4-BE49-F238E27FC236}">
                  <a16:creationId xmlns:a16="http://schemas.microsoft.com/office/drawing/2014/main" xmlns="" id="{BED78CE7-880C-45E8-A735-2243626CA4A4}"/>
                </a:ext>
              </a:extLst>
            </p:cNvPr>
            <p:cNvSpPr>
              <a:spLocks/>
            </p:cNvSpPr>
            <p:nvPr/>
          </p:nvSpPr>
          <p:spPr bwMode="auto">
            <a:xfrm>
              <a:off x="6792913" y="1493838"/>
              <a:ext cx="9525" cy="7938"/>
            </a:xfrm>
            <a:custGeom>
              <a:avLst/>
              <a:gdLst/>
              <a:ahLst/>
              <a:cxnLst>
                <a:cxn ang="0">
                  <a:pos x="8" y="1"/>
                </a:cxn>
                <a:cxn ang="0">
                  <a:pos x="2" y="8"/>
                </a:cxn>
                <a:cxn ang="0">
                  <a:pos x="2" y="8"/>
                </a:cxn>
                <a:cxn ang="0">
                  <a:pos x="1" y="9"/>
                </a:cxn>
                <a:cxn ang="0">
                  <a:pos x="0" y="11"/>
                </a:cxn>
                <a:cxn ang="0">
                  <a:pos x="1" y="13"/>
                </a:cxn>
                <a:cxn ang="0">
                  <a:pos x="2" y="14"/>
                </a:cxn>
                <a:cxn ang="0">
                  <a:pos x="3" y="16"/>
                </a:cxn>
                <a:cxn ang="0">
                  <a:pos x="5" y="16"/>
                </a:cxn>
                <a:cxn ang="0">
                  <a:pos x="7" y="16"/>
                </a:cxn>
                <a:cxn ang="0">
                  <a:pos x="8" y="14"/>
                </a:cxn>
                <a:cxn ang="0">
                  <a:pos x="14" y="8"/>
                </a:cxn>
                <a:cxn ang="0">
                  <a:pos x="14" y="8"/>
                </a:cxn>
                <a:cxn ang="0">
                  <a:pos x="15" y="6"/>
                </a:cxn>
                <a:cxn ang="0">
                  <a:pos x="16" y="5"/>
                </a:cxn>
                <a:cxn ang="0">
                  <a:pos x="15" y="3"/>
                </a:cxn>
                <a:cxn ang="0">
                  <a:pos x="14" y="1"/>
                </a:cxn>
                <a:cxn ang="0">
                  <a:pos x="13" y="0"/>
                </a:cxn>
                <a:cxn ang="0">
                  <a:pos x="11" y="0"/>
                </a:cxn>
                <a:cxn ang="0">
                  <a:pos x="9" y="0"/>
                </a:cxn>
                <a:cxn ang="0">
                  <a:pos x="8" y="1"/>
                </a:cxn>
                <a:cxn ang="0">
                  <a:pos x="8" y="1"/>
                </a:cxn>
              </a:cxnLst>
              <a:rect l="0" t="0" r="r" b="b"/>
              <a:pathLst>
                <a:path w="16" h="16">
                  <a:moveTo>
                    <a:pt x="8" y="1"/>
                  </a:moveTo>
                  <a:lnTo>
                    <a:pt x="2" y="8"/>
                  </a:lnTo>
                  <a:lnTo>
                    <a:pt x="2" y="8"/>
                  </a:lnTo>
                  <a:lnTo>
                    <a:pt x="1" y="9"/>
                  </a:lnTo>
                  <a:lnTo>
                    <a:pt x="0" y="11"/>
                  </a:lnTo>
                  <a:lnTo>
                    <a:pt x="1" y="13"/>
                  </a:lnTo>
                  <a:lnTo>
                    <a:pt x="2" y="14"/>
                  </a:lnTo>
                  <a:lnTo>
                    <a:pt x="3" y="16"/>
                  </a:lnTo>
                  <a:lnTo>
                    <a:pt x="5" y="16"/>
                  </a:lnTo>
                  <a:lnTo>
                    <a:pt x="7" y="16"/>
                  </a:lnTo>
                  <a:lnTo>
                    <a:pt x="8" y="14"/>
                  </a:lnTo>
                  <a:lnTo>
                    <a:pt x="14" y="8"/>
                  </a:lnTo>
                  <a:lnTo>
                    <a:pt x="14" y="8"/>
                  </a:lnTo>
                  <a:lnTo>
                    <a:pt x="15" y="6"/>
                  </a:lnTo>
                  <a:lnTo>
                    <a:pt x="16" y="5"/>
                  </a:lnTo>
                  <a:lnTo>
                    <a:pt x="15" y="3"/>
                  </a:lnTo>
                  <a:lnTo>
                    <a:pt x="14" y="1"/>
                  </a:lnTo>
                  <a:lnTo>
                    <a:pt x="13" y="0"/>
                  </a:lnTo>
                  <a:lnTo>
                    <a:pt x="11" y="0"/>
                  </a:lnTo>
                  <a:lnTo>
                    <a:pt x="9" y="0"/>
                  </a:lnTo>
                  <a:lnTo>
                    <a:pt x="8" y="1"/>
                  </a:lnTo>
                  <a:lnTo>
                    <a:pt x="8"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828">
              <a:extLst>
                <a:ext uri="{FF2B5EF4-FFF2-40B4-BE49-F238E27FC236}">
                  <a16:creationId xmlns:a16="http://schemas.microsoft.com/office/drawing/2014/main" xmlns="" id="{AFCFFBFC-EF9C-498D-B9E0-0289A346BB1B}"/>
                </a:ext>
              </a:extLst>
            </p:cNvPr>
            <p:cNvSpPr>
              <a:spLocks noEditPoints="1"/>
            </p:cNvSpPr>
            <p:nvPr/>
          </p:nvSpPr>
          <p:spPr bwMode="auto">
            <a:xfrm>
              <a:off x="6208713" y="1243013"/>
              <a:ext cx="706438" cy="620713"/>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52" name="TextBox 51">
            <a:extLst>
              <a:ext uri="{FF2B5EF4-FFF2-40B4-BE49-F238E27FC236}">
                <a16:creationId xmlns:a16="http://schemas.microsoft.com/office/drawing/2014/main" xmlns="" id="{544468B4-E6E8-46B2-81C7-B7EE47DF8860}"/>
              </a:ext>
            </a:extLst>
          </p:cNvPr>
          <p:cNvSpPr txBox="1"/>
          <p:nvPr/>
        </p:nvSpPr>
        <p:spPr>
          <a:xfrm>
            <a:off x="4835827" y="1327872"/>
            <a:ext cx="1826403" cy="1384995"/>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Chỉnh sửa và đọc lại</a:t>
            </a:r>
          </a:p>
          <a:p>
            <a:pPr algn="ctr"/>
            <a:r>
              <a:rPr lang="en-US" sz="2800" b="1">
                <a:solidFill>
                  <a:srgbClr val="002060"/>
                </a:solidFill>
                <a:latin typeface="Times New Roman" panose="02020603050405020304" pitchFamily="18" charset="0"/>
                <a:cs typeface="Times New Roman" panose="02020603050405020304" pitchFamily="18" charset="0"/>
              </a:rPr>
              <a:t>biên bản</a:t>
            </a:r>
          </a:p>
        </p:txBody>
      </p:sp>
      <p:pic>
        <p:nvPicPr>
          <p:cNvPr id="53"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422" y="436995"/>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26394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750" fill="hold"/>
                                        <p:tgtEl>
                                          <p:spTgt spid="17"/>
                                        </p:tgtEl>
                                        <p:attrNameLst>
                                          <p:attrName>ppt_w</p:attrName>
                                        </p:attrNameLst>
                                      </p:cBhvr>
                                      <p:tavLst>
                                        <p:tav tm="0">
                                          <p:val>
                                            <p:fltVal val="0"/>
                                          </p:val>
                                        </p:tav>
                                        <p:tav tm="100000">
                                          <p:val>
                                            <p:strVal val="#ppt_w"/>
                                          </p:val>
                                        </p:tav>
                                      </p:tavLst>
                                    </p:anim>
                                    <p:anim calcmode="lin" valueType="num">
                                      <p:cBhvr>
                                        <p:cTn id="35" dur="75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decel="3600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750" fill="hold"/>
                                        <p:tgtEl>
                                          <p:spTgt spid="29"/>
                                        </p:tgtEl>
                                        <p:attrNameLst>
                                          <p:attrName>ppt_x</p:attrName>
                                        </p:attrNameLst>
                                      </p:cBhvr>
                                      <p:tavLst>
                                        <p:tav tm="0">
                                          <p:val>
                                            <p:strVal val="#ppt_x"/>
                                          </p:val>
                                        </p:tav>
                                        <p:tav tm="100000">
                                          <p:val>
                                            <p:strVal val="#ppt_x"/>
                                          </p:val>
                                        </p:tav>
                                      </p:tavLst>
                                    </p:anim>
                                    <p:anim calcmode="lin" valueType="num">
                                      <p:cBhvr additive="base">
                                        <p:cTn id="41"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3172593" y="556816"/>
            <a:ext cx="4630465" cy="3331565"/>
          </a:xfrm>
          <a:prstGeom prst="rect">
            <a:avLst/>
          </a:prstGeom>
        </p:spPr>
      </p:pic>
      <p:sp>
        <p:nvSpPr>
          <p:cNvPr id="65" name="文本框 64"/>
          <p:cNvSpPr txBox="1"/>
          <p:nvPr/>
        </p:nvSpPr>
        <p:spPr>
          <a:xfrm>
            <a:off x="6876453" y="794885"/>
            <a:ext cx="1296000" cy="1298377"/>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01</a:t>
            </a:r>
          </a:p>
        </p:txBody>
      </p:sp>
      <p:sp>
        <p:nvSpPr>
          <p:cNvPr id="2" name="文本框 1"/>
          <p:cNvSpPr txBox="1"/>
          <p:nvPr/>
        </p:nvSpPr>
        <p:spPr>
          <a:xfrm>
            <a:off x="2251444" y="3526285"/>
            <a:ext cx="9250017" cy="1200329"/>
          </a:xfrm>
          <a:prstGeom prst="rect">
            <a:avLst/>
          </a:prstGeom>
          <a:noFill/>
        </p:spPr>
        <p:txBody>
          <a:bodyPr wrap="square" rtlCol="0">
            <a:spAutoFit/>
          </a:bodyPr>
          <a:lstStyle/>
          <a:p>
            <a:r>
              <a:rPr lang="en-US" altLang="zh-CN" sz="7200" b="1">
                <a:solidFill>
                  <a:schemeClr val="bg1"/>
                </a:solidFill>
                <a:latin typeface="Times New Roman" panose="02020603050405020304" pitchFamily="18" charset="0"/>
                <a:ea typeface="汉标粗黑体" panose="02010601030101010101" charset="-122"/>
                <a:cs typeface="Times New Roman" panose="02020603050405020304" pitchFamily="18" charset="0"/>
              </a:rPr>
              <a:t>Hoạt động khởi động</a:t>
            </a:r>
            <a:endParaRPr lang="zh-CN" altLang="en-US" sz="7200" b="1">
              <a:solidFill>
                <a:schemeClr val="bg1"/>
              </a:solidFill>
              <a:latin typeface="Times New Roman" panose="02020603050405020304" pitchFamily="18" charset="0"/>
              <a:ea typeface="汉标粗黑体" panose="02010601030101010101" charset="-122"/>
              <a:cs typeface="Times New Roman" panose="02020603050405020304" pitchFamily="18" charset="0"/>
            </a:endParaRP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59 C -0.34153 -0.28518 -0.33932 -0.27801 -0.33737 -0.27037 C -0.33672 -0.26782 -0.33672 -0.26481 -0.3358 -0.26203 C -0.33398 -0.25625 -0.33164 -0.25092 -0.32955 -0.24537 C -0.32851 -0.24259 -0.32708 -0.24027 -0.32643 -0.23703 C -0.32591 -0.23426 -0.32578 -0.23148 -0.32487 -0.2287 C -0.32304 -0.22291 -0.31992 -0.21851 -0.31862 -0.21203 C -0.3181 -0.20926 -0.31797 -0.20625 -0.31705 -0.2037 C -0.31588 -0.20046 -0.3138 -0.19861 -0.31237 -0.19537 C -0.31015 -0.19027 -0.30885 -0.18356 -0.30612 -0.1787 C -0.30299 -0.17314 -0.30052 -0.16643 -0.29674 -0.16203 C -0.29518 -0.16018 -0.29362 -0.15879 -0.29205 -0.15648 C -0.29036 -0.15416 -0.2888 -0.15139 -0.28737 -0.14814 C -0.2862 -0.1456 -0.28567 -0.14213 -0.28424 -0.13981 C -0.28151 -0.13564 -0.27487 -0.1287 -0.27487 -0.1287 C -0.26914 -0.11342 -0.27513 -0.12569 -0.26705 -0.11759 C -0.25104 -0.10185 -0.26367 -0.11018 -0.25299 -0.10393 C -0.2457 -0.09074 -0.25026 -0.09768 -0.23893 -0.08426 C -0.23737 -0.0824 -0.23607 -0.07986 -0.23424 -0.0787 C -0.23268 -0.07777 -0.23112 -0.07731 -0.22955 -0.07592 C -0.22799 -0.07453 -0.22669 -0.07176 -0.22487 -0.07037 C -0.21497 -0.0625 -0.21719 -0.06666 -0.20768 -0.06203 C -0.20455 -0.06064 -0.20143 -0.05833 -0.1983 -0.05648 C -0.19674 -0.05555 -0.19518 -0.05509 -0.19362 -0.0537 C -0.19153 -0.05185 -0.18958 -0.05 -0.18737 -0.04814 C -0.18594 -0.04722 -0.18424 -0.04676 -0.18268 -0.04537 C -0.18099 -0.04398 -0.17969 -0.04143 -0.17799 -0.03981 C -0.17656 -0.03865 -0.17474 -0.03865 -0.1733 -0.03703 C -0.17005 -0.03379 -0.16758 -0.02824 -0.16393 -0.02592 L -0.15455 -0.02037 C -0.15299 -0.01944 -0.1513 -0.01944 -0.14987 -0.01759 C -0.1483 -0.01574 -0.14661 -0.01435 -0.14518 -0.01203 C -0.14349 -0.00972 -0.14245 -0.00578 -0.14049 -0.0037 C -0.13763 -0.00092 -0.13385 -0.00162 -0.13112 0.00186 C -0.11771 0.0176 -0.13476 -0.00139 -0.12174 0.01019 C -0.11094 0.01968 -0.12383 0.01274 -0.1108 0.01852 C -0.10924 0.02037 -0.10794 0.02338 -0.10612 0.02408 C -0.1 0.02616 -0.09362 0.02524 -0.08737 0.02686 C -0.0858 0.02709 -0.08424 0.02871 -0.08268 0.02963 C -0.0733 0.02871 -0.06393 0.02801 -0.05455 0.02686 C -0.05143 0.02616 -0.0483 0.025 -0.04518 0.02408 C -0.0414 0.02269 -0.03502 0.02037 -0.03112 0.01852 C -0.02799 0.01667 -0.025 0.01436 -0.02174 0.01297 C -0.01862 0.01135 -0.01393 0.00973 -0.0108 0.00741 C -0.01002 0.00672 -0.00078 -0.00115 0.00013 -0.0037 C 0.00091 -0.00625 0.00013 -0.00926 0.00013 -0.01203 L 0.00013 -0.01203 " pathEditMode="relative" ptsTypes="AAAAAAAAAAAAAAAAAAAAAAAAAAAAAAAAAAAAAAAAAAAAAAAA">
                                      <p:cBhvr>
                                        <p:cTn id="8" dur="2000" fill="hold"/>
                                        <p:tgtEl>
                                          <p:spTgt spid="20"/>
                                        </p:tgtEl>
                                        <p:attrNameLst>
                                          <p:attrName>ppt_x</p:attrName>
                                          <p:attrName>ppt_y</p:attrName>
                                        </p:attrNameLst>
                                      </p:cBhvr>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3172593" y="556816"/>
            <a:ext cx="4630465" cy="3331565"/>
          </a:xfrm>
          <a:prstGeom prst="rect">
            <a:avLst/>
          </a:prstGeom>
        </p:spPr>
      </p:pic>
      <p:sp>
        <p:nvSpPr>
          <p:cNvPr id="65" name="文本框 64"/>
          <p:cNvSpPr txBox="1"/>
          <p:nvPr/>
        </p:nvSpPr>
        <p:spPr>
          <a:xfrm>
            <a:off x="6876453" y="794885"/>
            <a:ext cx="1296000" cy="1298377"/>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03</a:t>
            </a:r>
            <a:endPar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 name="文本框 1"/>
          <p:cNvSpPr txBox="1"/>
          <p:nvPr/>
        </p:nvSpPr>
        <p:spPr>
          <a:xfrm>
            <a:off x="2251444" y="3526285"/>
            <a:ext cx="9250017" cy="1200329"/>
          </a:xfrm>
          <a:prstGeom prst="rect">
            <a:avLst/>
          </a:prstGeom>
          <a:noFill/>
        </p:spPr>
        <p:txBody>
          <a:bodyPr wrap="square" rtlCol="0">
            <a:spAutoFit/>
          </a:bodyPr>
          <a:lstStyle/>
          <a:p>
            <a:r>
              <a:rPr lang="en-US" altLang="zh-CN" sz="7200" b="1">
                <a:solidFill>
                  <a:schemeClr val="bg1"/>
                </a:solidFill>
                <a:latin typeface="Times New Roman" panose="02020603050405020304" pitchFamily="18" charset="0"/>
                <a:ea typeface="汉标粗黑体" panose="02010601030101010101" charset="-122"/>
                <a:cs typeface="Times New Roman" panose="02020603050405020304" pitchFamily="18" charset="0"/>
              </a:rPr>
              <a:t>Hoạt động luyện tập</a:t>
            </a:r>
            <a:endParaRPr lang="zh-CN" altLang="en-US" sz="7200" b="1">
              <a:solidFill>
                <a:schemeClr val="bg1"/>
              </a:solidFill>
              <a:latin typeface="Times New Roman" panose="02020603050405020304" pitchFamily="18" charset="0"/>
              <a:ea typeface="汉标粗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33035185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59 C -0.34153 -0.28518 -0.33932 -0.27801 -0.33737 -0.27037 C -0.33672 -0.26782 -0.33672 -0.26481 -0.3358 -0.26203 C -0.33398 -0.25625 -0.33164 -0.25092 -0.32955 -0.24537 C -0.32851 -0.24259 -0.32708 -0.24027 -0.32643 -0.23703 C -0.32591 -0.23426 -0.32578 -0.23148 -0.32487 -0.2287 C -0.32304 -0.22291 -0.31992 -0.21851 -0.31862 -0.21203 C -0.3181 -0.20926 -0.31797 -0.20625 -0.31705 -0.2037 C -0.31588 -0.20046 -0.3138 -0.19861 -0.31237 -0.19537 C -0.31015 -0.19027 -0.30885 -0.18356 -0.30612 -0.1787 C -0.30299 -0.17314 -0.30052 -0.16643 -0.29674 -0.16203 C -0.29518 -0.16018 -0.29362 -0.15879 -0.29205 -0.15648 C -0.29036 -0.15416 -0.2888 -0.15139 -0.28737 -0.14814 C -0.2862 -0.1456 -0.28567 -0.14213 -0.28424 -0.13981 C -0.28151 -0.13564 -0.27487 -0.1287 -0.27487 -0.1287 C -0.26914 -0.11342 -0.27513 -0.12569 -0.26705 -0.11759 C -0.25104 -0.10185 -0.26367 -0.11018 -0.25299 -0.10393 C -0.2457 -0.09074 -0.25026 -0.09768 -0.23893 -0.08426 C -0.23737 -0.0824 -0.23607 -0.07986 -0.23424 -0.0787 C -0.23268 -0.07777 -0.23112 -0.07731 -0.22955 -0.07592 C -0.22799 -0.07453 -0.22669 -0.07176 -0.22487 -0.07037 C -0.21497 -0.0625 -0.21719 -0.06666 -0.20768 -0.06203 C -0.20455 -0.06064 -0.20143 -0.05833 -0.1983 -0.05648 C -0.19674 -0.05555 -0.19518 -0.05509 -0.19362 -0.0537 C -0.19153 -0.05185 -0.18958 -0.05 -0.18737 -0.04814 C -0.18594 -0.04722 -0.18424 -0.04676 -0.18268 -0.04537 C -0.18099 -0.04398 -0.17969 -0.04143 -0.17799 -0.03981 C -0.17656 -0.03865 -0.17474 -0.03865 -0.1733 -0.03703 C -0.17005 -0.03379 -0.16758 -0.02824 -0.16393 -0.02592 L -0.15455 -0.02037 C -0.15299 -0.01944 -0.1513 -0.01944 -0.14987 -0.01759 C -0.1483 -0.01574 -0.14661 -0.01435 -0.14518 -0.01203 C -0.14349 -0.00972 -0.14245 -0.00578 -0.14049 -0.0037 C -0.13763 -0.00092 -0.13385 -0.00162 -0.13112 0.00186 C -0.11771 0.0176 -0.13476 -0.00139 -0.12174 0.01019 C -0.11094 0.01968 -0.12383 0.01274 -0.1108 0.01852 C -0.10924 0.02037 -0.10794 0.02338 -0.10612 0.02408 C -0.1 0.02616 -0.09362 0.02524 -0.08737 0.02686 C -0.0858 0.02709 -0.08424 0.02871 -0.08268 0.02963 C -0.0733 0.02871 -0.06393 0.02801 -0.05455 0.02686 C -0.05143 0.02616 -0.0483 0.025 -0.04518 0.02408 C -0.0414 0.02269 -0.03502 0.02037 -0.03112 0.01852 C -0.02799 0.01667 -0.025 0.01436 -0.02174 0.01297 C -0.01862 0.01135 -0.01393 0.00973 -0.0108 0.00741 C -0.01002 0.00672 -0.00078 -0.00115 0.00013 -0.0037 C 0.00091 -0.00625 0.00013 -0.00926 0.00013 -0.01203 L 0.00013 -0.01203 " pathEditMode="relative" ptsTypes="AAAAAAAAAAAAAAAAAAAAAAAAAAAAAAAAAAAAAAAAAAAAAAAA">
                                      <p:cBhvr>
                                        <p:cTn id="8" dur="2000" fill="hold"/>
                                        <p:tgtEl>
                                          <p:spTgt spid="20"/>
                                        </p:tgtEl>
                                        <p:attrNameLst>
                                          <p:attrName>ppt_x</p:attrName>
                                          <p:attrName>ppt_y</p:attrName>
                                        </p:attrNameLst>
                                      </p:cBhvr>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35685" y="1708650"/>
            <a:ext cx="5231765" cy="3627890"/>
            <a:chOff x="1219200" y="1524901"/>
            <a:chExt cx="5048249" cy="3811988"/>
          </a:xfrm>
        </p:grpSpPr>
        <p:sp>
          <p:nvSpPr>
            <p:cNvPr id="6" name="椭圆 5"/>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5"/>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5"/>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3214" t="10304" r="30820" b="38091"/>
          <a:stretch>
            <a:fillRect/>
          </a:stretch>
        </p:blipFill>
        <p:spPr>
          <a:xfrm>
            <a:off x="1111197" y="1475102"/>
            <a:ext cx="1448451" cy="1219200"/>
          </a:xfrm>
          <a:prstGeom prst="rect">
            <a:avLst/>
          </a:prstGeom>
        </p:spPr>
      </p:pic>
      <p:sp>
        <p:nvSpPr>
          <p:cNvPr id="10" name="文本框 9"/>
          <p:cNvSpPr txBox="1"/>
          <p:nvPr/>
        </p:nvSpPr>
        <p:spPr>
          <a:xfrm>
            <a:off x="1580657" y="2479675"/>
            <a:ext cx="4820134" cy="1508105"/>
          </a:xfrm>
          <a:prstGeom prst="rect">
            <a:avLst/>
          </a:prstGeom>
          <a:noFill/>
        </p:spPr>
        <p:txBody>
          <a:bodyPr vert="horz" wrap="square" rtlCol="0">
            <a:spAutoFit/>
          </a:bodyPr>
          <a:lstStyle/>
          <a:p>
            <a:r>
              <a:rPr lang="en-US" sz="3600" b="1" i="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Hs chọn nội dung và viết</a:t>
            </a:r>
          </a:p>
          <a:p>
            <a:r>
              <a:rPr lang="en-US" sz="2800">
                <a:latin typeface="Times New Roman" panose="02020603050405020304" pitchFamily="18" charset="0"/>
                <a:cs typeface="Times New Roman" panose="02020603050405020304" pitchFamily="18" charset="0"/>
              </a:rPr>
              <a:t>(Biên bản kết nạp Đội Thiếu niên Tiền phong…)</a:t>
            </a:r>
            <a:endParaRPr lang="en-US" sz="3600">
              <a:latin typeface="Times New Roman" panose="02020603050405020304" pitchFamily="18" charset="0"/>
              <a:cs typeface="Times New Roman" panose="02020603050405020304" pitchFamily="18" charset="0"/>
            </a:endParaRPr>
          </a:p>
        </p:txBody>
      </p:sp>
      <p:grpSp>
        <p:nvGrpSpPr>
          <p:cNvPr id="28" name="组合 27"/>
          <p:cNvGrpSpPr/>
          <p:nvPr/>
        </p:nvGrpSpPr>
        <p:grpSpPr>
          <a:xfrm>
            <a:off x="5353703" y="489450"/>
            <a:ext cx="2753241" cy="5505450"/>
            <a:chOff x="5593733" y="464685"/>
            <a:chExt cx="2753241" cy="5505450"/>
          </a:xfrm>
        </p:grpSpPr>
        <p:grpSp>
          <p:nvGrpSpPr>
            <p:cNvPr id="14" name="组合 13"/>
            <p:cNvGrpSpPr/>
            <p:nvPr/>
          </p:nvGrpSpPr>
          <p:grpSpPr>
            <a:xfrm>
              <a:off x="5788614" y="464685"/>
              <a:ext cx="2558360" cy="5505450"/>
              <a:chOff x="6551919" y="438150"/>
              <a:chExt cx="2558360" cy="5505450"/>
            </a:xfrm>
          </p:grpSpPr>
          <p:sp>
            <p:nvSpPr>
              <p:cNvPr id="12" name="任意多边形: 形状 11"/>
              <p:cNvSpPr/>
              <p:nvPr/>
            </p:nvSpPr>
            <p:spPr>
              <a:xfrm>
                <a:off x="6743700" y="438150"/>
                <a:ext cx="2366579" cy="5505450"/>
              </a:xfrm>
              <a:custGeom>
                <a:avLst/>
                <a:gdLst>
                  <a:gd name="connsiteX0" fmla="*/ 1276350 w 2366579"/>
                  <a:gd name="connsiteY0" fmla="*/ 0 h 5505450"/>
                  <a:gd name="connsiteX1" fmla="*/ 2362200 w 2366579"/>
                  <a:gd name="connsiteY1" fmla="*/ 1181100 h 5505450"/>
                  <a:gd name="connsiteX2" fmla="*/ 914400 w 2366579"/>
                  <a:gd name="connsiteY2" fmla="*/ 2419350 h 5505450"/>
                  <a:gd name="connsiteX3" fmla="*/ 2247900 w 2366579"/>
                  <a:gd name="connsiteY3" fmla="*/ 4267200 h 5505450"/>
                  <a:gd name="connsiteX4" fmla="*/ 0 w 2366579"/>
                  <a:gd name="connsiteY4" fmla="*/ 5505450 h 5505450"/>
                  <a:gd name="connsiteX5" fmla="*/ 0 w 2366579"/>
                  <a:gd name="connsiteY5" fmla="*/ 5505450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6579" h="5505450">
                    <a:moveTo>
                      <a:pt x="1276350" y="0"/>
                    </a:moveTo>
                    <a:cubicBezTo>
                      <a:pt x="1849437" y="388937"/>
                      <a:pt x="2422525" y="777875"/>
                      <a:pt x="2362200" y="1181100"/>
                    </a:cubicBezTo>
                    <a:cubicBezTo>
                      <a:pt x="2301875" y="1584325"/>
                      <a:pt x="933450" y="1905000"/>
                      <a:pt x="914400" y="2419350"/>
                    </a:cubicBezTo>
                    <a:cubicBezTo>
                      <a:pt x="895350" y="2933700"/>
                      <a:pt x="2400300" y="3752850"/>
                      <a:pt x="2247900" y="4267200"/>
                    </a:cubicBezTo>
                    <a:cubicBezTo>
                      <a:pt x="2095500" y="4781550"/>
                      <a:pt x="0" y="5505450"/>
                      <a:pt x="0" y="5505450"/>
                    </a:cubicBezTo>
                    <a:lnTo>
                      <a:pt x="0" y="5505450"/>
                    </a:lnTo>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a:t>
                </a:r>
                <a:endParaRPr lang="zh-CN" altLang="en-US" dirty="0"/>
              </a:p>
            </p:txBody>
          </p:sp>
          <p:sp>
            <p:nvSpPr>
              <p:cNvPr id="13" name="任意多边形: 形状 12"/>
              <p:cNvSpPr/>
              <p:nvPr/>
            </p:nvSpPr>
            <p:spPr>
              <a:xfrm>
                <a:off x="6551919" y="438150"/>
                <a:ext cx="2366579" cy="5505450"/>
              </a:xfrm>
              <a:custGeom>
                <a:avLst/>
                <a:gdLst>
                  <a:gd name="connsiteX0" fmla="*/ 1276350 w 2366579"/>
                  <a:gd name="connsiteY0" fmla="*/ 0 h 5505450"/>
                  <a:gd name="connsiteX1" fmla="*/ 2362200 w 2366579"/>
                  <a:gd name="connsiteY1" fmla="*/ 1181100 h 5505450"/>
                  <a:gd name="connsiteX2" fmla="*/ 914400 w 2366579"/>
                  <a:gd name="connsiteY2" fmla="*/ 2419350 h 5505450"/>
                  <a:gd name="connsiteX3" fmla="*/ 2247900 w 2366579"/>
                  <a:gd name="connsiteY3" fmla="*/ 4267200 h 5505450"/>
                  <a:gd name="connsiteX4" fmla="*/ 0 w 2366579"/>
                  <a:gd name="connsiteY4" fmla="*/ 5505450 h 5505450"/>
                  <a:gd name="connsiteX5" fmla="*/ 0 w 2366579"/>
                  <a:gd name="connsiteY5" fmla="*/ 5505450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6579" h="5505450">
                    <a:moveTo>
                      <a:pt x="1276350" y="0"/>
                    </a:moveTo>
                    <a:cubicBezTo>
                      <a:pt x="1849437" y="388937"/>
                      <a:pt x="2422525" y="777875"/>
                      <a:pt x="2362200" y="1181100"/>
                    </a:cubicBezTo>
                    <a:cubicBezTo>
                      <a:pt x="2301875" y="1584325"/>
                      <a:pt x="933450" y="1905000"/>
                      <a:pt x="914400" y="2419350"/>
                    </a:cubicBezTo>
                    <a:cubicBezTo>
                      <a:pt x="895350" y="2933700"/>
                      <a:pt x="2400300" y="3752850"/>
                      <a:pt x="2247900" y="4267200"/>
                    </a:cubicBezTo>
                    <a:cubicBezTo>
                      <a:pt x="2095500" y="4781550"/>
                      <a:pt x="0" y="5505450"/>
                      <a:pt x="0" y="5505450"/>
                    </a:cubicBezTo>
                    <a:lnTo>
                      <a:pt x="0" y="5505450"/>
                    </a:lnTo>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a:t>
                </a:r>
                <a:endParaRPr lang="zh-CN" altLang="en-US" dirty="0"/>
              </a:p>
            </p:txBody>
          </p:sp>
        </p:grpSp>
        <p:sp>
          <p:nvSpPr>
            <p:cNvPr id="15" name="任意多边形: 形状 14"/>
            <p:cNvSpPr/>
            <p:nvPr/>
          </p:nvSpPr>
          <p:spPr>
            <a:xfrm>
              <a:off x="5593733" y="464685"/>
              <a:ext cx="2366579" cy="5505450"/>
            </a:xfrm>
            <a:custGeom>
              <a:avLst/>
              <a:gdLst>
                <a:gd name="connsiteX0" fmla="*/ 1276350 w 2366579"/>
                <a:gd name="connsiteY0" fmla="*/ 0 h 5505450"/>
                <a:gd name="connsiteX1" fmla="*/ 2362200 w 2366579"/>
                <a:gd name="connsiteY1" fmla="*/ 1181100 h 5505450"/>
                <a:gd name="connsiteX2" fmla="*/ 914400 w 2366579"/>
                <a:gd name="connsiteY2" fmla="*/ 2419350 h 5505450"/>
                <a:gd name="connsiteX3" fmla="*/ 2247900 w 2366579"/>
                <a:gd name="connsiteY3" fmla="*/ 4267200 h 5505450"/>
                <a:gd name="connsiteX4" fmla="*/ 0 w 2366579"/>
                <a:gd name="connsiteY4" fmla="*/ 5505450 h 5505450"/>
                <a:gd name="connsiteX5" fmla="*/ 0 w 2366579"/>
                <a:gd name="connsiteY5" fmla="*/ 5505450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6579" h="5505450">
                  <a:moveTo>
                    <a:pt x="1276350" y="0"/>
                  </a:moveTo>
                  <a:cubicBezTo>
                    <a:pt x="1849437" y="388937"/>
                    <a:pt x="2422525" y="777875"/>
                    <a:pt x="2362200" y="1181100"/>
                  </a:cubicBezTo>
                  <a:cubicBezTo>
                    <a:pt x="2301875" y="1584325"/>
                    <a:pt x="933450" y="1905000"/>
                    <a:pt x="914400" y="2419350"/>
                  </a:cubicBezTo>
                  <a:cubicBezTo>
                    <a:pt x="895350" y="2933700"/>
                    <a:pt x="2400300" y="3752850"/>
                    <a:pt x="2247900" y="4267200"/>
                  </a:cubicBezTo>
                  <a:cubicBezTo>
                    <a:pt x="2095500" y="4781550"/>
                    <a:pt x="0" y="5505450"/>
                    <a:pt x="0" y="5505450"/>
                  </a:cubicBezTo>
                  <a:lnTo>
                    <a:pt x="0" y="5505450"/>
                  </a:lnTo>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v</a:t>
              </a:r>
              <a:endParaRPr lang="zh-CN" altLang="en-US" dirty="0"/>
            </a:p>
          </p:txBody>
        </p:sp>
      </p:gr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23214" t="10304" r="30820" b="38091"/>
          <a:stretch>
            <a:fillRect/>
          </a:stretch>
        </p:blipFill>
        <p:spPr>
          <a:xfrm>
            <a:off x="6199390" y="-144915"/>
            <a:ext cx="1448451" cy="1219200"/>
          </a:xfrm>
          <a:prstGeom prst="rect">
            <a:avLst/>
          </a:prstGeom>
        </p:spPr>
      </p:pic>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23214" t="10304" r="30820" b="38091"/>
          <a:stretch>
            <a:fillRect/>
          </a:stretch>
        </p:blipFill>
        <p:spPr>
          <a:xfrm>
            <a:off x="5059111" y="5336602"/>
            <a:ext cx="1448451" cy="1219200"/>
          </a:xfrm>
          <a:prstGeom prst="rect">
            <a:avLst/>
          </a:prstGeom>
        </p:spPr>
      </p:pic>
      <p:pic>
        <p:nvPicPr>
          <p:cNvPr id="22" name="图片 4" descr="C:\Users\Administrator\Desktop\5be4fe680ebff.png5be4fe680ebff">
            <a:extLst>
              <a:ext uri="{FF2B5EF4-FFF2-40B4-BE49-F238E27FC236}">
                <a16:creationId xmlns:a16="http://schemas.microsoft.com/office/drawing/2014/main" xmlns="" id="{58B4BEC7-50CD-4B74-BDC6-D703DAD98D28}"/>
              </a:ext>
            </a:extLst>
          </p:cNvPr>
          <p:cNvPicPr>
            <a:picLocks noChangeAspect="1"/>
          </p:cNvPicPr>
          <p:nvPr/>
        </p:nvPicPr>
        <p:blipFill rotWithShape="1">
          <a:blip r:embed="rId3"/>
          <a:srcRect/>
          <a:stretch>
            <a:fillRect/>
          </a:stretch>
        </p:blipFill>
        <p:spPr>
          <a:xfrm>
            <a:off x="7364730" y="1381270"/>
            <a:ext cx="4827270" cy="4718050"/>
          </a:xfrm>
          <a:prstGeom prst="rect">
            <a:avLst/>
          </a:prstGeom>
          <a:effectLst>
            <a:outerShdw blurRad="50800" dist="38100" dir="5400000" algn="t" rotWithShape="0">
              <a:prstClr val="black">
                <a:alpha val="22000"/>
              </a:prstClr>
            </a:outerShdw>
          </a:effectLst>
        </p:spPr>
      </p:pic>
      <p:sp>
        <p:nvSpPr>
          <p:cNvPr id="18" name="文本框 2">
            <a:extLst>
              <a:ext uri="{FF2B5EF4-FFF2-40B4-BE49-F238E27FC236}">
                <a16:creationId xmlns:a16="http://schemas.microsoft.com/office/drawing/2014/main" xmlns="" id="{006E33F0-432D-4A93-950C-BA2C945EE1F7}"/>
              </a:ext>
            </a:extLst>
          </p:cNvPr>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03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9" name="文本框 19">
            <a:extLst>
              <a:ext uri="{FF2B5EF4-FFF2-40B4-BE49-F238E27FC236}">
                <a16:creationId xmlns:a16="http://schemas.microsoft.com/office/drawing/2014/main" xmlns="" id="{5C2C1062-3C7C-49CF-A255-7CEB2AE06E4D}"/>
              </a:ext>
            </a:extLst>
          </p:cNvPr>
          <p:cNvSpPr txBox="1"/>
          <p:nvPr/>
        </p:nvSpPr>
        <p:spPr>
          <a:xfrm>
            <a:off x="1720033" y="520832"/>
            <a:ext cx="4720524"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luyện tập</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360"/>
                                          </p:val>
                                        </p:tav>
                                        <p:tav tm="100000">
                                          <p:val>
                                            <p:fltVal val="0"/>
                                          </p:val>
                                        </p:tav>
                                      </p:tavLst>
                                    </p:anim>
                                    <p:animEffect transition="in" filter="fade">
                                      <p:cBhvr>
                                        <p:cTn id="10" dur="750"/>
                                        <p:tgtEl>
                                          <p:spTgt spid="5"/>
                                        </p:tgtEl>
                                      </p:cBhvr>
                                    </p:animEffect>
                                  </p:child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750" fill="hold"/>
                                        <p:tgtEl>
                                          <p:spTgt spid="9"/>
                                        </p:tgtEl>
                                        <p:attrNameLst>
                                          <p:attrName>ppt_w</p:attrName>
                                        </p:attrNameLst>
                                      </p:cBhvr>
                                      <p:tavLst>
                                        <p:tav tm="0">
                                          <p:val>
                                            <p:fltVal val="0"/>
                                          </p:val>
                                        </p:tav>
                                        <p:tav tm="100000">
                                          <p:val>
                                            <p:strVal val="#ppt_w"/>
                                          </p:val>
                                        </p:tav>
                                      </p:tavLst>
                                    </p:anim>
                                    <p:anim calcmode="lin" valueType="num">
                                      <p:cBhvr>
                                        <p:cTn id="15" dur="750" fill="hold"/>
                                        <p:tgtEl>
                                          <p:spTgt spid="9"/>
                                        </p:tgtEl>
                                        <p:attrNameLst>
                                          <p:attrName>ppt_h</p:attrName>
                                        </p:attrNameLst>
                                      </p:cBhvr>
                                      <p:tavLst>
                                        <p:tav tm="0">
                                          <p:val>
                                            <p:strVal val="#ppt_h"/>
                                          </p:val>
                                        </p:tav>
                                        <p:tav tm="100000">
                                          <p:val>
                                            <p:strVal val="#ppt_h"/>
                                          </p:val>
                                        </p:tav>
                                      </p:tavLst>
                                    </p:anim>
                                  </p:childTnLst>
                                </p:cTn>
                              </p:par>
                            </p:childTnLst>
                          </p:cTn>
                        </p:par>
                        <p:par>
                          <p:cTn id="16" fill="hold">
                            <p:stCondLst>
                              <p:cond delay="1750"/>
                            </p:stCondLst>
                            <p:childTnLst>
                              <p:par>
                                <p:cTn id="17" presetID="2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750" fill="hold"/>
                                        <p:tgtEl>
                                          <p:spTgt spid="16"/>
                                        </p:tgtEl>
                                        <p:attrNameLst>
                                          <p:attrName>ppt_w</p:attrName>
                                        </p:attrNameLst>
                                      </p:cBhvr>
                                      <p:tavLst>
                                        <p:tav tm="0">
                                          <p:val>
                                            <p:fltVal val="0"/>
                                          </p:val>
                                        </p:tav>
                                        <p:tav tm="100000">
                                          <p:val>
                                            <p:strVal val="#ppt_w"/>
                                          </p:val>
                                        </p:tav>
                                      </p:tavLst>
                                    </p:anim>
                                    <p:anim calcmode="lin" valueType="num">
                                      <p:cBhvr>
                                        <p:cTn id="20" dur="750" fill="hold"/>
                                        <p:tgtEl>
                                          <p:spTgt spid="16"/>
                                        </p:tgtEl>
                                        <p:attrNameLst>
                                          <p:attrName>ppt_h</p:attrName>
                                        </p:attrNameLst>
                                      </p:cBhvr>
                                      <p:tavLst>
                                        <p:tav tm="0">
                                          <p:val>
                                            <p:fltVal val="0"/>
                                          </p:val>
                                        </p:tav>
                                        <p:tav tm="100000">
                                          <p:val>
                                            <p:strVal val="#ppt_h"/>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750"/>
                                        <p:tgtEl>
                                          <p:spTgt spid="28"/>
                                        </p:tgtEl>
                                      </p:cBhvr>
                                    </p:animEffect>
                                  </p:childTnLst>
                                </p:cTn>
                              </p:par>
                            </p:childTnLst>
                          </p:cTn>
                        </p:par>
                        <p:par>
                          <p:cTn id="25" fill="hold">
                            <p:stCondLst>
                              <p:cond delay="3250"/>
                            </p:stCondLst>
                            <p:childTnLst>
                              <p:par>
                                <p:cTn id="26" presetID="2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750"/>
                                        <p:tgtEl>
                                          <p:spTgt spid="22"/>
                                        </p:tgtEl>
                                      </p:cBhvr>
                                    </p:animEffect>
                                    <p:anim calcmode="lin" valueType="num">
                                      <p:cBhvr>
                                        <p:cTn id="34" dur="750" fill="hold"/>
                                        <p:tgtEl>
                                          <p:spTgt spid="22"/>
                                        </p:tgtEl>
                                        <p:attrNameLst>
                                          <p:attrName>ppt_x</p:attrName>
                                        </p:attrNameLst>
                                      </p:cBhvr>
                                      <p:tavLst>
                                        <p:tav tm="0">
                                          <p:val>
                                            <p:strVal val="#ppt_x"/>
                                          </p:val>
                                        </p:tav>
                                        <p:tav tm="100000">
                                          <p:val>
                                            <p:strVal val="#ppt_x"/>
                                          </p:val>
                                        </p:tav>
                                      </p:tavLst>
                                    </p:anim>
                                    <p:anim calcmode="lin" valueType="num">
                                      <p:cBhvr>
                                        <p:cTn id="35"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xmlns="" id="{00D70E29-21E8-4D16-914F-85EAE7F9CCDF}"/>
              </a:ext>
            </a:extLst>
          </p:cNvPr>
          <p:cNvGraphicFramePr>
            <a:graphicFrameLocks noGrp="1"/>
          </p:cNvGraphicFramePr>
          <p:nvPr>
            <p:extLst>
              <p:ext uri="{D42A27DB-BD31-4B8C-83A1-F6EECF244321}">
                <p14:modId xmlns:p14="http://schemas.microsoft.com/office/powerpoint/2010/main" val="1480829794"/>
              </p:ext>
            </p:extLst>
          </p:nvPr>
        </p:nvGraphicFramePr>
        <p:xfrm>
          <a:off x="973635" y="1616451"/>
          <a:ext cx="9999165" cy="4635997"/>
        </p:xfrm>
        <a:graphic>
          <a:graphicData uri="http://schemas.openxmlformats.org/drawingml/2006/table">
            <a:tbl>
              <a:tblPr>
                <a:tableStyleId>{775DCB02-9BB8-47FD-8907-85C794F793BA}</a:tableStyleId>
              </a:tblPr>
              <a:tblGrid>
                <a:gridCol w="8216199">
                  <a:extLst>
                    <a:ext uri="{9D8B030D-6E8A-4147-A177-3AD203B41FA5}">
                      <a16:colId xmlns:a16="http://schemas.microsoft.com/office/drawing/2014/main" xmlns="" val="2428259214"/>
                    </a:ext>
                  </a:extLst>
                </a:gridCol>
                <a:gridCol w="1782966">
                  <a:extLst>
                    <a:ext uri="{9D8B030D-6E8A-4147-A177-3AD203B41FA5}">
                      <a16:colId xmlns:a16="http://schemas.microsoft.com/office/drawing/2014/main" xmlns="" val="3078318461"/>
                    </a:ext>
                  </a:extLst>
                </a:gridCol>
              </a:tblGrid>
              <a:tr h="530160">
                <a:tc>
                  <a:txBody>
                    <a:bodyPr/>
                    <a:lstStyle/>
                    <a:p>
                      <a:pPr algn="ctr">
                        <a:lnSpc>
                          <a:spcPct val="150000"/>
                        </a:lnSpc>
                        <a:spcAft>
                          <a:spcPts val="0"/>
                        </a:spcAft>
                      </a:pPr>
                      <a:r>
                        <a:rPr lang="vi-VN" sz="2000" b="1">
                          <a:solidFill>
                            <a:srgbClr val="002060"/>
                          </a:solidFill>
                          <a:effectLst/>
                          <a:latin typeface="Times New Roman" panose="02020603050405020304" pitchFamily="18" charset="0"/>
                          <a:cs typeface="Times New Roman" panose="02020603050405020304" pitchFamily="18" charset="0"/>
                        </a:rPr>
                        <a:t>Nội dung kiểm tra</a:t>
                      </a:r>
                      <a:endParaRPr lang="en-US"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vi-VN" sz="2000" b="1">
                          <a:solidFill>
                            <a:srgbClr val="002060"/>
                          </a:solidFill>
                          <a:effectLst/>
                          <a:latin typeface="Times New Roman" panose="02020603050405020304" pitchFamily="18" charset="0"/>
                          <a:cs typeface="Times New Roman" panose="02020603050405020304" pitchFamily="18" charset="0"/>
                        </a:rPr>
                        <a:t>Đạt/chưa đạt</a:t>
                      </a:r>
                      <a:endParaRPr lang="en-US"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4286336428"/>
                  </a:ext>
                </a:extLst>
              </a:tr>
              <a:tr h="521812">
                <a:tc>
                  <a:txBody>
                    <a:bodyPr/>
                    <a:lstStyle/>
                    <a:p>
                      <a:pPr>
                        <a:lnSpc>
                          <a:spcPct val="150000"/>
                        </a:lnSpc>
                        <a:spcAft>
                          <a:spcPts val="0"/>
                        </a:spcAft>
                      </a:pPr>
                      <a:r>
                        <a:rPr lang="vi-VN" sz="2000" b="0">
                          <a:solidFill>
                            <a:srgbClr val="002060"/>
                          </a:solidFill>
                          <a:effectLst/>
                          <a:latin typeface="Times New Roman" panose="02020603050405020304" pitchFamily="18" charset="0"/>
                          <a:cs typeface="Times New Roman" panose="02020603050405020304" pitchFamily="18" charset="0"/>
                        </a:rPr>
                        <a:t>Biên bàn đủ ba phần: phần đầu, phần chinh, phần cuối.</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nSpc>
                          <a:spcPct val="150000"/>
                        </a:lnSpc>
                        <a:spcAft>
                          <a:spcPts val="0"/>
                        </a:spcAft>
                      </a:pPr>
                      <a:r>
                        <a:rPr lang="vi-VN" sz="2400" b="0">
                          <a:solidFill>
                            <a:srgbClr val="002060"/>
                          </a:solidFill>
                          <a:effectLst/>
                          <a:latin typeface="Times New Roman" panose="02020603050405020304" pitchFamily="18" charset="0"/>
                          <a:cs typeface="Times New Roman" panose="02020603050405020304" pitchFamily="18" charset="0"/>
                        </a:rPr>
                        <a:t> </a:t>
                      </a:r>
                      <a:endParaRPr lang="en-US" sz="2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xmlns="" val="3251269077"/>
                  </a:ext>
                </a:extLst>
              </a:tr>
              <a:tr h="735033">
                <a:tc>
                  <a:txBody>
                    <a:bodyPr/>
                    <a:lstStyle/>
                    <a:p>
                      <a:pPr>
                        <a:lnSpc>
                          <a:spcPct val="150000"/>
                        </a:lnSpc>
                        <a:spcAft>
                          <a:spcPts val="0"/>
                        </a:spcAft>
                      </a:pPr>
                      <a:r>
                        <a:rPr lang="vi-VN" sz="2000" b="0">
                          <a:solidFill>
                            <a:srgbClr val="002060"/>
                          </a:solidFill>
                          <a:effectLst/>
                          <a:latin typeface="Times New Roman" panose="02020603050405020304" pitchFamily="18" charset="0"/>
                          <a:cs typeface="Times New Roman" panose="02020603050405020304" pitchFamily="18" charset="0"/>
                        </a:rPr>
                        <a:t>Phần đầu trình bày rõ thời gian, địa điềm, thành phần tham dự.</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nSpc>
                          <a:spcPct val="150000"/>
                        </a:lnSpc>
                        <a:spcAft>
                          <a:spcPts val="0"/>
                        </a:spcAft>
                      </a:pPr>
                      <a:r>
                        <a:rPr lang="vi-VN" sz="2400" b="0">
                          <a:solidFill>
                            <a:srgbClr val="002060"/>
                          </a:solidFill>
                          <a:effectLst/>
                          <a:latin typeface="Times New Roman" panose="02020603050405020304" pitchFamily="18" charset="0"/>
                          <a:cs typeface="Times New Roman" panose="02020603050405020304" pitchFamily="18" charset="0"/>
                        </a:rPr>
                        <a:t> </a:t>
                      </a:r>
                      <a:endParaRPr lang="en-US" sz="2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xmlns="" val="265804627"/>
                  </a:ext>
                </a:extLst>
              </a:tr>
              <a:tr h="629941">
                <a:tc>
                  <a:txBody>
                    <a:bodyPr/>
                    <a:lstStyle/>
                    <a:p>
                      <a:pPr>
                        <a:lnSpc>
                          <a:spcPct val="150000"/>
                        </a:lnSpc>
                        <a:spcAft>
                          <a:spcPts val="0"/>
                        </a:spcAft>
                      </a:pPr>
                      <a:r>
                        <a:rPr lang="vi-VN" sz="2000" b="0">
                          <a:solidFill>
                            <a:srgbClr val="002060"/>
                          </a:solidFill>
                          <a:effectLst/>
                          <a:latin typeface="Times New Roman" panose="02020603050405020304" pitchFamily="18" charset="0"/>
                          <a:cs typeface="Times New Roman" panose="02020603050405020304" pitchFamily="18" charset="0"/>
                        </a:rPr>
                        <a:t>phần chính ghi lần lượt các ý kiến phát biểu của từng người theo đứng trình tự diễn ra.</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2">
                  <a:txBody>
                    <a:bodyPr/>
                    <a:lstStyle/>
                    <a:p>
                      <a:pPr>
                        <a:lnSpc>
                          <a:spcPct val="150000"/>
                        </a:lnSpc>
                        <a:spcAft>
                          <a:spcPts val="0"/>
                        </a:spcAft>
                      </a:pPr>
                      <a:r>
                        <a:rPr lang="vi-VN" sz="2400" b="0">
                          <a:solidFill>
                            <a:srgbClr val="002060"/>
                          </a:solidFill>
                          <a:effectLst/>
                          <a:latin typeface="Times New Roman" panose="02020603050405020304" pitchFamily="18" charset="0"/>
                          <a:cs typeface="Times New Roman" panose="02020603050405020304" pitchFamily="18" charset="0"/>
                        </a:rPr>
                        <a:t> </a:t>
                      </a:r>
                      <a:endParaRPr lang="en-US" sz="2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xmlns="" val="1202240028"/>
                  </a:ext>
                </a:extLst>
              </a:tr>
              <a:tr h="596348">
                <a:tc>
                  <a:txBody>
                    <a:bodyPr/>
                    <a:lstStyle/>
                    <a:p>
                      <a:pPr>
                        <a:lnSpc>
                          <a:spcPct val="150000"/>
                        </a:lnSpc>
                        <a:spcAft>
                          <a:spcPts val="0"/>
                        </a:spcAft>
                      </a:pPr>
                      <a:r>
                        <a:rPr lang="vi-VN" sz="2000" b="0">
                          <a:solidFill>
                            <a:srgbClr val="002060"/>
                          </a:solidFill>
                          <a:effectLst/>
                          <a:latin typeface="Times New Roman" panose="02020603050405020304" pitchFamily="18" charset="0"/>
                          <a:cs typeface="Times New Roman" panose="02020603050405020304" pitchFamily="18" charset="0"/>
                        </a:rPr>
                        <a:t>Phần cuối ghi rõ thời gian kết thúc cuộc họp, họ tên, chữ ki của thư kí và chủ toạ.</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4012156653"/>
                  </a:ext>
                </a:extLst>
              </a:tr>
              <a:tr h="993364">
                <a:tc>
                  <a:txBody>
                    <a:bodyPr/>
                    <a:lstStyle/>
                    <a:p>
                      <a:pPr>
                        <a:lnSpc>
                          <a:spcPct val="150000"/>
                        </a:lnSpc>
                        <a:spcAft>
                          <a:spcPts val="0"/>
                        </a:spcAft>
                      </a:pPr>
                      <a:r>
                        <a:rPr lang="vi-VN" sz="2000" b="0">
                          <a:solidFill>
                            <a:srgbClr val="002060"/>
                          </a:solidFill>
                          <a:effectLst/>
                          <a:latin typeface="Times New Roman" panose="02020603050405020304" pitchFamily="18" charset="0"/>
                          <a:cs typeface="Times New Roman" panose="02020603050405020304" pitchFamily="18" charset="0"/>
                        </a:rPr>
                        <a:t>Ngôn ngữ của biên bàn chính xác, ngắn gọn, không làm cho người đọc hiểu nhầm ý người nói.</a:t>
                      </a:r>
                      <a:endParaRPr lang="en-US" sz="18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nSpc>
                          <a:spcPct val="150000"/>
                        </a:lnSpc>
                        <a:spcAft>
                          <a:spcPts val="0"/>
                        </a:spcAft>
                      </a:pPr>
                      <a:r>
                        <a:rPr lang="vi-VN" sz="2400" b="0">
                          <a:solidFill>
                            <a:srgbClr val="002060"/>
                          </a:solidFill>
                          <a:effectLst/>
                          <a:latin typeface="Times New Roman" panose="02020603050405020304" pitchFamily="18" charset="0"/>
                          <a:cs typeface="Times New Roman" panose="02020603050405020304" pitchFamily="18" charset="0"/>
                        </a:rPr>
                        <a:t> </a:t>
                      </a:r>
                      <a:endParaRPr lang="en-US" sz="2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xmlns="" val="2800083574"/>
                  </a:ext>
                </a:extLst>
              </a:tr>
            </a:tbl>
          </a:graphicData>
        </a:graphic>
      </p:graphicFrame>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 name="组合 7">
            <a:extLst>
              <a:ext uri="{FF2B5EF4-FFF2-40B4-BE49-F238E27FC236}">
                <a16:creationId xmlns:a16="http://schemas.microsoft.com/office/drawing/2014/main" xmlns="" id="{181DF537-5FAB-464E-B348-EE248ACC6E48}"/>
              </a:ext>
            </a:extLst>
          </p:cNvPr>
          <p:cNvGrpSpPr/>
          <p:nvPr/>
        </p:nvGrpSpPr>
        <p:grpSpPr>
          <a:xfrm>
            <a:off x="1865706" y="606049"/>
            <a:ext cx="6204868" cy="714912"/>
            <a:chOff x="6096000" y="1433502"/>
            <a:chExt cx="3638550" cy="4610100"/>
          </a:xfrm>
        </p:grpSpPr>
        <p:sp>
          <p:nvSpPr>
            <p:cNvPr id="7" name="矩形: 圆角 5">
              <a:extLst>
                <a:ext uri="{FF2B5EF4-FFF2-40B4-BE49-F238E27FC236}">
                  <a16:creationId xmlns:a16="http://schemas.microsoft.com/office/drawing/2014/main" xmlns="" id="{055A24EB-6B20-4588-8E2E-2C8135406621}"/>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6">
              <a:extLst>
                <a:ext uri="{FF2B5EF4-FFF2-40B4-BE49-F238E27FC236}">
                  <a16:creationId xmlns:a16="http://schemas.microsoft.com/office/drawing/2014/main" xmlns="" id="{E6FA5441-3BB7-411F-8F6A-1846AFE31359}"/>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a:extLst>
              <a:ext uri="{FF2B5EF4-FFF2-40B4-BE49-F238E27FC236}">
                <a16:creationId xmlns:a16="http://schemas.microsoft.com/office/drawing/2014/main" xmlns="" id="{5165EEA9-70E9-44B2-AEEB-4D5D6876B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0131">
            <a:off x="9104530" y="-117657"/>
            <a:ext cx="4028780" cy="2877236"/>
          </a:xfrm>
          <a:prstGeom prst="rect">
            <a:avLst/>
          </a:prstGeom>
          <a:effectLst>
            <a:outerShdw blurRad="50800" dist="38100" dir="2700000" algn="tl" rotWithShape="0">
              <a:prstClr val="black">
                <a:alpha val="10000"/>
              </a:prstClr>
            </a:outerShdw>
          </a:effectLst>
        </p:spPr>
      </p:pic>
      <p:sp>
        <p:nvSpPr>
          <p:cNvPr id="10" name="文本框 13">
            <a:extLst>
              <a:ext uri="{FF2B5EF4-FFF2-40B4-BE49-F238E27FC236}">
                <a16:creationId xmlns:a16="http://schemas.microsoft.com/office/drawing/2014/main" xmlns="" id="{FD92387B-5B44-4F8C-B24E-AFAD4FDFEABA}"/>
              </a:ext>
            </a:extLst>
          </p:cNvPr>
          <p:cNvSpPr txBox="1"/>
          <p:nvPr/>
        </p:nvSpPr>
        <p:spPr>
          <a:xfrm>
            <a:off x="2277079" y="765479"/>
            <a:ext cx="5382120" cy="1010854"/>
          </a:xfrm>
          <a:prstGeom prst="rect">
            <a:avLst/>
          </a:prstGeom>
          <a:noFill/>
        </p:spPr>
        <p:txBody>
          <a:bodyPr vert="horz" wrap="square" rtlCol="0">
            <a:spAutoFit/>
          </a:bodyPr>
          <a:lstStyle/>
          <a:p>
            <a:pPr algn="just"/>
            <a:r>
              <a:rPr lang="en-US" sz="2800" b="1" i="1">
                <a:latin typeface="Times New Roman" panose="02020603050405020304" pitchFamily="18" charset="0"/>
                <a:cs typeface="Times New Roman" panose="02020603050405020304" pitchFamily="18" charset="0"/>
              </a:rPr>
              <a:t>Bảng kiểm cách viết một biên bản</a:t>
            </a:r>
            <a:endParaRPr lang="en-US" sz="2800">
              <a:latin typeface="Times New Roman" panose="02020603050405020304" pitchFamily="18" charset="0"/>
              <a:cs typeface="Times New Roman" panose="02020603050405020304" pitchFamily="18" charset="0"/>
            </a:endParaRPr>
          </a:p>
          <a:p>
            <a:pPr algn="just">
              <a:lnSpc>
                <a:spcPct val="150000"/>
              </a:lnSpc>
            </a:pPr>
            <a:endParaRPr sz="2400" dirty="0">
              <a:solidFill>
                <a:schemeClr val="tx1">
                  <a:lumMod val="75000"/>
                  <a:lumOff val="25000"/>
                </a:schemeClr>
              </a:solidFill>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20385841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50"/>
                                        <p:tgtEl>
                                          <p:spTgt spid="9"/>
                                        </p:tgtEl>
                                      </p:cBhvr>
                                    </p:animEffect>
                                    <p:anim calcmode="lin" valueType="num">
                                      <p:cBhvr>
                                        <p:cTn id="22" dur="750" fill="hold"/>
                                        <p:tgtEl>
                                          <p:spTgt spid="9"/>
                                        </p:tgtEl>
                                        <p:attrNameLst>
                                          <p:attrName>ppt_x</p:attrName>
                                        </p:attrNameLst>
                                      </p:cBhvr>
                                      <p:tavLst>
                                        <p:tav tm="0">
                                          <p:val>
                                            <p:strVal val="#ppt_x"/>
                                          </p:val>
                                        </p:tav>
                                        <p:tav tm="100000">
                                          <p:val>
                                            <p:strVal val="#ppt_x"/>
                                          </p:val>
                                        </p:tav>
                                      </p:tavLst>
                                    </p:anim>
                                    <p:anim calcmode="lin" valueType="num">
                                      <p:cBhvr>
                                        <p:cTn id="23" dur="750" fill="hold"/>
                                        <p:tgtEl>
                                          <p:spTgt spid="9"/>
                                        </p:tgtEl>
                                        <p:attrNameLst>
                                          <p:attrName>ppt_y</p:attrName>
                                        </p:attrNameLst>
                                      </p:cBhvr>
                                      <p:tavLst>
                                        <p:tav tm="0">
                                          <p:val>
                                            <p:strVal val="#ppt_y+.1"/>
                                          </p:val>
                                        </p:tav>
                                        <p:tav tm="100000">
                                          <p:val>
                                            <p:strVal val="#ppt_y"/>
                                          </p:val>
                                        </p:tav>
                                      </p:tavLst>
                                    </p:anim>
                                  </p:childTnLst>
                                </p:cTn>
                              </p:par>
                              <p:par>
                                <p:cTn id="24" presetID="17" presetClass="entr" presetSubtype="1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750" fill="hold"/>
                                        <p:tgtEl>
                                          <p:spTgt spid="6"/>
                                        </p:tgtEl>
                                        <p:attrNameLst>
                                          <p:attrName>ppt_w</p:attrName>
                                        </p:attrNameLst>
                                      </p:cBhvr>
                                      <p:tavLst>
                                        <p:tav tm="0">
                                          <p:val>
                                            <p:fltVal val="0"/>
                                          </p:val>
                                        </p:tav>
                                        <p:tav tm="100000">
                                          <p:val>
                                            <p:strVal val="#ppt_w"/>
                                          </p:val>
                                        </p:tav>
                                      </p:tavLst>
                                    </p:anim>
                                    <p:anim calcmode="lin" valueType="num">
                                      <p:cBhvr>
                                        <p:cTn id="27" dur="75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1975243" y="1239586"/>
            <a:ext cx="6726541" cy="3865479"/>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3322" y="2669554"/>
            <a:ext cx="6224738" cy="439340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2894013" y="2674079"/>
            <a:ext cx="48889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PHẦN THI TÀI NĂNG</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29803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 </a:t>
            </a:r>
            <a:r>
              <a:rPr kumimoji="0" lang="vi-VN" sz="32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Biên bản là loại </a:t>
            </a:r>
            <a:r>
              <a:rPr kumimoji="0" lang="en-US" sz="32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 cách ngắn gọn, trung thực, chính xác, đẩy đủ những sự việc đã xảy ra hoặc đang xảy ra.</a:t>
            </a:r>
            <a:endParaRPr kumimoji="0" lang="en-US" sz="3200" b="1" i="0" u="none" strike="noStrike" kern="1200" cap="none" spc="0" normalizeH="0" baseline="0" noProof="0">
              <a:ln>
                <a:noFill/>
              </a:ln>
              <a:solidFill>
                <a:srgbClr val="FFFFFF"/>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Giấy biên nhận </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Hồ sơ lưu trữ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Biên lai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Văn bản ghi chép </a:t>
            </a:r>
          </a:p>
        </p:txBody>
      </p:sp>
    </p:spTree>
    <p:extLst>
      <p:ext uri="{BB962C8B-B14F-4D97-AF65-F5344CB8AC3E}">
        <p14:creationId xmlns:p14="http://schemas.microsoft.com/office/powerpoint/2010/main" val="85620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2. Yêu cầu nội dung biên bản phải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ngắn gọn, trung thực, chính xác, đẩy đủ  </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chuẩn xác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ngắn gọn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đáp ứng yêu cầu </a:t>
            </a:r>
          </a:p>
        </p:txBody>
      </p:sp>
    </p:spTree>
    <p:extLst>
      <p:ext uri="{BB962C8B-B14F-4D97-AF65-F5344CB8AC3E}">
        <p14:creationId xmlns:p14="http://schemas.microsoft.com/office/powerpoint/2010/main" val="4043259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3. Đâu là tên của một biên bảnb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Biên lai thu tiền. </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Kể lại một truyện cổ tích.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C.Biên bản ghi lại một hành vi cụ thể.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Chiếc lá cuối cùng. </a:t>
            </a:r>
          </a:p>
        </p:txBody>
      </p:sp>
    </p:spTree>
    <p:extLst>
      <p:ext uri="{BB962C8B-B14F-4D97-AF65-F5344CB8AC3E}">
        <p14:creationId xmlns:p14="http://schemas.microsoft.com/office/powerpoint/2010/main" val="1042453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4. Yêu cầu về hình thức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ghi chép trung thực </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nội dung rõ ràng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trình bày chính xác mục đích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quốc hiệu, tiêu ngữ</a:t>
            </a:r>
          </a:p>
        </p:txBody>
      </p:sp>
    </p:spTree>
    <p:extLst>
      <p:ext uri="{BB962C8B-B14F-4D97-AF65-F5344CB8AC3E}">
        <p14:creationId xmlns:p14="http://schemas.microsoft.com/office/powerpoint/2010/main" val="2660992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5. Nội dung ghi chép phải có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Quốc hiệu, tiêu ngữ </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trọng tâm, trọng điểm</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Tên văn bản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thời gian, địa điểm </a:t>
            </a:r>
          </a:p>
        </p:txBody>
      </p:sp>
    </p:spTree>
    <p:extLst>
      <p:ext uri="{BB962C8B-B14F-4D97-AF65-F5344CB8AC3E}">
        <p14:creationId xmlns:p14="http://schemas.microsoft.com/office/powerpoint/2010/main" val="3224961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6. Kết thúc biên bản cần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a:t>
            </a:r>
            <a:r>
              <a:rPr kumimoji="0" lang="vi-VN" sz="36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ghi thời gian cụ thể, chữ kí của thư kí và chủ toạ</a:t>
            </a:r>
            <a:endParaRPr kumimoji="0" lang="en-US" sz="36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Ghi tên biên bản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Thư kí kí tên.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Ghi thời gian bắt đầu cuộc họp. </a:t>
            </a:r>
          </a:p>
        </p:txBody>
      </p:sp>
    </p:spTree>
    <p:extLst>
      <p:ext uri="{BB962C8B-B14F-4D97-AF65-F5344CB8AC3E}">
        <p14:creationId xmlns:p14="http://schemas.microsoft.com/office/powerpoint/2010/main" val="2965893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23">
            <a:extLst>
              <a:ext uri="{FF2B5EF4-FFF2-40B4-BE49-F238E27FC236}">
                <a16:creationId xmlns:a16="http://schemas.microsoft.com/office/drawing/2014/main" xmlns="" id="{A79544FE-FD83-4F0A-A1C9-B5A578123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556" y="0"/>
            <a:ext cx="8822850" cy="6354528"/>
          </a:xfrm>
          <a:prstGeom prst="rect">
            <a:avLst/>
          </a:prstGeom>
        </p:spPr>
      </p:pic>
      <p:pic>
        <p:nvPicPr>
          <p:cNvPr id="6" name="图片 13">
            <a:extLst>
              <a:ext uri="{FF2B5EF4-FFF2-40B4-BE49-F238E27FC236}">
                <a16:creationId xmlns:a16="http://schemas.microsoft.com/office/drawing/2014/main" xmlns="" id="{FE0A4B8B-9891-4542-A120-962EC11FF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1794" y="915753"/>
            <a:ext cx="2685485" cy="4681822"/>
          </a:xfrm>
          <a:prstGeom prst="rect">
            <a:avLst/>
          </a:prstGeom>
        </p:spPr>
      </p:pic>
      <p:pic>
        <p:nvPicPr>
          <p:cNvPr id="7" name="图片 7">
            <a:extLst>
              <a:ext uri="{FF2B5EF4-FFF2-40B4-BE49-F238E27FC236}">
                <a16:creationId xmlns:a16="http://schemas.microsoft.com/office/drawing/2014/main" xmlns="" id="{52F80409-4C31-4903-9DDA-EADC4DF5E6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11730"/>
            <a:ext cx="3363062" cy="2753727"/>
          </a:xfrm>
          <a:prstGeom prst="rect">
            <a:avLst/>
          </a:prstGeom>
        </p:spPr>
      </p:pic>
      <p:sp>
        <p:nvSpPr>
          <p:cNvPr id="3" name="Rectangle 2">
            <a:extLst>
              <a:ext uri="{FF2B5EF4-FFF2-40B4-BE49-F238E27FC236}">
                <a16:creationId xmlns:a16="http://schemas.microsoft.com/office/drawing/2014/main" xmlns="" id="{F4ECC9EC-1326-4275-82CF-FD187394A995}"/>
              </a:ext>
            </a:extLst>
          </p:cNvPr>
          <p:cNvSpPr/>
          <p:nvPr/>
        </p:nvSpPr>
        <p:spPr>
          <a:xfrm>
            <a:off x="3363062" y="2878504"/>
            <a:ext cx="5380383" cy="1754326"/>
          </a:xfrm>
          <a:prstGeom prst="rect">
            <a:avLst/>
          </a:prstGeom>
        </p:spPr>
        <p:txBody>
          <a:bodyPr wrap="square">
            <a:spAutoFit/>
          </a:bodyPr>
          <a:lstStyle/>
          <a:p>
            <a:pPr algn="ctr"/>
            <a:r>
              <a:rPr lang="en-US" sz="3600" i="1">
                <a:latin typeface="Times New Roman" panose="02020603050405020304" pitchFamily="18" charset="0"/>
                <a:cs typeface="Times New Roman" panose="02020603050405020304" pitchFamily="18" charset="0"/>
              </a:rPr>
              <a:t>Kể tên một vài tình huống trong cuộc sống cần phải viết biên bản?</a:t>
            </a:r>
            <a:endParaRPr lang="en-US" sz="3600">
              <a:latin typeface="Times New Roman" panose="02020603050405020304" pitchFamily="18" charset="0"/>
              <a:cs typeface="Times New Roman" panose="02020603050405020304" pitchFamily="18" charset="0"/>
            </a:endParaRPr>
          </a:p>
        </p:txBody>
      </p:sp>
      <p:pic>
        <p:nvPicPr>
          <p:cNvPr id="9" name="图片 9">
            <a:extLst>
              <a:ext uri="{FF2B5EF4-FFF2-40B4-BE49-F238E27FC236}">
                <a16:creationId xmlns:a16="http://schemas.microsoft.com/office/drawing/2014/main" xmlns="" id="{D2F26C9A-34BA-4407-9793-D6EA431D0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61793">
            <a:off x="3025543" y="512668"/>
            <a:ext cx="1294349" cy="806169"/>
          </a:xfrm>
          <a:prstGeom prst="rect">
            <a:avLst/>
          </a:prstGeom>
        </p:spPr>
      </p:pic>
      <p:sp>
        <p:nvSpPr>
          <p:cNvPr id="8" name="文本框 19">
            <a:extLst>
              <a:ext uri="{FF2B5EF4-FFF2-40B4-BE49-F238E27FC236}">
                <a16:creationId xmlns:a16="http://schemas.microsoft.com/office/drawing/2014/main" xmlns="" id="{37286AB9-7997-48EF-9A0D-809D0300941C}"/>
              </a:ext>
            </a:extLst>
          </p:cNvPr>
          <p:cNvSpPr txBox="1"/>
          <p:nvPr/>
        </p:nvSpPr>
        <p:spPr>
          <a:xfrm>
            <a:off x="3512327" y="507339"/>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20007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7. Biên bản gồm mấy phần?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6 </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4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5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3</a:t>
            </a:r>
          </a:p>
        </p:txBody>
      </p:sp>
    </p:spTree>
    <p:extLst>
      <p:ext uri="{BB962C8B-B14F-4D97-AF65-F5344CB8AC3E}">
        <p14:creationId xmlns:p14="http://schemas.microsoft.com/office/powerpoint/2010/main" val="4090393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8. Một biên bản cần đảm bảo yếu tố gì về mặt nội dung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Tất cả đều đúng.</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Nêu đầy đủ diễn biến của sự việc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Bảo đảm tính xác thực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Ghi chép đầy đủ ngắn gọn về sự việc </a:t>
            </a:r>
          </a:p>
        </p:txBody>
      </p:sp>
    </p:spTree>
    <p:extLst>
      <p:ext uri="{BB962C8B-B14F-4D97-AF65-F5344CB8AC3E}">
        <p14:creationId xmlns:p14="http://schemas.microsoft.com/office/powerpoint/2010/main" val="59245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9. Yêu cầu nào không phù hợp với biên bản?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Lời văn ngắn gọn, chính xác</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Số liệu, sự kiện chính xác, cụ thể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Có thể sử dụng các biện pháp tu từ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Ghi chép sự việc trung thực, đầy đủ, khách quan </a:t>
            </a:r>
          </a:p>
        </p:txBody>
      </p:sp>
    </p:spTree>
    <p:extLst>
      <p:ext uri="{BB962C8B-B14F-4D97-AF65-F5344CB8AC3E}">
        <p14:creationId xmlns:p14="http://schemas.microsoft.com/office/powerpoint/2010/main" val="4281189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ounded Rectangle 2"/>
          <p:cNvSpPr/>
          <p:nvPr/>
        </p:nvSpPr>
        <p:spPr>
          <a:xfrm>
            <a:off x="1922418" y="339633"/>
            <a:ext cx="8347166" cy="161979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Câu 10. Ý nào sau đây không thuộc yêu cầu về hình thức của biên bản? </a:t>
            </a:r>
          </a:p>
        </p:txBody>
      </p:sp>
      <p:sp>
        <p:nvSpPr>
          <p:cNvPr id="4" name="Rounded Rectangle 3"/>
          <p:cNvSpPr/>
          <p:nvPr/>
        </p:nvSpPr>
        <p:spPr>
          <a:xfrm>
            <a:off x="6420393" y="5311374"/>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 Có đánh số cụ thể </a:t>
            </a:r>
          </a:p>
        </p:txBody>
      </p:sp>
      <p:sp>
        <p:nvSpPr>
          <p:cNvPr id="5" name="Rounded Rectangle 4"/>
          <p:cNvSpPr/>
          <p:nvPr/>
        </p:nvSpPr>
        <p:spPr>
          <a:xfrm>
            <a:off x="6420393" y="3549486"/>
            <a:ext cx="5771607"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B. Có đầy đủ các phần, mục </a:t>
            </a:r>
          </a:p>
        </p:txBody>
      </p:sp>
      <p:sp>
        <p:nvSpPr>
          <p:cNvPr id="6" name="Rounded Rectangle 5"/>
          <p:cNvSpPr/>
          <p:nvPr/>
        </p:nvSpPr>
        <p:spPr>
          <a:xfrm>
            <a:off x="0" y="5408022"/>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 Có đầy đủ bố cục 3 phần </a:t>
            </a:r>
          </a:p>
        </p:txBody>
      </p:sp>
      <p:sp>
        <p:nvSpPr>
          <p:cNvPr id="7" name="Rounded Rectangle 6"/>
          <p:cNvSpPr/>
          <p:nvPr/>
        </p:nvSpPr>
        <p:spPr>
          <a:xfrm>
            <a:off x="0" y="3549486"/>
            <a:ext cx="5917474" cy="14499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 Viết đúng mẫu quy định </a:t>
            </a:r>
          </a:p>
        </p:txBody>
      </p:sp>
    </p:spTree>
    <p:extLst>
      <p:ext uri="{BB962C8B-B14F-4D97-AF65-F5344CB8AC3E}">
        <p14:creationId xmlns:p14="http://schemas.microsoft.com/office/powerpoint/2010/main" val="222877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3172593" y="556816"/>
            <a:ext cx="4630465" cy="3331565"/>
          </a:xfrm>
          <a:prstGeom prst="rect">
            <a:avLst/>
          </a:prstGeom>
        </p:spPr>
      </p:pic>
      <p:sp>
        <p:nvSpPr>
          <p:cNvPr id="65" name="文本框 64"/>
          <p:cNvSpPr txBox="1"/>
          <p:nvPr/>
        </p:nvSpPr>
        <p:spPr>
          <a:xfrm>
            <a:off x="6876453" y="794885"/>
            <a:ext cx="1296000" cy="1298377"/>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04</a:t>
            </a:r>
            <a:endPar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 name="文本框 1"/>
          <p:cNvSpPr txBox="1"/>
          <p:nvPr/>
        </p:nvSpPr>
        <p:spPr>
          <a:xfrm>
            <a:off x="2251444" y="3526285"/>
            <a:ext cx="9250017" cy="1200329"/>
          </a:xfrm>
          <a:prstGeom prst="rect">
            <a:avLst/>
          </a:prstGeom>
          <a:noFill/>
        </p:spPr>
        <p:txBody>
          <a:bodyPr wrap="square" rtlCol="0">
            <a:spAutoFit/>
          </a:bodyPr>
          <a:lstStyle/>
          <a:p>
            <a:r>
              <a:rPr lang="en-US" altLang="zh-CN" sz="7200" b="1">
                <a:solidFill>
                  <a:schemeClr val="bg1"/>
                </a:solidFill>
                <a:latin typeface="Times New Roman" panose="02020603050405020304" pitchFamily="18" charset="0"/>
                <a:ea typeface="汉标粗黑体" panose="02010601030101010101" charset="-122"/>
                <a:cs typeface="Times New Roman" panose="02020603050405020304" pitchFamily="18" charset="0"/>
              </a:rPr>
              <a:t>Hoạt động vận dụng</a:t>
            </a:r>
            <a:endParaRPr lang="zh-CN" altLang="en-US" sz="7200" b="1">
              <a:solidFill>
                <a:schemeClr val="bg1"/>
              </a:solidFill>
              <a:latin typeface="Times New Roman" panose="02020603050405020304" pitchFamily="18" charset="0"/>
              <a:ea typeface="汉标粗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0599081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59 C -0.34153 -0.28518 -0.33932 -0.27801 -0.33737 -0.27037 C -0.33672 -0.26782 -0.33672 -0.26481 -0.3358 -0.26203 C -0.33398 -0.25625 -0.33164 -0.25092 -0.32955 -0.24537 C -0.32851 -0.24259 -0.32708 -0.24027 -0.32643 -0.23703 C -0.32591 -0.23426 -0.32578 -0.23148 -0.32487 -0.2287 C -0.32304 -0.22291 -0.31992 -0.21851 -0.31862 -0.21203 C -0.3181 -0.20926 -0.31797 -0.20625 -0.31705 -0.2037 C -0.31588 -0.20046 -0.3138 -0.19861 -0.31237 -0.19537 C -0.31015 -0.19027 -0.30885 -0.18356 -0.30612 -0.1787 C -0.30299 -0.17314 -0.30052 -0.16643 -0.29674 -0.16203 C -0.29518 -0.16018 -0.29362 -0.15879 -0.29205 -0.15648 C -0.29036 -0.15416 -0.2888 -0.15139 -0.28737 -0.14814 C -0.2862 -0.1456 -0.28567 -0.14213 -0.28424 -0.13981 C -0.28151 -0.13564 -0.27487 -0.1287 -0.27487 -0.1287 C -0.26914 -0.11342 -0.27513 -0.12569 -0.26705 -0.11759 C -0.25104 -0.10185 -0.26367 -0.11018 -0.25299 -0.10393 C -0.2457 -0.09074 -0.25026 -0.09768 -0.23893 -0.08426 C -0.23737 -0.0824 -0.23607 -0.07986 -0.23424 -0.0787 C -0.23268 -0.07777 -0.23112 -0.07731 -0.22955 -0.07592 C -0.22799 -0.07453 -0.22669 -0.07176 -0.22487 -0.07037 C -0.21497 -0.0625 -0.21719 -0.06666 -0.20768 -0.06203 C -0.20455 -0.06064 -0.20143 -0.05833 -0.1983 -0.05648 C -0.19674 -0.05555 -0.19518 -0.05509 -0.19362 -0.0537 C -0.19153 -0.05185 -0.18958 -0.05 -0.18737 -0.04814 C -0.18594 -0.04722 -0.18424 -0.04676 -0.18268 -0.04537 C -0.18099 -0.04398 -0.17969 -0.04143 -0.17799 -0.03981 C -0.17656 -0.03865 -0.17474 -0.03865 -0.1733 -0.03703 C -0.17005 -0.03379 -0.16758 -0.02824 -0.16393 -0.02592 L -0.15455 -0.02037 C -0.15299 -0.01944 -0.1513 -0.01944 -0.14987 -0.01759 C -0.1483 -0.01574 -0.14661 -0.01435 -0.14518 -0.01203 C -0.14349 -0.00972 -0.14245 -0.00578 -0.14049 -0.0037 C -0.13763 -0.00092 -0.13385 -0.00162 -0.13112 0.00186 C -0.11771 0.0176 -0.13476 -0.00139 -0.12174 0.01019 C -0.11094 0.01968 -0.12383 0.01274 -0.1108 0.01852 C -0.10924 0.02037 -0.10794 0.02338 -0.10612 0.02408 C -0.1 0.02616 -0.09362 0.02524 -0.08737 0.02686 C -0.0858 0.02709 -0.08424 0.02871 -0.08268 0.02963 C -0.0733 0.02871 -0.06393 0.02801 -0.05455 0.02686 C -0.05143 0.02616 -0.0483 0.025 -0.04518 0.02408 C -0.0414 0.02269 -0.03502 0.02037 -0.03112 0.01852 C -0.02799 0.01667 -0.025 0.01436 -0.02174 0.01297 C -0.01862 0.01135 -0.01393 0.00973 -0.0108 0.00741 C -0.01002 0.00672 -0.00078 -0.00115 0.00013 -0.0037 C 0.00091 -0.00625 0.00013 -0.00926 0.00013 -0.01203 L 0.00013 -0.01203 " pathEditMode="relative" ptsTypes="AAAAAAAAAAAAAAAAAAAAAAAAAAAAAAAAAAAAAAAAAAAAAAAA">
                                      <p:cBhvr>
                                        <p:cTn id="8" dur="2000" fill="hold"/>
                                        <p:tgtEl>
                                          <p:spTgt spid="20"/>
                                        </p:tgtEl>
                                        <p:attrNameLst>
                                          <p:attrName>ppt_x</p:attrName>
                                          <p:attrName>ppt_y</p:attrName>
                                        </p:attrNameLst>
                                      </p:cBhvr>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 name="组合 10">
            <a:extLst>
              <a:ext uri="{FF2B5EF4-FFF2-40B4-BE49-F238E27FC236}">
                <a16:creationId xmlns:a16="http://schemas.microsoft.com/office/drawing/2014/main" xmlns="" id="{EE79B3E5-BC26-43CF-A0AC-FD52B0C8F19F}"/>
              </a:ext>
            </a:extLst>
          </p:cNvPr>
          <p:cNvGrpSpPr/>
          <p:nvPr/>
        </p:nvGrpSpPr>
        <p:grpSpPr>
          <a:xfrm>
            <a:off x="4929809" y="1359110"/>
            <a:ext cx="6723296" cy="4339325"/>
            <a:chOff x="3867151" y="1059200"/>
            <a:chExt cx="7164000" cy="4788000"/>
          </a:xfrm>
          <a:effectLst>
            <a:outerShdw blurRad="50800" dist="38100" dir="2700000" algn="tl" rotWithShape="0">
              <a:prstClr val="black">
                <a:alpha val="20000"/>
              </a:prstClr>
            </a:outerShdw>
          </a:effectLst>
        </p:grpSpPr>
        <p:sp>
          <p:nvSpPr>
            <p:cNvPr id="7" name="任意多边形: 形状 9">
              <a:extLst>
                <a:ext uri="{FF2B5EF4-FFF2-40B4-BE49-F238E27FC236}">
                  <a16:creationId xmlns:a16="http://schemas.microsoft.com/office/drawing/2014/main" xmlns="" id="{F380B754-0CDC-4F3A-BC46-9EB11223C32A}"/>
                </a:ext>
              </a:extLst>
            </p:cNvPr>
            <p:cNvSpPr/>
            <p:nvPr/>
          </p:nvSpPr>
          <p:spPr>
            <a:xfrm>
              <a:off x="3867151" y="1059200"/>
              <a:ext cx="7164000" cy="4788000"/>
            </a:xfrm>
            <a:custGeom>
              <a:avLst/>
              <a:gdLst>
                <a:gd name="connsiteX0" fmla="*/ 1963390 w 3930375"/>
                <a:gd name="connsiteY0" fmla="*/ 540 h 2534622"/>
                <a:gd name="connsiteX1" fmla="*/ 2139107 w 3930375"/>
                <a:gd name="connsiteY1" fmla="*/ 61295 h 2534622"/>
                <a:gd name="connsiteX2" fmla="*/ 2196141 w 3930375"/>
                <a:gd name="connsiteY2" fmla="*/ 114354 h 2534622"/>
                <a:gd name="connsiteX3" fmla="*/ 2199667 w 3930375"/>
                <a:gd name="connsiteY3" fmla="*/ 117634 h 2534622"/>
                <a:gd name="connsiteX4" fmla="*/ 2446429 w 3930375"/>
                <a:gd name="connsiteY4" fmla="*/ 1335 h 2534622"/>
                <a:gd name="connsiteX5" fmla="*/ 2614273 w 3930375"/>
                <a:gd name="connsiteY5" fmla="*/ 27599 h 2534622"/>
                <a:gd name="connsiteX6" fmla="*/ 2824522 w 3930375"/>
                <a:gd name="connsiteY6" fmla="*/ 273222 h 2534622"/>
                <a:gd name="connsiteX7" fmla="*/ 2825667 w 3930375"/>
                <a:gd name="connsiteY7" fmla="*/ 273660 h 2534622"/>
                <a:gd name="connsiteX8" fmla="*/ 2914568 w 3930375"/>
                <a:gd name="connsiteY8" fmla="*/ 307685 h 2534622"/>
                <a:gd name="connsiteX9" fmla="*/ 3024404 w 3930375"/>
                <a:gd name="connsiteY9" fmla="*/ 393437 h 2534622"/>
                <a:gd name="connsiteX10" fmla="*/ 3036298 w 3930375"/>
                <a:gd name="connsiteY10" fmla="*/ 409720 h 2534622"/>
                <a:gd name="connsiteX11" fmla="*/ 3056680 w 3930375"/>
                <a:gd name="connsiteY11" fmla="*/ 397739 h 2534622"/>
                <a:gd name="connsiteX12" fmla="*/ 3191285 w 3930375"/>
                <a:gd name="connsiteY12" fmla="*/ 363285 h 2534622"/>
                <a:gd name="connsiteX13" fmla="*/ 3359129 w 3930375"/>
                <a:gd name="connsiteY13" fmla="*/ 389549 h 2534622"/>
                <a:gd name="connsiteX14" fmla="*/ 3569378 w 3930375"/>
                <a:gd name="connsiteY14" fmla="*/ 635172 h 2534622"/>
                <a:gd name="connsiteX15" fmla="*/ 3570523 w 3930375"/>
                <a:gd name="connsiteY15" fmla="*/ 635610 h 2534622"/>
                <a:gd name="connsiteX16" fmla="*/ 3659424 w 3930375"/>
                <a:gd name="connsiteY16" fmla="*/ 669635 h 2534622"/>
                <a:gd name="connsiteX17" fmla="*/ 3839203 w 3930375"/>
                <a:gd name="connsiteY17" fmla="*/ 873557 h 2534622"/>
                <a:gd name="connsiteX18" fmla="*/ 3827126 w 3930375"/>
                <a:gd name="connsiteY18" fmla="*/ 1132049 h 2534622"/>
                <a:gd name="connsiteX19" fmla="*/ 3915350 w 3930375"/>
                <a:gd name="connsiteY19" fmla="*/ 1527279 h 2534622"/>
                <a:gd name="connsiteX20" fmla="*/ 3502069 w 3930375"/>
                <a:gd name="connsiteY20" fmla="*/ 1873242 h 2534622"/>
                <a:gd name="connsiteX21" fmla="*/ 3354121 w 3930375"/>
                <a:gd name="connsiteY21" fmla="*/ 2169690 h 2534622"/>
                <a:gd name="connsiteX22" fmla="*/ 2850408 w 3930375"/>
                <a:gd name="connsiteY22" fmla="*/ 2205583 h 2534622"/>
                <a:gd name="connsiteX23" fmla="*/ 2490444 w 3930375"/>
                <a:gd name="connsiteY23" fmla="*/ 2521837 h 2534622"/>
                <a:gd name="connsiteX24" fmla="*/ 1961176 w 3930375"/>
                <a:gd name="connsiteY24" fmla="*/ 2328797 h 2534622"/>
                <a:gd name="connsiteX25" fmla="*/ 1174971 w 3930375"/>
                <a:gd name="connsiteY25" fmla="*/ 2138069 h 2534622"/>
                <a:gd name="connsiteX26" fmla="*/ 960184 w 3930375"/>
                <a:gd name="connsiteY26" fmla="*/ 2090595 h 2534622"/>
                <a:gd name="connsiteX27" fmla="*/ 903849 w 3930375"/>
                <a:gd name="connsiteY27" fmla="*/ 2041202 h 2534622"/>
                <a:gd name="connsiteX28" fmla="*/ 889347 w 3930375"/>
                <a:gd name="connsiteY28" fmla="*/ 2041705 h 2534622"/>
                <a:gd name="connsiteX29" fmla="*/ 430115 w 3930375"/>
                <a:gd name="connsiteY29" fmla="*/ 1776119 h 2534622"/>
                <a:gd name="connsiteX30" fmla="*/ 84437 w 3930375"/>
                <a:gd name="connsiteY30" fmla="*/ 1563876 h 2534622"/>
                <a:gd name="connsiteX31" fmla="*/ 158301 w 3930375"/>
                <a:gd name="connsiteY31" fmla="*/ 1277382 h 2534622"/>
                <a:gd name="connsiteX32" fmla="*/ 2326 w 3930375"/>
                <a:gd name="connsiteY32" fmla="*/ 983449 h 2534622"/>
                <a:gd name="connsiteX33" fmla="*/ 287175 w 3930375"/>
                <a:gd name="connsiteY33" fmla="*/ 722191 h 2534622"/>
                <a:gd name="connsiteX34" fmla="*/ 289900 w 3930375"/>
                <a:gd name="connsiteY34" fmla="*/ 715304 h 2534622"/>
                <a:gd name="connsiteX35" fmla="*/ 416785 w 3930375"/>
                <a:gd name="connsiteY35" fmla="*/ 340133 h 2534622"/>
                <a:gd name="connsiteX36" fmla="*/ 1034056 w 3930375"/>
                <a:gd name="connsiteY36" fmla="*/ 254421 h 2534622"/>
                <a:gd name="connsiteX37" fmla="*/ 1034174 w 3930375"/>
                <a:gd name="connsiteY37" fmla="*/ 254263 h 2534622"/>
                <a:gd name="connsiteX38" fmla="*/ 1088492 w 3930375"/>
                <a:gd name="connsiteY38" fmla="*/ 181605 h 2534622"/>
                <a:gd name="connsiteX39" fmla="*/ 1656407 w 3930375"/>
                <a:gd name="connsiteY39" fmla="*/ 165442 h 2534622"/>
                <a:gd name="connsiteX40" fmla="*/ 1659183 w 3930375"/>
                <a:gd name="connsiteY40" fmla="*/ 161542 h 2534622"/>
                <a:gd name="connsiteX41" fmla="*/ 1699497 w 3930375"/>
                <a:gd name="connsiteY41" fmla="*/ 104899 h 2534622"/>
                <a:gd name="connsiteX42" fmla="*/ 1898911 w 3930375"/>
                <a:gd name="connsiteY42" fmla="*/ 2966 h 2534622"/>
                <a:gd name="connsiteX43" fmla="*/ 1963390 w 3930375"/>
                <a:gd name="connsiteY43" fmla="*/ 540 h 25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30375" h="2534622">
                  <a:moveTo>
                    <a:pt x="1963390" y="540"/>
                  </a:moveTo>
                  <a:cubicBezTo>
                    <a:pt x="2027269" y="4116"/>
                    <a:pt x="2088472" y="25367"/>
                    <a:pt x="2139107" y="61295"/>
                  </a:cubicBezTo>
                  <a:lnTo>
                    <a:pt x="2196141" y="114354"/>
                  </a:lnTo>
                  <a:lnTo>
                    <a:pt x="2199667" y="117634"/>
                  </a:lnTo>
                  <a:cubicBezTo>
                    <a:pt x="2263275" y="48072"/>
                    <a:pt x="2352889" y="7710"/>
                    <a:pt x="2446429" y="1335"/>
                  </a:cubicBezTo>
                  <a:cubicBezTo>
                    <a:pt x="2502553" y="-2490"/>
                    <a:pt x="2560091" y="5920"/>
                    <a:pt x="2614273" y="27599"/>
                  </a:cubicBezTo>
                  <a:cubicBezTo>
                    <a:pt x="2724369" y="71636"/>
                    <a:pt x="2803313" y="163833"/>
                    <a:pt x="2824522" y="273222"/>
                  </a:cubicBezTo>
                  <a:lnTo>
                    <a:pt x="2825667" y="273660"/>
                  </a:lnTo>
                  <a:lnTo>
                    <a:pt x="2914568" y="307685"/>
                  </a:lnTo>
                  <a:cubicBezTo>
                    <a:pt x="2956627" y="329809"/>
                    <a:pt x="2993840" y="358922"/>
                    <a:pt x="3024404" y="393437"/>
                  </a:cubicBezTo>
                  <a:lnTo>
                    <a:pt x="3036298" y="409720"/>
                  </a:lnTo>
                  <a:lnTo>
                    <a:pt x="3056680" y="397739"/>
                  </a:lnTo>
                  <a:cubicBezTo>
                    <a:pt x="3098727" y="378157"/>
                    <a:pt x="3144515" y="366472"/>
                    <a:pt x="3191285" y="363285"/>
                  </a:cubicBezTo>
                  <a:cubicBezTo>
                    <a:pt x="3247409" y="359460"/>
                    <a:pt x="3304947" y="367870"/>
                    <a:pt x="3359129" y="389549"/>
                  </a:cubicBezTo>
                  <a:cubicBezTo>
                    <a:pt x="3469225" y="433586"/>
                    <a:pt x="3548169" y="525783"/>
                    <a:pt x="3569378" y="635172"/>
                  </a:cubicBezTo>
                  <a:lnTo>
                    <a:pt x="3570523" y="635610"/>
                  </a:lnTo>
                  <a:lnTo>
                    <a:pt x="3659424" y="669635"/>
                  </a:lnTo>
                  <a:cubicBezTo>
                    <a:pt x="3743542" y="713884"/>
                    <a:pt x="3808274" y="786085"/>
                    <a:pt x="3839203" y="873557"/>
                  </a:cubicBezTo>
                  <a:cubicBezTo>
                    <a:pt x="3869176" y="958213"/>
                    <a:pt x="3864905" y="1050158"/>
                    <a:pt x="3827126" y="1132049"/>
                  </a:cubicBezTo>
                  <a:cubicBezTo>
                    <a:pt x="3919989" y="1244354"/>
                    <a:pt x="3952465" y="1389939"/>
                    <a:pt x="3915350" y="1527279"/>
                  </a:cubicBezTo>
                  <a:cubicBezTo>
                    <a:pt x="3866009" y="1709862"/>
                    <a:pt x="3702671" y="1846599"/>
                    <a:pt x="3502069" y="1873242"/>
                  </a:cubicBezTo>
                  <a:cubicBezTo>
                    <a:pt x="3501112" y="1987206"/>
                    <a:pt x="3447132" y="2095289"/>
                    <a:pt x="3354121" y="2169690"/>
                  </a:cubicBezTo>
                  <a:cubicBezTo>
                    <a:pt x="3212802" y="2282749"/>
                    <a:pt x="3008665" y="2297277"/>
                    <a:pt x="2850408" y="2205583"/>
                  </a:cubicBezTo>
                  <a:cubicBezTo>
                    <a:pt x="2799226" y="2363081"/>
                    <a:pt x="2662178" y="2483480"/>
                    <a:pt x="2490444" y="2521837"/>
                  </a:cubicBezTo>
                  <a:cubicBezTo>
                    <a:pt x="2288075" y="2567030"/>
                    <a:pt x="2076868" y="2490015"/>
                    <a:pt x="1961176" y="2328797"/>
                  </a:cubicBezTo>
                  <a:cubicBezTo>
                    <a:pt x="1688111" y="2481821"/>
                    <a:pt x="1333449" y="2395808"/>
                    <a:pt x="1174971" y="2138069"/>
                  </a:cubicBezTo>
                  <a:cubicBezTo>
                    <a:pt x="1097131" y="2146540"/>
                    <a:pt x="1021666" y="2128342"/>
                    <a:pt x="960184" y="2090595"/>
                  </a:cubicBezTo>
                  <a:lnTo>
                    <a:pt x="903849" y="2041202"/>
                  </a:lnTo>
                  <a:lnTo>
                    <a:pt x="889347" y="2041705"/>
                  </a:lnTo>
                  <a:cubicBezTo>
                    <a:pt x="704847" y="2031212"/>
                    <a:pt x="529164" y="1937206"/>
                    <a:pt x="430115" y="1776119"/>
                  </a:cubicBezTo>
                  <a:cubicBezTo>
                    <a:pt x="274435" y="1793060"/>
                    <a:pt x="128255" y="1703327"/>
                    <a:pt x="84437" y="1563876"/>
                  </a:cubicBezTo>
                  <a:cubicBezTo>
                    <a:pt x="52697" y="1462982"/>
                    <a:pt x="80755" y="1354096"/>
                    <a:pt x="158301" y="1277382"/>
                  </a:cubicBezTo>
                  <a:cubicBezTo>
                    <a:pt x="48279" y="1217208"/>
                    <a:pt x="-12992" y="1101736"/>
                    <a:pt x="2326" y="983449"/>
                  </a:cubicBezTo>
                  <a:cubicBezTo>
                    <a:pt x="20295" y="844953"/>
                    <a:pt x="138564" y="736468"/>
                    <a:pt x="287175" y="722191"/>
                  </a:cubicBezTo>
                  <a:cubicBezTo>
                    <a:pt x="288058" y="719879"/>
                    <a:pt x="289016" y="717617"/>
                    <a:pt x="289900" y="715304"/>
                  </a:cubicBezTo>
                  <a:cubicBezTo>
                    <a:pt x="269942" y="578919"/>
                    <a:pt x="316484" y="441378"/>
                    <a:pt x="416785" y="340133"/>
                  </a:cubicBezTo>
                  <a:cubicBezTo>
                    <a:pt x="575264" y="180221"/>
                    <a:pt x="832202" y="144579"/>
                    <a:pt x="1034056" y="254421"/>
                  </a:cubicBezTo>
                  <a:lnTo>
                    <a:pt x="1034174" y="254263"/>
                  </a:lnTo>
                  <a:lnTo>
                    <a:pt x="1088492" y="181605"/>
                  </a:lnTo>
                  <a:cubicBezTo>
                    <a:pt x="1233297" y="30836"/>
                    <a:pt x="1492608" y="15446"/>
                    <a:pt x="1656407" y="165442"/>
                  </a:cubicBezTo>
                  <a:lnTo>
                    <a:pt x="1659183" y="161542"/>
                  </a:lnTo>
                  <a:lnTo>
                    <a:pt x="1699497" y="104899"/>
                  </a:lnTo>
                  <a:cubicBezTo>
                    <a:pt x="1749813" y="50067"/>
                    <a:pt x="1820427" y="13297"/>
                    <a:pt x="1898911" y="2966"/>
                  </a:cubicBezTo>
                  <a:cubicBezTo>
                    <a:pt x="1920507" y="120"/>
                    <a:pt x="1942097" y="-652"/>
                    <a:pt x="1963390" y="540"/>
                  </a:cubicBezTo>
                  <a:close/>
                </a:path>
              </a:pathLst>
            </a:cu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xmlns="" id="{54374FFF-A82C-4FFC-BCDE-6F265CF5C60C}"/>
                </a:ext>
              </a:extLst>
            </p:cNvPr>
            <p:cNvSpPr/>
            <p:nvPr/>
          </p:nvSpPr>
          <p:spPr>
            <a:xfrm>
              <a:off x="4038601" y="1228239"/>
              <a:ext cx="6825330" cy="4401522"/>
            </a:xfrm>
            <a:custGeom>
              <a:avLst/>
              <a:gdLst>
                <a:gd name="connsiteX0" fmla="*/ 1963390 w 3930375"/>
                <a:gd name="connsiteY0" fmla="*/ 540 h 2534622"/>
                <a:gd name="connsiteX1" fmla="*/ 2139107 w 3930375"/>
                <a:gd name="connsiteY1" fmla="*/ 61295 h 2534622"/>
                <a:gd name="connsiteX2" fmla="*/ 2196141 w 3930375"/>
                <a:gd name="connsiteY2" fmla="*/ 114354 h 2534622"/>
                <a:gd name="connsiteX3" fmla="*/ 2199667 w 3930375"/>
                <a:gd name="connsiteY3" fmla="*/ 117634 h 2534622"/>
                <a:gd name="connsiteX4" fmla="*/ 2446429 w 3930375"/>
                <a:gd name="connsiteY4" fmla="*/ 1335 h 2534622"/>
                <a:gd name="connsiteX5" fmla="*/ 2614273 w 3930375"/>
                <a:gd name="connsiteY5" fmla="*/ 27599 h 2534622"/>
                <a:gd name="connsiteX6" fmla="*/ 2824522 w 3930375"/>
                <a:gd name="connsiteY6" fmla="*/ 273222 h 2534622"/>
                <a:gd name="connsiteX7" fmla="*/ 2825667 w 3930375"/>
                <a:gd name="connsiteY7" fmla="*/ 273660 h 2534622"/>
                <a:gd name="connsiteX8" fmla="*/ 2914568 w 3930375"/>
                <a:gd name="connsiteY8" fmla="*/ 307685 h 2534622"/>
                <a:gd name="connsiteX9" fmla="*/ 3024404 w 3930375"/>
                <a:gd name="connsiteY9" fmla="*/ 393437 h 2534622"/>
                <a:gd name="connsiteX10" fmla="*/ 3036298 w 3930375"/>
                <a:gd name="connsiteY10" fmla="*/ 409720 h 2534622"/>
                <a:gd name="connsiteX11" fmla="*/ 3056680 w 3930375"/>
                <a:gd name="connsiteY11" fmla="*/ 397739 h 2534622"/>
                <a:gd name="connsiteX12" fmla="*/ 3191285 w 3930375"/>
                <a:gd name="connsiteY12" fmla="*/ 363285 h 2534622"/>
                <a:gd name="connsiteX13" fmla="*/ 3359129 w 3930375"/>
                <a:gd name="connsiteY13" fmla="*/ 389549 h 2534622"/>
                <a:gd name="connsiteX14" fmla="*/ 3569378 w 3930375"/>
                <a:gd name="connsiteY14" fmla="*/ 635172 h 2534622"/>
                <a:gd name="connsiteX15" fmla="*/ 3570523 w 3930375"/>
                <a:gd name="connsiteY15" fmla="*/ 635610 h 2534622"/>
                <a:gd name="connsiteX16" fmla="*/ 3659424 w 3930375"/>
                <a:gd name="connsiteY16" fmla="*/ 669635 h 2534622"/>
                <a:gd name="connsiteX17" fmla="*/ 3839203 w 3930375"/>
                <a:gd name="connsiteY17" fmla="*/ 873557 h 2534622"/>
                <a:gd name="connsiteX18" fmla="*/ 3827126 w 3930375"/>
                <a:gd name="connsiteY18" fmla="*/ 1132049 h 2534622"/>
                <a:gd name="connsiteX19" fmla="*/ 3915350 w 3930375"/>
                <a:gd name="connsiteY19" fmla="*/ 1527279 h 2534622"/>
                <a:gd name="connsiteX20" fmla="*/ 3502069 w 3930375"/>
                <a:gd name="connsiteY20" fmla="*/ 1873242 h 2534622"/>
                <a:gd name="connsiteX21" fmla="*/ 3354121 w 3930375"/>
                <a:gd name="connsiteY21" fmla="*/ 2169690 h 2534622"/>
                <a:gd name="connsiteX22" fmla="*/ 2850408 w 3930375"/>
                <a:gd name="connsiteY22" fmla="*/ 2205583 h 2534622"/>
                <a:gd name="connsiteX23" fmla="*/ 2490444 w 3930375"/>
                <a:gd name="connsiteY23" fmla="*/ 2521837 h 2534622"/>
                <a:gd name="connsiteX24" fmla="*/ 1961176 w 3930375"/>
                <a:gd name="connsiteY24" fmla="*/ 2328797 h 2534622"/>
                <a:gd name="connsiteX25" fmla="*/ 1174971 w 3930375"/>
                <a:gd name="connsiteY25" fmla="*/ 2138069 h 2534622"/>
                <a:gd name="connsiteX26" fmla="*/ 960184 w 3930375"/>
                <a:gd name="connsiteY26" fmla="*/ 2090595 h 2534622"/>
                <a:gd name="connsiteX27" fmla="*/ 903849 w 3930375"/>
                <a:gd name="connsiteY27" fmla="*/ 2041202 h 2534622"/>
                <a:gd name="connsiteX28" fmla="*/ 889347 w 3930375"/>
                <a:gd name="connsiteY28" fmla="*/ 2041705 h 2534622"/>
                <a:gd name="connsiteX29" fmla="*/ 430115 w 3930375"/>
                <a:gd name="connsiteY29" fmla="*/ 1776119 h 2534622"/>
                <a:gd name="connsiteX30" fmla="*/ 84437 w 3930375"/>
                <a:gd name="connsiteY30" fmla="*/ 1563876 h 2534622"/>
                <a:gd name="connsiteX31" fmla="*/ 158301 w 3930375"/>
                <a:gd name="connsiteY31" fmla="*/ 1277382 h 2534622"/>
                <a:gd name="connsiteX32" fmla="*/ 2326 w 3930375"/>
                <a:gd name="connsiteY32" fmla="*/ 983449 h 2534622"/>
                <a:gd name="connsiteX33" fmla="*/ 287175 w 3930375"/>
                <a:gd name="connsiteY33" fmla="*/ 722191 h 2534622"/>
                <a:gd name="connsiteX34" fmla="*/ 289900 w 3930375"/>
                <a:gd name="connsiteY34" fmla="*/ 715304 h 2534622"/>
                <a:gd name="connsiteX35" fmla="*/ 416785 w 3930375"/>
                <a:gd name="connsiteY35" fmla="*/ 340133 h 2534622"/>
                <a:gd name="connsiteX36" fmla="*/ 1034056 w 3930375"/>
                <a:gd name="connsiteY36" fmla="*/ 254421 h 2534622"/>
                <a:gd name="connsiteX37" fmla="*/ 1034174 w 3930375"/>
                <a:gd name="connsiteY37" fmla="*/ 254263 h 2534622"/>
                <a:gd name="connsiteX38" fmla="*/ 1088492 w 3930375"/>
                <a:gd name="connsiteY38" fmla="*/ 181605 h 2534622"/>
                <a:gd name="connsiteX39" fmla="*/ 1656407 w 3930375"/>
                <a:gd name="connsiteY39" fmla="*/ 165442 h 2534622"/>
                <a:gd name="connsiteX40" fmla="*/ 1659183 w 3930375"/>
                <a:gd name="connsiteY40" fmla="*/ 161542 h 2534622"/>
                <a:gd name="connsiteX41" fmla="*/ 1699497 w 3930375"/>
                <a:gd name="connsiteY41" fmla="*/ 104899 h 2534622"/>
                <a:gd name="connsiteX42" fmla="*/ 1898911 w 3930375"/>
                <a:gd name="connsiteY42" fmla="*/ 2966 h 2534622"/>
                <a:gd name="connsiteX43" fmla="*/ 1963390 w 3930375"/>
                <a:gd name="connsiteY43" fmla="*/ 540 h 25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30375" h="2534622">
                  <a:moveTo>
                    <a:pt x="1963390" y="540"/>
                  </a:moveTo>
                  <a:cubicBezTo>
                    <a:pt x="2027269" y="4116"/>
                    <a:pt x="2088472" y="25367"/>
                    <a:pt x="2139107" y="61295"/>
                  </a:cubicBezTo>
                  <a:lnTo>
                    <a:pt x="2196141" y="114354"/>
                  </a:lnTo>
                  <a:lnTo>
                    <a:pt x="2199667" y="117634"/>
                  </a:lnTo>
                  <a:cubicBezTo>
                    <a:pt x="2263275" y="48072"/>
                    <a:pt x="2352889" y="7710"/>
                    <a:pt x="2446429" y="1335"/>
                  </a:cubicBezTo>
                  <a:cubicBezTo>
                    <a:pt x="2502553" y="-2490"/>
                    <a:pt x="2560091" y="5920"/>
                    <a:pt x="2614273" y="27599"/>
                  </a:cubicBezTo>
                  <a:cubicBezTo>
                    <a:pt x="2724369" y="71636"/>
                    <a:pt x="2803313" y="163833"/>
                    <a:pt x="2824522" y="273222"/>
                  </a:cubicBezTo>
                  <a:lnTo>
                    <a:pt x="2825667" y="273660"/>
                  </a:lnTo>
                  <a:lnTo>
                    <a:pt x="2914568" y="307685"/>
                  </a:lnTo>
                  <a:cubicBezTo>
                    <a:pt x="2956627" y="329809"/>
                    <a:pt x="2993840" y="358922"/>
                    <a:pt x="3024404" y="393437"/>
                  </a:cubicBezTo>
                  <a:lnTo>
                    <a:pt x="3036298" y="409720"/>
                  </a:lnTo>
                  <a:lnTo>
                    <a:pt x="3056680" y="397739"/>
                  </a:lnTo>
                  <a:cubicBezTo>
                    <a:pt x="3098727" y="378157"/>
                    <a:pt x="3144515" y="366472"/>
                    <a:pt x="3191285" y="363285"/>
                  </a:cubicBezTo>
                  <a:cubicBezTo>
                    <a:pt x="3247409" y="359460"/>
                    <a:pt x="3304947" y="367870"/>
                    <a:pt x="3359129" y="389549"/>
                  </a:cubicBezTo>
                  <a:cubicBezTo>
                    <a:pt x="3469225" y="433586"/>
                    <a:pt x="3548169" y="525783"/>
                    <a:pt x="3569378" y="635172"/>
                  </a:cubicBezTo>
                  <a:lnTo>
                    <a:pt x="3570523" y="635610"/>
                  </a:lnTo>
                  <a:lnTo>
                    <a:pt x="3659424" y="669635"/>
                  </a:lnTo>
                  <a:cubicBezTo>
                    <a:pt x="3743542" y="713884"/>
                    <a:pt x="3808274" y="786085"/>
                    <a:pt x="3839203" y="873557"/>
                  </a:cubicBezTo>
                  <a:cubicBezTo>
                    <a:pt x="3869176" y="958213"/>
                    <a:pt x="3864905" y="1050158"/>
                    <a:pt x="3827126" y="1132049"/>
                  </a:cubicBezTo>
                  <a:cubicBezTo>
                    <a:pt x="3919989" y="1244354"/>
                    <a:pt x="3952465" y="1389939"/>
                    <a:pt x="3915350" y="1527279"/>
                  </a:cubicBezTo>
                  <a:cubicBezTo>
                    <a:pt x="3866009" y="1709862"/>
                    <a:pt x="3702671" y="1846599"/>
                    <a:pt x="3502069" y="1873242"/>
                  </a:cubicBezTo>
                  <a:cubicBezTo>
                    <a:pt x="3501112" y="1987206"/>
                    <a:pt x="3447132" y="2095289"/>
                    <a:pt x="3354121" y="2169690"/>
                  </a:cubicBezTo>
                  <a:cubicBezTo>
                    <a:pt x="3212802" y="2282749"/>
                    <a:pt x="3008665" y="2297277"/>
                    <a:pt x="2850408" y="2205583"/>
                  </a:cubicBezTo>
                  <a:cubicBezTo>
                    <a:pt x="2799226" y="2363081"/>
                    <a:pt x="2662178" y="2483480"/>
                    <a:pt x="2490444" y="2521837"/>
                  </a:cubicBezTo>
                  <a:cubicBezTo>
                    <a:pt x="2288075" y="2567030"/>
                    <a:pt x="2076868" y="2490015"/>
                    <a:pt x="1961176" y="2328797"/>
                  </a:cubicBezTo>
                  <a:cubicBezTo>
                    <a:pt x="1688111" y="2481821"/>
                    <a:pt x="1333449" y="2395808"/>
                    <a:pt x="1174971" y="2138069"/>
                  </a:cubicBezTo>
                  <a:cubicBezTo>
                    <a:pt x="1097131" y="2146540"/>
                    <a:pt x="1021666" y="2128342"/>
                    <a:pt x="960184" y="2090595"/>
                  </a:cubicBezTo>
                  <a:lnTo>
                    <a:pt x="903849" y="2041202"/>
                  </a:lnTo>
                  <a:lnTo>
                    <a:pt x="889347" y="2041705"/>
                  </a:lnTo>
                  <a:cubicBezTo>
                    <a:pt x="704847" y="2031212"/>
                    <a:pt x="529164" y="1937206"/>
                    <a:pt x="430115" y="1776119"/>
                  </a:cubicBezTo>
                  <a:cubicBezTo>
                    <a:pt x="274435" y="1793060"/>
                    <a:pt x="128255" y="1703327"/>
                    <a:pt x="84437" y="1563876"/>
                  </a:cubicBezTo>
                  <a:cubicBezTo>
                    <a:pt x="52697" y="1462982"/>
                    <a:pt x="80755" y="1354096"/>
                    <a:pt x="158301" y="1277382"/>
                  </a:cubicBezTo>
                  <a:cubicBezTo>
                    <a:pt x="48279" y="1217208"/>
                    <a:pt x="-12992" y="1101736"/>
                    <a:pt x="2326" y="983449"/>
                  </a:cubicBezTo>
                  <a:cubicBezTo>
                    <a:pt x="20295" y="844953"/>
                    <a:pt x="138564" y="736468"/>
                    <a:pt x="287175" y="722191"/>
                  </a:cubicBezTo>
                  <a:cubicBezTo>
                    <a:pt x="288058" y="719879"/>
                    <a:pt x="289016" y="717617"/>
                    <a:pt x="289900" y="715304"/>
                  </a:cubicBezTo>
                  <a:cubicBezTo>
                    <a:pt x="269942" y="578919"/>
                    <a:pt x="316484" y="441378"/>
                    <a:pt x="416785" y="340133"/>
                  </a:cubicBezTo>
                  <a:cubicBezTo>
                    <a:pt x="575264" y="180221"/>
                    <a:pt x="832202" y="144579"/>
                    <a:pt x="1034056" y="254421"/>
                  </a:cubicBezTo>
                  <a:lnTo>
                    <a:pt x="1034174" y="254263"/>
                  </a:lnTo>
                  <a:lnTo>
                    <a:pt x="1088492" y="181605"/>
                  </a:lnTo>
                  <a:cubicBezTo>
                    <a:pt x="1233297" y="30836"/>
                    <a:pt x="1492608" y="15446"/>
                    <a:pt x="1656407" y="165442"/>
                  </a:cubicBezTo>
                  <a:lnTo>
                    <a:pt x="1659183" y="161542"/>
                  </a:lnTo>
                  <a:lnTo>
                    <a:pt x="1699497" y="104899"/>
                  </a:lnTo>
                  <a:cubicBezTo>
                    <a:pt x="1749813" y="50067"/>
                    <a:pt x="1820427" y="13297"/>
                    <a:pt x="1898911" y="2966"/>
                  </a:cubicBezTo>
                  <a:cubicBezTo>
                    <a:pt x="1920507" y="120"/>
                    <a:pt x="1942097" y="-652"/>
                    <a:pt x="1963390" y="540"/>
                  </a:cubicBezTo>
                  <a:close/>
                </a:path>
              </a:pathLst>
            </a:custGeom>
            <a:solidFill>
              <a:srgbClr val="FAEEE2"/>
            </a:solid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xmlns="" id="{028309C6-501F-4D2D-BB74-B3D2CC28519E}"/>
                </a:ext>
              </a:extLst>
            </p:cNvPr>
            <p:cNvSpPr/>
            <p:nvPr/>
          </p:nvSpPr>
          <p:spPr>
            <a:xfrm>
              <a:off x="4219575" y="1344946"/>
              <a:ext cx="6463381" cy="4168108"/>
            </a:xfrm>
            <a:custGeom>
              <a:avLst/>
              <a:gdLst>
                <a:gd name="connsiteX0" fmla="*/ 1963390 w 3930375"/>
                <a:gd name="connsiteY0" fmla="*/ 540 h 2534622"/>
                <a:gd name="connsiteX1" fmla="*/ 2139107 w 3930375"/>
                <a:gd name="connsiteY1" fmla="*/ 61295 h 2534622"/>
                <a:gd name="connsiteX2" fmla="*/ 2196141 w 3930375"/>
                <a:gd name="connsiteY2" fmla="*/ 114354 h 2534622"/>
                <a:gd name="connsiteX3" fmla="*/ 2199667 w 3930375"/>
                <a:gd name="connsiteY3" fmla="*/ 117634 h 2534622"/>
                <a:gd name="connsiteX4" fmla="*/ 2446429 w 3930375"/>
                <a:gd name="connsiteY4" fmla="*/ 1335 h 2534622"/>
                <a:gd name="connsiteX5" fmla="*/ 2614273 w 3930375"/>
                <a:gd name="connsiteY5" fmla="*/ 27599 h 2534622"/>
                <a:gd name="connsiteX6" fmla="*/ 2824522 w 3930375"/>
                <a:gd name="connsiteY6" fmla="*/ 273222 h 2534622"/>
                <a:gd name="connsiteX7" fmla="*/ 2825667 w 3930375"/>
                <a:gd name="connsiteY7" fmla="*/ 273660 h 2534622"/>
                <a:gd name="connsiteX8" fmla="*/ 2914568 w 3930375"/>
                <a:gd name="connsiteY8" fmla="*/ 307685 h 2534622"/>
                <a:gd name="connsiteX9" fmla="*/ 3024404 w 3930375"/>
                <a:gd name="connsiteY9" fmla="*/ 393437 h 2534622"/>
                <a:gd name="connsiteX10" fmla="*/ 3036298 w 3930375"/>
                <a:gd name="connsiteY10" fmla="*/ 409720 h 2534622"/>
                <a:gd name="connsiteX11" fmla="*/ 3056680 w 3930375"/>
                <a:gd name="connsiteY11" fmla="*/ 397739 h 2534622"/>
                <a:gd name="connsiteX12" fmla="*/ 3191285 w 3930375"/>
                <a:gd name="connsiteY12" fmla="*/ 363285 h 2534622"/>
                <a:gd name="connsiteX13" fmla="*/ 3359129 w 3930375"/>
                <a:gd name="connsiteY13" fmla="*/ 389549 h 2534622"/>
                <a:gd name="connsiteX14" fmla="*/ 3569378 w 3930375"/>
                <a:gd name="connsiteY14" fmla="*/ 635172 h 2534622"/>
                <a:gd name="connsiteX15" fmla="*/ 3570523 w 3930375"/>
                <a:gd name="connsiteY15" fmla="*/ 635610 h 2534622"/>
                <a:gd name="connsiteX16" fmla="*/ 3659424 w 3930375"/>
                <a:gd name="connsiteY16" fmla="*/ 669635 h 2534622"/>
                <a:gd name="connsiteX17" fmla="*/ 3839203 w 3930375"/>
                <a:gd name="connsiteY17" fmla="*/ 873557 h 2534622"/>
                <a:gd name="connsiteX18" fmla="*/ 3827126 w 3930375"/>
                <a:gd name="connsiteY18" fmla="*/ 1132049 h 2534622"/>
                <a:gd name="connsiteX19" fmla="*/ 3915350 w 3930375"/>
                <a:gd name="connsiteY19" fmla="*/ 1527279 h 2534622"/>
                <a:gd name="connsiteX20" fmla="*/ 3502069 w 3930375"/>
                <a:gd name="connsiteY20" fmla="*/ 1873242 h 2534622"/>
                <a:gd name="connsiteX21" fmla="*/ 3354121 w 3930375"/>
                <a:gd name="connsiteY21" fmla="*/ 2169690 h 2534622"/>
                <a:gd name="connsiteX22" fmla="*/ 2850408 w 3930375"/>
                <a:gd name="connsiteY22" fmla="*/ 2205583 h 2534622"/>
                <a:gd name="connsiteX23" fmla="*/ 2490444 w 3930375"/>
                <a:gd name="connsiteY23" fmla="*/ 2521837 h 2534622"/>
                <a:gd name="connsiteX24" fmla="*/ 1961176 w 3930375"/>
                <a:gd name="connsiteY24" fmla="*/ 2328797 h 2534622"/>
                <a:gd name="connsiteX25" fmla="*/ 1174971 w 3930375"/>
                <a:gd name="connsiteY25" fmla="*/ 2138069 h 2534622"/>
                <a:gd name="connsiteX26" fmla="*/ 960184 w 3930375"/>
                <a:gd name="connsiteY26" fmla="*/ 2090595 h 2534622"/>
                <a:gd name="connsiteX27" fmla="*/ 903849 w 3930375"/>
                <a:gd name="connsiteY27" fmla="*/ 2041202 h 2534622"/>
                <a:gd name="connsiteX28" fmla="*/ 889347 w 3930375"/>
                <a:gd name="connsiteY28" fmla="*/ 2041705 h 2534622"/>
                <a:gd name="connsiteX29" fmla="*/ 430115 w 3930375"/>
                <a:gd name="connsiteY29" fmla="*/ 1776119 h 2534622"/>
                <a:gd name="connsiteX30" fmla="*/ 84437 w 3930375"/>
                <a:gd name="connsiteY30" fmla="*/ 1563876 h 2534622"/>
                <a:gd name="connsiteX31" fmla="*/ 158301 w 3930375"/>
                <a:gd name="connsiteY31" fmla="*/ 1277382 h 2534622"/>
                <a:gd name="connsiteX32" fmla="*/ 2326 w 3930375"/>
                <a:gd name="connsiteY32" fmla="*/ 983449 h 2534622"/>
                <a:gd name="connsiteX33" fmla="*/ 287175 w 3930375"/>
                <a:gd name="connsiteY33" fmla="*/ 722191 h 2534622"/>
                <a:gd name="connsiteX34" fmla="*/ 289900 w 3930375"/>
                <a:gd name="connsiteY34" fmla="*/ 715304 h 2534622"/>
                <a:gd name="connsiteX35" fmla="*/ 416785 w 3930375"/>
                <a:gd name="connsiteY35" fmla="*/ 340133 h 2534622"/>
                <a:gd name="connsiteX36" fmla="*/ 1034056 w 3930375"/>
                <a:gd name="connsiteY36" fmla="*/ 254421 h 2534622"/>
                <a:gd name="connsiteX37" fmla="*/ 1034174 w 3930375"/>
                <a:gd name="connsiteY37" fmla="*/ 254263 h 2534622"/>
                <a:gd name="connsiteX38" fmla="*/ 1088492 w 3930375"/>
                <a:gd name="connsiteY38" fmla="*/ 181605 h 2534622"/>
                <a:gd name="connsiteX39" fmla="*/ 1656407 w 3930375"/>
                <a:gd name="connsiteY39" fmla="*/ 165442 h 2534622"/>
                <a:gd name="connsiteX40" fmla="*/ 1659183 w 3930375"/>
                <a:gd name="connsiteY40" fmla="*/ 161542 h 2534622"/>
                <a:gd name="connsiteX41" fmla="*/ 1699497 w 3930375"/>
                <a:gd name="connsiteY41" fmla="*/ 104899 h 2534622"/>
                <a:gd name="connsiteX42" fmla="*/ 1898911 w 3930375"/>
                <a:gd name="connsiteY42" fmla="*/ 2966 h 2534622"/>
                <a:gd name="connsiteX43" fmla="*/ 1963390 w 3930375"/>
                <a:gd name="connsiteY43" fmla="*/ 540 h 25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30375" h="2534622">
                  <a:moveTo>
                    <a:pt x="1963390" y="540"/>
                  </a:moveTo>
                  <a:cubicBezTo>
                    <a:pt x="2027269" y="4116"/>
                    <a:pt x="2088472" y="25367"/>
                    <a:pt x="2139107" y="61295"/>
                  </a:cubicBezTo>
                  <a:lnTo>
                    <a:pt x="2196141" y="114354"/>
                  </a:lnTo>
                  <a:lnTo>
                    <a:pt x="2199667" y="117634"/>
                  </a:lnTo>
                  <a:cubicBezTo>
                    <a:pt x="2263275" y="48072"/>
                    <a:pt x="2352889" y="7710"/>
                    <a:pt x="2446429" y="1335"/>
                  </a:cubicBezTo>
                  <a:cubicBezTo>
                    <a:pt x="2502553" y="-2490"/>
                    <a:pt x="2560091" y="5920"/>
                    <a:pt x="2614273" y="27599"/>
                  </a:cubicBezTo>
                  <a:cubicBezTo>
                    <a:pt x="2724369" y="71636"/>
                    <a:pt x="2803313" y="163833"/>
                    <a:pt x="2824522" y="273222"/>
                  </a:cubicBezTo>
                  <a:lnTo>
                    <a:pt x="2825667" y="273660"/>
                  </a:lnTo>
                  <a:lnTo>
                    <a:pt x="2914568" y="307685"/>
                  </a:lnTo>
                  <a:cubicBezTo>
                    <a:pt x="2956627" y="329809"/>
                    <a:pt x="2993840" y="358922"/>
                    <a:pt x="3024404" y="393437"/>
                  </a:cubicBezTo>
                  <a:lnTo>
                    <a:pt x="3036298" y="409720"/>
                  </a:lnTo>
                  <a:lnTo>
                    <a:pt x="3056680" y="397739"/>
                  </a:lnTo>
                  <a:cubicBezTo>
                    <a:pt x="3098727" y="378157"/>
                    <a:pt x="3144515" y="366472"/>
                    <a:pt x="3191285" y="363285"/>
                  </a:cubicBezTo>
                  <a:cubicBezTo>
                    <a:pt x="3247409" y="359460"/>
                    <a:pt x="3304947" y="367870"/>
                    <a:pt x="3359129" y="389549"/>
                  </a:cubicBezTo>
                  <a:cubicBezTo>
                    <a:pt x="3469225" y="433586"/>
                    <a:pt x="3548169" y="525783"/>
                    <a:pt x="3569378" y="635172"/>
                  </a:cubicBezTo>
                  <a:lnTo>
                    <a:pt x="3570523" y="635610"/>
                  </a:lnTo>
                  <a:lnTo>
                    <a:pt x="3659424" y="669635"/>
                  </a:lnTo>
                  <a:cubicBezTo>
                    <a:pt x="3743542" y="713884"/>
                    <a:pt x="3808274" y="786085"/>
                    <a:pt x="3839203" y="873557"/>
                  </a:cubicBezTo>
                  <a:cubicBezTo>
                    <a:pt x="3869176" y="958213"/>
                    <a:pt x="3864905" y="1050158"/>
                    <a:pt x="3827126" y="1132049"/>
                  </a:cubicBezTo>
                  <a:cubicBezTo>
                    <a:pt x="3919989" y="1244354"/>
                    <a:pt x="3952465" y="1389939"/>
                    <a:pt x="3915350" y="1527279"/>
                  </a:cubicBezTo>
                  <a:cubicBezTo>
                    <a:pt x="3866009" y="1709862"/>
                    <a:pt x="3702671" y="1846599"/>
                    <a:pt x="3502069" y="1873242"/>
                  </a:cubicBezTo>
                  <a:cubicBezTo>
                    <a:pt x="3501112" y="1987206"/>
                    <a:pt x="3447132" y="2095289"/>
                    <a:pt x="3354121" y="2169690"/>
                  </a:cubicBezTo>
                  <a:cubicBezTo>
                    <a:pt x="3212802" y="2282749"/>
                    <a:pt x="3008665" y="2297277"/>
                    <a:pt x="2850408" y="2205583"/>
                  </a:cubicBezTo>
                  <a:cubicBezTo>
                    <a:pt x="2799226" y="2363081"/>
                    <a:pt x="2662178" y="2483480"/>
                    <a:pt x="2490444" y="2521837"/>
                  </a:cubicBezTo>
                  <a:cubicBezTo>
                    <a:pt x="2288075" y="2567030"/>
                    <a:pt x="2076868" y="2490015"/>
                    <a:pt x="1961176" y="2328797"/>
                  </a:cubicBezTo>
                  <a:cubicBezTo>
                    <a:pt x="1688111" y="2481821"/>
                    <a:pt x="1333449" y="2395808"/>
                    <a:pt x="1174971" y="2138069"/>
                  </a:cubicBezTo>
                  <a:cubicBezTo>
                    <a:pt x="1097131" y="2146540"/>
                    <a:pt x="1021666" y="2128342"/>
                    <a:pt x="960184" y="2090595"/>
                  </a:cubicBezTo>
                  <a:lnTo>
                    <a:pt x="903849" y="2041202"/>
                  </a:lnTo>
                  <a:lnTo>
                    <a:pt x="889347" y="2041705"/>
                  </a:lnTo>
                  <a:cubicBezTo>
                    <a:pt x="704847" y="2031212"/>
                    <a:pt x="529164" y="1937206"/>
                    <a:pt x="430115" y="1776119"/>
                  </a:cubicBezTo>
                  <a:cubicBezTo>
                    <a:pt x="274435" y="1793060"/>
                    <a:pt x="128255" y="1703327"/>
                    <a:pt x="84437" y="1563876"/>
                  </a:cubicBezTo>
                  <a:cubicBezTo>
                    <a:pt x="52697" y="1462982"/>
                    <a:pt x="80755" y="1354096"/>
                    <a:pt x="158301" y="1277382"/>
                  </a:cubicBezTo>
                  <a:cubicBezTo>
                    <a:pt x="48279" y="1217208"/>
                    <a:pt x="-12992" y="1101736"/>
                    <a:pt x="2326" y="983449"/>
                  </a:cubicBezTo>
                  <a:cubicBezTo>
                    <a:pt x="20295" y="844953"/>
                    <a:pt x="138564" y="736468"/>
                    <a:pt x="287175" y="722191"/>
                  </a:cubicBezTo>
                  <a:cubicBezTo>
                    <a:pt x="288058" y="719879"/>
                    <a:pt x="289016" y="717617"/>
                    <a:pt x="289900" y="715304"/>
                  </a:cubicBezTo>
                  <a:cubicBezTo>
                    <a:pt x="269942" y="578919"/>
                    <a:pt x="316484" y="441378"/>
                    <a:pt x="416785" y="340133"/>
                  </a:cubicBezTo>
                  <a:cubicBezTo>
                    <a:pt x="575264" y="180221"/>
                    <a:pt x="832202" y="144579"/>
                    <a:pt x="1034056" y="254421"/>
                  </a:cubicBezTo>
                  <a:lnTo>
                    <a:pt x="1034174" y="254263"/>
                  </a:lnTo>
                  <a:lnTo>
                    <a:pt x="1088492" y="181605"/>
                  </a:lnTo>
                  <a:cubicBezTo>
                    <a:pt x="1233297" y="30836"/>
                    <a:pt x="1492608" y="15446"/>
                    <a:pt x="1656407" y="165442"/>
                  </a:cubicBezTo>
                  <a:lnTo>
                    <a:pt x="1659183" y="161542"/>
                  </a:lnTo>
                  <a:lnTo>
                    <a:pt x="1699497" y="104899"/>
                  </a:lnTo>
                  <a:cubicBezTo>
                    <a:pt x="1749813" y="50067"/>
                    <a:pt x="1820427" y="13297"/>
                    <a:pt x="1898911" y="2966"/>
                  </a:cubicBezTo>
                  <a:cubicBezTo>
                    <a:pt x="1920507" y="120"/>
                    <a:pt x="1942097" y="-652"/>
                    <a:pt x="1963390" y="540"/>
                  </a:cubicBezTo>
                  <a:close/>
                </a:path>
              </a:pathLst>
            </a:custGeom>
            <a:solidFill>
              <a:srgbClr val="FAEEE2"/>
            </a:solidFill>
            <a:ln>
              <a:solidFill>
                <a:srgbClr val="E76F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11">
            <a:extLst>
              <a:ext uri="{FF2B5EF4-FFF2-40B4-BE49-F238E27FC236}">
                <a16:creationId xmlns:a16="http://schemas.microsoft.com/office/drawing/2014/main" xmlns="" id="{2D88129A-B44E-4136-B952-087C90B58440}"/>
              </a:ext>
            </a:extLst>
          </p:cNvPr>
          <p:cNvSpPr txBox="1"/>
          <p:nvPr/>
        </p:nvSpPr>
        <p:spPr>
          <a:xfrm>
            <a:off x="5916118" y="2405099"/>
            <a:ext cx="5182870" cy="1815882"/>
          </a:xfrm>
          <a:prstGeom prst="rect">
            <a:avLst/>
          </a:prstGeom>
          <a:noFill/>
        </p:spPr>
        <p:txBody>
          <a:bodyPr vert="horz" wrap="square" rtlCol="0">
            <a:spAutoFit/>
          </a:bodyPr>
          <a:lstStyle/>
          <a:p>
            <a:r>
              <a:rPr lang="en-US" sz="2800" b="1" i="1">
                <a:solidFill>
                  <a:srgbClr val="002060"/>
                </a:solidFill>
                <a:latin typeface="Times New Roman" panose="02020603050405020304" pitchFamily="18" charset="0"/>
                <a:cs typeface="Times New Roman" panose="02020603050405020304" pitchFamily="18" charset="0"/>
              </a:rPr>
              <a:t>Sưu tầm các biên bản cùng nội dung. Phân tích, đánh giá các biển bản đã đạt yêu cầu chưa, rút kinh nghiệm cho bản thân.</a:t>
            </a:r>
            <a:endParaRPr sz="2400" dirty="0">
              <a:solidFill>
                <a:schemeClr val="tx1">
                  <a:lumMod val="75000"/>
                  <a:lumOff val="25000"/>
                </a:schemeClr>
              </a:solidFill>
              <a:latin typeface="Times New Roman" panose="02020603050405020304" pitchFamily="18" charset="0"/>
              <a:ea typeface="汉标中黑体" panose="02010601030101010101" charset="-122"/>
              <a:cs typeface="Times New Roman" panose="02020603050405020304" pitchFamily="18" charset="0"/>
            </a:endParaRPr>
          </a:p>
        </p:txBody>
      </p:sp>
      <p:pic>
        <p:nvPicPr>
          <p:cNvPr id="11" name="图片 3" descr="606d7d8213b06">
            <a:extLst>
              <a:ext uri="{FF2B5EF4-FFF2-40B4-BE49-F238E27FC236}">
                <a16:creationId xmlns:a16="http://schemas.microsoft.com/office/drawing/2014/main" xmlns="" id="{2A8F0864-A0AD-418A-B925-BDEFEFF8B8CF}"/>
              </a:ext>
            </a:extLst>
          </p:cNvPr>
          <p:cNvPicPr>
            <a:picLocks noChangeAspect="1"/>
          </p:cNvPicPr>
          <p:nvPr/>
        </p:nvPicPr>
        <p:blipFill>
          <a:blip r:embed="rId2"/>
          <a:stretch>
            <a:fillRect/>
          </a:stretch>
        </p:blipFill>
        <p:spPr>
          <a:xfrm>
            <a:off x="903190" y="2231600"/>
            <a:ext cx="3463925" cy="3757295"/>
          </a:xfrm>
          <a:prstGeom prst="rect">
            <a:avLst/>
          </a:prstGeom>
        </p:spPr>
      </p:pic>
    </p:spTree>
    <p:extLst>
      <p:ext uri="{BB962C8B-B14F-4D97-AF65-F5344CB8AC3E}">
        <p14:creationId xmlns:p14="http://schemas.microsoft.com/office/powerpoint/2010/main" val="1905710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childTnLst>
                          </p:cTn>
                        </p:par>
                        <p:par>
                          <p:cTn id="18" fill="hold">
                            <p:stCondLst>
                              <p:cond delay="1000"/>
                            </p:stCondLst>
                            <p:childTnLst>
                              <p:par>
                                <p:cTn id="19" presetID="50" presetClass="entr" presetSubtype="0" decel="10000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750" fill="hold"/>
                                        <p:tgtEl>
                                          <p:spTgt spid="6"/>
                                        </p:tgtEl>
                                        <p:attrNameLst>
                                          <p:attrName>ppt_w</p:attrName>
                                        </p:attrNameLst>
                                      </p:cBhvr>
                                      <p:tavLst>
                                        <p:tav tm="0">
                                          <p:val>
                                            <p:strVal val="#ppt_w+.3"/>
                                          </p:val>
                                        </p:tav>
                                        <p:tav tm="100000">
                                          <p:val>
                                            <p:strVal val="#ppt_w"/>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animEffect transition="in" filter="fade">
                                      <p:cBhvr>
                                        <p:cTn id="23" dur="750"/>
                                        <p:tgtEl>
                                          <p:spTgt spid="6"/>
                                        </p:tgtEl>
                                      </p:cBhvr>
                                    </p:animEffect>
                                  </p:childTnLst>
                                </p:cTn>
                              </p:par>
                            </p:childTnLst>
                          </p:cTn>
                        </p:par>
                        <p:par>
                          <p:cTn id="24" fill="hold">
                            <p:stCondLst>
                              <p:cond delay="175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35025" y="1602740"/>
            <a:ext cx="3657600" cy="2826385"/>
            <a:chOff x="834836" y="1602709"/>
            <a:chExt cx="3657600" cy="3448050"/>
          </a:xfrm>
        </p:grpSpPr>
        <p:grpSp>
          <p:nvGrpSpPr>
            <p:cNvPr id="4" name="组合 3"/>
            <p:cNvGrpSpPr/>
            <p:nvPr/>
          </p:nvGrpSpPr>
          <p:grpSpPr>
            <a:xfrm>
              <a:off x="834836" y="1602709"/>
              <a:ext cx="3657600" cy="3448050"/>
              <a:chOff x="2052318" y="2533650"/>
              <a:chExt cx="3657600" cy="3448050"/>
            </a:xfrm>
          </p:grpSpPr>
          <p:sp>
            <p:nvSpPr>
              <p:cNvPr id="5" name="泪滴形 4"/>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泪滴形 5"/>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组合 10"/>
            <p:cNvGrpSpPr/>
            <p:nvPr/>
          </p:nvGrpSpPr>
          <p:grpSpPr>
            <a:xfrm>
              <a:off x="1082486" y="1850359"/>
              <a:ext cx="2997998" cy="2788023"/>
              <a:chOff x="5234165" y="2193740"/>
              <a:chExt cx="2997998" cy="2788023"/>
            </a:xfrm>
          </p:grpSpPr>
          <p:sp>
            <p:nvSpPr>
              <p:cNvPr id="7" name="任意多边形: 形状 6"/>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任意多边形: 形状 7"/>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任意多边形: 形状 8"/>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文本框 9"/>
            <p:cNvSpPr txBox="1"/>
            <p:nvPr/>
          </p:nvSpPr>
          <p:spPr>
            <a:xfrm>
              <a:off x="1226722" y="2533515"/>
              <a:ext cx="2852302" cy="1013775"/>
            </a:xfrm>
            <a:prstGeom prst="rect">
              <a:avLst/>
            </a:prstGeom>
            <a:noFill/>
          </p:spPr>
          <p:txBody>
            <a:bodyPr vert="horz" wrap="square" rtlCol="0">
              <a:spAutoFit/>
            </a:bodyPr>
            <a:lstStyle/>
            <a:p>
              <a:pPr algn="ctr"/>
              <a:r>
                <a:rPr lang="en-US" sz="2400" b="1" i="1">
                  <a:solidFill>
                    <a:srgbClr val="002060"/>
                  </a:solidFill>
                  <a:latin typeface="Times New Roman" panose="02020603050405020304" pitchFamily="18" charset="0"/>
                  <a:cs typeface="Times New Roman" panose="02020603050405020304" pitchFamily="18" charset="0"/>
                </a:rPr>
                <a:t>Bài cũ: Hoàn thành các nội dung đã học.</a:t>
              </a:r>
              <a:endParaRPr lang="en-US" sz="2400">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7282815" y="2235200"/>
            <a:ext cx="3835400" cy="3488690"/>
            <a:chOff x="7460470" y="2161478"/>
            <a:chExt cx="3657600" cy="3562129"/>
          </a:xfrm>
        </p:grpSpPr>
        <p:grpSp>
          <p:nvGrpSpPr>
            <p:cNvPr id="12" name="组合 11"/>
            <p:cNvGrpSpPr/>
            <p:nvPr/>
          </p:nvGrpSpPr>
          <p:grpSpPr>
            <a:xfrm>
              <a:off x="7460470" y="2275557"/>
              <a:ext cx="3657600" cy="3448050"/>
              <a:chOff x="2052318" y="2533650"/>
              <a:chExt cx="3657600" cy="3448050"/>
            </a:xfrm>
          </p:grpSpPr>
          <p:sp>
            <p:nvSpPr>
              <p:cNvPr id="13" name="泪滴形 4"/>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泪滴形 5"/>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5" name="组合 14"/>
            <p:cNvGrpSpPr/>
            <p:nvPr/>
          </p:nvGrpSpPr>
          <p:grpSpPr>
            <a:xfrm>
              <a:off x="8333697" y="2161478"/>
              <a:ext cx="2172017" cy="3370316"/>
              <a:chOff x="5859742" y="1832011"/>
              <a:chExt cx="2172017" cy="3370316"/>
            </a:xfrm>
          </p:grpSpPr>
          <p:sp>
            <p:nvSpPr>
              <p:cNvPr id="16" name="任意多边形: 形状 15"/>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任意多边形: 形状 16"/>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任意多边形: 形状 17"/>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文本框 18"/>
            <p:cNvSpPr txBox="1"/>
            <p:nvPr/>
          </p:nvSpPr>
          <p:spPr>
            <a:xfrm>
              <a:off x="8062980" y="3373553"/>
              <a:ext cx="2869699" cy="1225597"/>
            </a:xfrm>
            <a:prstGeom prst="rect">
              <a:avLst/>
            </a:prstGeom>
            <a:noFill/>
          </p:spPr>
          <p:txBody>
            <a:bodyPr vert="horz" wrap="square" rtlCol="0">
              <a:spAutoFit/>
            </a:bodyPr>
            <a:lstStyle/>
            <a:p>
              <a:pPr algn="ctr"/>
              <a:r>
                <a:rPr lang="en-US" sz="2400" b="1" i="1">
                  <a:solidFill>
                    <a:srgbClr val="002060"/>
                  </a:solidFill>
                  <a:latin typeface="Times New Roman" panose="02020603050405020304" pitchFamily="18" charset="0"/>
                  <a:cs typeface="Times New Roman" panose="02020603050405020304" pitchFamily="18" charset="0"/>
                </a:rPr>
                <a:t>Bài mới: Tóm tắt nội dung trình bày của người khác.</a:t>
              </a:r>
              <a:endParaRPr lang="en-US" sz="2400">
                <a:latin typeface="Times New Roman" panose="02020603050405020304" pitchFamily="18" charset="0"/>
                <a:cs typeface="Times New Roman" panose="02020603050405020304" pitchFamily="18" charset="0"/>
              </a:endParaRPr>
            </a:p>
          </p:txBody>
        </p:sp>
      </p:grpSp>
      <p:pic>
        <p:nvPicPr>
          <p:cNvPr id="21" name="图片 20" descr="C:\Users\Administrator\Desktop\5c79f0f10d7f9.png5c79f0f10d7f9"/>
          <p:cNvPicPr>
            <a:picLocks noChangeAspect="1"/>
          </p:cNvPicPr>
          <p:nvPr/>
        </p:nvPicPr>
        <p:blipFill rotWithShape="1">
          <a:blip r:embed="rId2"/>
          <a:srcRect/>
          <a:stretch>
            <a:fillRect/>
          </a:stretch>
        </p:blipFill>
        <p:spPr>
          <a:xfrm>
            <a:off x="3942080" y="2955290"/>
            <a:ext cx="3712845" cy="2999740"/>
          </a:xfrm>
          <a:prstGeom prst="rect">
            <a:avLst/>
          </a:prstGeom>
          <a:effectLst>
            <a:outerShdw blurRad="50800" dist="38100" dir="2700000" algn="tl" rotWithShape="0">
              <a:prstClr val="black">
                <a:alpha val="25000"/>
              </a:prstClr>
            </a:outerShdw>
          </a:effectLst>
        </p:spPr>
      </p:pic>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753979" y="478522"/>
            <a:ext cx="5249255" cy="646331"/>
          </a:xfrm>
          <a:prstGeom prst="rect">
            <a:avLst/>
          </a:prstGeom>
          <a:noFill/>
        </p:spPr>
        <p:txBody>
          <a:bodyPr wrap="square" rtlCol="0">
            <a:spAutoFit/>
          </a:bodyPr>
          <a:lstStyle/>
          <a:p>
            <a:r>
              <a:rPr lang="en-US" altLang="zh-CN" sz="36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Hướng dẫn tự học</a:t>
            </a:r>
            <a:endParaRPr lang="zh-CN" altLang="en-US" sz="36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49117852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750" fill="hold"/>
                                        <p:tgtEl>
                                          <p:spTgt spid="25"/>
                                        </p:tgtEl>
                                        <p:attrNameLst>
                                          <p:attrName>ppt_w</p:attrName>
                                        </p:attrNameLst>
                                      </p:cBhvr>
                                      <p:tavLst>
                                        <p:tav tm="0">
                                          <p:val>
                                            <p:fltVal val="0"/>
                                          </p:val>
                                        </p:tav>
                                        <p:tav tm="100000">
                                          <p:val>
                                            <p:strVal val="#ppt_w"/>
                                          </p:val>
                                        </p:tav>
                                      </p:tavLst>
                                    </p:anim>
                                    <p:anim calcmode="lin" valueType="num">
                                      <p:cBhvr>
                                        <p:cTn id="15" dur="75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750" fill="hold"/>
                                        <p:tgtEl>
                                          <p:spTgt spid="24"/>
                                        </p:tgtEl>
                                        <p:attrNameLst>
                                          <p:attrName>ppt_w</p:attrName>
                                        </p:attrNameLst>
                                      </p:cBhvr>
                                      <p:tavLst>
                                        <p:tav tm="0">
                                          <p:val>
                                            <p:fltVal val="0"/>
                                          </p:val>
                                        </p:tav>
                                        <p:tav tm="100000">
                                          <p:val>
                                            <p:strVal val="#ppt_w"/>
                                          </p:val>
                                        </p:tav>
                                      </p:tavLst>
                                    </p:anim>
                                    <p:anim calcmode="lin" valueType="num">
                                      <p:cBhvr>
                                        <p:cTn id="21" dur="750" fill="hold"/>
                                        <p:tgtEl>
                                          <p:spTgt spid="24"/>
                                        </p:tgtEl>
                                        <p:attrNameLst>
                                          <p:attrName>ppt_h</p:attrName>
                                        </p:attrNameLst>
                                      </p:cBhvr>
                                      <p:tavLst>
                                        <p:tav tm="0">
                                          <p:val>
                                            <p:strVal val="#ppt_h"/>
                                          </p:val>
                                        </p:tav>
                                        <p:tav tm="100000">
                                          <p:val>
                                            <p:strVal val="#ppt_h"/>
                                          </p:val>
                                        </p:tav>
                                      </p:tavLst>
                                    </p:anim>
                                  </p:childTnLst>
                                </p:cTn>
                              </p:par>
                            </p:childTnLst>
                          </p:cTn>
                        </p:par>
                        <p:par>
                          <p:cTn id="22" fill="hold">
                            <p:stCondLst>
                              <p:cond delay="750"/>
                            </p:stCondLst>
                            <p:childTnLst>
                              <p:par>
                                <p:cTn id="23" presetID="49" presetClass="entr" presetSubtype="0" decel="10000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par>
                          <p:cTn id="29" fill="hold">
                            <p:stCondLst>
                              <p:cond delay="1250"/>
                            </p:stCondLst>
                            <p:childTnLst>
                              <p:par>
                                <p:cTn id="30" presetID="49" presetClass="entr" presetSubtype="0" decel="10000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 calcmode="lin" valueType="num">
                                      <p:cBhvr>
                                        <p:cTn id="34" dur="500" fill="hold"/>
                                        <p:tgtEl>
                                          <p:spTgt spid="23"/>
                                        </p:tgtEl>
                                        <p:attrNameLst>
                                          <p:attrName>style.rotation</p:attrName>
                                        </p:attrNameLst>
                                      </p:cBhvr>
                                      <p:tavLst>
                                        <p:tav tm="0">
                                          <p:val>
                                            <p:fltVal val="360"/>
                                          </p:val>
                                        </p:tav>
                                        <p:tav tm="100000">
                                          <p:val>
                                            <p:fltVal val="0"/>
                                          </p:val>
                                        </p:tav>
                                      </p:tavLst>
                                    </p:anim>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23214" t="10304" r="30820" b="38091"/>
          <a:stretch>
            <a:fillRect/>
          </a:stretch>
        </p:blipFill>
        <p:spPr>
          <a:xfrm>
            <a:off x="6199390" y="-144915"/>
            <a:ext cx="1448451" cy="1219200"/>
          </a:xfrm>
          <a:prstGeom prst="rect">
            <a:avLst/>
          </a:prstGeom>
        </p:spPr>
      </p:pic>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23214" t="10304" r="30820" b="38091"/>
          <a:stretch>
            <a:fillRect/>
          </a:stretch>
        </p:blipFill>
        <p:spPr>
          <a:xfrm>
            <a:off x="5059111" y="5336602"/>
            <a:ext cx="1448451" cy="1219200"/>
          </a:xfrm>
          <a:prstGeom prst="rect">
            <a:avLst/>
          </a:prstGeom>
        </p:spPr>
      </p:pic>
      <p:pic>
        <p:nvPicPr>
          <p:cNvPr id="11" name="图片 22">
            <a:extLst>
              <a:ext uri="{FF2B5EF4-FFF2-40B4-BE49-F238E27FC236}">
                <a16:creationId xmlns:a16="http://schemas.microsoft.com/office/drawing/2014/main" xmlns="" id="{09C67C45-FD91-45CC-8315-1CC9A7E773F6}"/>
              </a:ext>
            </a:extLst>
          </p:cNvPr>
          <p:cNvPicPr>
            <a:picLocks noChangeAspect="1"/>
          </p:cNvPicPr>
          <p:nvPr/>
        </p:nvPicPr>
        <p:blipFill>
          <a:blip r:embed="rId3" cstate="print"/>
          <a:stretch>
            <a:fillRect/>
          </a:stretch>
        </p:blipFill>
        <p:spPr>
          <a:xfrm>
            <a:off x="9729380" y="829628"/>
            <a:ext cx="1502823" cy="3819429"/>
          </a:xfrm>
          <a:prstGeom prst="rect">
            <a:avLst/>
          </a:prstGeom>
        </p:spPr>
      </p:pic>
      <p:pic>
        <p:nvPicPr>
          <p:cNvPr id="12" name="图片 9" descr="C:\Users\Administrator\Desktop\174040dbb9680acf2b33b5682f16c45b.png174040dbb9680acf2b33b5682f16c45b">
            <a:extLst>
              <a:ext uri="{FF2B5EF4-FFF2-40B4-BE49-F238E27FC236}">
                <a16:creationId xmlns:a16="http://schemas.microsoft.com/office/drawing/2014/main" xmlns="" id="{AF7EAAB5-EC92-47D1-8662-2E3344D9C731}"/>
              </a:ext>
            </a:extLst>
          </p:cNvPr>
          <p:cNvPicPr>
            <a:picLocks noChangeAspect="1"/>
          </p:cNvPicPr>
          <p:nvPr/>
        </p:nvPicPr>
        <p:blipFill>
          <a:blip r:embed="rId4"/>
          <a:srcRect/>
          <a:stretch>
            <a:fillRect/>
          </a:stretch>
        </p:blipFill>
        <p:spPr>
          <a:xfrm>
            <a:off x="6397252" y="2120775"/>
            <a:ext cx="4968914" cy="4292965"/>
          </a:xfrm>
          <a:prstGeom prst="rect">
            <a:avLst/>
          </a:prstGeom>
        </p:spPr>
      </p:pic>
      <p:pic>
        <p:nvPicPr>
          <p:cNvPr id="13" name="图片 12">
            <a:extLst>
              <a:ext uri="{FF2B5EF4-FFF2-40B4-BE49-F238E27FC236}">
                <a16:creationId xmlns:a16="http://schemas.microsoft.com/office/drawing/2014/main" xmlns="" id="{40722268-7D84-4889-8CAD-53CDA30BF6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476" y="506350"/>
            <a:ext cx="4963914" cy="5398187"/>
          </a:xfrm>
          <a:prstGeom prst="rect">
            <a:avLst/>
          </a:prstGeom>
        </p:spPr>
      </p:pic>
      <p:sp>
        <p:nvSpPr>
          <p:cNvPr id="14" name="文本框 13">
            <a:extLst>
              <a:ext uri="{FF2B5EF4-FFF2-40B4-BE49-F238E27FC236}">
                <a16:creationId xmlns:a16="http://schemas.microsoft.com/office/drawing/2014/main" xmlns="" id="{0E52B7B0-7D87-4079-9C95-8DFD66F51EAB}"/>
              </a:ext>
            </a:extLst>
          </p:cNvPr>
          <p:cNvSpPr txBox="1"/>
          <p:nvPr/>
        </p:nvSpPr>
        <p:spPr>
          <a:xfrm>
            <a:off x="1934173" y="2259757"/>
            <a:ext cx="3566520" cy="132343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4000" b="1" i="1">
                <a:latin typeface="Times New Roman" panose="02020603050405020304" pitchFamily="18" charset="0"/>
                <a:cs typeface="Times New Roman" panose="02020603050405020304" pitchFamily="18" charset="0"/>
              </a:rPr>
              <a:t>Chúc các em học tập thật tốt!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7284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750" fill="hold"/>
                                        <p:tgtEl>
                                          <p:spTgt spid="17"/>
                                        </p:tgtEl>
                                        <p:attrNameLst>
                                          <p:attrName>ppt_w</p:attrName>
                                        </p:attrNameLst>
                                      </p:cBhvr>
                                      <p:tavLst>
                                        <p:tav tm="0">
                                          <p:val>
                                            <p:fltVal val="0"/>
                                          </p:val>
                                        </p:tav>
                                        <p:tav tm="100000">
                                          <p:val>
                                            <p:strVal val="#ppt_w"/>
                                          </p:val>
                                        </p:tav>
                                      </p:tavLst>
                                    </p:anim>
                                    <p:anim calcmode="lin" valueType="num">
                                      <p:cBhvr>
                                        <p:cTn id="13" dur="75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2" presetClass="entr" presetSubtype="2" decel="5000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23">
            <a:extLst>
              <a:ext uri="{FF2B5EF4-FFF2-40B4-BE49-F238E27FC236}">
                <a16:creationId xmlns:a16="http://schemas.microsoft.com/office/drawing/2014/main" xmlns="" id="{A79544FE-FD83-4F0A-A1C9-B5A578123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556" y="0"/>
            <a:ext cx="8822850" cy="6354528"/>
          </a:xfrm>
          <a:prstGeom prst="rect">
            <a:avLst/>
          </a:prstGeom>
        </p:spPr>
      </p:pic>
      <p:pic>
        <p:nvPicPr>
          <p:cNvPr id="6" name="图片 13">
            <a:extLst>
              <a:ext uri="{FF2B5EF4-FFF2-40B4-BE49-F238E27FC236}">
                <a16:creationId xmlns:a16="http://schemas.microsoft.com/office/drawing/2014/main" xmlns="" id="{FE0A4B8B-9891-4542-A120-962EC11FF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1794" y="915753"/>
            <a:ext cx="2685485" cy="4681822"/>
          </a:xfrm>
          <a:prstGeom prst="rect">
            <a:avLst/>
          </a:prstGeom>
        </p:spPr>
      </p:pic>
      <p:pic>
        <p:nvPicPr>
          <p:cNvPr id="7" name="图片 7">
            <a:extLst>
              <a:ext uri="{FF2B5EF4-FFF2-40B4-BE49-F238E27FC236}">
                <a16:creationId xmlns:a16="http://schemas.microsoft.com/office/drawing/2014/main" xmlns="" id="{52F80409-4C31-4903-9DDA-EADC4DF5E6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11730"/>
            <a:ext cx="3363062" cy="2753727"/>
          </a:xfrm>
          <a:prstGeom prst="rect">
            <a:avLst/>
          </a:prstGeom>
        </p:spPr>
      </p:pic>
      <p:sp>
        <p:nvSpPr>
          <p:cNvPr id="3" name="Rectangle 2">
            <a:extLst>
              <a:ext uri="{FF2B5EF4-FFF2-40B4-BE49-F238E27FC236}">
                <a16:creationId xmlns:a16="http://schemas.microsoft.com/office/drawing/2014/main" xmlns="" id="{F4ECC9EC-1326-4275-82CF-FD187394A995}"/>
              </a:ext>
            </a:extLst>
          </p:cNvPr>
          <p:cNvSpPr/>
          <p:nvPr/>
        </p:nvSpPr>
        <p:spPr>
          <a:xfrm>
            <a:off x="3363062" y="2878504"/>
            <a:ext cx="5568903" cy="2062103"/>
          </a:xfrm>
          <a:prstGeom prst="rect">
            <a:avLst/>
          </a:prstGeom>
        </p:spPr>
        <p:txBody>
          <a:bodyPr wrap="square">
            <a:spAutoFit/>
          </a:bodyPr>
          <a:lstStyle/>
          <a:p>
            <a:pPr algn="ctr"/>
            <a:r>
              <a:rPr lang="en-US" sz="3200">
                <a:latin typeface="Times New Roman" panose="02020603050405020304" pitchFamily="18" charset="0"/>
                <a:cs typeface="Times New Roman" panose="02020603050405020304" pitchFamily="18" charset="0"/>
              </a:rPr>
              <a:t>Biên bản cuộc họp chi đội, biên bản kỉ luật, biên bản xếp loại thi đua, biên bản kết nạp Đội, Đoàn, biên bản họp phụ huynh…</a:t>
            </a:r>
            <a:endParaRPr lang="en-US" sz="5400">
              <a:latin typeface="Times New Roman" panose="02020603050405020304" pitchFamily="18" charset="0"/>
              <a:cs typeface="Times New Roman" panose="02020603050405020304" pitchFamily="18" charset="0"/>
            </a:endParaRPr>
          </a:p>
        </p:txBody>
      </p:sp>
      <p:pic>
        <p:nvPicPr>
          <p:cNvPr id="9" name="图片 9">
            <a:extLst>
              <a:ext uri="{FF2B5EF4-FFF2-40B4-BE49-F238E27FC236}">
                <a16:creationId xmlns:a16="http://schemas.microsoft.com/office/drawing/2014/main" xmlns="" id="{D2F26C9A-34BA-4407-9793-D6EA431D0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61793">
            <a:off x="3025543" y="512668"/>
            <a:ext cx="1294349" cy="806169"/>
          </a:xfrm>
          <a:prstGeom prst="rect">
            <a:avLst/>
          </a:prstGeom>
        </p:spPr>
      </p:pic>
      <p:sp>
        <p:nvSpPr>
          <p:cNvPr id="8" name="文本框 19">
            <a:extLst>
              <a:ext uri="{FF2B5EF4-FFF2-40B4-BE49-F238E27FC236}">
                <a16:creationId xmlns:a16="http://schemas.microsoft.com/office/drawing/2014/main" xmlns="" id="{37286AB9-7997-48EF-9A0D-809D0300941C}"/>
              </a:ext>
            </a:extLst>
          </p:cNvPr>
          <p:cNvSpPr txBox="1"/>
          <p:nvPr/>
        </p:nvSpPr>
        <p:spPr>
          <a:xfrm>
            <a:off x="3512327" y="507339"/>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4618361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3172593" y="556816"/>
            <a:ext cx="4630465" cy="3331565"/>
          </a:xfrm>
          <a:prstGeom prst="rect">
            <a:avLst/>
          </a:prstGeom>
        </p:spPr>
      </p:pic>
      <p:sp>
        <p:nvSpPr>
          <p:cNvPr id="65" name="文本框 64"/>
          <p:cNvSpPr txBox="1"/>
          <p:nvPr/>
        </p:nvSpPr>
        <p:spPr>
          <a:xfrm>
            <a:off x="6876453" y="794885"/>
            <a:ext cx="1296000" cy="1298377"/>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02</a:t>
            </a:r>
            <a:endPar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 name="文本框 1"/>
          <p:cNvSpPr txBox="1"/>
          <p:nvPr/>
        </p:nvSpPr>
        <p:spPr>
          <a:xfrm>
            <a:off x="2251444" y="3526285"/>
            <a:ext cx="9250017" cy="1200329"/>
          </a:xfrm>
          <a:prstGeom prst="rect">
            <a:avLst/>
          </a:prstGeom>
          <a:noFill/>
        </p:spPr>
        <p:txBody>
          <a:bodyPr wrap="square" rtlCol="0">
            <a:spAutoFit/>
          </a:bodyPr>
          <a:lstStyle/>
          <a:p>
            <a:r>
              <a:rPr lang="en-US" altLang="zh-CN" sz="7200" b="1">
                <a:solidFill>
                  <a:schemeClr val="bg1"/>
                </a:solidFill>
                <a:latin typeface="Times New Roman" panose="02020603050405020304" pitchFamily="18" charset="0"/>
                <a:ea typeface="汉标粗黑体" panose="02010601030101010101" charset="-122"/>
                <a:cs typeface="Times New Roman" panose="02020603050405020304" pitchFamily="18" charset="0"/>
              </a:rPr>
              <a:t>Hình thành kiến thức</a:t>
            </a:r>
            <a:endParaRPr lang="zh-CN" altLang="en-US" sz="7200" b="1">
              <a:solidFill>
                <a:schemeClr val="bg1"/>
              </a:solidFill>
              <a:latin typeface="Times New Roman" panose="02020603050405020304" pitchFamily="18" charset="0"/>
              <a:ea typeface="汉标粗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2111158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59 C -0.34153 -0.28518 -0.33932 -0.27801 -0.33737 -0.27037 C -0.33672 -0.26782 -0.33672 -0.26481 -0.3358 -0.26203 C -0.33398 -0.25625 -0.33164 -0.25092 -0.32955 -0.24537 C -0.32851 -0.24259 -0.32708 -0.24027 -0.32643 -0.23703 C -0.32591 -0.23426 -0.32578 -0.23148 -0.32487 -0.2287 C -0.32304 -0.22291 -0.31992 -0.21851 -0.31862 -0.21203 C -0.3181 -0.20926 -0.31797 -0.20625 -0.31705 -0.2037 C -0.31588 -0.20046 -0.3138 -0.19861 -0.31237 -0.19537 C -0.31015 -0.19027 -0.30885 -0.18356 -0.30612 -0.1787 C -0.30299 -0.17314 -0.30052 -0.16643 -0.29674 -0.16203 C -0.29518 -0.16018 -0.29362 -0.15879 -0.29205 -0.15648 C -0.29036 -0.15416 -0.2888 -0.15139 -0.28737 -0.14814 C -0.2862 -0.1456 -0.28567 -0.14213 -0.28424 -0.13981 C -0.28151 -0.13564 -0.27487 -0.1287 -0.27487 -0.1287 C -0.26914 -0.11342 -0.27513 -0.12569 -0.26705 -0.11759 C -0.25104 -0.10185 -0.26367 -0.11018 -0.25299 -0.10393 C -0.2457 -0.09074 -0.25026 -0.09768 -0.23893 -0.08426 C -0.23737 -0.0824 -0.23607 -0.07986 -0.23424 -0.0787 C -0.23268 -0.07777 -0.23112 -0.07731 -0.22955 -0.07592 C -0.22799 -0.07453 -0.22669 -0.07176 -0.22487 -0.07037 C -0.21497 -0.0625 -0.21719 -0.06666 -0.20768 -0.06203 C -0.20455 -0.06064 -0.20143 -0.05833 -0.1983 -0.05648 C -0.19674 -0.05555 -0.19518 -0.05509 -0.19362 -0.0537 C -0.19153 -0.05185 -0.18958 -0.05 -0.18737 -0.04814 C -0.18594 -0.04722 -0.18424 -0.04676 -0.18268 -0.04537 C -0.18099 -0.04398 -0.17969 -0.04143 -0.17799 -0.03981 C -0.17656 -0.03865 -0.17474 -0.03865 -0.1733 -0.03703 C -0.17005 -0.03379 -0.16758 -0.02824 -0.16393 -0.02592 L -0.15455 -0.02037 C -0.15299 -0.01944 -0.1513 -0.01944 -0.14987 -0.01759 C -0.1483 -0.01574 -0.14661 -0.01435 -0.14518 -0.01203 C -0.14349 -0.00972 -0.14245 -0.00578 -0.14049 -0.0037 C -0.13763 -0.00092 -0.13385 -0.00162 -0.13112 0.00186 C -0.11771 0.0176 -0.13476 -0.00139 -0.12174 0.01019 C -0.11094 0.01968 -0.12383 0.01274 -0.1108 0.01852 C -0.10924 0.02037 -0.10794 0.02338 -0.10612 0.02408 C -0.1 0.02616 -0.09362 0.02524 -0.08737 0.02686 C -0.0858 0.02709 -0.08424 0.02871 -0.08268 0.02963 C -0.0733 0.02871 -0.06393 0.02801 -0.05455 0.02686 C -0.05143 0.02616 -0.0483 0.025 -0.04518 0.02408 C -0.0414 0.02269 -0.03502 0.02037 -0.03112 0.01852 C -0.02799 0.01667 -0.025 0.01436 -0.02174 0.01297 C -0.01862 0.01135 -0.01393 0.00973 -0.0108 0.00741 C -0.01002 0.00672 -0.00078 -0.00115 0.00013 -0.0037 C 0.00091 -0.00625 0.00013 -0.00926 0.00013 -0.01203 L 0.00013 -0.01203 " pathEditMode="relative" ptsTypes="AAAAAAAAAAAAAAAAAAAAAAAAAAAAAAAAAAAAAAAAAAAAAAAA">
                                      <p:cBhvr>
                                        <p:cTn id="8" dur="2000" fill="hold"/>
                                        <p:tgtEl>
                                          <p:spTgt spid="20"/>
                                        </p:tgtEl>
                                        <p:attrNameLst>
                                          <p:attrName>ppt_x</p:attrName>
                                          <p:attrName>ppt_y</p:attrName>
                                        </p:attrNameLst>
                                      </p:cBhvr>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1" name="任意多边形 2">
            <a:extLst>
              <a:ext uri="{FF2B5EF4-FFF2-40B4-BE49-F238E27FC236}">
                <a16:creationId xmlns:a16="http://schemas.microsoft.com/office/drawing/2014/main" xmlns="" id="{45503693-573E-4AD1-A189-F2729E652638}"/>
              </a:ext>
            </a:extLst>
          </p:cNvPr>
          <p:cNvSpPr/>
          <p:nvPr/>
        </p:nvSpPr>
        <p:spPr>
          <a:xfrm>
            <a:off x="2280665" y="1735883"/>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32" name="图片 99">
            <a:extLst>
              <a:ext uri="{FF2B5EF4-FFF2-40B4-BE49-F238E27FC236}">
                <a16:creationId xmlns:a16="http://schemas.microsoft.com/office/drawing/2014/main" xmlns="" id="{D7E138B3-F7AA-4AD8-9F9F-E5848F787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879" y="4549080"/>
            <a:ext cx="6265047" cy="1963850"/>
          </a:xfrm>
          <a:prstGeom prst="rect">
            <a:avLst/>
          </a:prstGeom>
        </p:spPr>
      </p:pic>
      <p:sp>
        <p:nvSpPr>
          <p:cNvPr id="33" name="文本框 39">
            <a:extLst>
              <a:ext uri="{FF2B5EF4-FFF2-40B4-BE49-F238E27FC236}">
                <a16:creationId xmlns:a16="http://schemas.microsoft.com/office/drawing/2014/main" xmlns="" id="{97767DAB-125E-4E05-82CB-65F8962720B5}"/>
              </a:ext>
            </a:extLst>
          </p:cNvPr>
          <p:cNvSpPr txBox="1"/>
          <p:nvPr/>
        </p:nvSpPr>
        <p:spPr>
          <a:xfrm>
            <a:off x="2280665" y="1602871"/>
            <a:ext cx="64953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a:solidFill>
                  <a:prstClr val="white"/>
                </a:solidFill>
                <a:latin typeface="Tango BT" panose="04040704021002020703" pitchFamily="82" charset="0"/>
                <a:ea typeface="造字工房朗宋（非商用）常规体" pitchFamily="50" charset="-122"/>
              </a:rPr>
              <a:t>I.</a:t>
            </a:r>
            <a:endParaRPr kumimoji="0" lang="zh-CN" altLang="en-US"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endParaRPr>
          </a:p>
        </p:txBody>
      </p:sp>
      <p:grpSp>
        <p:nvGrpSpPr>
          <p:cNvPr id="34" name="组合 5">
            <a:extLst>
              <a:ext uri="{FF2B5EF4-FFF2-40B4-BE49-F238E27FC236}">
                <a16:creationId xmlns:a16="http://schemas.microsoft.com/office/drawing/2014/main" xmlns="" id="{7C5A3C3F-9C76-487B-8C24-A8B6F0EC7A17}"/>
              </a:ext>
            </a:extLst>
          </p:cNvPr>
          <p:cNvGrpSpPr/>
          <p:nvPr/>
        </p:nvGrpSpPr>
        <p:grpSpPr>
          <a:xfrm>
            <a:off x="4105198" y="1400587"/>
            <a:ext cx="6076031" cy="1994993"/>
            <a:chOff x="4532242" y="2221185"/>
            <a:chExt cx="6076031" cy="1994993"/>
          </a:xfrm>
        </p:grpSpPr>
        <p:sp>
          <p:nvSpPr>
            <p:cNvPr id="35" name="文本框 40">
              <a:extLst>
                <a:ext uri="{FF2B5EF4-FFF2-40B4-BE49-F238E27FC236}">
                  <a16:creationId xmlns:a16="http://schemas.microsoft.com/office/drawing/2014/main" xmlns="" id="{E2168F2B-2522-4AC3-AD2D-984AA40E565B}"/>
                </a:ext>
              </a:extLst>
            </p:cNvPr>
            <p:cNvSpPr txBox="1"/>
            <p:nvPr/>
          </p:nvSpPr>
          <p:spPr>
            <a:xfrm>
              <a:off x="4883039" y="2341518"/>
              <a:ext cx="5455340" cy="1754326"/>
            </a:xfrm>
            <a:prstGeom prst="rect">
              <a:avLst/>
            </a:prstGeom>
            <a:noFill/>
            <a:ln w="127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 hiểu yêu cầu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 với biên bản</a:t>
              </a:r>
              <a:endParaRPr kumimoji="0" lang="zh-CN" altLang="en-US" sz="5400" b="1" i="0" u="none" strike="noStrike" kern="1200" cap="none"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矩形 1">
              <a:extLst>
                <a:ext uri="{FF2B5EF4-FFF2-40B4-BE49-F238E27FC236}">
                  <a16:creationId xmlns:a16="http://schemas.microsoft.com/office/drawing/2014/main" xmlns="" id="{68EBDC96-1421-4FE3-B2E2-85A7A6D1E163}"/>
                </a:ext>
              </a:extLst>
            </p:cNvPr>
            <p:cNvSpPr/>
            <p:nvPr/>
          </p:nvSpPr>
          <p:spPr>
            <a:xfrm>
              <a:off x="4532242" y="2221185"/>
              <a:ext cx="6076031"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5" presetClass="entr" presetSubtype="0" fill="hold" nodeType="withEffect">
                                  <p:stCondLst>
                                    <p:cond delay="1500"/>
                                  </p:stCondLst>
                                  <p:childTnLst>
                                    <p:set>
                                      <p:cBhvr>
                                        <p:cTn id="22" dur="1" fill="hold">
                                          <p:stCondLst>
                                            <p:cond delay="0"/>
                                          </p:stCondLst>
                                        </p:cTn>
                                        <p:tgtEl>
                                          <p:spTgt spid="34"/>
                                        </p:tgtEl>
                                        <p:attrNameLst>
                                          <p:attrName>style.visibility</p:attrName>
                                        </p:attrNameLst>
                                      </p:cBhvr>
                                      <p:to>
                                        <p:strVal val="visible"/>
                                      </p:to>
                                    </p:set>
                                    <p:anim calcmode="lin" valueType="num">
                                      <p:cBhvr>
                                        <p:cTn id="23" dur="1000" fill="hold"/>
                                        <p:tgtEl>
                                          <p:spTgt spid="34"/>
                                        </p:tgtEl>
                                        <p:attrNameLst>
                                          <p:attrName>ppt_w</p:attrName>
                                        </p:attrNameLst>
                                      </p:cBhvr>
                                      <p:tavLst>
                                        <p:tav tm="0">
                                          <p:val>
                                            <p:strVal val="#ppt_w*0.70"/>
                                          </p:val>
                                        </p:tav>
                                        <p:tav tm="100000">
                                          <p:val>
                                            <p:strVal val="#ppt_w"/>
                                          </p:val>
                                        </p:tav>
                                      </p:tavLst>
                                    </p:anim>
                                    <p:anim calcmode="lin" valueType="num">
                                      <p:cBhvr>
                                        <p:cTn id="24" dur="1000" fill="hold"/>
                                        <p:tgtEl>
                                          <p:spTgt spid="34"/>
                                        </p:tgtEl>
                                        <p:attrNameLst>
                                          <p:attrName>ppt_h</p:attrName>
                                        </p:attrNameLst>
                                      </p:cBhvr>
                                      <p:tavLst>
                                        <p:tav tm="0">
                                          <p:val>
                                            <p:strVal val="#ppt_h"/>
                                          </p:val>
                                        </p:tav>
                                        <p:tav tm="100000">
                                          <p:val>
                                            <p:strVal val="#ppt_h"/>
                                          </p:val>
                                        </p:tav>
                                      </p:tavLst>
                                    </p:anim>
                                    <p:animEffect transition="in" filter="fade">
                                      <p:cBhvr>
                                        <p:cTn id="2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6430675" y="174258"/>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720033" y="520832"/>
            <a:ext cx="3657600" cy="1077218"/>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yêu cầu đối với biên bản</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6" name="图片 4">
            <a:extLst>
              <a:ext uri="{FF2B5EF4-FFF2-40B4-BE49-F238E27FC236}">
                <a16:creationId xmlns:a16="http://schemas.microsoft.com/office/drawing/2014/main" xmlns="" id="{BFE0E93D-09BE-44F6-BB8A-BEC38D255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512" y="2176614"/>
            <a:ext cx="8124965" cy="3223098"/>
          </a:xfrm>
          <a:prstGeom prst="rect">
            <a:avLst/>
          </a:prstGeom>
        </p:spPr>
      </p:pic>
      <p:sp>
        <p:nvSpPr>
          <p:cNvPr id="27" name="TextBox 9">
            <a:extLst>
              <a:ext uri="{FF2B5EF4-FFF2-40B4-BE49-F238E27FC236}">
                <a16:creationId xmlns:a16="http://schemas.microsoft.com/office/drawing/2014/main" xmlns="" id="{2EE0BF82-BFFE-4ACD-A4A5-574157541EEC}"/>
              </a:ext>
            </a:extLst>
          </p:cNvPr>
          <p:cNvSpPr txBox="1">
            <a:spLocks/>
          </p:cNvSpPr>
          <p:nvPr/>
        </p:nvSpPr>
        <p:spPr>
          <a:xfrm>
            <a:off x="2881247" y="3228602"/>
            <a:ext cx="6965724" cy="2590050"/>
          </a:xfrm>
          <a:prstGeom prst="rect">
            <a:avLst/>
          </a:prstGeom>
        </p:spPr>
        <p:txBody>
          <a:bodyPr vert="horz" wrap="square" lIns="480000" tIns="0" rIns="0" bIns="0" anchor="ctr" anchorCtr="0">
            <a:noAutofit/>
          </a:bodyPr>
          <a:lstStyle/>
          <a:p>
            <a:r>
              <a:rPr lang="en-US" sz="2800" b="1">
                <a:latin typeface="Times New Roman" panose="02020603050405020304" pitchFamily="18" charset="0"/>
                <a:cs typeface="Times New Roman" panose="02020603050405020304" pitchFamily="18" charset="0"/>
              </a:rPr>
              <a:t>HS đọc phần Thể thức của biên bản thông thường trong SHS và trả lời câu hỏi:</a:t>
            </a:r>
          </a:p>
          <a:p>
            <a:r>
              <a:rPr lang="en-US" sz="2800" i="1">
                <a:latin typeface="Times New Roman" panose="02020603050405020304" pitchFamily="18" charset="0"/>
                <a:cs typeface="Times New Roman" panose="02020603050405020304" pitchFamily="18" charset="0"/>
              </a:rPr>
              <a:t>Từ những gì được trình bày trong phần viết này, hãy nêu lên những tiêu chủa mà biên bản một cuộc họp, cuộc thảo luận cần phải đảm bảo.</a:t>
            </a:r>
            <a:endParaRPr lang="en-US" sz="2800">
              <a:latin typeface="Times New Roman" panose="02020603050405020304" pitchFamily="18" charset="0"/>
              <a:cs typeface="Times New Roman" panose="02020603050405020304" pitchFamily="18" charset="0"/>
            </a:endParaRPr>
          </a:p>
          <a:p>
            <a:pPr>
              <a:lnSpc>
                <a:spcPct val="150000"/>
              </a:lnSpc>
              <a:buClr>
                <a:schemeClr val="tx1">
                  <a:lumMod val="50000"/>
                  <a:lumOff val="50000"/>
                </a:schemeClr>
              </a:buClr>
            </a:pPr>
            <a:endParaRPr lang="zh-CN" altLang="en-US" sz="72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图片 5">
            <a:extLst>
              <a:ext uri="{FF2B5EF4-FFF2-40B4-BE49-F238E27FC236}">
                <a16:creationId xmlns:a16="http://schemas.microsoft.com/office/drawing/2014/main" xmlns="" id="{251FD53B-6232-4106-8980-6EC90A2FE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147" y="4645602"/>
            <a:ext cx="650989" cy="673698"/>
          </a:xfrm>
          <a:prstGeom prst="rect">
            <a:avLst/>
          </a:prstGeom>
        </p:spPr>
      </p:pic>
      <p:pic>
        <p:nvPicPr>
          <p:cNvPr id="29" name="图片 6">
            <a:extLst>
              <a:ext uri="{FF2B5EF4-FFF2-40B4-BE49-F238E27FC236}">
                <a16:creationId xmlns:a16="http://schemas.microsoft.com/office/drawing/2014/main" xmlns="" id="{763D8537-9C11-4720-A459-0BCAB9DCF9A4}"/>
              </a:ext>
            </a:extLst>
          </p:cNvPr>
          <p:cNvPicPr>
            <a:picLocks noChangeAspect="1"/>
          </p:cNvPicPr>
          <p:nvPr/>
        </p:nvPicPr>
        <p:blipFill rotWithShape="1">
          <a:blip r:embed="rId4">
            <a:extLst>
              <a:ext uri="{28A0092B-C50C-407E-A947-70E740481C1C}">
                <a14:useLocalDpi xmlns:a14="http://schemas.microsoft.com/office/drawing/2010/main" val="0"/>
              </a:ext>
            </a:extLst>
          </a:blip>
          <a:srcRect r="80689" b="55653"/>
          <a:stretch/>
        </p:blipFill>
        <p:spPr>
          <a:xfrm>
            <a:off x="2310685" y="1834909"/>
            <a:ext cx="1333548" cy="1208096"/>
          </a:xfrm>
          <a:prstGeom prst="rect">
            <a:avLst/>
          </a:prstGeom>
        </p:spPr>
      </p:pic>
      <p:pic>
        <p:nvPicPr>
          <p:cNvPr id="30" name="图片 9">
            <a:extLst>
              <a:ext uri="{FF2B5EF4-FFF2-40B4-BE49-F238E27FC236}">
                <a16:creationId xmlns:a16="http://schemas.microsoft.com/office/drawing/2014/main" xmlns="" id="{6C53C588-43D9-4CBB-AEEE-94AC1DA1D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1508" y="4645602"/>
            <a:ext cx="951465" cy="1019970"/>
          </a:xfrm>
          <a:prstGeom prst="rect">
            <a:avLst/>
          </a:prstGeom>
        </p:spPr>
      </p:pic>
      <p:pic>
        <p:nvPicPr>
          <p:cNvPr id="31" name="图片 10">
            <a:extLst>
              <a:ext uri="{FF2B5EF4-FFF2-40B4-BE49-F238E27FC236}">
                <a16:creationId xmlns:a16="http://schemas.microsoft.com/office/drawing/2014/main" xmlns="" id="{2B0F63F2-71EF-49A7-99AA-40CA0670C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7107" y="1458288"/>
            <a:ext cx="801260" cy="1395528"/>
          </a:xfrm>
          <a:prstGeom prst="rect">
            <a:avLst/>
          </a:prstGeom>
        </p:spPr>
      </p:pic>
      <p:pic>
        <p:nvPicPr>
          <p:cNvPr id="32" name="图片 11">
            <a:extLst>
              <a:ext uri="{FF2B5EF4-FFF2-40B4-BE49-F238E27FC236}">
                <a16:creationId xmlns:a16="http://schemas.microsoft.com/office/drawing/2014/main" xmlns="" id="{25BE5E9C-B1EF-4D5D-98D3-348CB017A7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9265" y="3104760"/>
            <a:ext cx="1053960" cy="1618582"/>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par>
                                <p:cTn id="18" presetID="14" presetClass="entr" presetSubtype="10" fill="hold" nodeType="withEffect">
                                  <p:stCondLst>
                                    <p:cond delay="25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2" presetClass="entr" presetSubtype="4"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6" presetClass="entr" presetSubtype="0" fill="hold" nodeType="with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80">
                                          <p:stCondLst>
                                            <p:cond delay="0"/>
                                          </p:stCondLst>
                                        </p:cTn>
                                        <p:tgtEl>
                                          <p:spTgt spid="29"/>
                                        </p:tgtEl>
                                      </p:cBhvr>
                                    </p:animEffect>
                                    <p:anim calcmode="lin" valueType="num">
                                      <p:cBhvr>
                                        <p:cTn id="2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3" dur="26">
                                          <p:stCondLst>
                                            <p:cond delay="650"/>
                                          </p:stCondLst>
                                        </p:cTn>
                                        <p:tgtEl>
                                          <p:spTgt spid="29"/>
                                        </p:tgtEl>
                                      </p:cBhvr>
                                      <p:to x="100000" y="60000"/>
                                    </p:animScale>
                                    <p:animScale>
                                      <p:cBhvr>
                                        <p:cTn id="34" dur="166" decel="50000">
                                          <p:stCondLst>
                                            <p:cond delay="676"/>
                                          </p:stCondLst>
                                        </p:cTn>
                                        <p:tgtEl>
                                          <p:spTgt spid="29"/>
                                        </p:tgtEl>
                                      </p:cBhvr>
                                      <p:to x="100000" y="100000"/>
                                    </p:animScale>
                                    <p:animScale>
                                      <p:cBhvr>
                                        <p:cTn id="35" dur="26">
                                          <p:stCondLst>
                                            <p:cond delay="1312"/>
                                          </p:stCondLst>
                                        </p:cTn>
                                        <p:tgtEl>
                                          <p:spTgt spid="29"/>
                                        </p:tgtEl>
                                      </p:cBhvr>
                                      <p:to x="100000" y="80000"/>
                                    </p:animScale>
                                    <p:animScale>
                                      <p:cBhvr>
                                        <p:cTn id="36" dur="166" decel="50000">
                                          <p:stCondLst>
                                            <p:cond delay="1338"/>
                                          </p:stCondLst>
                                        </p:cTn>
                                        <p:tgtEl>
                                          <p:spTgt spid="29"/>
                                        </p:tgtEl>
                                      </p:cBhvr>
                                      <p:to x="100000" y="100000"/>
                                    </p:animScale>
                                    <p:animScale>
                                      <p:cBhvr>
                                        <p:cTn id="37" dur="26">
                                          <p:stCondLst>
                                            <p:cond delay="1642"/>
                                          </p:stCondLst>
                                        </p:cTn>
                                        <p:tgtEl>
                                          <p:spTgt spid="29"/>
                                        </p:tgtEl>
                                      </p:cBhvr>
                                      <p:to x="100000" y="90000"/>
                                    </p:animScale>
                                    <p:animScale>
                                      <p:cBhvr>
                                        <p:cTn id="38" dur="166" decel="50000">
                                          <p:stCondLst>
                                            <p:cond delay="1668"/>
                                          </p:stCondLst>
                                        </p:cTn>
                                        <p:tgtEl>
                                          <p:spTgt spid="29"/>
                                        </p:tgtEl>
                                      </p:cBhvr>
                                      <p:to x="100000" y="100000"/>
                                    </p:animScale>
                                    <p:animScale>
                                      <p:cBhvr>
                                        <p:cTn id="39" dur="26">
                                          <p:stCondLst>
                                            <p:cond delay="1808"/>
                                          </p:stCondLst>
                                        </p:cTn>
                                        <p:tgtEl>
                                          <p:spTgt spid="29"/>
                                        </p:tgtEl>
                                      </p:cBhvr>
                                      <p:to x="100000" y="95000"/>
                                    </p:animScale>
                                    <p:animScale>
                                      <p:cBhvr>
                                        <p:cTn id="40" dur="166" decel="50000">
                                          <p:stCondLst>
                                            <p:cond delay="1834"/>
                                          </p:stCondLst>
                                        </p:cTn>
                                        <p:tgtEl>
                                          <p:spTgt spid="29"/>
                                        </p:tgtEl>
                                      </p:cBhvr>
                                      <p:to x="100000" y="100000"/>
                                    </p:animScale>
                                  </p:childTnLst>
                                </p:cTn>
                              </p:par>
                              <p:par>
                                <p:cTn id="41" presetID="14" presetClass="entr" presetSubtype="10" fill="hold" nodeType="withEffect">
                                  <p:stCondLst>
                                    <p:cond delay="100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100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par>
                                <p:cTn id="47" presetID="42" presetClass="entr" presetSubtype="0" fill="hold" nodeType="withEffect">
                                  <p:stCondLst>
                                    <p:cond delay="5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8602167" y="265629"/>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720032" y="520832"/>
            <a:ext cx="6350541"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yêu cầu đối với biên bản</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6" name="图片 38">
            <a:extLst>
              <a:ext uri="{FF2B5EF4-FFF2-40B4-BE49-F238E27FC236}">
                <a16:creationId xmlns:a16="http://schemas.microsoft.com/office/drawing/2014/main" xmlns="" id="{93168DBA-9654-40AB-8955-F52FF84AD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157" y="2973187"/>
            <a:ext cx="3160891" cy="3206476"/>
          </a:xfrm>
          <a:prstGeom prst="rect">
            <a:avLst/>
          </a:prstGeom>
        </p:spPr>
      </p:pic>
      <p:grpSp>
        <p:nvGrpSpPr>
          <p:cNvPr id="7" name="组合 26">
            <a:extLst>
              <a:ext uri="{FF2B5EF4-FFF2-40B4-BE49-F238E27FC236}">
                <a16:creationId xmlns:a16="http://schemas.microsoft.com/office/drawing/2014/main" xmlns="" id="{CE9D1587-6F56-4A83-BCCF-C7D78E9C1ABB}"/>
              </a:ext>
            </a:extLst>
          </p:cNvPr>
          <p:cNvGrpSpPr/>
          <p:nvPr/>
        </p:nvGrpSpPr>
        <p:grpSpPr>
          <a:xfrm>
            <a:off x="5885208" y="1924969"/>
            <a:ext cx="5772050" cy="1331066"/>
            <a:chOff x="6426255" y="2255726"/>
            <a:chExt cx="5772050" cy="1331066"/>
          </a:xfrm>
        </p:grpSpPr>
        <p:sp>
          <p:nvSpPr>
            <p:cNvPr id="8" name="文本框 5">
              <a:extLst>
                <a:ext uri="{FF2B5EF4-FFF2-40B4-BE49-F238E27FC236}">
                  <a16:creationId xmlns:a16="http://schemas.microsoft.com/office/drawing/2014/main" xmlns="" id="{51007A54-D742-483F-B111-9BE6B6CF280C}"/>
                </a:ext>
              </a:extLst>
            </p:cNvPr>
            <p:cNvSpPr txBox="1"/>
            <p:nvPr/>
          </p:nvSpPr>
          <p:spPr>
            <a:xfrm>
              <a:off x="6426255" y="2571129"/>
              <a:ext cx="5772050" cy="1015663"/>
            </a:xfrm>
            <a:prstGeom prst="rect">
              <a:avLst/>
            </a:prstGeom>
            <a:noFill/>
          </p:spPr>
          <p:txBody>
            <a:bodyPr vert="horz" wrap="square" rtlCol="0">
              <a:spAutoFit/>
            </a:bodyPr>
            <a:lstStyle/>
            <a:p>
              <a:r>
                <a:rPr lang="en-US" sz="2000">
                  <a:latin typeface="Times New Roman" panose="02020603050405020304" pitchFamily="18" charset="0"/>
                  <a:cs typeface="Times New Roman" panose="02020603050405020304" pitchFamily="18" charset="0"/>
                </a:rPr>
                <a:t>Đầu biên bản, phía bên phải ghi quổc hiệu và tiêu ngữ; phía bên trái ghi tên cơ quan chức năng có nhiệm vụ tổ chức cuộc họp, cuộc thảo luận hay xử lí vụ việc.</a:t>
              </a:r>
            </a:p>
          </p:txBody>
        </p:sp>
        <p:sp>
          <p:nvSpPr>
            <p:cNvPr id="9" name="任意多边形: 形状 9">
              <a:extLst>
                <a:ext uri="{FF2B5EF4-FFF2-40B4-BE49-F238E27FC236}">
                  <a16:creationId xmlns:a16="http://schemas.microsoft.com/office/drawing/2014/main" xmlns="" id="{3375F6E2-8731-4691-8747-CCA6B1181D0E}"/>
                </a:ext>
              </a:extLst>
            </p:cNvPr>
            <p:cNvSpPr/>
            <p:nvPr/>
          </p:nvSpPr>
          <p:spPr>
            <a:xfrm>
              <a:off x="6507796" y="2255726"/>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0" name="组合 27">
            <a:extLst>
              <a:ext uri="{FF2B5EF4-FFF2-40B4-BE49-F238E27FC236}">
                <a16:creationId xmlns:a16="http://schemas.microsoft.com/office/drawing/2014/main" xmlns="" id="{E8F87A64-5912-422A-A4DB-A6C3BF02B633}"/>
              </a:ext>
            </a:extLst>
          </p:cNvPr>
          <p:cNvGrpSpPr/>
          <p:nvPr/>
        </p:nvGrpSpPr>
        <p:grpSpPr>
          <a:xfrm>
            <a:off x="5864776" y="3386302"/>
            <a:ext cx="5772050" cy="1282456"/>
            <a:chOff x="6418651" y="3618932"/>
            <a:chExt cx="5772050" cy="1282456"/>
          </a:xfrm>
        </p:grpSpPr>
        <p:sp>
          <p:nvSpPr>
            <p:cNvPr id="11" name="文本框 6">
              <a:extLst>
                <a:ext uri="{FF2B5EF4-FFF2-40B4-BE49-F238E27FC236}">
                  <a16:creationId xmlns:a16="http://schemas.microsoft.com/office/drawing/2014/main" xmlns="" id="{99CF4CAA-2922-4190-83F0-15050B25CFCB}"/>
                </a:ext>
              </a:extLst>
            </p:cNvPr>
            <p:cNvSpPr txBox="1"/>
            <p:nvPr/>
          </p:nvSpPr>
          <p:spPr>
            <a:xfrm>
              <a:off x="6418651" y="3885725"/>
              <a:ext cx="5772050" cy="1015663"/>
            </a:xfrm>
            <a:prstGeom prst="rect">
              <a:avLst/>
            </a:prstGeom>
            <a:noFill/>
          </p:spPr>
          <p:txBody>
            <a:bodyPr vert="horz" wrap="square" rtlCol="0">
              <a:spAutoFit/>
            </a:bodyPr>
            <a:lstStyle/>
            <a:p>
              <a:r>
                <a:rPr lang="en-US" sz="2000">
                  <a:latin typeface="Times New Roman" panose="02020603050405020304" pitchFamily="18" charset="0"/>
                  <a:cs typeface="Times New Roman" panose="02020603050405020304" pitchFamily="18" charset="0"/>
                </a:rPr>
                <a:t>Dưới từ “Biên bản”, ghi khái quát vấn đề mà cuộc họp, cuộc thảo luận cẩn giải quyết hay nội dung của vụ việc cần xử lí, làm thành tên gọi của biên bản.</a:t>
              </a:r>
            </a:p>
          </p:txBody>
        </p:sp>
        <p:sp>
          <p:nvSpPr>
            <p:cNvPr id="12" name="任意多边形: 形状 12">
              <a:extLst>
                <a:ext uri="{FF2B5EF4-FFF2-40B4-BE49-F238E27FC236}">
                  <a16:creationId xmlns:a16="http://schemas.microsoft.com/office/drawing/2014/main" xmlns="" id="{31F7982E-04A1-49A4-8295-F80E541355B8}"/>
                </a:ext>
              </a:extLst>
            </p:cNvPr>
            <p:cNvSpPr/>
            <p:nvPr/>
          </p:nvSpPr>
          <p:spPr>
            <a:xfrm>
              <a:off x="6555968" y="3618932"/>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 name="组合 19">
            <a:extLst>
              <a:ext uri="{FF2B5EF4-FFF2-40B4-BE49-F238E27FC236}">
                <a16:creationId xmlns:a16="http://schemas.microsoft.com/office/drawing/2014/main" xmlns="" id="{3473FBF1-4F36-4F3F-98D7-96E788A27B7B}"/>
              </a:ext>
            </a:extLst>
          </p:cNvPr>
          <p:cNvGrpSpPr/>
          <p:nvPr/>
        </p:nvGrpSpPr>
        <p:grpSpPr>
          <a:xfrm>
            <a:off x="5194912" y="1761728"/>
            <a:ext cx="715558" cy="897117"/>
            <a:chOff x="5562278" y="1801108"/>
            <a:chExt cx="537004" cy="897117"/>
          </a:xfrm>
        </p:grpSpPr>
        <p:sp>
          <p:nvSpPr>
            <p:cNvPr id="14" name="椭圆 17">
              <a:extLst>
                <a:ext uri="{FF2B5EF4-FFF2-40B4-BE49-F238E27FC236}">
                  <a16:creationId xmlns:a16="http://schemas.microsoft.com/office/drawing/2014/main" xmlns="" id="{BD8360D1-515F-48DB-9ED3-11304D94FD4A}"/>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8">
              <a:extLst>
                <a:ext uri="{FF2B5EF4-FFF2-40B4-BE49-F238E27FC236}">
                  <a16:creationId xmlns:a16="http://schemas.microsoft.com/office/drawing/2014/main" xmlns="" id="{1A0C36DA-0345-4C0A-A8D6-FF22AEBFA4F1}"/>
                </a:ext>
              </a:extLst>
            </p:cNvPr>
            <p:cNvSpPr txBox="1"/>
            <p:nvPr/>
          </p:nvSpPr>
          <p:spPr>
            <a:xfrm>
              <a:off x="5630349" y="1867228"/>
              <a:ext cx="4656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rPr>
                <a:t>01</a:t>
              </a:r>
            </a:p>
          </p:txBody>
        </p:sp>
      </p:grpSp>
      <p:grpSp>
        <p:nvGrpSpPr>
          <p:cNvPr id="16" name="组合 20">
            <a:extLst>
              <a:ext uri="{FF2B5EF4-FFF2-40B4-BE49-F238E27FC236}">
                <a16:creationId xmlns:a16="http://schemas.microsoft.com/office/drawing/2014/main" xmlns="" id="{E3F6EEB6-2605-450D-8584-62CB82A99EDD}"/>
              </a:ext>
            </a:extLst>
          </p:cNvPr>
          <p:cNvGrpSpPr/>
          <p:nvPr/>
        </p:nvGrpSpPr>
        <p:grpSpPr>
          <a:xfrm>
            <a:off x="5262983" y="3226817"/>
            <a:ext cx="715558" cy="897117"/>
            <a:chOff x="5562278" y="1801108"/>
            <a:chExt cx="537004" cy="897117"/>
          </a:xfrm>
        </p:grpSpPr>
        <p:sp>
          <p:nvSpPr>
            <p:cNvPr id="17" name="椭圆 21">
              <a:extLst>
                <a:ext uri="{FF2B5EF4-FFF2-40B4-BE49-F238E27FC236}">
                  <a16:creationId xmlns:a16="http://schemas.microsoft.com/office/drawing/2014/main" xmlns="" id="{6B99A8B1-EB9A-489E-9536-D4F3621C226E}"/>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22">
              <a:extLst>
                <a:ext uri="{FF2B5EF4-FFF2-40B4-BE49-F238E27FC236}">
                  <a16:creationId xmlns:a16="http://schemas.microsoft.com/office/drawing/2014/main" xmlns="" id="{1E365053-2107-494F-A08D-EF6A788C2A39}"/>
                </a:ext>
              </a:extLst>
            </p:cNvPr>
            <p:cNvSpPr txBox="1"/>
            <p:nvPr/>
          </p:nvSpPr>
          <p:spPr>
            <a:xfrm>
              <a:off x="5630349" y="1867228"/>
              <a:ext cx="4656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rPr>
                <a:t>02</a:t>
              </a:r>
            </a:p>
          </p:txBody>
        </p:sp>
      </p:grpSp>
      <p:sp>
        <p:nvSpPr>
          <p:cNvPr id="19" name="云形标注 3">
            <a:extLst>
              <a:ext uri="{FF2B5EF4-FFF2-40B4-BE49-F238E27FC236}">
                <a16:creationId xmlns:a16="http://schemas.microsoft.com/office/drawing/2014/main" xmlns="" id="{7CD87D9D-76FB-44C8-B869-6C32239CC760}"/>
              </a:ext>
            </a:extLst>
          </p:cNvPr>
          <p:cNvSpPr/>
          <p:nvPr/>
        </p:nvSpPr>
        <p:spPr>
          <a:xfrm>
            <a:off x="2438400" y="1096930"/>
            <a:ext cx="2306547" cy="1620706"/>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8">
            <a:extLst>
              <a:ext uri="{FF2B5EF4-FFF2-40B4-BE49-F238E27FC236}">
                <a16:creationId xmlns:a16="http://schemas.microsoft.com/office/drawing/2014/main" xmlns="" id="{EC3AC2DB-3AD8-4B9C-A3B4-79042CDDAC12}"/>
              </a:ext>
            </a:extLst>
          </p:cNvPr>
          <p:cNvSpPr txBox="1"/>
          <p:nvPr/>
        </p:nvSpPr>
        <p:spPr>
          <a:xfrm>
            <a:off x="2550630" y="1227683"/>
            <a:ext cx="2074152" cy="1200329"/>
          </a:xfrm>
          <a:prstGeom prst="rect">
            <a:avLst/>
          </a:prstGeom>
          <a:noFill/>
        </p:spPr>
        <p:txBody>
          <a:bodyPr wrap="square" rtlCol="0">
            <a:spAutoFit/>
          </a:bodyPr>
          <a:lstStyle/>
          <a:p>
            <a:pPr algn="ctr" fontAlgn="auto"/>
            <a:r>
              <a:rPr lang="en-US" altLang="zh-CN" sz="2400" b="1">
                <a:solidFill>
                  <a:srgbClr val="002060"/>
                </a:solidFill>
                <a:latin typeface="Times New Roman" panose="02020603050405020304" pitchFamily="18" charset="0"/>
                <a:ea typeface="汉标中黑体" panose="02010601030101010101" charset="-122"/>
                <a:cs typeface="Times New Roman" panose="02020603050405020304" pitchFamily="18" charset="0"/>
              </a:rPr>
              <a:t>Thể thức của biên bản thông th</a:t>
            </a:r>
            <a:r>
              <a:rPr lang="vi-VN" altLang="zh-CN" sz="2400" b="1">
                <a:solidFill>
                  <a:srgbClr val="002060"/>
                </a:solidFill>
                <a:latin typeface="Times New Roman" panose="02020603050405020304" pitchFamily="18" charset="0"/>
                <a:ea typeface="汉标中黑体" panose="02010601030101010101" charset="-122"/>
                <a:cs typeface="Times New Roman" panose="02020603050405020304" pitchFamily="18" charset="0"/>
              </a:rPr>
              <a:t>ư</a:t>
            </a:r>
            <a:r>
              <a:rPr lang="en-US" altLang="zh-CN" sz="2400" b="1">
                <a:solidFill>
                  <a:srgbClr val="002060"/>
                </a:solidFill>
                <a:latin typeface="Times New Roman" panose="02020603050405020304" pitchFamily="18" charset="0"/>
                <a:ea typeface="汉标中黑体" panose="02010601030101010101" charset="-122"/>
                <a:cs typeface="Times New Roman" panose="02020603050405020304" pitchFamily="18" charset="0"/>
              </a:rPr>
              <a:t>ờng</a:t>
            </a:r>
            <a:endParaRPr lang="zh-CN" altLang="en-US" sz="2400" b="1">
              <a:solidFill>
                <a:srgbClr val="002060"/>
              </a:solidFill>
              <a:latin typeface="Times New Roman" panose="02020603050405020304" pitchFamily="18" charset="0"/>
              <a:ea typeface="汉标中黑体" panose="02010601030101010101" charset="-122"/>
              <a:cs typeface="Times New Roman" panose="02020603050405020304" pitchFamily="18" charset="0"/>
            </a:endParaRPr>
          </a:p>
        </p:txBody>
      </p:sp>
      <p:grpSp>
        <p:nvGrpSpPr>
          <p:cNvPr id="24" name="组合 27">
            <a:extLst>
              <a:ext uri="{FF2B5EF4-FFF2-40B4-BE49-F238E27FC236}">
                <a16:creationId xmlns:a16="http://schemas.microsoft.com/office/drawing/2014/main" xmlns="" id="{56F0988E-D056-4746-A0BB-5465DF14BE10}"/>
              </a:ext>
            </a:extLst>
          </p:cNvPr>
          <p:cNvGrpSpPr/>
          <p:nvPr/>
        </p:nvGrpSpPr>
        <p:grpSpPr>
          <a:xfrm>
            <a:off x="5885208" y="4892480"/>
            <a:ext cx="5772050" cy="974679"/>
            <a:chOff x="6418651" y="3618932"/>
            <a:chExt cx="5772050" cy="974679"/>
          </a:xfrm>
        </p:grpSpPr>
        <p:sp>
          <p:nvSpPr>
            <p:cNvPr id="25" name="文本框 6">
              <a:extLst>
                <a:ext uri="{FF2B5EF4-FFF2-40B4-BE49-F238E27FC236}">
                  <a16:creationId xmlns:a16="http://schemas.microsoft.com/office/drawing/2014/main" xmlns="" id="{62B13D44-844B-4827-893A-D03EDBC5649D}"/>
                </a:ext>
              </a:extLst>
            </p:cNvPr>
            <p:cNvSpPr txBox="1"/>
            <p:nvPr/>
          </p:nvSpPr>
          <p:spPr>
            <a:xfrm>
              <a:off x="6418651" y="3885725"/>
              <a:ext cx="5772050" cy="707886"/>
            </a:xfrm>
            <a:prstGeom prst="rect">
              <a:avLst/>
            </a:prstGeom>
            <a:noFill/>
          </p:spPr>
          <p:txBody>
            <a:bodyPr vert="horz" wrap="square" rtlCol="0">
              <a:spAutoFit/>
            </a:bodyPr>
            <a:lstStyle/>
            <a:p>
              <a:r>
                <a:rPr lang="en-US" sz="2000">
                  <a:latin typeface="Times New Roman" panose="02020603050405020304" pitchFamily="18" charset="0"/>
                  <a:cs typeface="Times New Roman" panose="02020603050405020304" pitchFamily="18" charset="0"/>
                </a:rPr>
                <a:t>Ghi thời gian và địa điểm diễn ra cuộc họp, cuộc thảo luận, xử lí vụ việc,...</a:t>
              </a:r>
            </a:p>
          </p:txBody>
        </p:sp>
        <p:sp>
          <p:nvSpPr>
            <p:cNvPr id="26" name="任意多边形: 形状 12">
              <a:extLst>
                <a:ext uri="{FF2B5EF4-FFF2-40B4-BE49-F238E27FC236}">
                  <a16:creationId xmlns:a16="http://schemas.microsoft.com/office/drawing/2014/main" xmlns="" id="{FABC5466-AFB0-4A61-83DF-2FBF4DC5155D}"/>
                </a:ext>
              </a:extLst>
            </p:cNvPr>
            <p:cNvSpPr/>
            <p:nvPr/>
          </p:nvSpPr>
          <p:spPr>
            <a:xfrm>
              <a:off x="6555968" y="3618932"/>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7" name="组合 20">
            <a:extLst>
              <a:ext uri="{FF2B5EF4-FFF2-40B4-BE49-F238E27FC236}">
                <a16:creationId xmlns:a16="http://schemas.microsoft.com/office/drawing/2014/main" xmlns="" id="{6C83BBE8-D2F6-43A5-B1BE-520A132B7AF2}"/>
              </a:ext>
            </a:extLst>
          </p:cNvPr>
          <p:cNvGrpSpPr/>
          <p:nvPr/>
        </p:nvGrpSpPr>
        <p:grpSpPr>
          <a:xfrm>
            <a:off x="5283415" y="4732995"/>
            <a:ext cx="715558" cy="897117"/>
            <a:chOff x="5562278" y="1801108"/>
            <a:chExt cx="537004" cy="897117"/>
          </a:xfrm>
        </p:grpSpPr>
        <p:sp>
          <p:nvSpPr>
            <p:cNvPr id="28" name="椭圆 21">
              <a:extLst>
                <a:ext uri="{FF2B5EF4-FFF2-40B4-BE49-F238E27FC236}">
                  <a16:creationId xmlns:a16="http://schemas.microsoft.com/office/drawing/2014/main" xmlns="" id="{F92E8581-2006-4213-8D97-55F0C1A3B4CD}"/>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文本框 22">
              <a:extLst>
                <a:ext uri="{FF2B5EF4-FFF2-40B4-BE49-F238E27FC236}">
                  <a16:creationId xmlns:a16="http://schemas.microsoft.com/office/drawing/2014/main" xmlns="" id="{BE085798-F415-4084-B2E9-66D9483F6512}"/>
                </a:ext>
              </a:extLst>
            </p:cNvPr>
            <p:cNvSpPr txBox="1"/>
            <p:nvPr/>
          </p:nvSpPr>
          <p:spPr>
            <a:xfrm>
              <a:off x="5630349" y="1867228"/>
              <a:ext cx="4656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rPr>
                <a:t>03</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endParaRPr>
            </a:p>
          </p:txBody>
        </p:sp>
      </p:grpSp>
      <p:pic>
        <p:nvPicPr>
          <p:cNvPr id="3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9540" y="471162"/>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83286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par>
                                <p:cTn id="18" presetID="14" presetClass="entr" presetSubtype="1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750"/>
                                        <p:tgtEl>
                                          <p:spTgt spid="6"/>
                                        </p:tgtEl>
                                      </p:cBhvr>
                                    </p:animEffect>
                                  </p:childTnLst>
                                </p:cTn>
                              </p:par>
                            </p:childTnLst>
                          </p:cTn>
                        </p:par>
                        <p:par>
                          <p:cTn id="21" fill="hold">
                            <p:stCondLst>
                              <p:cond delay="1750"/>
                            </p:stCondLst>
                            <p:childTnLst>
                              <p:par>
                                <p:cTn id="22" presetID="23" presetClass="entr" presetSubtype="32"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strVal val="4*#ppt_w"/>
                                          </p:val>
                                        </p:tav>
                                        <p:tav tm="100000">
                                          <p:val>
                                            <p:strVal val="#ppt_w"/>
                                          </p:val>
                                        </p:tav>
                                      </p:tavLst>
                                    </p:anim>
                                    <p:anim calcmode="lin" valueType="num">
                                      <p:cBhvr>
                                        <p:cTn id="25"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1+#ppt_w/2"/>
                                          </p:val>
                                        </p:tav>
                                        <p:tav tm="100000">
                                          <p:val>
                                            <p:strVal val="#ppt_x"/>
                                          </p:val>
                                        </p:tav>
                                      </p:tavLst>
                                    </p:anim>
                                    <p:anim calcmode="lin" valueType="num">
                                      <p:cBhvr additive="base">
                                        <p:cTn id="31" dur="75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750"/>
                            </p:stCondLst>
                            <p:childTnLst>
                              <p:par>
                                <p:cTn id="33" presetID="23" presetClass="entr" presetSubtype="32"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strVal val="4*#ppt_w"/>
                                          </p:val>
                                        </p:tav>
                                        <p:tav tm="100000">
                                          <p:val>
                                            <p:strVal val="#ppt_w"/>
                                          </p:val>
                                        </p:tav>
                                      </p:tavLst>
                                    </p:anim>
                                    <p:anim calcmode="lin" valueType="num">
                                      <p:cBhvr>
                                        <p:cTn id="36"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750" fill="hold"/>
                                        <p:tgtEl>
                                          <p:spTgt spid="10"/>
                                        </p:tgtEl>
                                        <p:attrNameLst>
                                          <p:attrName>ppt_x</p:attrName>
                                        </p:attrNameLst>
                                      </p:cBhvr>
                                      <p:tavLst>
                                        <p:tav tm="0">
                                          <p:val>
                                            <p:strVal val="1+#ppt_w/2"/>
                                          </p:val>
                                        </p:tav>
                                        <p:tav tm="100000">
                                          <p:val>
                                            <p:strVal val="#ppt_x"/>
                                          </p:val>
                                        </p:tav>
                                      </p:tavLst>
                                    </p:anim>
                                    <p:anim calcmode="lin" valueType="num">
                                      <p:cBhvr additive="base">
                                        <p:cTn id="42" dur="75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750"/>
                            </p:stCondLst>
                            <p:childTnLst>
                              <p:par>
                                <p:cTn id="44" presetID="23" presetClass="entr" presetSubtype="32"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strVal val="4*#ppt_w"/>
                                          </p:val>
                                        </p:tav>
                                        <p:tav tm="100000">
                                          <p:val>
                                            <p:strVal val="#ppt_w"/>
                                          </p:val>
                                        </p:tav>
                                      </p:tavLst>
                                    </p:anim>
                                    <p:anim calcmode="lin" valueType="num">
                                      <p:cBhvr>
                                        <p:cTn id="4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750" fill="hold"/>
                                        <p:tgtEl>
                                          <p:spTgt spid="24"/>
                                        </p:tgtEl>
                                        <p:attrNameLst>
                                          <p:attrName>ppt_x</p:attrName>
                                        </p:attrNameLst>
                                      </p:cBhvr>
                                      <p:tavLst>
                                        <p:tav tm="0">
                                          <p:val>
                                            <p:strVal val="1+#ppt_w/2"/>
                                          </p:val>
                                        </p:tav>
                                        <p:tav tm="100000">
                                          <p:val>
                                            <p:strVal val="#ppt_x"/>
                                          </p:val>
                                        </p:tav>
                                      </p:tavLst>
                                    </p:anim>
                                    <p:anim calcmode="lin" valueType="num">
                                      <p:cBhvr additive="base">
                                        <p:cTn id="53"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9498" y="500903"/>
            <a:ext cx="792000"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I.</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2" name="任意多边形: 形状 21"/>
          <p:cNvSpPr/>
          <p:nvPr/>
        </p:nvSpPr>
        <p:spPr>
          <a:xfrm rot="11880000">
            <a:off x="7853126" y="68216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rot="11880000">
            <a:off x="8602167" y="265629"/>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720032" y="520832"/>
            <a:ext cx="6350541"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yêu cầu đối với biên bản</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6" name="图片 38">
            <a:extLst>
              <a:ext uri="{FF2B5EF4-FFF2-40B4-BE49-F238E27FC236}">
                <a16:creationId xmlns:a16="http://schemas.microsoft.com/office/drawing/2014/main" xmlns="" id="{93168DBA-9654-40AB-8955-F52FF84AD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157" y="2973187"/>
            <a:ext cx="3160891" cy="3206476"/>
          </a:xfrm>
          <a:prstGeom prst="rect">
            <a:avLst/>
          </a:prstGeom>
        </p:spPr>
      </p:pic>
      <p:grpSp>
        <p:nvGrpSpPr>
          <p:cNvPr id="7" name="组合 26">
            <a:extLst>
              <a:ext uri="{FF2B5EF4-FFF2-40B4-BE49-F238E27FC236}">
                <a16:creationId xmlns:a16="http://schemas.microsoft.com/office/drawing/2014/main" xmlns="" id="{CE9D1587-6F56-4A83-BCCF-C7D78E9C1ABB}"/>
              </a:ext>
            </a:extLst>
          </p:cNvPr>
          <p:cNvGrpSpPr/>
          <p:nvPr/>
        </p:nvGrpSpPr>
        <p:grpSpPr>
          <a:xfrm>
            <a:off x="5709884" y="1672409"/>
            <a:ext cx="5772050" cy="931918"/>
            <a:chOff x="6202117" y="2255726"/>
            <a:chExt cx="5772050" cy="931918"/>
          </a:xfrm>
        </p:grpSpPr>
        <p:sp>
          <p:nvSpPr>
            <p:cNvPr id="8" name="文本框 5">
              <a:extLst>
                <a:ext uri="{FF2B5EF4-FFF2-40B4-BE49-F238E27FC236}">
                  <a16:creationId xmlns:a16="http://schemas.microsoft.com/office/drawing/2014/main" xmlns="" id="{51007A54-D742-483F-B111-9BE6B6CF280C}"/>
                </a:ext>
              </a:extLst>
            </p:cNvPr>
            <p:cNvSpPr txBox="1"/>
            <p:nvPr/>
          </p:nvSpPr>
          <p:spPr>
            <a:xfrm>
              <a:off x="6202117" y="2479758"/>
              <a:ext cx="5772050" cy="707886"/>
            </a:xfrm>
            <a:prstGeom prst="rect">
              <a:avLst/>
            </a:prstGeom>
            <a:noFill/>
          </p:spPr>
          <p:txBody>
            <a:bodyPr vert="horz" wrap="square" rtlCol="0">
              <a:spAutoFit/>
            </a:bodyPr>
            <a:lstStyle/>
            <a:p>
              <a:pPr algn="just"/>
              <a:r>
                <a:rPr lang="en-US" sz="2000">
                  <a:latin typeface="Times New Roman" panose="02020603050405020304" pitchFamily="18" charset="0"/>
                  <a:cs typeface="Times New Roman" panose="02020603050405020304" pitchFamily="18" charset="0"/>
                </a:rPr>
                <a:t>Ghi thành phần tham dự và tên người chủ trì, người thư kí.</a:t>
              </a:r>
            </a:p>
          </p:txBody>
        </p:sp>
        <p:sp>
          <p:nvSpPr>
            <p:cNvPr id="9" name="任意多边形: 形状 9">
              <a:extLst>
                <a:ext uri="{FF2B5EF4-FFF2-40B4-BE49-F238E27FC236}">
                  <a16:creationId xmlns:a16="http://schemas.microsoft.com/office/drawing/2014/main" xmlns="" id="{3375F6E2-8731-4691-8747-CCA6B1181D0E}"/>
                </a:ext>
              </a:extLst>
            </p:cNvPr>
            <p:cNvSpPr/>
            <p:nvPr/>
          </p:nvSpPr>
          <p:spPr>
            <a:xfrm>
              <a:off x="6507796" y="2255726"/>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0" name="组合 27">
            <a:extLst>
              <a:ext uri="{FF2B5EF4-FFF2-40B4-BE49-F238E27FC236}">
                <a16:creationId xmlns:a16="http://schemas.microsoft.com/office/drawing/2014/main" xmlns="" id="{E8F87A64-5912-422A-A4DB-A6C3BF02B633}"/>
              </a:ext>
            </a:extLst>
          </p:cNvPr>
          <p:cNvGrpSpPr/>
          <p:nvPr/>
        </p:nvGrpSpPr>
        <p:grpSpPr>
          <a:xfrm>
            <a:off x="5661070" y="2862547"/>
            <a:ext cx="6223017" cy="1282456"/>
            <a:chOff x="6283016" y="3618932"/>
            <a:chExt cx="6223017" cy="1282456"/>
          </a:xfrm>
        </p:grpSpPr>
        <p:sp>
          <p:nvSpPr>
            <p:cNvPr id="11" name="文本框 6">
              <a:extLst>
                <a:ext uri="{FF2B5EF4-FFF2-40B4-BE49-F238E27FC236}">
                  <a16:creationId xmlns:a16="http://schemas.microsoft.com/office/drawing/2014/main" xmlns="" id="{99CF4CAA-2922-4190-83F0-15050B25CFCB}"/>
                </a:ext>
              </a:extLst>
            </p:cNvPr>
            <p:cNvSpPr txBox="1"/>
            <p:nvPr/>
          </p:nvSpPr>
          <p:spPr>
            <a:xfrm>
              <a:off x="6283016" y="3885725"/>
              <a:ext cx="6223017" cy="1015663"/>
            </a:xfrm>
            <a:prstGeom prst="rect">
              <a:avLst/>
            </a:prstGeom>
            <a:noFill/>
          </p:spPr>
          <p:txBody>
            <a:bodyPr vert="horz" wrap="square" rtlCol="0">
              <a:spAutoFit/>
            </a:bodyPr>
            <a:lstStyle/>
            <a:p>
              <a:pPr algn="just"/>
              <a:r>
                <a:rPr lang="en-US" sz="2000">
                  <a:latin typeface="Times New Roman" panose="02020603050405020304" pitchFamily="18" charset="0"/>
                  <a:cs typeface="Times New Roman" panose="02020603050405020304" pitchFamily="18" charset="0"/>
                </a:rPr>
                <a:t>Ghi diễn biễn của cuộc họp, cuộc thảo luận hay cuộc xử lí vụ việc với các nội dung cụ thể, theo đúng thực tế đã diễn ra (bao gồm các ý kiến tường trình, phát biểu và kết luận).</a:t>
              </a:r>
            </a:p>
          </p:txBody>
        </p:sp>
        <p:sp>
          <p:nvSpPr>
            <p:cNvPr id="12" name="任意多边形: 形状 12">
              <a:extLst>
                <a:ext uri="{FF2B5EF4-FFF2-40B4-BE49-F238E27FC236}">
                  <a16:creationId xmlns:a16="http://schemas.microsoft.com/office/drawing/2014/main" xmlns="" id="{31F7982E-04A1-49A4-8295-F80E541355B8}"/>
                </a:ext>
              </a:extLst>
            </p:cNvPr>
            <p:cNvSpPr/>
            <p:nvPr/>
          </p:nvSpPr>
          <p:spPr>
            <a:xfrm>
              <a:off x="6555968" y="3618932"/>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 name="组合 19">
            <a:extLst>
              <a:ext uri="{FF2B5EF4-FFF2-40B4-BE49-F238E27FC236}">
                <a16:creationId xmlns:a16="http://schemas.microsoft.com/office/drawing/2014/main" xmlns="" id="{3473FBF1-4F36-4F3F-98D7-96E788A27B7B}"/>
              </a:ext>
            </a:extLst>
          </p:cNvPr>
          <p:cNvGrpSpPr/>
          <p:nvPr/>
        </p:nvGrpSpPr>
        <p:grpSpPr>
          <a:xfrm>
            <a:off x="5194912" y="1581041"/>
            <a:ext cx="690296" cy="537004"/>
            <a:chOff x="5562278" y="1801108"/>
            <a:chExt cx="537004" cy="537004"/>
          </a:xfrm>
        </p:grpSpPr>
        <p:sp>
          <p:nvSpPr>
            <p:cNvPr id="14" name="椭圆 17">
              <a:extLst>
                <a:ext uri="{FF2B5EF4-FFF2-40B4-BE49-F238E27FC236}">
                  <a16:creationId xmlns:a16="http://schemas.microsoft.com/office/drawing/2014/main" xmlns="" id="{BD8360D1-515F-48DB-9ED3-11304D94FD4A}"/>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8">
              <a:extLst>
                <a:ext uri="{FF2B5EF4-FFF2-40B4-BE49-F238E27FC236}">
                  <a16:creationId xmlns:a16="http://schemas.microsoft.com/office/drawing/2014/main" xmlns="" id="{1A0C36DA-0345-4C0A-A8D6-FF22AEBFA4F1}"/>
                </a:ext>
              </a:extLst>
            </p:cNvPr>
            <p:cNvSpPr txBox="1"/>
            <p:nvPr/>
          </p:nvSpPr>
          <p:spPr>
            <a:xfrm>
              <a:off x="5630349" y="1867228"/>
              <a:ext cx="465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rPr>
                <a:t>04</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endParaRPr>
            </a:p>
          </p:txBody>
        </p:sp>
      </p:grpSp>
      <p:grpSp>
        <p:nvGrpSpPr>
          <p:cNvPr id="16" name="组合 20">
            <a:extLst>
              <a:ext uri="{FF2B5EF4-FFF2-40B4-BE49-F238E27FC236}">
                <a16:creationId xmlns:a16="http://schemas.microsoft.com/office/drawing/2014/main" xmlns="" id="{E3F6EEB6-2605-450D-8584-62CB82A99EDD}"/>
              </a:ext>
            </a:extLst>
          </p:cNvPr>
          <p:cNvGrpSpPr/>
          <p:nvPr/>
        </p:nvGrpSpPr>
        <p:grpSpPr>
          <a:xfrm>
            <a:off x="5194912" y="2703062"/>
            <a:ext cx="690296" cy="537004"/>
            <a:chOff x="5562278" y="1801108"/>
            <a:chExt cx="537004" cy="537004"/>
          </a:xfrm>
        </p:grpSpPr>
        <p:sp>
          <p:nvSpPr>
            <p:cNvPr id="17" name="椭圆 21">
              <a:extLst>
                <a:ext uri="{FF2B5EF4-FFF2-40B4-BE49-F238E27FC236}">
                  <a16:creationId xmlns:a16="http://schemas.microsoft.com/office/drawing/2014/main" xmlns="" id="{6B99A8B1-EB9A-489E-9536-D4F3621C226E}"/>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22">
              <a:extLst>
                <a:ext uri="{FF2B5EF4-FFF2-40B4-BE49-F238E27FC236}">
                  <a16:creationId xmlns:a16="http://schemas.microsoft.com/office/drawing/2014/main" xmlns="" id="{1E365053-2107-494F-A08D-EF6A788C2A39}"/>
                </a:ext>
              </a:extLst>
            </p:cNvPr>
            <p:cNvSpPr txBox="1"/>
            <p:nvPr/>
          </p:nvSpPr>
          <p:spPr>
            <a:xfrm>
              <a:off x="5630349" y="1867228"/>
              <a:ext cx="465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rPr>
                <a:t>05</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endParaRPr>
            </a:p>
          </p:txBody>
        </p:sp>
      </p:grpSp>
      <p:sp>
        <p:nvSpPr>
          <p:cNvPr id="19" name="云形标注 3">
            <a:extLst>
              <a:ext uri="{FF2B5EF4-FFF2-40B4-BE49-F238E27FC236}">
                <a16:creationId xmlns:a16="http://schemas.microsoft.com/office/drawing/2014/main" xmlns="" id="{7CD87D9D-76FB-44C8-B869-6C32239CC760}"/>
              </a:ext>
            </a:extLst>
          </p:cNvPr>
          <p:cNvSpPr/>
          <p:nvPr/>
        </p:nvSpPr>
        <p:spPr>
          <a:xfrm>
            <a:off x="2438400" y="1096930"/>
            <a:ext cx="2306547" cy="1620706"/>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8">
            <a:extLst>
              <a:ext uri="{FF2B5EF4-FFF2-40B4-BE49-F238E27FC236}">
                <a16:creationId xmlns:a16="http://schemas.microsoft.com/office/drawing/2014/main" xmlns="" id="{EC3AC2DB-3AD8-4B9C-A3B4-79042CDDAC12}"/>
              </a:ext>
            </a:extLst>
          </p:cNvPr>
          <p:cNvSpPr txBox="1"/>
          <p:nvPr/>
        </p:nvSpPr>
        <p:spPr>
          <a:xfrm>
            <a:off x="2550630" y="1227683"/>
            <a:ext cx="2074152" cy="1200329"/>
          </a:xfrm>
          <a:prstGeom prst="rect">
            <a:avLst/>
          </a:prstGeom>
          <a:noFill/>
        </p:spPr>
        <p:txBody>
          <a:bodyPr wrap="square" rtlCol="0">
            <a:spAutoFit/>
          </a:bodyPr>
          <a:lstStyle/>
          <a:p>
            <a:pPr algn="ctr" fontAlgn="auto"/>
            <a:r>
              <a:rPr lang="en-US" altLang="zh-CN" sz="2400" b="1">
                <a:solidFill>
                  <a:srgbClr val="002060"/>
                </a:solidFill>
                <a:latin typeface="Times New Roman" panose="02020603050405020304" pitchFamily="18" charset="0"/>
                <a:ea typeface="汉标中黑体" panose="02010601030101010101" charset="-122"/>
                <a:cs typeface="Times New Roman" panose="02020603050405020304" pitchFamily="18" charset="0"/>
              </a:rPr>
              <a:t>Thể thức của biên bản thông th</a:t>
            </a:r>
            <a:r>
              <a:rPr lang="vi-VN" altLang="zh-CN" sz="2400" b="1">
                <a:solidFill>
                  <a:srgbClr val="002060"/>
                </a:solidFill>
                <a:latin typeface="Times New Roman" panose="02020603050405020304" pitchFamily="18" charset="0"/>
                <a:ea typeface="汉标中黑体" panose="02010601030101010101" charset="-122"/>
                <a:cs typeface="Times New Roman" panose="02020603050405020304" pitchFamily="18" charset="0"/>
              </a:rPr>
              <a:t>ư</a:t>
            </a:r>
            <a:r>
              <a:rPr lang="en-US" altLang="zh-CN" sz="2400" b="1">
                <a:solidFill>
                  <a:srgbClr val="002060"/>
                </a:solidFill>
                <a:latin typeface="Times New Roman" panose="02020603050405020304" pitchFamily="18" charset="0"/>
                <a:ea typeface="汉标中黑体" panose="02010601030101010101" charset="-122"/>
                <a:cs typeface="Times New Roman" panose="02020603050405020304" pitchFamily="18" charset="0"/>
              </a:rPr>
              <a:t>ờng</a:t>
            </a:r>
            <a:endParaRPr lang="zh-CN" altLang="en-US" sz="2400" b="1">
              <a:solidFill>
                <a:srgbClr val="002060"/>
              </a:solidFill>
              <a:latin typeface="Times New Roman" panose="02020603050405020304" pitchFamily="18" charset="0"/>
              <a:ea typeface="汉标中黑体" panose="02010601030101010101" charset="-122"/>
              <a:cs typeface="Times New Roman" panose="02020603050405020304" pitchFamily="18" charset="0"/>
            </a:endParaRPr>
          </a:p>
        </p:txBody>
      </p:sp>
      <p:grpSp>
        <p:nvGrpSpPr>
          <p:cNvPr id="24" name="组合 27">
            <a:extLst>
              <a:ext uri="{FF2B5EF4-FFF2-40B4-BE49-F238E27FC236}">
                <a16:creationId xmlns:a16="http://schemas.microsoft.com/office/drawing/2014/main" xmlns="" id="{56F0988E-D056-4746-A0BB-5465DF14BE10}"/>
              </a:ext>
            </a:extLst>
          </p:cNvPr>
          <p:cNvGrpSpPr/>
          <p:nvPr/>
        </p:nvGrpSpPr>
        <p:grpSpPr>
          <a:xfrm>
            <a:off x="5934022" y="4238555"/>
            <a:ext cx="5772050" cy="974679"/>
            <a:chOff x="6418651" y="3618932"/>
            <a:chExt cx="5772050" cy="974679"/>
          </a:xfrm>
        </p:grpSpPr>
        <p:sp>
          <p:nvSpPr>
            <p:cNvPr id="25" name="文本框 6">
              <a:extLst>
                <a:ext uri="{FF2B5EF4-FFF2-40B4-BE49-F238E27FC236}">
                  <a16:creationId xmlns:a16="http://schemas.microsoft.com/office/drawing/2014/main" xmlns="" id="{62B13D44-844B-4827-893A-D03EDBC5649D}"/>
                </a:ext>
              </a:extLst>
            </p:cNvPr>
            <p:cNvSpPr txBox="1"/>
            <p:nvPr/>
          </p:nvSpPr>
          <p:spPr>
            <a:xfrm>
              <a:off x="6418651" y="3885725"/>
              <a:ext cx="5772050" cy="707886"/>
            </a:xfrm>
            <a:prstGeom prst="rect">
              <a:avLst/>
            </a:prstGeom>
            <a:noFill/>
          </p:spPr>
          <p:txBody>
            <a:bodyPr vert="horz" wrap="square" rtlCol="0">
              <a:spAutoFit/>
            </a:bodyPr>
            <a:lstStyle/>
            <a:p>
              <a:pPr algn="just"/>
              <a:r>
                <a:rPr lang="en-US" sz="2000">
                  <a:latin typeface="Times New Roman" panose="02020603050405020304" pitchFamily="18" charset="0"/>
                  <a:cs typeface="Times New Roman" panose="02020603050405020304" pitchFamily="18" charset="0"/>
                </a:rPr>
                <a:t>Ghi thời gian kết thúc cuộc họp, cuộc thảo luận hay cuộc xử lí vụ việc.</a:t>
              </a:r>
            </a:p>
          </p:txBody>
        </p:sp>
        <p:sp>
          <p:nvSpPr>
            <p:cNvPr id="26" name="任意多边形: 形状 12">
              <a:extLst>
                <a:ext uri="{FF2B5EF4-FFF2-40B4-BE49-F238E27FC236}">
                  <a16:creationId xmlns:a16="http://schemas.microsoft.com/office/drawing/2014/main" xmlns="" id="{FABC5466-AFB0-4A61-83DF-2FBF4DC5155D}"/>
                </a:ext>
              </a:extLst>
            </p:cNvPr>
            <p:cNvSpPr/>
            <p:nvPr/>
          </p:nvSpPr>
          <p:spPr>
            <a:xfrm>
              <a:off x="6555968" y="3618932"/>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7" name="组合 20">
            <a:extLst>
              <a:ext uri="{FF2B5EF4-FFF2-40B4-BE49-F238E27FC236}">
                <a16:creationId xmlns:a16="http://schemas.microsoft.com/office/drawing/2014/main" xmlns="" id="{6C83BBE8-D2F6-43A5-B1BE-520A132B7AF2}"/>
              </a:ext>
            </a:extLst>
          </p:cNvPr>
          <p:cNvGrpSpPr/>
          <p:nvPr/>
        </p:nvGrpSpPr>
        <p:grpSpPr>
          <a:xfrm>
            <a:off x="5206758" y="4136410"/>
            <a:ext cx="690296" cy="537004"/>
            <a:chOff x="5562278" y="1801108"/>
            <a:chExt cx="537004" cy="537004"/>
          </a:xfrm>
        </p:grpSpPr>
        <p:sp>
          <p:nvSpPr>
            <p:cNvPr id="28" name="椭圆 21">
              <a:extLst>
                <a:ext uri="{FF2B5EF4-FFF2-40B4-BE49-F238E27FC236}">
                  <a16:creationId xmlns:a16="http://schemas.microsoft.com/office/drawing/2014/main" xmlns="" id="{F92E8581-2006-4213-8D97-55F0C1A3B4CD}"/>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文本框 22">
              <a:extLst>
                <a:ext uri="{FF2B5EF4-FFF2-40B4-BE49-F238E27FC236}">
                  <a16:creationId xmlns:a16="http://schemas.microsoft.com/office/drawing/2014/main" xmlns="" id="{BE085798-F415-4084-B2E9-66D9483F6512}"/>
                </a:ext>
              </a:extLst>
            </p:cNvPr>
            <p:cNvSpPr txBox="1"/>
            <p:nvPr/>
          </p:nvSpPr>
          <p:spPr>
            <a:xfrm>
              <a:off x="5630349" y="1867228"/>
              <a:ext cx="465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rPr>
                <a:t>06</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endParaRPr>
            </a:p>
          </p:txBody>
        </p:sp>
      </p:grpSp>
      <p:grpSp>
        <p:nvGrpSpPr>
          <p:cNvPr id="30" name="组合 27">
            <a:extLst>
              <a:ext uri="{FF2B5EF4-FFF2-40B4-BE49-F238E27FC236}">
                <a16:creationId xmlns:a16="http://schemas.microsoft.com/office/drawing/2014/main" xmlns="" id="{46C96281-1564-495B-9F9E-C186ED15323A}"/>
              </a:ext>
            </a:extLst>
          </p:cNvPr>
          <p:cNvGrpSpPr/>
          <p:nvPr/>
        </p:nvGrpSpPr>
        <p:grpSpPr>
          <a:xfrm>
            <a:off x="5886553" y="5401854"/>
            <a:ext cx="5772050" cy="974679"/>
            <a:chOff x="6418651" y="3618932"/>
            <a:chExt cx="5772050" cy="974679"/>
          </a:xfrm>
        </p:grpSpPr>
        <p:sp>
          <p:nvSpPr>
            <p:cNvPr id="31" name="文本框 6">
              <a:extLst>
                <a:ext uri="{FF2B5EF4-FFF2-40B4-BE49-F238E27FC236}">
                  <a16:creationId xmlns:a16="http://schemas.microsoft.com/office/drawing/2014/main" xmlns="" id="{153D307C-780A-4BB6-AF4E-8F438CA19AA2}"/>
                </a:ext>
              </a:extLst>
            </p:cNvPr>
            <p:cNvSpPr txBox="1"/>
            <p:nvPr/>
          </p:nvSpPr>
          <p:spPr>
            <a:xfrm>
              <a:off x="6418651" y="3885725"/>
              <a:ext cx="5772050" cy="707886"/>
            </a:xfrm>
            <a:prstGeom prst="rect">
              <a:avLst/>
            </a:prstGeom>
            <a:noFill/>
          </p:spPr>
          <p:txBody>
            <a:bodyPr vert="horz" wrap="square" rtlCol="0">
              <a:spAutoFit/>
            </a:bodyPr>
            <a:lstStyle/>
            <a:p>
              <a:pPr algn="just"/>
              <a:r>
                <a:rPr lang="en-US" sz="2000">
                  <a:latin typeface="Times New Roman" panose="02020603050405020304" pitchFamily="18" charset="0"/>
                  <a:cs typeface="Times New Roman" panose="02020603050405020304" pitchFamily="18" charset="0"/>
                </a:rPr>
                <a:t>Người chủ trì và thư kí (tuỳ trường hợp, có thể thêm người làm chứng) ki tên.</a:t>
              </a:r>
            </a:p>
          </p:txBody>
        </p:sp>
        <p:sp>
          <p:nvSpPr>
            <p:cNvPr id="32" name="任意多边形: 形状 12">
              <a:extLst>
                <a:ext uri="{FF2B5EF4-FFF2-40B4-BE49-F238E27FC236}">
                  <a16:creationId xmlns:a16="http://schemas.microsoft.com/office/drawing/2014/main" xmlns="" id="{ECB3E53D-E30C-4FA4-B21E-F01230B3F325}"/>
                </a:ext>
              </a:extLst>
            </p:cNvPr>
            <p:cNvSpPr/>
            <p:nvPr/>
          </p:nvSpPr>
          <p:spPr>
            <a:xfrm>
              <a:off x="6555968" y="3618932"/>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3" name="组合 20">
            <a:extLst>
              <a:ext uri="{FF2B5EF4-FFF2-40B4-BE49-F238E27FC236}">
                <a16:creationId xmlns:a16="http://schemas.microsoft.com/office/drawing/2014/main" xmlns="" id="{9156C096-5666-4AD5-B692-30FFF390FF55}"/>
              </a:ext>
            </a:extLst>
          </p:cNvPr>
          <p:cNvGrpSpPr/>
          <p:nvPr/>
        </p:nvGrpSpPr>
        <p:grpSpPr>
          <a:xfrm>
            <a:off x="5271100" y="5248404"/>
            <a:ext cx="690296" cy="537004"/>
            <a:chOff x="5562278" y="1801108"/>
            <a:chExt cx="537004" cy="537004"/>
          </a:xfrm>
        </p:grpSpPr>
        <p:sp>
          <p:nvSpPr>
            <p:cNvPr id="34" name="椭圆 21">
              <a:extLst>
                <a:ext uri="{FF2B5EF4-FFF2-40B4-BE49-F238E27FC236}">
                  <a16:creationId xmlns:a16="http://schemas.microsoft.com/office/drawing/2014/main" xmlns="" id="{18563856-F6B6-421D-91C0-4A7FDEEA78AD}"/>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文本框 22">
              <a:extLst>
                <a:ext uri="{FF2B5EF4-FFF2-40B4-BE49-F238E27FC236}">
                  <a16:creationId xmlns:a16="http://schemas.microsoft.com/office/drawing/2014/main" xmlns="" id="{7FD7C137-E6C6-43C9-B649-FC791E254FD2}"/>
                </a:ext>
              </a:extLst>
            </p:cNvPr>
            <p:cNvSpPr txBox="1"/>
            <p:nvPr/>
          </p:nvSpPr>
          <p:spPr>
            <a:xfrm>
              <a:off x="5630349" y="1867228"/>
              <a:ext cx="465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rPr>
                <a:t>07</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标粗黑体" panose="02010601030101010101" charset="-122"/>
                <a:cs typeface="Times New Roman" panose="02020603050405020304" pitchFamily="18" charset="0"/>
              </a:endParaRPr>
            </a:p>
          </p:txBody>
        </p:sp>
      </p:grpSp>
      <p:pic>
        <p:nvPicPr>
          <p:cNvPr id="36"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005" y="355268"/>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72517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par>
                                <p:cTn id="18" presetID="14" presetClass="entr" presetSubtype="1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750"/>
                                        <p:tgtEl>
                                          <p:spTgt spid="6"/>
                                        </p:tgtEl>
                                      </p:cBhvr>
                                    </p:animEffect>
                                  </p:childTnLst>
                                </p:cTn>
                              </p:par>
                            </p:childTnLst>
                          </p:cTn>
                        </p:par>
                        <p:par>
                          <p:cTn id="21" fill="hold">
                            <p:stCondLst>
                              <p:cond delay="1750"/>
                            </p:stCondLst>
                            <p:childTnLst>
                              <p:par>
                                <p:cTn id="22" presetID="23" presetClass="entr" presetSubtype="32"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strVal val="4*#ppt_w"/>
                                          </p:val>
                                        </p:tav>
                                        <p:tav tm="100000">
                                          <p:val>
                                            <p:strVal val="#ppt_w"/>
                                          </p:val>
                                        </p:tav>
                                      </p:tavLst>
                                    </p:anim>
                                    <p:anim calcmode="lin" valueType="num">
                                      <p:cBhvr>
                                        <p:cTn id="25"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1+#ppt_w/2"/>
                                          </p:val>
                                        </p:tav>
                                        <p:tav tm="100000">
                                          <p:val>
                                            <p:strVal val="#ppt_x"/>
                                          </p:val>
                                        </p:tav>
                                      </p:tavLst>
                                    </p:anim>
                                    <p:anim calcmode="lin" valueType="num">
                                      <p:cBhvr additive="base">
                                        <p:cTn id="31" dur="75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750"/>
                            </p:stCondLst>
                            <p:childTnLst>
                              <p:par>
                                <p:cTn id="33" presetID="23" presetClass="entr" presetSubtype="32"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strVal val="4*#ppt_w"/>
                                          </p:val>
                                        </p:tav>
                                        <p:tav tm="100000">
                                          <p:val>
                                            <p:strVal val="#ppt_w"/>
                                          </p:val>
                                        </p:tav>
                                      </p:tavLst>
                                    </p:anim>
                                    <p:anim calcmode="lin" valueType="num">
                                      <p:cBhvr>
                                        <p:cTn id="36"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750" fill="hold"/>
                                        <p:tgtEl>
                                          <p:spTgt spid="10"/>
                                        </p:tgtEl>
                                        <p:attrNameLst>
                                          <p:attrName>ppt_x</p:attrName>
                                        </p:attrNameLst>
                                      </p:cBhvr>
                                      <p:tavLst>
                                        <p:tav tm="0">
                                          <p:val>
                                            <p:strVal val="1+#ppt_w/2"/>
                                          </p:val>
                                        </p:tav>
                                        <p:tav tm="100000">
                                          <p:val>
                                            <p:strVal val="#ppt_x"/>
                                          </p:val>
                                        </p:tav>
                                      </p:tavLst>
                                    </p:anim>
                                    <p:anim calcmode="lin" valueType="num">
                                      <p:cBhvr additive="base">
                                        <p:cTn id="42" dur="75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750"/>
                            </p:stCondLst>
                            <p:childTnLst>
                              <p:par>
                                <p:cTn id="44" presetID="23" presetClass="entr" presetSubtype="32"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strVal val="4*#ppt_w"/>
                                          </p:val>
                                        </p:tav>
                                        <p:tav tm="100000">
                                          <p:val>
                                            <p:strVal val="#ppt_w"/>
                                          </p:val>
                                        </p:tav>
                                      </p:tavLst>
                                    </p:anim>
                                    <p:anim calcmode="lin" valueType="num">
                                      <p:cBhvr>
                                        <p:cTn id="4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750" fill="hold"/>
                                        <p:tgtEl>
                                          <p:spTgt spid="24"/>
                                        </p:tgtEl>
                                        <p:attrNameLst>
                                          <p:attrName>ppt_x</p:attrName>
                                        </p:attrNameLst>
                                      </p:cBhvr>
                                      <p:tavLst>
                                        <p:tav tm="0">
                                          <p:val>
                                            <p:strVal val="1+#ppt_w/2"/>
                                          </p:val>
                                        </p:tav>
                                        <p:tav tm="100000">
                                          <p:val>
                                            <p:strVal val="#ppt_x"/>
                                          </p:val>
                                        </p:tav>
                                      </p:tavLst>
                                    </p:anim>
                                    <p:anim calcmode="lin" valueType="num">
                                      <p:cBhvr additive="base">
                                        <p:cTn id="53" dur="750" fill="hold"/>
                                        <p:tgtEl>
                                          <p:spTgt spid="24"/>
                                        </p:tgtEl>
                                        <p:attrNameLst>
                                          <p:attrName>ppt_y</p:attrName>
                                        </p:attrNameLst>
                                      </p:cBhvr>
                                      <p:tavLst>
                                        <p:tav tm="0">
                                          <p:val>
                                            <p:strVal val="#ppt_y"/>
                                          </p:val>
                                        </p:tav>
                                        <p:tav tm="100000">
                                          <p:val>
                                            <p:strVal val="#ppt_y"/>
                                          </p:val>
                                        </p:tav>
                                      </p:tavLst>
                                    </p:anim>
                                  </p:childTnLst>
                                </p:cTn>
                              </p:par>
                            </p:childTnLst>
                          </p:cTn>
                        </p:par>
                        <p:par>
                          <p:cTn id="54" fill="hold">
                            <p:stCondLst>
                              <p:cond delay="750"/>
                            </p:stCondLst>
                            <p:childTnLst>
                              <p:par>
                                <p:cTn id="55" presetID="23" presetClass="entr" presetSubtype="32"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500" fill="hold"/>
                                        <p:tgtEl>
                                          <p:spTgt spid="33"/>
                                        </p:tgtEl>
                                        <p:attrNameLst>
                                          <p:attrName>ppt_w</p:attrName>
                                        </p:attrNameLst>
                                      </p:cBhvr>
                                      <p:tavLst>
                                        <p:tav tm="0">
                                          <p:val>
                                            <p:strVal val="4*#ppt_w"/>
                                          </p:val>
                                        </p:tav>
                                        <p:tav tm="100000">
                                          <p:val>
                                            <p:strVal val="#ppt_w"/>
                                          </p:val>
                                        </p:tav>
                                      </p:tavLst>
                                    </p:anim>
                                    <p:anim calcmode="lin" valueType="num">
                                      <p:cBhvr>
                                        <p:cTn id="58"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750" fill="hold"/>
                                        <p:tgtEl>
                                          <p:spTgt spid="30"/>
                                        </p:tgtEl>
                                        <p:attrNameLst>
                                          <p:attrName>ppt_x</p:attrName>
                                        </p:attrNameLst>
                                      </p:cBhvr>
                                      <p:tavLst>
                                        <p:tav tm="0">
                                          <p:val>
                                            <p:strVal val="1+#ppt_w/2"/>
                                          </p:val>
                                        </p:tav>
                                        <p:tav tm="100000">
                                          <p:val>
                                            <p:strVal val="#ppt_x"/>
                                          </p:val>
                                        </p:tav>
                                      </p:tavLst>
                                    </p:anim>
                                    <p:anim calcmode="lin" valueType="num">
                                      <p:cBhvr additive="base">
                                        <p:cTn id="64"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1636</Words>
  <Application>Microsoft Office PowerPoint</Application>
  <PresentationFormat>Custom</PresentationFormat>
  <Paragraphs>204</Paragraphs>
  <Slides>37</Slides>
  <Notes>1</Notes>
  <HiddenSlides>0</HiddenSlides>
  <MMClips>0</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Office 主题</vt:lpstr>
      <vt:lpstr>自定义设计方案</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后青春 SWL</dc:creator>
  <cp:lastModifiedBy>asus</cp:lastModifiedBy>
  <cp:revision>60</cp:revision>
  <dcterms:created xsi:type="dcterms:W3CDTF">2015-05-05T08:02:00Z</dcterms:created>
  <dcterms:modified xsi:type="dcterms:W3CDTF">2022-03-08T15:43:40Z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78BC893AA0AB49E79735BDEDD874DD21</vt:lpwstr>
  </property>
  <property fmtid="{D5CDD505-2E9C-101B-9397-08002B2CF9AE}" pid="3" name="KSOProductBuildVer">
    <vt:lpwstr>2052-11.1.0.11294</vt:lpwstr>
  </property>
</Properties>
</file>