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23"/>
  </p:notesMasterIdLst>
  <p:sldIdLst>
    <p:sldId id="264" r:id="rId2"/>
    <p:sldId id="257" r:id="rId3"/>
    <p:sldId id="304" r:id="rId4"/>
    <p:sldId id="305" r:id="rId5"/>
    <p:sldId id="262" r:id="rId6"/>
    <p:sldId id="321" r:id="rId7"/>
    <p:sldId id="263" r:id="rId8"/>
    <p:sldId id="290" r:id="rId9"/>
    <p:sldId id="322" r:id="rId10"/>
    <p:sldId id="306" r:id="rId11"/>
    <p:sldId id="265" r:id="rId12"/>
    <p:sldId id="261" r:id="rId13"/>
    <p:sldId id="311" r:id="rId14"/>
    <p:sldId id="312" r:id="rId15"/>
    <p:sldId id="323" r:id="rId16"/>
    <p:sldId id="315" r:id="rId17"/>
    <p:sldId id="316" r:id="rId18"/>
    <p:sldId id="313" r:id="rId19"/>
    <p:sldId id="314" r:id="rId20"/>
    <p:sldId id="267" r:id="rId21"/>
    <p:sldId id="317" r:id="rId22"/>
  </p:sldIdLst>
  <p:sldSz cx="9144000" cy="5143500" type="screen16x9"/>
  <p:notesSz cx="6858000" cy="9144000"/>
  <p:embeddedFontLst>
    <p:embeddedFont>
      <p:font typeface="Amatic SC" panose="00000500000000000000" pitchFamily="2" charset="-79"/>
      <p:regular r:id="rId24"/>
      <p:bold r:id="rId25"/>
    </p:embeddedFont>
    <p:embeddedFont>
      <p:font typeface="Didact Gothic" panose="020B0604020202020204" charset="0"/>
      <p:regular r:id="rId26"/>
    </p:embeddedFont>
    <p:embeddedFont>
      <p:font typeface="Open Sans" panose="020B060603050402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9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2244E18-8E92-4E78-94FE-DC1771EF7290}">
  <a:tblStyle styleId="{32244E18-8E92-4E78-94FE-DC1771EF729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81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6"/>
        <p:cNvGrpSpPr/>
        <p:nvPr/>
      </p:nvGrpSpPr>
      <p:grpSpPr>
        <a:xfrm>
          <a:off x="0" y="0"/>
          <a:ext cx="0" cy="0"/>
          <a:chOff x="0" y="0"/>
          <a:chExt cx="0" cy="0"/>
        </a:xfrm>
      </p:grpSpPr>
      <p:sp>
        <p:nvSpPr>
          <p:cNvPr id="1277" name="Google Shape;1277;gb9151035d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8" name="Google Shape;1278;gb9151035d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8"/>
        <p:cNvGrpSpPr/>
        <p:nvPr/>
      </p:nvGrpSpPr>
      <p:grpSpPr>
        <a:xfrm>
          <a:off x="0" y="0"/>
          <a:ext cx="0" cy="0"/>
          <a:chOff x="0" y="0"/>
          <a:chExt cx="0" cy="0"/>
        </a:xfrm>
      </p:grpSpPr>
      <p:sp>
        <p:nvSpPr>
          <p:cNvPr id="1119" name="Google Shape;1119;g7989b4430a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0" name="Google Shape;1120;g7989b4430a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4"/>
        <p:cNvGrpSpPr/>
        <p:nvPr/>
      </p:nvGrpSpPr>
      <p:grpSpPr>
        <a:xfrm>
          <a:off x="0" y="0"/>
          <a:ext cx="0" cy="0"/>
          <a:chOff x="0" y="0"/>
          <a:chExt cx="0" cy="0"/>
        </a:xfrm>
      </p:grpSpPr>
      <p:sp>
        <p:nvSpPr>
          <p:cNvPr id="1185" name="Google Shape;1185;g7989b4430a_1_249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6" name="Google Shape;1186;g7989b4430a_1_249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4"/>
        <p:cNvGrpSpPr/>
        <p:nvPr/>
      </p:nvGrpSpPr>
      <p:grpSpPr>
        <a:xfrm>
          <a:off x="0" y="0"/>
          <a:ext cx="0" cy="0"/>
          <a:chOff x="0" y="0"/>
          <a:chExt cx="0" cy="0"/>
        </a:xfrm>
      </p:grpSpPr>
      <p:sp>
        <p:nvSpPr>
          <p:cNvPr id="1185" name="Google Shape;1185;g7989b4430a_1_249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6" name="Google Shape;1186;g7989b4430a_1_249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5719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7"/>
        <p:cNvGrpSpPr/>
        <p:nvPr/>
      </p:nvGrpSpPr>
      <p:grpSpPr>
        <a:xfrm>
          <a:off x="0" y="0"/>
          <a:ext cx="0" cy="0"/>
          <a:chOff x="0" y="0"/>
          <a:chExt cx="0" cy="0"/>
        </a:xfrm>
      </p:grpSpPr>
      <p:sp>
        <p:nvSpPr>
          <p:cNvPr id="1218" name="Google Shape;1218;gb89fa1d8fe_0_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9" name="Google Shape;1219;gb89fa1d8fe_0_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7"/>
        <p:cNvGrpSpPr/>
        <p:nvPr/>
      </p:nvGrpSpPr>
      <p:grpSpPr>
        <a:xfrm>
          <a:off x="0" y="0"/>
          <a:ext cx="0" cy="0"/>
          <a:chOff x="0" y="0"/>
          <a:chExt cx="0" cy="0"/>
        </a:xfrm>
      </p:grpSpPr>
      <p:sp>
        <p:nvSpPr>
          <p:cNvPr id="1218" name="Google Shape;1218;gb89fa1d8fe_0_7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9" name="Google Shape;1219;gb89fa1d8fe_0_7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4734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Google Shape;883;g6039a3cf85_1_4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4" name="Google Shape;884;g6039a3cf85_1_4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0"/>
        <p:cNvGrpSpPr/>
        <p:nvPr/>
      </p:nvGrpSpPr>
      <p:grpSpPr>
        <a:xfrm>
          <a:off x="0" y="0"/>
          <a:ext cx="0" cy="0"/>
          <a:chOff x="0" y="0"/>
          <a:chExt cx="0" cy="0"/>
        </a:xfrm>
      </p:grpSpPr>
      <p:sp>
        <p:nvSpPr>
          <p:cNvPr id="1101" name="Google Shape;1101;g8b8223d95a_0_5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2" name="Google Shape;1102;g8b8223d95a_0_5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6"/>
        <p:cNvGrpSpPr/>
        <p:nvPr/>
      </p:nvGrpSpPr>
      <p:grpSpPr>
        <a:xfrm>
          <a:off x="0" y="0"/>
          <a:ext cx="0" cy="0"/>
          <a:chOff x="0" y="0"/>
          <a:chExt cx="0" cy="0"/>
        </a:xfrm>
      </p:grpSpPr>
      <p:sp>
        <p:nvSpPr>
          <p:cNvPr id="1297" name="Google Shape;1297;g7989b4430a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8" name="Google Shape;1298;g7989b4430a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1"/>
        <p:cNvGrpSpPr/>
        <p:nvPr/>
      </p:nvGrpSpPr>
      <p:grpSpPr>
        <a:xfrm>
          <a:off x="0" y="0"/>
          <a:ext cx="0" cy="0"/>
          <a:chOff x="0" y="0"/>
          <a:chExt cx="0" cy="0"/>
        </a:xfrm>
      </p:grpSpPr>
      <p:sp>
        <p:nvSpPr>
          <p:cNvPr id="282" name="Google Shape;282;p4"/>
          <p:cNvSpPr txBox="1">
            <a:spLocks noGrp="1"/>
          </p:cNvSpPr>
          <p:nvPr>
            <p:ph type="subTitle" idx="1"/>
          </p:nvPr>
        </p:nvSpPr>
        <p:spPr>
          <a:xfrm>
            <a:off x="726625" y="1151175"/>
            <a:ext cx="7717500" cy="34860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3" name="Google Shape;283;p4"/>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4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284" name="Google Shape;284;p4"/>
          <p:cNvGrpSpPr/>
          <p:nvPr/>
        </p:nvGrpSpPr>
        <p:grpSpPr>
          <a:xfrm>
            <a:off x="7660891" y="472915"/>
            <a:ext cx="548239" cy="516917"/>
            <a:chOff x="7833271" y="445037"/>
            <a:chExt cx="481756" cy="454273"/>
          </a:xfrm>
        </p:grpSpPr>
        <p:sp>
          <p:nvSpPr>
            <p:cNvPr id="285" name="Google Shape;285;p4"/>
            <p:cNvSpPr/>
            <p:nvPr/>
          </p:nvSpPr>
          <p:spPr>
            <a:xfrm>
              <a:off x="7881996" y="535289"/>
              <a:ext cx="329394" cy="357394"/>
            </a:xfrm>
            <a:custGeom>
              <a:avLst/>
              <a:gdLst/>
              <a:ahLst/>
              <a:cxnLst/>
              <a:rect l="l" t="t" r="r" b="b"/>
              <a:pathLst>
                <a:path w="7315" h="8162" extrusionOk="0">
                  <a:moveTo>
                    <a:pt x="3001" y="0"/>
                  </a:moveTo>
                  <a:lnTo>
                    <a:pt x="1" y="2269"/>
                  </a:lnTo>
                  <a:lnTo>
                    <a:pt x="2022" y="8162"/>
                  </a:lnTo>
                  <a:lnTo>
                    <a:pt x="7315" y="4467"/>
                  </a:lnTo>
                  <a:lnTo>
                    <a:pt x="6622" y="1097"/>
                  </a:lnTo>
                  <a:lnTo>
                    <a:pt x="3001" y="0"/>
                  </a:lnTo>
                  <a:close/>
                </a:path>
              </a:pathLst>
            </a:custGeom>
            <a:solidFill>
              <a:srgbClr val="9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4"/>
            <p:cNvSpPr/>
            <p:nvPr/>
          </p:nvSpPr>
          <p:spPr>
            <a:xfrm>
              <a:off x="8010114" y="530209"/>
              <a:ext cx="177778" cy="59726"/>
            </a:xfrm>
            <a:custGeom>
              <a:avLst/>
              <a:gdLst/>
              <a:ahLst/>
              <a:cxnLst/>
              <a:rect l="l" t="t" r="r" b="b"/>
              <a:pathLst>
                <a:path w="3948" h="1364" extrusionOk="0">
                  <a:moveTo>
                    <a:pt x="156" y="0"/>
                  </a:moveTo>
                  <a:cubicBezTo>
                    <a:pt x="143" y="0"/>
                    <a:pt x="131" y="0"/>
                    <a:pt x="119" y="0"/>
                  </a:cubicBezTo>
                  <a:cubicBezTo>
                    <a:pt x="1" y="3"/>
                    <a:pt x="80" y="193"/>
                    <a:pt x="142" y="222"/>
                  </a:cubicBezTo>
                  <a:cubicBezTo>
                    <a:pt x="739" y="497"/>
                    <a:pt x="1458" y="552"/>
                    <a:pt x="2082" y="763"/>
                  </a:cubicBezTo>
                  <a:cubicBezTo>
                    <a:pt x="2611" y="941"/>
                    <a:pt x="3244" y="1330"/>
                    <a:pt x="3806" y="1364"/>
                  </a:cubicBezTo>
                  <a:cubicBezTo>
                    <a:pt x="3809" y="1364"/>
                    <a:pt x="3812" y="1364"/>
                    <a:pt x="3815" y="1364"/>
                  </a:cubicBezTo>
                  <a:cubicBezTo>
                    <a:pt x="3946" y="1364"/>
                    <a:pt x="3948" y="1199"/>
                    <a:pt x="3877" y="1124"/>
                  </a:cubicBezTo>
                  <a:cubicBezTo>
                    <a:pt x="3682" y="912"/>
                    <a:pt x="3222" y="839"/>
                    <a:pt x="2952" y="742"/>
                  </a:cubicBezTo>
                  <a:cubicBezTo>
                    <a:pt x="2627" y="625"/>
                    <a:pt x="2303" y="503"/>
                    <a:pt x="1973" y="403"/>
                  </a:cubicBezTo>
                  <a:cubicBezTo>
                    <a:pt x="1423" y="238"/>
                    <a:pt x="738" y="0"/>
                    <a:pt x="156"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4"/>
            <p:cNvSpPr/>
            <p:nvPr/>
          </p:nvSpPr>
          <p:spPr>
            <a:xfrm>
              <a:off x="7877718" y="530297"/>
              <a:ext cx="151526" cy="108681"/>
            </a:xfrm>
            <a:custGeom>
              <a:avLst/>
              <a:gdLst/>
              <a:ahLst/>
              <a:cxnLst/>
              <a:rect l="l" t="t" r="r" b="b"/>
              <a:pathLst>
                <a:path w="3365" h="2482" extrusionOk="0">
                  <a:moveTo>
                    <a:pt x="3073" y="1"/>
                  </a:moveTo>
                  <a:cubicBezTo>
                    <a:pt x="2620" y="1"/>
                    <a:pt x="269" y="2108"/>
                    <a:pt x="49" y="2298"/>
                  </a:cubicBezTo>
                  <a:cubicBezTo>
                    <a:pt x="0" y="2340"/>
                    <a:pt x="38" y="2482"/>
                    <a:pt x="102" y="2482"/>
                  </a:cubicBezTo>
                  <a:cubicBezTo>
                    <a:pt x="110" y="2482"/>
                    <a:pt x="118" y="2480"/>
                    <a:pt x="126" y="2476"/>
                  </a:cubicBezTo>
                  <a:cubicBezTo>
                    <a:pt x="970" y="2047"/>
                    <a:pt x="1710" y="1351"/>
                    <a:pt x="2460" y="774"/>
                  </a:cubicBezTo>
                  <a:cubicBezTo>
                    <a:pt x="2572" y="686"/>
                    <a:pt x="3365" y="249"/>
                    <a:pt x="3129" y="19"/>
                  </a:cubicBezTo>
                  <a:cubicBezTo>
                    <a:pt x="3116" y="6"/>
                    <a:pt x="3098" y="1"/>
                    <a:pt x="3073"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4"/>
            <p:cNvSpPr/>
            <p:nvPr/>
          </p:nvSpPr>
          <p:spPr>
            <a:xfrm>
              <a:off x="8177140" y="582189"/>
              <a:ext cx="43544" cy="155752"/>
            </a:xfrm>
            <a:custGeom>
              <a:avLst/>
              <a:gdLst/>
              <a:ahLst/>
              <a:cxnLst/>
              <a:rect l="l" t="t" r="r" b="b"/>
              <a:pathLst>
                <a:path w="967" h="3557" extrusionOk="0">
                  <a:moveTo>
                    <a:pt x="146" y="0"/>
                  </a:moveTo>
                  <a:cubicBezTo>
                    <a:pt x="120" y="0"/>
                    <a:pt x="98" y="16"/>
                    <a:pt x="90" y="56"/>
                  </a:cubicBezTo>
                  <a:cubicBezTo>
                    <a:pt x="0" y="512"/>
                    <a:pt x="127" y="1015"/>
                    <a:pt x="210" y="1469"/>
                  </a:cubicBezTo>
                  <a:cubicBezTo>
                    <a:pt x="330" y="2106"/>
                    <a:pt x="456" y="2744"/>
                    <a:pt x="575" y="3382"/>
                  </a:cubicBezTo>
                  <a:cubicBezTo>
                    <a:pt x="594" y="3489"/>
                    <a:pt x="720" y="3556"/>
                    <a:pt x="821" y="3556"/>
                  </a:cubicBezTo>
                  <a:cubicBezTo>
                    <a:pt x="902" y="3556"/>
                    <a:pt x="967" y="3513"/>
                    <a:pt x="948" y="3411"/>
                  </a:cubicBezTo>
                  <a:cubicBezTo>
                    <a:pt x="751" y="2328"/>
                    <a:pt x="682" y="1089"/>
                    <a:pt x="248" y="73"/>
                  </a:cubicBezTo>
                  <a:cubicBezTo>
                    <a:pt x="231" y="34"/>
                    <a:pt x="185" y="0"/>
                    <a:pt x="146"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4"/>
            <p:cNvSpPr/>
            <p:nvPr/>
          </p:nvSpPr>
          <p:spPr>
            <a:xfrm>
              <a:off x="7984896" y="547726"/>
              <a:ext cx="99381" cy="100799"/>
            </a:xfrm>
            <a:custGeom>
              <a:avLst/>
              <a:gdLst/>
              <a:ahLst/>
              <a:cxnLst/>
              <a:rect l="l" t="t" r="r" b="b"/>
              <a:pathLst>
                <a:path w="2207" h="2302" extrusionOk="0">
                  <a:moveTo>
                    <a:pt x="2028" y="0"/>
                  </a:moveTo>
                  <a:cubicBezTo>
                    <a:pt x="2016" y="0"/>
                    <a:pt x="2003" y="3"/>
                    <a:pt x="1992" y="8"/>
                  </a:cubicBezTo>
                  <a:cubicBezTo>
                    <a:pt x="1574" y="200"/>
                    <a:pt x="1215" y="698"/>
                    <a:pt x="909" y="1031"/>
                  </a:cubicBezTo>
                  <a:cubicBezTo>
                    <a:pt x="618" y="1347"/>
                    <a:pt x="337" y="1689"/>
                    <a:pt x="78" y="2032"/>
                  </a:cubicBezTo>
                  <a:cubicBezTo>
                    <a:pt x="0" y="2135"/>
                    <a:pt x="138" y="2302"/>
                    <a:pt x="255" y="2302"/>
                  </a:cubicBezTo>
                  <a:cubicBezTo>
                    <a:pt x="281" y="2302"/>
                    <a:pt x="306" y="2294"/>
                    <a:pt x="328" y="2275"/>
                  </a:cubicBezTo>
                  <a:cubicBezTo>
                    <a:pt x="635" y="2004"/>
                    <a:pt x="860" y="1652"/>
                    <a:pt x="1129" y="1344"/>
                  </a:cubicBezTo>
                  <a:cubicBezTo>
                    <a:pt x="1461" y="962"/>
                    <a:pt x="1800" y="585"/>
                    <a:pt x="2141" y="211"/>
                  </a:cubicBezTo>
                  <a:cubicBezTo>
                    <a:pt x="2207" y="139"/>
                    <a:pt x="2118" y="0"/>
                    <a:pt x="2028"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4"/>
            <p:cNvSpPr/>
            <p:nvPr/>
          </p:nvSpPr>
          <p:spPr>
            <a:xfrm>
              <a:off x="8100224" y="563534"/>
              <a:ext cx="29450" cy="119102"/>
            </a:xfrm>
            <a:custGeom>
              <a:avLst/>
              <a:gdLst/>
              <a:ahLst/>
              <a:cxnLst/>
              <a:rect l="l" t="t" r="r" b="b"/>
              <a:pathLst>
                <a:path w="654" h="2720" extrusionOk="0">
                  <a:moveTo>
                    <a:pt x="445" y="1"/>
                  </a:moveTo>
                  <a:cubicBezTo>
                    <a:pt x="424" y="1"/>
                    <a:pt x="405" y="14"/>
                    <a:pt x="392" y="50"/>
                  </a:cubicBezTo>
                  <a:cubicBezTo>
                    <a:pt x="234" y="477"/>
                    <a:pt x="242" y="994"/>
                    <a:pt x="186" y="1443"/>
                  </a:cubicBezTo>
                  <a:cubicBezTo>
                    <a:pt x="149" y="1757"/>
                    <a:pt x="0" y="2248"/>
                    <a:pt x="76" y="2559"/>
                  </a:cubicBezTo>
                  <a:cubicBezTo>
                    <a:pt x="95" y="2635"/>
                    <a:pt x="193" y="2720"/>
                    <a:pt x="275" y="2720"/>
                  </a:cubicBezTo>
                  <a:cubicBezTo>
                    <a:pt x="315" y="2720"/>
                    <a:pt x="351" y="2700"/>
                    <a:pt x="374" y="2650"/>
                  </a:cubicBezTo>
                  <a:cubicBezTo>
                    <a:pt x="518" y="2327"/>
                    <a:pt x="487" y="1817"/>
                    <a:pt x="518" y="1469"/>
                  </a:cubicBezTo>
                  <a:cubicBezTo>
                    <a:pt x="559" y="1029"/>
                    <a:pt x="654" y="537"/>
                    <a:pt x="544" y="102"/>
                  </a:cubicBezTo>
                  <a:cubicBezTo>
                    <a:pt x="531" y="55"/>
                    <a:pt x="486" y="1"/>
                    <a:pt x="445"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4"/>
            <p:cNvSpPr/>
            <p:nvPr/>
          </p:nvSpPr>
          <p:spPr>
            <a:xfrm>
              <a:off x="7879969" y="631935"/>
              <a:ext cx="99156" cy="266578"/>
            </a:xfrm>
            <a:custGeom>
              <a:avLst/>
              <a:gdLst/>
              <a:ahLst/>
              <a:cxnLst/>
              <a:rect l="l" t="t" r="r" b="b"/>
              <a:pathLst>
                <a:path w="2202" h="6088" extrusionOk="0">
                  <a:moveTo>
                    <a:pt x="69" y="0"/>
                  </a:moveTo>
                  <a:cubicBezTo>
                    <a:pt x="32" y="0"/>
                    <a:pt x="0" y="37"/>
                    <a:pt x="6" y="94"/>
                  </a:cubicBezTo>
                  <a:cubicBezTo>
                    <a:pt x="100" y="1057"/>
                    <a:pt x="586" y="2074"/>
                    <a:pt x="895" y="2982"/>
                  </a:cubicBezTo>
                  <a:cubicBezTo>
                    <a:pt x="1215" y="3929"/>
                    <a:pt x="1444" y="5137"/>
                    <a:pt x="1957" y="5998"/>
                  </a:cubicBezTo>
                  <a:cubicBezTo>
                    <a:pt x="1988" y="6050"/>
                    <a:pt x="2055" y="6088"/>
                    <a:pt x="2111" y="6088"/>
                  </a:cubicBezTo>
                  <a:cubicBezTo>
                    <a:pt x="2161" y="6088"/>
                    <a:pt x="2202" y="6058"/>
                    <a:pt x="2200" y="5981"/>
                  </a:cubicBezTo>
                  <a:cubicBezTo>
                    <a:pt x="2188" y="5069"/>
                    <a:pt x="1555" y="3911"/>
                    <a:pt x="1264" y="3058"/>
                  </a:cubicBezTo>
                  <a:cubicBezTo>
                    <a:pt x="926" y="2066"/>
                    <a:pt x="649" y="967"/>
                    <a:pt x="135" y="48"/>
                  </a:cubicBezTo>
                  <a:cubicBezTo>
                    <a:pt x="116" y="15"/>
                    <a:pt x="92" y="0"/>
                    <a:pt x="69"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4"/>
            <p:cNvSpPr/>
            <p:nvPr/>
          </p:nvSpPr>
          <p:spPr>
            <a:xfrm>
              <a:off x="7962424" y="731909"/>
              <a:ext cx="255455" cy="167400"/>
            </a:xfrm>
            <a:custGeom>
              <a:avLst/>
              <a:gdLst/>
              <a:ahLst/>
              <a:cxnLst/>
              <a:rect l="l" t="t" r="r" b="b"/>
              <a:pathLst>
                <a:path w="5673" h="3823" extrusionOk="0">
                  <a:moveTo>
                    <a:pt x="5608" y="0"/>
                  </a:moveTo>
                  <a:cubicBezTo>
                    <a:pt x="5600" y="0"/>
                    <a:pt x="5592" y="2"/>
                    <a:pt x="5584" y="6"/>
                  </a:cubicBezTo>
                  <a:cubicBezTo>
                    <a:pt x="4437" y="501"/>
                    <a:pt x="3364" y="1501"/>
                    <a:pt x="2307" y="2179"/>
                  </a:cubicBezTo>
                  <a:cubicBezTo>
                    <a:pt x="1589" y="2640"/>
                    <a:pt x="866" y="3094"/>
                    <a:pt x="135" y="3537"/>
                  </a:cubicBezTo>
                  <a:cubicBezTo>
                    <a:pt x="1" y="3619"/>
                    <a:pt x="142" y="3822"/>
                    <a:pt x="274" y="3822"/>
                  </a:cubicBezTo>
                  <a:cubicBezTo>
                    <a:pt x="295" y="3822"/>
                    <a:pt x="316" y="3817"/>
                    <a:pt x="336" y="3805"/>
                  </a:cubicBezTo>
                  <a:cubicBezTo>
                    <a:pt x="1068" y="3362"/>
                    <a:pt x="1794" y="2908"/>
                    <a:pt x="2514" y="2446"/>
                  </a:cubicBezTo>
                  <a:cubicBezTo>
                    <a:pt x="3467" y="1834"/>
                    <a:pt x="5038" y="1122"/>
                    <a:pt x="5648" y="141"/>
                  </a:cubicBezTo>
                  <a:cubicBezTo>
                    <a:pt x="5672" y="103"/>
                    <a:pt x="5663" y="0"/>
                    <a:pt x="5608"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4"/>
            <p:cNvSpPr/>
            <p:nvPr/>
          </p:nvSpPr>
          <p:spPr>
            <a:xfrm>
              <a:off x="7988904" y="636358"/>
              <a:ext cx="127390" cy="44838"/>
            </a:xfrm>
            <a:custGeom>
              <a:avLst/>
              <a:gdLst/>
              <a:ahLst/>
              <a:cxnLst/>
              <a:rect l="l" t="t" r="r" b="b"/>
              <a:pathLst>
                <a:path w="2829" h="1024" extrusionOk="0">
                  <a:moveTo>
                    <a:pt x="172" y="1"/>
                  </a:moveTo>
                  <a:cubicBezTo>
                    <a:pt x="141" y="1"/>
                    <a:pt x="115" y="5"/>
                    <a:pt x="97" y="16"/>
                  </a:cubicBezTo>
                  <a:cubicBezTo>
                    <a:pt x="1" y="73"/>
                    <a:pt x="66" y="253"/>
                    <a:pt x="126" y="253"/>
                  </a:cubicBezTo>
                  <a:cubicBezTo>
                    <a:pt x="132" y="253"/>
                    <a:pt x="138" y="251"/>
                    <a:pt x="143" y="248"/>
                  </a:cubicBezTo>
                  <a:cubicBezTo>
                    <a:pt x="144" y="247"/>
                    <a:pt x="146" y="247"/>
                    <a:pt x="149" y="247"/>
                  </a:cubicBezTo>
                  <a:cubicBezTo>
                    <a:pt x="204" y="247"/>
                    <a:pt x="580" y="408"/>
                    <a:pt x="630" y="425"/>
                  </a:cubicBezTo>
                  <a:cubicBezTo>
                    <a:pt x="906" y="513"/>
                    <a:pt x="1183" y="598"/>
                    <a:pt x="1459" y="682"/>
                  </a:cubicBezTo>
                  <a:cubicBezTo>
                    <a:pt x="1785" y="780"/>
                    <a:pt x="2258" y="1024"/>
                    <a:pt x="2626" y="1024"/>
                  </a:cubicBezTo>
                  <a:cubicBezTo>
                    <a:pt x="2663" y="1024"/>
                    <a:pt x="2700" y="1022"/>
                    <a:pt x="2734" y="1016"/>
                  </a:cubicBezTo>
                  <a:cubicBezTo>
                    <a:pt x="2828" y="1002"/>
                    <a:pt x="2796" y="861"/>
                    <a:pt x="2748" y="817"/>
                  </a:cubicBezTo>
                  <a:cubicBezTo>
                    <a:pt x="2578" y="665"/>
                    <a:pt x="2305" y="626"/>
                    <a:pt x="2090" y="562"/>
                  </a:cubicBezTo>
                  <a:cubicBezTo>
                    <a:pt x="1678" y="441"/>
                    <a:pt x="1265" y="316"/>
                    <a:pt x="852" y="201"/>
                  </a:cubicBezTo>
                  <a:cubicBezTo>
                    <a:pt x="741" y="169"/>
                    <a:pt x="358" y="1"/>
                    <a:pt x="172"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4"/>
            <p:cNvSpPr/>
            <p:nvPr/>
          </p:nvSpPr>
          <p:spPr>
            <a:xfrm>
              <a:off x="8102746" y="669070"/>
              <a:ext cx="108928" cy="74395"/>
            </a:xfrm>
            <a:custGeom>
              <a:avLst/>
              <a:gdLst/>
              <a:ahLst/>
              <a:cxnLst/>
              <a:rect l="l" t="t" r="r" b="b"/>
              <a:pathLst>
                <a:path w="2419" h="1699" extrusionOk="0">
                  <a:moveTo>
                    <a:pt x="121" y="0"/>
                  </a:moveTo>
                  <a:cubicBezTo>
                    <a:pt x="52" y="0"/>
                    <a:pt x="1" y="62"/>
                    <a:pt x="2" y="128"/>
                  </a:cubicBezTo>
                  <a:cubicBezTo>
                    <a:pt x="4" y="394"/>
                    <a:pt x="758" y="733"/>
                    <a:pt x="945" y="853"/>
                  </a:cubicBezTo>
                  <a:cubicBezTo>
                    <a:pt x="1199" y="1016"/>
                    <a:pt x="1450" y="1182"/>
                    <a:pt x="1707" y="1340"/>
                  </a:cubicBezTo>
                  <a:cubicBezTo>
                    <a:pt x="1903" y="1459"/>
                    <a:pt x="2123" y="1644"/>
                    <a:pt x="2349" y="1697"/>
                  </a:cubicBezTo>
                  <a:cubicBezTo>
                    <a:pt x="2354" y="1698"/>
                    <a:pt x="2358" y="1698"/>
                    <a:pt x="2362" y="1698"/>
                  </a:cubicBezTo>
                  <a:cubicBezTo>
                    <a:pt x="2418" y="1698"/>
                    <a:pt x="2411" y="1591"/>
                    <a:pt x="2387" y="1560"/>
                  </a:cubicBezTo>
                  <a:cubicBezTo>
                    <a:pt x="2099" y="1180"/>
                    <a:pt x="1566" y="913"/>
                    <a:pt x="1179" y="646"/>
                  </a:cubicBezTo>
                  <a:cubicBezTo>
                    <a:pt x="970" y="502"/>
                    <a:pt x="760" y="359"/>
                    <a:pt x="549" y="217"/>
                  </a:cubicBezTo>
                  <a:cubicBezTo>
                    <a:pt x="419" y="130"/>
                    <a:pt x="286" y="5"/>
                    <a:pt x="125" y="0"/>
                  </a:cubicBezTo>
                  <a:cubicBezTo>
                    <a:pt x="123" y="0"/>
                    <a:pt x="122" y="0"/>
                    <a:pt x="12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4"/>
            <p:cNvSpPr/>
            <p:nvPr/>
          </p:nvSpPr>
          <p:spPr>
            <a:xfrm>
              <a:off x="7878123" y="630490"/>
              <a:ext cx="125949" cy="17997"/>
            </a:xfrm>
            <a:custGeom>
              <a:avLst/>
              <a:gdLst/>
              <a:ahLst/>
              <a:cxnLst/>
              <a:rect l="l" t="t" r="r" b="b"/>
              <a:pathLst>
                <a:path w="2797" h="411" extrusionOk="0">
                  <a:moveTo>
                    <a:pt x="504" y="0"/>
                  </a:moveTo>
                  <a:cubicBezTo>
                    <a:pt x="342" y="0"/>
                    <a:pt x="187" y="17"/>
                    <a:pt x="57" y="67"/>
                  </a:cubicBezTo>
                  <a:cubicBezTo>
                    <a:pt x="1" y="90"/>
                    <a:pt x="33" y="197"/>
                    <a:pt x="78" y="213"/>
                  </a:cubicBezTo>
                  <a:cubicBezTo>
                    <a:pt x="484" y="354"/>
                    <a:pt x="1005" y="307"/>
                    <a:pt x="1428" y="329"/>
                  </a:cubicBezTo>
                  <a:cubicBezTo>
                    <a:pt x="1691" y="342"/>
                    <a:pt x="2037" y="410"/>
                    <a:pt x="2342" y="410"/>
                  </a:cubicBezTo>
                  <a:cubicBezTo>
                    <a:pt x="2457" y="410"/>
                    <a:pt x="2566" y="401"/>
                    <a:pt x="2663" y="375"/>
                  </a:cubicBezTo>
                  <a:cubicBezTo>
                    <a:pt x="2796" y="339"/>
                    <a:pt x="2685" y="149"/>
                    <a:pt x="2601" y="123"/>
                  </a:cubicBezTo>
                  <a:cubicBezTo>
                    <a:pt x="2418" y="69"/>
                    <a:pt x="2205" y="57"/>
                    <a:pt x="1990" y="57"/>
                  </a:cubicBezTo>
                  <a:cubicBezTo>
                    <a:pt x="1818" y="57"/>
                    <a:pt x="1644" y="65"/>
                    <a:pt x="1483" y="65"/>
                  </a:cubicBezTo>
                  <a:cubicBezTo>
                    <a:pt x="1439" y="65"/>
                    <a:pt x="1396" y="64"/>
                    <a:pt x="1355" y="63"/>
                  </a:cubicBezTo>
                  <a:cubicBezTo>
                    <a:pt x="1109" y="54"/>
                    <a:pt x="794" y="0"/>
                    <a:pt x="504"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4"/>
            <p:cNvSpPr/>
            <p:nvPr/>
          </p:nvSpPr>
          <p:spPr>
            <a:xfrm>
              <a:off x="7966297" y="634431"/>
              <a:ext cx="35934" cy="255675"/>
            </a:xfrm>
            <a:custGeom>
              <a:avLst/>
              <a:gdLst/>
              <a:ahLst/>
              <a:cxnLst/>
              <a:rect l="l" t="t" r="r" b="b"/>
              <a:pathLst>
                <a:path w="798" h="5839" extrusionOk="0">
                  <a:moveTo>
                    <a:pt x="735" y="0"/>
                  </a:moveTo>
                  <a:cubicBezTo>
                    <a:pt x="719" y="0"/>
                    <a:pt x="704" y="16"/>
                    <a:pt x="700" y="47"/>
                  </a:cubicBezTo>
                  <a:cubicBezTo>
                    <a:pt x="588" y="1114"/>
                    <a:pt x="455" y="2178"/>
                    <a:pt x="356" y="3246"/>
                  </a:cubicBezTo>
                  <a:cubicBezTo>
                    <a:pt x="286" y="3996"/>
                    <a:pt x="1" y="5055"/>
                    <a:pt x="208" y="5794"/>
                  </a:cubicBezTo>
                  <a:cubicBezTo>
                    <a:pt x="212" y="5813"/>
                    <a:pt x="232" y="5839"/>
                    <a:pt x="250" y="5839"/>
                  </a:cubicBezTo>
                  <a:cubicBezTo>
                    <a:pt x="259" y="5839"/>
                    <a:pt x="267" y="5833"/>
                    <a:pt x="274" y="5820"/>
                  </a:cubicBezTo>
                  <a:cubicBezTo>
                    <a:pt x="406" y="5553"/>
                    <a:pt x="382" y="5120"/>
                    <a:pt x="413" y="4833"/>
                  </a:cubicBezTo>
                  <a:cubicBezTo>
                    <a:pt x="483" y="4178"/>
                    <a:pt x="546" y="3521"/>
                    <a:pt x="609" y="2864"/>
                  </a:cubicBezTo>
                  <a:cubicBezTo>
                    <a:pt x="698" y="1930"/>
                    <a:pt x="798" y="990"/>
                    <a:pt x="767" y="49"/>
                  </a:cubicBezTo>
                  <a:cubicBezTo>
                    <a:pt x="766" y="17"/>
                    <a:pt x="751" y="0"/>
                    <a:pt x="735"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4"/>
            <p:cNvSpPr/>
            <p:nvPr/>
          </p:nvSpPr>
          <p:spPr>
            <a:xfrm>
              <a:off x="7979131" y="675463"/>
              <a:ext cx="128245" cy="212632"/>
            </a:xfrm>
            <a:custGeom>
              <a:avLst/>
              <a:gdLst/>
              <a:ahLst/>
              <a:cxnLst/>
              <a:rect l="l" t="t" r="r" b="b"/>
              <a:pathLst>
                <a:path w="2848" h="4856" extrusionOk="0">
                  <a:moveTo>
                    <a:pt x="2804" y="1"/>
                  </a:moveTo>
                  <a:cubicBezTo>
                    <a:pt x="2796" y="1"/>
                    <a:pt x="2788" y="6"/>
                    <a:pt x="2780" y="17"/>
                  </a:cubicBezTo>
                  <a:cubicBezTo>
                    <a:pt x="1778" y="1494"/>
                    <a:pt x="669" y="3139"/>
                    <a:pt x="10" y="4803"/>
                  </a:cubicBezTo>
                  <a:cubicBezTo>
                    <a:pt x="1" y="4825"/>
                    <a:pt x="13" y="4855"/>
                    <a:pt x="30" y="4855"/>
                  </a:cubicBezTo>
                  <a:cubicBezTo>
                    <a:pt x="36" y="4855"/>
                    <a:pt x="43" y="4851"/>
                    <a:pt x="50" y="4840"/>
                  </a:cubicBezTo>
                  <a:cubicBezTo>
                    <a:pt x="1018" y="3295"/>
                    <a:pt x="2062" y="1740"/>
                    <a:pt x="2835" y="85"/>
                  </a:cubicBezTo>
                  <a:cubicBezTo>
                    <a:pt x="2848" y="59"/>
                    <a:pt x="2829" y="1"/>
                    <a:pt x="2804"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4"/>
            <p:cNvSpPr/>
            <p:nvPr/>
          </p:nvSpPr>
          <p:spPr>
            <a:xfrm>
              <a:off x="7833271" y="508183"/>
              <a:ext cx="42148" cy="44182"/>
            </a:xfrm>
            <a:custGeom>
              <a:avLst/>
              <a:gdLst/>
              <a:ahLst/>
              <a:cxnLst/>
              <a:rect l="l" t="t" r="r" b="b"/>
              <a:pathLst>
                <a:path w="936" h="1009" extrusionOk="0">
                  <a:moveTo>
                    <a:pt x="74" y="0"/>
                  </a:moveTo>
                  <a:cubicBezTo>
                    <a:pt x="33" y="0"/>
                    <a:pt x="0" y="27"/>
                    <a:pt x="14" y="93"/>
                  </a:cubicBezTo>
                  <a:cubicBezTo>
                    <a:pt x="84" y="444"/>
                    <a:pt x="381" y="813"/>
                    <a:pt x="694" y="983"/>
                  </a:cubicBezTo>
                  <a:cubicBezTo>
                    <a:pt x="725" y="1001"/>
                    <a:pt x="754" y="1008"/>
                    <a:pt x="779" y="1008"/>
                  </a:cubicBezTo>
                  <a:cubicBezTo>
                    <a:pt x="904" y="1008"/>
                    <a:pt x="935" y="820"/>
                    <a:pt x="795" y="743"/>
                  </a:cubicBezTo>
                  <a:cubicBezTo>
                    <a:pt x="527" y="599"/>
                    <a:pt x="342" y="321"/>
                    <a:pt x="190" y="67"/>
                  </a:cubicBezTo>
                  <a:cubicBezTo>
                    <a:pt x="167" y="27"/>
                    <a:pt x="116" y="0"/>
                    <a:pt x="74"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4"/>
            <p:cNvSpPr/>
            <p:nvPr/>
          </p:nvSpPr>
          <p:spPr>
            <a:xfrm>
              <a:off x="7901135" y="475909"/>
              <a:ext cx="33637" cy="44225"/>
            </a:xfrm>
            <a:custGeom>
              <a:avLst/>
              <a:gdLst/>
              <a:ahLst/>
              <a:cxnLst/>
              <a:rect l="l" t="t" r="r" b="b"/>
              <a:pathLst>
                <a:path w="747" h="1010" extrusionOk="0">
                  <a:moveTo>
                    <a:pt x="70" y="0"/>
                  </a:moveTo>
                  <a:cubicBezTo>
                    <a:pt x="42" y="0"/>
                    <a:pt x="20" y="19"/>
                    <a:pt x="16" y="69"/>
                  </a:cubicBezTo>
                  <a:cubicBezTo>
                    <a:pt x="1" y="249"/>
                    <a:pt x="93" y="423"/>
                    <a:pt x="179" y="575"/>
                  </a:cubicBezTo>
                  <a:cubicBezTo>
                    <a:pt x="264" y="725"/>
                    <a:pt x="398" y="984"/>
                    <a:pt x="590" y="1008"/>
                  </a:cubicBezTo>
                  <a:cubicBezTo>
                    <a:pt x="597" y="1009"/>
                    <a:pt x="604" y="1010"/>
                    <a:pt x="610" y="1010"/>
                  </a:cubicBezTo>
                  <a:cubicBezTo>
                    <a:pt x="690" y="1010"/>
                    <a:pt x="746" y="953"/>
                    <a:pt x="731" y="868"/>
                  </a:cubicBezTo>
                  <a:cubicBezTo>
                    <a:pt x="715" y="781"/>
                    <a:pt x="601" y="707"/>
                    <a:pt x="545" y="643"/>
                  </a:cubicBezTo>
                  <a:cubicBezTo>
                    <a:pt x="412" y="489"/>
                    <a:pt x="280" y="293"/>
                    <a:pt x="204" y="102"/>
                  </a:cubicBezTo>
                  <a:cubicBezTo>
                    <a:pt x="187" y="58"/>
                    <a:pt x="119" y="0"/>
                    <a:pt x="70"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4"/>
            <p:cNvSpPr/>
            <p:nvPr/>
          </p:nvSpPr>
          <p:spPr>
            <a:xfrm>
              <a:off x="8090182" y="445037"/>
              <a:ext cx="26838" cy="57624"/>
            </a:xfrm>
            <a:custGeom>
              <a:avLst/>
              <a:gdLst/>
              <a:ahLst/>
              <a:cxnLst/>
              <a:rect l="l" t="t" r="r" b="b"/>
              <a:pathLst>
                <a:path w="596" h="1316" extrusionOk="0">
                  <a:moveTo>
                    <a:pt x="471" y="1"/>
                  </a:moveTo>
                  <a:cubicBezTo>
                    <a:pt x="466" y="1"/>
                    <a:pt x="461" y="2"/>
                    <a:pt x="455" y="3"/>
                  </a:cubicBezTo>
                  <a:cubicBezTo>
                    <a:pt x="261" y="61"/>
                    <a:pt x="199" y="318"/>
                    <a:pt x="151" y="495"/>
                  </a:cubicBezTo>
                  <a:cubicBezTo>
                    <a:pt x="97" y="697"/>
                    <a:pt x="41" y="908"/>
                    <a:pt x="13" y="1116"/>
                  </a:cubicBezTo>
                  <a:cubicBezTo>
                    <a:pt x="0" y="1211"/>
                    <a:pt x="122" y="1315"/>
                    <a:pt x="217" y="1315"/>
                  </a:cubicBezTo>
                  <a:cubicBezTo>
                    <a:pt x="258" y="1315"/>
                    <a:pt x="295" y="1295"/>
                    <a:pt x="313" y="1246"/>
                  </a:cubicBezTo>
                  <a:cubicBezTo>
                    <a:pt x="385" y="1050"/>
                    <a:pt x="403" y="830"/>
                    <a:pt x="451" y="627"/>
                  </a:cubicBezTo>
                  <a:cubicBezTo>
                    <a:pt x="496" y="437"/>
                    <a:pt x="596" y="266"/>
                    <a:pt x="546" y="76"/>
                  </a:cubicBezTo>
                  <a:cubicBezTo>
                    <a:pt x="538" y="43"/>
                    <a:pt x="508" y="1"/>
                    <a:pt x="471"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4"/>
            <p:cNvSpPr/>
            <p:nvPr/>
          </p:nvSpPr>
          <p:spPr>
            <a:xfrm>
              <a:off x="8131522" y="465399"/>
              <a:ext cx="27468" cy="48254"/>
            </a:xfrm>
            <a:custGeom>
              <a:avLst/>
              <a:gdLst/>
              <a:ahLst/>
              <a:cxnLst/>
              <a:rect l="l" t="t" r="r" b="b"/>
              <a:pathLst>
                <a:path w="610" h="1102" extrusionOk="0">
                  <a:moveTo>
                    <a:pt x="490" y="1"/>
                  </a:moveTo>
                  <a:cubicBezTo>
                    <a:pt x="476" y="1"/>
                    <a:pt x="461" y="8"/>
                    <a:pt x="448" y="24"/>
                  </a:cubicBezTo>
                  <a:cubicBezTo>
                    <a:pt x="316" y="193"/>
                    <a:pt x="246" y="387"/>
                    <a:pt x="167" y="585"/>
                  </a:cubicBezTo>
                  <a:cubicBezTo>
                    <a:pt x="92" y="769"/>
                    <a:pt x="0" y="885"/>
                    <a:pt x="108" y="1070"/>
                  </a:cubicBezTo>
                  <a:cubicBezTo>
                    <a:pt x="120" y="1092"/>
                    <a:pt x="142" y="1101"/>
                    <a:pt x="165" y="1101"/>
                  </a:cubicBezTo>
                  <a:cubicBezTo>
                    <a:pt x="166" y="1101"/>
                    <a:pt x="168" y="1101"/>
                    <a:pt x="169" y="1101"/>
                  </a:cubicBezTo>
                  <a:cubicBezTo>
                    <a:pt x="353" y="1086"/>
                    <a:pt x="392" y="911"/>
                    <a:pt x="441" y="754"/>
                  </a:cubicBezTo>
                  <a:cubicBezTo>
                    <a:pt x="502" y="560"/>
                    <a:pt x="548" y="363"/>
                    <a:pt x="598" y="165"/>
                  </a:cubicBezTo>
                  <a:cubicBezTo>
                    <a:pt x="609" y="116"/>
                    <a:pt x="549" y="1"/>
                    <a:pt x="490"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4"/>
            <p:cNvSpPr/>
            <p:nvPr/>
          </p:nvSpPr>
          <p:spPr>
            <a:xfrm>
              <a:off x="8252030" y="609471"/>
              <a:ext cx="58674" cy="18391"/>
            </a:xfrm>
            <a:custGeom>
              <a:avLst/>
              <a:gdLst/>
              <a:ahLst/>
              <a:cxnLst/>
              <a:rect l="l" t="t" r="r" b="b"/>
              <a:pathLst>
                <a:path w="1303" h="420" extrusionOk="0">
                  <a:moveTo>
                    <a:pt x="1015" y="1"/>
                  </a:moveTo>
                  <a:cubicBezTo>
                    <a:pt x="1011" y="1"/>
                    <a:pt x="1006" y="1"/>
                    <a:pt x="1002" y="2"/>
                  </a:cubicBezTo>
                  <a:cubicBezTo>
                    <a:pt x="842" y="15"/>
                    <a:pt x="687" y="46"/>
                    <a:pt x="531" y="82"/>
                  </a:cubicBezTo>
                  <a:cubicBezTo>
                    <a:pt x="387" y="114"/>
                    <a:pt x="212" y="131"/>
                    <a:pt x="78" y="199"/>
                  </a:cubicBezTo>
                  <a:cubicBezTo>
                    <a:pt x="0" y="239"/>
                    <a:pt x="45" y="387"/>
                    <a:pt x="122" y="404"/>
                  </a:cubicBezTo>
                  <a:cubicBezTo>
                    <a:pt x="179" y="415"/>
                    <a:pt x="237" y="420"/>
                    <a:pt x="295" y="420"/>
                  </a:cubicBezTo>
                  <a:cubicBezTo>
                    <a:pt x="557" y="420"/>
                    <a:pt x="826" y="323"/>
                    <a:pt x="1084" y="311"/>
                  </a:cubicBezTo>
                  <a:cubicBezTo>
                    <a:pt x="1303" y="299"/>
                    <a:pt x="1187" y="1"/>
                    <a:pt x="1015"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4"/>
            <p:cNvSpPr/>
            <p:nvPr/>
          </p:nvSpPr>
          <p:spPr>
            <a:xfrm>
              <a:off x="8256488" y="655013"/>
              <a:ext cx="58539" cy="16377"/>
            </a:xfrm>
            <a:custGeom>
              <a:avLst/>
              <a:gdLst/>
              <a:ahLst/>
              <a:cxnLst/>
              <a:rect l="l" t="t" r="r" b="b"/>
              <a:pathLst>
                <a:path w="1300" h="374" extrusionOk="0">
                  <a:moveTo>
                    <a:pt x="1072" y="1"/>
                  </a:moveTo>
                  <a:cubicBezTo>
                    <a:pt x="917" y="1"/>
                    <a:pt x="758" y="59"/>
                    <a:pt x="601" y="73"/>
                  </a:cubicBezTo>
                  <a:cubicBezTo>
                    <a:pt x="432" y="88"/>
                    <a:pt x="237" y="82"/>
                    <a:pt x="84" y="159"/>
                  </a:cubicBezTo>
                  <a:cubicBezTo>
                    <a:pt x="0" y="202"/>
                    <a:pt x="54" y="347"/>
                    <a:pt x="136" y="357"/>
                  </a:cubicBezTo>
                  <a:cubicBezTo>
                    <a:pt x="232" y="369"/>
                    <a:pt x="331" y="373"/>
                    <a:pt x="430" y="373"/>
                  </a:cubicBezTo>
                  <a:cubicBezTo>
                    <a:pt x="541" y="373"/>
                    <a:pt x="652" y="368"/>
                    <a:pt x="762" y="360"/>
                  </a:cubicBezTo>
                  <a:cubicBezTo>
                    <a:pt x="912" y="350"/>
                    <a:pt x="1131" y="357"/>
                    <a:pt x="1230" y="227"/>
                  </a:cubicBezTo>
                  <a:cubicBezTo>
                    <a:pt x="1299" y="136"/>
                    <a:pt x="1166" y="2"/>
                    <a:pt x="1076" y="1"/>
                  </a:cubicBezTo>
                  <a:cubicBezTo>
                    <a:pt x="1075" y="1"/>
                    <a:pt x="1073" y="1"/>
                    <a:pt x="1072"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4" name="Google Shape;304;p4"/>
          <p:cNvGrpSpPr/>
          <p:nvPr/>
        </p:nvGrpSpPr>
        <p:grpSpPr>
          <a:xfrm>
            <a:off x="115179" y="4258929"/>
            <a:ext cx="849465" cy="758098"/>
            <a:chOff x="8486498" y="2718179"/>
            <a:chExt cx="1195588" cy="1066992"/>
          </a:xfrm>
        </p:grpSpPr>
        <p:sp>
          <p:nvSpPr>
            <p:cNvPr id="305" name="Google Shape;305;p4"/>
            <p:cNvSpPr/>
            <p:nvPr/>
          </p:nvSpPr>
          <p:spPr>
            <a:xfrm>
              <a:off x="8486498" y="2718179"/>
              <a:ext cx="1108490" cy="859599"/>
            </a:xfrm>
            <a:custGeom>
              <a:avLst/>
              <a:gdLst/>
              <a:ahLst/>
              <a:cxnLst/>
              <a:rect l="l" t="t" r="r" b="b"/>
              <a:pathLst>
                <a:path w="16222" h="12937" extrusionOk="0">
                  <a:moveTo>
                    <a:pt x="10278" y="1"/>
                  </a:moveTo>
                  <a:cubicBezTo>
                    <a:pt x="8747" y="1"/>
                    <a:pt x="7098" y="763"/>
                    <a:pt x="6022" y="3088"/>
                  </a:cubicBezTo>
                  <a:cubicBezTo>
                    <a:pt x="4501" y="6378"/>
                    <a:pt x="3864" y="8437"/>
                    <a:pt x="692" y="8437"/>
                  </a:cubicBezTo>
                  <a:cubicBezTo>
                    <a:pt x="474" y="8437"/>
                    <a:pt x="244" y="8428"/>
                    <a:pt x="1" y="8408"/>
                  </a:cubicBezTo>
                  <a:lnTo>
                    <a:pt x="1" y="8408"/>
                  </a:lnTo>
                  <a:cubicBezTo>
                    <a:pt x="1" y="8408"/>
                    <a:pt x="88" y="10386"/>
                    <a:pt x="2682" y="11968"/>
                  </a:cubicBezTo>
                  <a:cubicBezTo>
                    <a:pt x="3696" y="12587"/>
                    <a:pt x="5241" y="12936"/>
                    <a:pt x="6893" y="12936"/>
                  </a:cubicBezTo>
                  <a:cubicBezTo>
                    <a:pt x="9468" y="12936"/>
                    <a:pt x="12303" y="12086"/>
                    <a:pt x="13786" y="10078"/>
                  </a:cubicBezTo>
                  <a:cubicBezTo>
                    <a:pt x="16221" y="6780"/>
                    <a:pt x="15091" y="1726"/>
                    <a:pt x="12447" y="495"/>
                  </a:cubicBezTo>
                  <a:cubicBezTo>
                    <a:pt x="11817" y="201"/>
                    <a:pt x="11063" y="1"/>
                    <a:pt x="102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4"/>
            <p:cNvSpPr/>
            <p:nvPr/>
          </p:nvSpPr>
          <p:spPr>
            <a:xfrm>
              <a:off x="9249600" y="2859055"/>
              <a:ext cx="74961" cy="72890"/>
            </a:xfrm>
            <a:custGeom>
              <a:avLst/>
              <a:gdLst/>
              <a:ahLst/>
              <a:cxnLst/>
              <a:rect l="l" t="t" r="r" b="b"/>
              <a:pathLst>
                <a:path w="1097" h="1097" extrusionOk="0">
                  <a:moveTo>
                    <a:pt x="548" y="1"/>
                  </a:moveTo>
                  <a:cubicBezTo>
                    <a:pt x="246" y="1"/>
                    <a:pt x="1" y="247"/>
                    <a:pt x="1" y="549"/>
                  </a:cubicBezTo>
                  <a:cubicBezTo>
                    <a:pt x="1" y="851"/>
                    <a:pt x="246" y="1097"/>
                    <a:pt x="548" y="1097"/>
                  </a:cubicBezTo>
                  <a:cubicBezTo>
                    <a:pt x="850" y="1097"/>
                    <a:pt x="1096" y="851"/>
                    <a:pt x="1096" y="549"/>
                  </a:cubicBezTo>
                  <a:cubicBezTo>
                    <a:pt x="1096" y="247"/>
                    <a:pt x="850" y="1"/>
                    <a:pt x="5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4"/>
            <p:cNvSpPr/>
            <p:nvPr/>
          </p:nvSpPr>
          <p:spPr>
            <a:xfrm>
              <a:off x="8873960" y="3051363"/>
              <a:ext cx="333531" cy="345846"/>
            </a:xfrm>
            <a:custGeom>
              <a:avLst/>
              <a:gdLst/>
              <a:ahLst/>
              <a:cxnLst/>
              <a:rect l="l" t="t" r="r" b="b"/>
              <a:pathLst>
                <a:path w="4881" h="5205" extrusionOk="0">
                  <a:moveTo>
                    <a:pt x="2774" y="1"/>
                  </a:moveTo>
                  <a:cubicBezTo>
                    <a:pt x="1782" y="1"/>
                    <a:pt x="812" y="345"/>
                    <a:pt x="484" y="1008"/>
                  </a:cubicBezTo>
                  <a:cubicBezTo>
                    <a:pt x="1" y="1987"/>
                    <a:pt x="1896" y="2163"/>
                    <a:pt x="1896" y="2163"/>
                  </a:cubicBezTo>
                  <a:cubicBezTo>
                    <a:pt x="1896" y="2163"/>
                    <a:pt x="616" y="3481"/>
                    <a:pt x="1144" y="4537"/>
                  </a:cubicBezTo>
                  <a:cubicBezTo>
                    <a:pt x="1369" y="4986"/>
                    <a:pt x="1826" y="5204"/>
                    <a:pt x="2330" y="5204"/>
                  </a:cubicBezTo>
                  <a:cubicBezTo>
                    <a:pt x="3009" y="5204"/>
                    <a:pt x="3774" y="4809"/>
                    <a:pt x="4177" y="4053"/>
                  </a:cubicBezTo>
                  <a:cubicBezTo>
                    <a:pt x="4881" y="2733"/>
                    <a:pt x="4830" y="501"/>
                    <a:pt x="4133" y="235"/>
                  </a:cubicBezTo>
                  <a:cubicBezTo>
                    <a:pt x="3719" y="78"/>
                    <a:pt x="3244" y="1"/>
                    <a:pt x="27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4"/>
            <p:cNvSpPr/>
            <p:nvPr/>
          </p:nvSpPr>
          <p:spPr>
            <a:xfrm>
              <a:off x="9449277" y="2895470"/>
              <a:ext cx="232809" cy="136279"/>
            </a:xfrm>
            <a:custGeom>
              <a:avLst/>
              <a:gdLst/>
              <a:ahLst/>
              <a:cxnLst/>
              <a:rect l="l" t="t" r="r" b="b"/>
              <a:pathLst>
                <a:path w="3407" h="2051" extrusionOk="0">
                  <a:moveTo>
                    <a:pt x="363" y="1"/>
                  </a:moveTo>
                  <a:lnTo>
                    <a:pt x="363" y="1"/>
                  </a:lnTo>
                  <a:cubicBezTo>
                    <a:pt x="0" y="1516"/>
                    <a:pt x="963" y="2051"/>
                    <a:pt x="963" y="2051"/>
                  </a:cubicBezTo>
                  <a:cubicBezTo>
                    <a:pt x="963" y="2051"/>
                    <a:pt x="3407" y="552"/>
                    <a:pt x="3275" y="289"/>
                  </a:cubicBezTo>
                  <a:cubicBezTo>
                    <a:pt x="3143" y="25"/>
                    <a:pt x="364" y="1"/>
                    <a:pt x="3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4"/>
            <p:cNvSpPr/>
            <p:nvPr/>
          </p:nvSpPr>
          <p:spPr>
            <a:xfrm>
              <a:off x="8913390" y="3574464"/>
              <a:ext cx="31160" cy="135814"/>
            </a:xfrm>
            <a:custGeom>
              <a:avLst/>
              <a:gdLst/>
              <a:ahLst/>
              <a:cxnLst/>
              <a:rect l="l" t="t" r="r" b="b"/>
              <a:pathLst>
                <a:path w="456" h="2044" extrusionOk="0">
                  <a:moveTo>
                    <a:pt x="262" y="1"/>
                  </a:moveTo>
                  <a:cubicBezTo>
                    <a:pt x="259" y="1"/>
                    <a:pt x="257" y="1"/>
                    <a:pt x="254" y="2"/>
                  </a:cubicBezTo>
                  <a:cubicBezTo>
                    <a:pt x="0" y="92"/>
                    <a:pt x="46" y="617"/>
                    <a:pt x="51" y="822"/>
                  </a:cubicBezTo>
                  <a:cubicBezTo>
                    <a:pt x="60" y="1185"/>
                    <a:pt x="57" y="1624"/>
                    <a:pt x="190" y="1966"/>
                  </a:cubicBezTo>
                  <a:cubicBezTo>
                    <a:pt x="202" y="1999"/>
                    <a:pt x="246" y="2044"/>
                    <a:pt x="284" y="2044"/>
                  </a:cubicBezTo>
                  <a:cubicBezTo>
                    <a:pt x="301" y="2044"/>
                    <a:pt x="317" y="2034"/>
                    <a:pt x="328" y="2011"/>
                  </a:cubicBezTo>
                  <a:cubicBezTo>
                    <a:pt x="455" y="1735"/>
                    <a:pt x="337" y="1342"/>
                    <a:pt x="305" y="1052"/>
                  </a:cubicBezTo>
                  <a:cubicBezTo>
                    <a:pt x="269" y="716"/>
                    <a:pt x="335" y="364"/>
                    <a:pt x="290" y="38"/>
                  </a:cubicBezTo>
                  <a:cubicBezTo>
                    <a:pt x="288" y="24"/>
                    <a:pt x="279" y="1"/>
                    <a:pt x="262"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4"/>
            <p:cNvSpPr/>
            <p:nvPr/>
          </p:nvSpPr>
          <p:spPr>
            <a:xfrm>
              <a:off x="9058808" y="3571208"/>
              <a:ext cx="29041" cy="147441"/>
            </a:xfrm>
            <a:custGeom>
              <a:avLst/>
              <a:gdLst/>
              <a:ahLst/>
              <a:cxnLst/>
              <a:rect l="l" t="t" r="r" b="b"/>
              <a:pathLst>
                <a:path w="425" h="2219" extrusionOk="0">
                  <a:moveTo>
                    <a:pt x="186" y="1"/>
                  </a:moveTo>
                  <a:cubicBezTo>
                    <a:pt x="144" y="1"/>
                    <a:pt x="110" y="24"/>
                    <a:pt x="103" y="86"/>
                  </a:cubicBezTo>
                  <a:cubicBezTo>
                    <a:pt x="61" y="445"/>
                    <a:pt x="58" y="811"/>
                    <a:pt x="45" y="1173"/>
                  </a:cubicBezTo>
                  <a:cubicBezTo>
                    <a:pt x="34" y="1504"/>
                    <a:pt x="1" y="1829"/>
                    <a:pt x="132" y="2141"/>
                  </a:cubicBezTo>
                  <a:cubicBezTo>
                    <a:pt x="144" y="2170"/>
                    <a:pt x="182" y="2219"/>
                    <a:pt x="218" y="2219"/>
                  </a:cubicBezTo>
                  <a:cubicBezTo>
                    <a:pt x="232" y="2219"/>
                    <a:pt x="246" y="2211"/>
                    <a:pt x="257" y="2191"/>
                  </a:cubicBezTo>
                  <a:cubicBezTo>
                    <a:pt x="424" y="1884"/>
                    <a:pt x="380" y="1504"/>
                    <a:pt x="390" y="1163"/>
                  </a:cubicBezTo>
                  <a:cubicBezTo>
                    <a:pt x="400" y="830"/>
                    <a:pt x="413" y="496"/>
                    <a:pt x="380" y="164"/>
                  </a:cubicBezTo>
                  <a:cubicBezTo>
                    <a:pt x="372" y="86"/>
                    <a:pt x="265" y="1"/>
                    <a:pt x="186"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4"/>
            <p:cNvSpPr/>
            <p:nvPr/>
          </p:nvSpPr>
          <p:spPr>
            <a:xfrm>
              <a:off x="8778701" y="3684440"/>
              <a:ext cx="425711" cy="100731"/>
            </a:xfrm>
            <a:custGeom>
              <a:avLst/>
              <a:gdLst/>
              <a:ahLst/>
              <a:cxnLst/>
              <a:rect l="l" t="t" r="r" b="b"/>
              <a:pathLst>
                <a:path w="6230" h="1516" extrusionOk="0">
                  <a:moveTo>
                    <a:pt x="2921" y="0"/>
                  </a:moveTo>
                  <a:cubicBezTo>
                    <a:pt x="2877" y="0"/>
                    <a:pt x="2832" y="1"/>
                    <a:pt x="2788" y="2"/>
                  </a:cubicBezTo>
                  <a:cubicBezTo>
                    <a:pt x="1888" y="25"/>
                    <a:pt x="509" y="79"/>
                    <a:pt x="11" y="963"/>
                  </a:cubicBezTo>
                  <a:cubicBezTo>
                    <a:pt x="0" y="982"/>
                    <a:pt x="4" y="1031"/>
                    <a:pt x="29" y="1031"/>
                  </a:cubicBezTo>
                  <a:cubicBezTo>
                    <a:pt x="33" y="1031"/>
                    <a:pt x="38" y="1029"/>
                    <a:pt x="43" y="1027"/>
                  </a:cubicBezTo>
                  <a:cubicBezTo>
                    <a:pt x="882" y="549"/>
                    <a:pt x="1783" y="392"/>
                    <a:pt x="2739" y="392"/>
                  </a:cubicBezTo>
                  <a:cubicBezTo>
                    <a:pt x="2767" y="392"/>
                    <a:pt x="2795" y="392"/>
                    <a:pt x="2822" y="393"/>
                  </a:cubicBezTo>
                  <a:cubicBezTo>
                    <a:pt x="4073" y="404"/>
                    <a:pt x="4997" y="1006"/>
                    <a:pt x="6096" y="1503"/>
                  </a:cubicBezTo>
                  <a:cubicBezTo>
                    <a:pt x="6114" y="1511"/>
                    <a:pt x="6129" y="1515"/>
                    <a:pt x="6142" y="1515"/>
                  </a:cubicBezTo>
                  <a:cubicBezTo>
                    <a:pt x="6229" y="1515"/>
                    <a:pt x="6209" y="1351"/>
                    <a:pt x="6158" y="1298"/>
                  </a:cubicBezTo>
                  <a:cubicBezTo>
                    <a:pt x="5312" y="419"/>
                    <a:pt x="4122" y="0"/>
                    <a:pt x="29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2" name="Google Shape;312;p4"/>
          <p:cNvSpPr/>
          <p:nvPr/>
        </p:nvSpPr>
        <p:spPr>
          <a:xfrm>
            <a:off x="261926" y="3571383"/>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4"/>
          <p:cNvSpPr/>
          <p:nvPr/>
        </p:nvSpPr>
        <p:spPr>
          <a:xfrm>
            <a:off x="7402097" y="748648"/>
            <a:ext cx="157906" cy="156073"/>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TITLE_ONLY_4_1">
    <p:spTree>
      <p:nvGrpSpPr>
        <p:cNvPr id="1" name="Shape 962"/>
        <p:cNvGrpSpPr/>
        <p:nvPr/>
      </p:nvGrpSpPr>
      <p:grpSpPr>
        <a:xfrm>
          <a:off x="0" y="0"/>
          <a:ext cx="0" cy="0"/>
          <a:chOff x="0" y="0"/>
          <a:chExt cx="0" cy="0"/>
        </a:xfrm>
      </p:grpSpPr>
      <p:grpSp>
        <p:nvGrpSpPr>
          <p:cNvPr id="963" name="Google Shape;963;p27"/>
          <p:cNvGrpSpPr/>
          <p:nvPr/>
        </p:nvGrpSpPr>
        <p:grpSpPr>
          <a:xfrm>
            <a:off x="7842664" y="539498"/>
            <a:ext cx="860132" cy="881281"/>
            <a:chOff x="918850" y="1629150"/>
            <a:chExt cx="442250" cy="453124"/>
          </a:xfrm>
        </p:grpSpPr>
        <p:sp>
          <p:nvSpPr>
            <p:cNvPr id="964" name="Google Shape;964;p27"/>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7"/>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7"/>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7"/>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7"/>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7"/>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7"/>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7"/>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7"/>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7"/>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7"/>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7"/>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6" name="Google Shape;976;p27"/>
          <p:cNvSpPr/>
          <p:nvPr/>
        </p:nvSpPr>
        <p:spPr>
          <a:xfrm>
            <a:off x="8195000" y="22946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7"/>
          <p:cNvSpPr/>
          <p:nvPr/>
        </p:nvSpPr>
        <p:spPr>
          <a:xfrm rot="2209237">
            <a:off x="8773029" y="571836"/>
            <a:ext cx="160797" cy="158947"/>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7"/>
          <p:cNvSpPr/>
          <p:nvPr/>
        </p:nvSpPr>
        <p:spPr>
          <a:xfrm rot="2209237">
            <a:off x="7501079" y="1050061"/>
            <a:ext cx="160797" cy="158947"/>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7"/>
          <p:cNvSpPr/>
          <p:nvPr/>
        </p:nvSpPr>
        <p:spPr>
          <a:xfrm>
            <a:off x="7535850" y="442263"/>
            <a:ext cx="268173" cy="194470"/>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7"/>
          <p:cNvSpPr/>
          <p:nvPr/>
        </p:nvSpPr>
        <p:spPr>
          <a:xfrm rot="10800000" flipH="1">
            <a:off x="-4385" y="4061805"/>
            <a:ext cx="640745" cy="985667"/>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7"/>
          <p:cNvSpPr/>
          <p:nvPr/>
        </p:nvSpPr>
        <p:spPr>
          <a:xfrm flipH="1">
            <a:off x="383795" y="381455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7"/>
          <p:cNvSpPr/>
          <p:nvPr/>
        </p:nvSpPr>
        <p:spPr>
          <a:xfrm flipH="1">
            <a:off x="628438" y="4824038"/>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7"/>
          <p:cNvSpPr/>
          <p:nvPr/>
        </p:nvSpPr>
        <p:spPr>
          <a:xfrm flipH="1">
            <a:off x="1657613" y="459941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7"/>
          <p:cNvSpPr/>
          <p:nvPr/>
        </p:nvSpPr>
        <p:spPr>
          <a:xfrm flipH="1">
            <a:off x="383795" y="29225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7"/>
          <p:cNvSpPr/>
          <p:nvPr/>
        </p:nvSpPr>
        <p:spPr>
          <a:xfrm flipH="1">
            <a:off x="8773026" y="459941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TITLE_1">
    <p:spTree>
      <p:nvGrpSpPr>
        <p:cNvPr id="1" name="Shape 986"/>
        <p:cNvGrpSpPr/>
        <p:nvPr/>
      </p:nvGrpSpPr>
      <p:grpSpPr>
        <a:xfrm>
          <a:off x="0" y="0"/>
          <a:ext cx="0" cy="0"/>
          <a:chOff x="0" y="0"/>
          <a:chExt cx="0" cy="0"/>
        </a:xfrm>
      </p:grpSpPr>
      <p:sp>
        <p:nvSpPr>
          <p:cNvPr id="987" name="Google Shape;987;p28"/>
          <p:cNvSpPr/>
          <p:nvPr/>
        </p:nvSpPr>
        <p:spPr>
          <a:xfrm>
            <a:off x="8449228" y="1205097"/>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8"/>
          <p:cNvSpPr/>
          <p:nvPr/>
        </p:nvSpPr>
        <p:spPr>
          <a:xfrm>
            <a:off x="2530199" y="544675"/>
            <a:ext cx="250089" cy="241830"/>
          </a:xfrm>
          <a:custGeom>
            <a:avLst/>
            <a:gdLst/>
            <a:ahLst/>
            <a:cxnLst/>
            <a:rect l="l" t="t" r="r" b="b"/>
            <a:pathLst>
              <a:path w="12626" h="12209" extrusionOk="0">
                <a:moveTo>
                  <a:pt x="7838" y="1"/>
                </a:moveTo>
                <a:cubicBezTo>
                  <a:pt x="7407" y="1"/>
                  <a:pt x="6953" y="46"/>
                  <a:pt x="6478" y="142"/>
                </a:cubicBezTo>
                <a:cubicBezTo>
                  <a:pt x="2964" y="848"/>
                  <a:pt x="1" y="5264"/>
                  <a:pt x="2011" y="9188"/>
                </a:cubicBezTo>
                <a:cubicBezTo>
                  <a:pt x="3194" y="11498"/>
                  <a:pt x="5114" y="12208"/>
                  <a:pt x="6853" y="12208"/>
                </a:cubicBezTo>
                <a:cubicBezTo>
                  <a:pt x="8487" y="12208"/>
                  <a:pt x="9962" y="11580"/>
                  <a:pt x="10513" y="11063"/>
                </a:cubicBezTo>
                <a:lnTo>
                  <a:pt x="10513" y="11063"/>
                </a:lnTo>
                <a:cubicBezTo>
                  <a:pt x="10513" y="11063"/>
                  <a:pt x="10409" y="11077"/>
                  <a:pt x="10233" y="11077"/>
                </a:cubicBezTo>
                <a:cubicBezTo>
                  <a:pt x="9592" y="11077"/>
                  <a:pt x="8002" y="10893"/>
                  <a:pt x="7087" y="9188"/>
                </a:cubicBezTo>
                <a:cubicBezTo>
                  <a:pt x="5918" y="7015"/>
                  <a:pt x="6810" y="4052"/>
                  <a:pt x="9162" y="3335"/>
                </a:cubicBezTo>
                <a:cubicBezTo>
                  <a:pt x="9590" y="3204"/>
                  <a:pt x="9976" y="3151"/>
                  <a:pt x="10323" y="3151"/>
                </a:cubicBezTo>
                <a:cubicBezTo>
                  <a:pt x="11879" y="3151"/>
                  <a:pt x="12625" y="4227"/>
                  <a:pt x="12625" y="4227"/>
                </a:cubicBezTo>
                <a:cubicBezTo>
                  <a:pt x="12276" y="1748"/>
                  <a:pt x="10504" y="1"/>
                  <a:pt x="78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8"/>
          <p:cNvSpPr/>
          <p:nvPr/>
        </p:nvSpPr>
        <p:spPr>
          <a:xfrm>
            <a:off x="225365" y="232622"/>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8"/>
          <p:cNvSpPr/>
          <p:nvPr/>
        </p:nvSpPr>
        <p:spPr>
          <a:xfrm>
            <a:off x="0" y="1420650"/>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8"/>
          <p:cNvSpPr/>
          <p:nvPr/>
        </p:nvSpPr>
        <p:spPr>
          <a:xfrm rot="10800000">
            <a:off x="5688479" y="-3"/>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2" name="Google Shape;992;p28"/>
          <p:cNvGrpSpPr/>
          <p:nvPr/>
        </p:nvGrpSpPr>
        <p:grpSpPr>
          <a:xfrm>
            <a:off x="184775" y="4068600"/>
            <a:ext cx="581394" cy="933655"/>
            <a:chOff x="304350" y="3911000"/>
            <a:chExt cx="581394" cy="933655"/>
          </a:xfrm>
        </p:grpSpPr>
        <p:sp>
          <p:nvSpPr>
            <p:cNvPr id="993" name="Google Shape;993;p2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3" name="Google Shape;1003;p28"/>
          <p:cNvGrpSpPr/>
          <p:nvPr/>
        </p:nvGrpSpPr>
        <p:grpSpPr>
          <a:xfrm>
            <a:off x="8425263" y="4599425"/>
            <a:ext cx="442250" cy="453124"/>
            <a:chOff x="918850" y="1629150"/>
            <a:chExt cx="442250" cy="453124"/>
          </a:xfrm>
        </p:grpSpPr>
        <p:sp>
          <p:nvSpPr>
            <p:cNvPr id="1004" name="Google Shape;1004;p28"/>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8"/>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8"/>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8"/>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8"/>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8"/>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8"/>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8"/>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8"/>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8"/>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8"/>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8"/>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6" name="Google Shape;1016;p28"/>
          <p:cNvSpPr/>
          <p:nvPr/>
        </p:nvSpPr>
        <p:spPr>
          <a:xfrm rot="4884482">
            <a:off x="1482574" y="322344"/>
            <a:ext cx="308207" cy="434310"/>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8"/>
          <p:cNvSpPr/>
          <p:nvPr/>
        </p:nvSpPr>
        <p:spPr>
          <a:xfrm>
            <a:off x="579560" y="3387410"/>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8"/>
          <p:cNvSpPr/>
          <p:nvPr/>
        </p:nvSpPr>
        <p:spPr>
          <a:xfrm rot="10800000">
            <a:off x="8665675" y="3393663"/>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9" name="Google Shape;1019;p28"/>
          <p:cNvGrpSpPr/>
          <p:nvPr/>
        </p:nvGrpSpPr>
        <p:grpSpPr>
          <a:xfrm>
            <a:off x="835688" y="2346230"/>
            <a:ext cx="468336" cy="446495"/>
            <a:chOff x="984375" y="2346230"/>
            <a:chExt cx="468336" cy="446495"/>
          </a:xfrm>
        </p:grpSpPr>
        <p:sp>
          <p:nvSpPr>
            <p:cNvPr id="1020" name="Google Shape;1020;p28"/>
            <p:cNvSpPr/>
            <p:nvPr/>
          </p:nvSpPr>
          <p:spPr>
            <a:xfrm>
              <a:off x="1139896" y="2346230"/>
              <a:ext cx="312816" cy="36809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8"/>
            <p:cNvSpPr/>
            <p:nvPr/>
          </p:nvSpPr>
          <p:spPr>
            <a:xfrm>
              <a:off x="1211160" y="2434726"/>
              <a:ext cx="65495" cy="68029"/>
            </a:xfrm>
            <a:custGeom>
              <a:avLst/>
              <a:gdLst/>
              <a:ahLst/>
              <a:cxnLst/>
              <a:rect l="l" t="t"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8"/>
            <p:cNvSpPr/>
            <p:nvPr/>
          </p:nvSpPr>
          <p:spPr>
            <a:xfrm>
              <a:off x="1272016" y="2615733"/>
              <a:ext cx="71031" cy="50953"/>
            </a:xfrm>
            <a:custGeom>
              <a:avLst/>
              <a:gdLst/>
              <a:ahLst/>
              <a:cxnLst/>
              <a:rect l="l" t="t"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8"/>
            <p:cNvSpPr/>
            <p:nvPr/>
          </p:nvSpPr>
          <p:spPr>
            <a:xfrm>
              <a:off x="984375" y="2470319"/>
              <a:ext cx="249543" cy="322406"/>
            </a:xfrm>
            <a:custGeom>
              <a:avLst/>
              <a:gdLst/>
              <a:ahLst/>
              <a:cxnLst/>
              <a:rect l="l" t="t"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4" name="Google Shape;1024;p28"/>
          <p:cNvSpPr/>
          <p:nvPr/>
        </p:nvSpPr>
        <p:spPr>
          <a:xfrm>
            <a:off x="1788828" y="4656375"/>
            <a:ext cx="1508696" cy="487128"/>
          </a:xfrm>
          <a:custGeom>
            <a:avLst/>
            <a:gdLst/>
            <a:ahLst/>
            <a:cxnLst/>
            <a:rect l="l" t="t" r="r" b="b"/>
            <a:pathLst>
              <a:path w="24204" h="7815" extrusionOk="0">
                <a:moveTo>
                  <a:pt x="16155" y="1"/>
                </a:moveTo>
                <a:cubicBezTo>
                  <a:pt x="14677" y="1"/>
                  <a:pt x="13024" y="802"/>
                  <a:pt x="12476" y="2554"/>
                </a:cubicBezTo>
                <a:cubicBezTo>
                  <a:pt x="12476" y="2554"/>
                  <a:pt x="11108" y="331"/>
                  <a:pt x="8285" y="331"/>
                </a:cubicBezTo>
                <a:cubicBezTo>
                  <a:pt x="8057" y="331"/>
                  <a:pt x="7820" y="346"/>
                  <a:pt x="7574" y="377"/>
                </a:cubicBezTo>
                <a:cubicBezTo>
                  <a:pt x="4269" y="796"/>
                  <a:pt x="4684" y="3932"/>
                  <a:pt x="4684" y="3932"/>
                </a:cubicBezTo>
                <a:cubicBezTo>
                  <a:pt x="4684" y="3932"/>
                  <a:pt x="4094" y="3782"/>
                  <a:pt x="3335" y="3782"/>
                </a:cubicBezTo>
                <a:cubicBezTo>
                  <a:pt x="2082" y="3782"/>
                  <a:pt x="367" y="4191"/>
                  <a:pt x="78" y="6358"/>
                </a:cubicBezTo>
                <a:cubicBezTo>
                  <a:pt x="0" y="6949"/>
                  <a:pt x="68" y="7429"/>
                  <a:pt x="237" y="7815"/>
                </a:cubicBezTo>
                <a:lnTo>
                  <a:pt x="23257" y="7815"/>
                </a:lnTo>
                <a:cubicBezTo>
                  <a:pt x="23686" y="7395"/>
                  <a:pt x="23993" y="6821"/>
                  <a:pt x="24047" y="6041"/>
                </a:cubicBezTo>
                <a:cubicBezTo>
                  <a:pt x="24204" y="3886"/>
                  <a:pt x="22100" y="3543"/>
                  <a:pt x="20743" y="3543"/>
                </a:cubicBezTo>
                <a:cubicBezTo>
                  <a:pt x="20109" y="3543"/>
                  <a:pt x="19638" y="3618"/>
                  <a:pt x="19638" y="3618"/>
                </a:cubicBezTo>
                <a:cubicBezTo>
                  <a:pt x="19638" y="3618"/>
                  <a:pt x="19816" y="1013"/>
                  <a:pt x="17302" y="177"/>
                </a:cubicBezTo>
                <a:cubicBezTo>
                  <a:pt x="16950" y="61"/>
                  <a:pt x="16559" y="1"/>
                  <a:pt x="161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8"/>
          <p:cNvSpPr/>
          <p:nvPr/>
        </p:nvSpPr>
        <p:spPr>
          <a:xfrm>
            <a:off x="8622825" y="2542127"/>
            <a:ext cx="394302" cy="520333"/>
          </a:xfrm>
          <a:custGeom>
            <a:avLst/>
            <a:gdLst/>
            <a:ahLst/>
            <a:cxnLst/>
            <a:rect l="l" t="t" r="r" b="b"/>
            <a:pathLst>
              <a:path w="9852" h="13001" extrusionOk="0">
                <a:moveTo>
                  <a:pt x="9327" y="222"/>
                </a:moveTo>
                <a:cubicBezTo>
                  <a:pt x="9344" y="3338"/>
                  <a:pt x="9324" y="6524"/>
                  <a:pt x="7479" y="9201"/>
                </a:cubicBezTo>
                <a:cubicBezTo>
                  <a:pt x="5989" y="11357"/>
                  <a:pt x="3580" y="12283"/>
                  <a:pt x="1069" y="12618"/>
                </a:cubicBezTo>
                <a:cubicBezTo>
                  <a:pt x="1302" y="11526"/>
                  <a:pt x="1691" y="10458"/>
                  <a:pt x="2177" y="9434"/>
                </a:cubicBezTo>
                <a:cubicBezTo>
                  <a:pt x="3046" y="9386"/>
                  <a:pt x="3904" y="9150"/>
                  <a:pt x="4749" y="8957"/>
                </a:cubicBezTo>
                <a:cubicBezTo>
                  <a:pt x="5573" y="8775"/>
                  <a:pt x="6387" y="8542"/>
                  <a:pt x="7101" y="8079"/>
                </a:cubicBezTo>
                <a:cubicBezTo>
                  <a:pt x="7132" y="8060"/>
                  <a:pt x="7123" y="7979"/>
                  <a:pt x="7086" y="7979"/>
                </a:cubicBezTo>
                <a:cubicBezTo>
                  <a:pt x="7083" y="7979"/>
                  <a:pt x="7080" y="7980"/>
                  <a:pt x="7077" y="7981"/>
                </a:cubicBezTo>
                <a:cubicBezTo>
                  <a:pt x="5570" y="8458"/>
                  <a:pt x="3948" y="8957"/>
                  <a:pt x="2352" y="9082"/>
                </a:cubicBezTo>
                <a:cubicBezTo>
                  <a:pt x="2803" y="8177"/>
                  <a:pt x="3316" y="7302"/>
                  <a:pt x="3857" y="6477"/>
                </a:cubicBezTo>
                <a:cubicBezTo>
                  <a:pt x="4096" y="6109"/>
                  <a:pt x="4350" y="5757"/>
                  <a:pt x="4603" y="5403"/>
                </a:cubicBezTo>
                <a:cubicBezTo>
                  <a:pt x="5344" y="5321"/>
                  <a:pt x="6091" y="5017"/>
                  <a:pt x="6790" y="4781"/>
                </a:cubicBezTo>
                <a:cubicBezTo>
                  <a:pt x="7340" y="4595"/>
                  <a:pt x="7817" y="4399"/>
                  <a:pt x="8237" y="3993"/>
                </a:cubicBezTo>
                <a:cubicBezTo>
                  <a:pt x="8257" y="3973"/>
                  <a:pt x="8260" y="3911"/>
                  <a:pt x="8231" y="3911"/>
                </a:cubicBezTo>
                <a:cubicBezTo>
                  <a:pt x="8227" y="3911"/>
                  <a:pt x="8222" y="3913"/>
                  <a:pt x="8216" y="3916"/>
                </a:cubicBezTo>
                <a:cubicBezTo>
                  <a:pt x="7655" y="4223"/>
                  <a:pt x="7053" y="4419"/>
                  <a:pt x="6438" y="4592"/>
                </a:cubicBezTo>
                <a:cubicBezTo>
                  <a:pt x="5952" y="4730"/>
                  <a:pt x="5374" y="4818"/>
                  <a:pt x="4877" y="5011"/>
                </a:cubicBezTo>
                <a:cubicBezTo>
                  <a:pt x="5222" y="4548"/>
                  <a:pt x="5576" y="4091"/>
                  <a:pt x="5941" y="3639"/>
                </a:cubicBezTo>
                <a:cubicBezTo>
                  <a:pt x="6682" y="2726"/>
                  <a:pt x="7588" y="1999"/>
                  <a:pt x="8374" y="1131"/>
                </a:cubicBezTo>
                <a:cubicBezTo>
                  <a:pt x="8386" y="1120"/>
                  <a:pt x="8386" y="1082"/>
                  <a:pt x="8369" y="1082"/>
                </a:cubicBezTo>
                <a:cubicBezTo>
                  <a:pt x="8366" y="1082"/>
                  <a:pt x="8363" y="1084"/>
                  <a:pt x="8358" y="1087"/>
                </a:cubicBezTo>
                <a:cubicBezTo>
                  <a:pt x="7563" y="1733"/>
                  <a:pt x="6833" y="2395"/>
                  <a:pt x="6151" y="3091"/>
                </a:cubicBezTo>
                <a:cubicBezTo>
                  <a:pt x="6164" y="2909"/>
                  <a:pt x="6148" y="2726"/>
                  <a:pt x="6151" y="2544"/>
                </a:cubicBezTo>
                <a:cubicBezTo>
                  <a:pt x="6158" y="2236"/>
                  <a:pt x="6178" y="1925"/>
                  <a:pt x="6209" y="1625"/>
                </a:cubicBezTo>
                <a:cubicBezTo>
                  <a:pt x="6211" y="1595"/>
                  <a:pt x="6193" y="1576"/>
                  <a:pt x="6175" y="1576"/>
                </a:cubicBezTo>
                <a:cubicBezTo>
                  <a:pt x="6162" y="1576"/>
                  <a:pt x="6150" y="1585"/>
                  <a:pt x="6144" y="1608"/>
                </a:cubicBezTo>
                <a:cubicBezTo>
                  <a:pt x="6060" y="1952"/>
                  <a:pt x="6013" y="2300"/>
                  <a:pt x="5992" y="2655"/>
                </a:cubicBezTo>
                <a:cubicBezTo>
                  <a:pt x="5982" y="2845"/>
                  <a:pt x="5908" y="3101"/>
                  <a:pt x="5966" y="3291"/>
                </a:cubicBezTo>
                <a:cubicBezTo>
                  <a:pt x="5256" y="4038"/>
                  <a:pt x="4600" y="4832"/>
                  <a:pt x="3992" y="5693"/>
                </a:cubicBezTo>
                <a:cubicBezTo>
                  <a:pt x="3938" y="5399"/>
                  <a:pt x="3820" y="5098"/>
                  <a:pt x="3756" y="4824"/>
                </a:cubicBezTo>
                <a:cubicBezTo>
                  <a:pt x="3667" y="4443"/>
                  <a:pt x="3654" y="3987"/>
                  <a:pt x="3495" y="3625"/>
                </a:cubicBezTo>
                <a:lnTo>
                  <a:pt x="3492" y="3625"/>
                </a:lnTo>
                <a:cubicBezTo>
                  <a:pt x="3343" y="3905"/>
                  <a:pt x="3424" y="4321"/>
                  <a:pt x="3464" y="4622"/>
                </a:cubicBezTo>
                <a:cubicBezTo>
                  <a:pt x="3525" y="5058"/>
                  <a:pt x="3606" y="5538"/>
                  <a:pt x="3820" y="5933"/>
                </a:cubicBezTo>
                <a:cubicBezTo>
                  <a:pt x="3610" y="6237"/>
                  <a:pt x="3404" y="6548"/>
                  <a:pt x="3204" y="6869"/>
                </a:cubicBezTo>
                <a:cubicBezTo>
                  <a:pt x="2917" y="7335"/>
                  <a:pt x="2630" y="7822"/>
                  <a:pt x="2360" y="8319"/>
                </a:cubicBezTo>
                <a:cubicBezTo>
                  <a:pt x="2296" y="8025"/>
                  <a:pt x="2177" y="7734"/>
                  <a:pt x="2123" y="7444"/>
                </a:cubicBezTo>
                <a:cubicBezTo>
                  <a:pt x="2045" y="7055"/>
                  <a:pt x="1995" y="6660"/>
                  <a:pt x="1992" y="6261"/>
                </a:cubicBezTo>
                <a:cubicBezTo>
                  <a:pt x="1992" y="6230"/>
                  <a:pt x="1974" y="6210"/>
                  <a:pt x="1956" y="6210"/>
                </a:cubicBezTo>
                <a:cubicBezTo>
                  <a:pt x="1942" y="6210"/>
                  <a:pt x="1928" y="6222"/>
                  <a:pt x="1920" y="6248"/>
                </a:cubicBezTo>
                <a:cubicBezTo>
                  <a:pt x="1741" y="6953"/>
                  <a:pt x="1914" y="7927"/>
                  <a:pt x="2211" y="8606"/>
                </a:cubicBezTo>
                <a:cubicBezTo>
                  <a:pt x="2116" y="8785"/>
                  <a:pt x="2025" y="8968"/>
                  <a:pt x="1934" y="9150"/>
                </a:cubicBezTo>
                <a:cubicBezTo>
                  <a:pt x="1914" y="9171"/>
                  <a:pt x="1900" y="9194"/>
                  <a:pt x="1900" y="9224"/>
                </a:cubicBezTo>
                <a:cubicBezTo>
                  <a:pt x="1417" y="10225"/>
                  <a:pt x="1025" y="11269"/>
                  <a:pt x="812" y="12334"/>
                </a:cubicBezTo>
                <a:cubicBezTo>
                  <a:pt x="275" y="11100"/>
                  <a:pt x="464" y="9363"/>
                  <a:pt x="680" y="8123"/>
                </a:cubicBezTo>
                <a:cubicBezTo>
                  <a:pt x="933" y="6663"/>
                  <a:pt x="1532" y="5264"/>
                  <a:pt x="2397" y="4064"/>
                </a:cubicBezTo>
                <a:cubicBezTo>
                  <a:pt x="4086" y="1712"/>
                  <a:pt x="6509" y="523"/>
                  <a:pt x="9327" y="222"/>
                </a:cubicBezTo>
                <a:close/>
                <a:moveTo>
                  <a:pt x="9392" y="1"/>
                </a:moveTo>
                <a:cubicBezTo>
                  <a:pt x="9378" y="1"/>
                  <a:pt x="9365" y="4"/>
                  <a:pt x="9355" y="12"/>
                </a:cubicBezTo>
                <a:cubicBezTo>
                  <a:pt x="9237" y="7"/>
                  <a:pt x="9119" y="4"/>
                  <a:pt x="9002" y="4"/>
                </a:cubicBezTo>
                <a:cubicBezTo>
                  <a:pt x="5921" y="4"/>
                  <a:pt x="3055" y="2028"/>
                  <a:pt x="1535" y="4626"/>
                </a:cubicBezTo>
                <a:cubicBezTo>
                  <a:pt x="755" y="5957"/>
                  <a:pt x="284" y="7450"/>
                  <a:pt x="173" y="8991"/>
                </a:cubicBezTo>
                <a:cubicBezTo>
                  <a:pt x="86" y="10222"/>
                  <a:pt x="1" y="11705"/>
                  <a:pt x="690" y="12789"/>
                </a:cubicBezTo>
                <a:cubicBezTo>
                  <a:pt x="697" y="12886"/>
                  <a:pt x="800" y="13000"/>
                  <a:pt x="930" y="13000"/>
                </a:cubicBezTo>
                <a:cubicBezTo>
                  <a:pt x="937" y="13000"/>
                  <a:pt x="943" y="13000"/>
                  <a:pt x="950" y="13000"/>
                </a:cubicBezTo>
                <a:cubicBezTo>
                  <a:pt x="3600" y="12776"/>
                  <a:pt x="6242" y="11698"/>
                  <a:pt x="7807" y="9461"/>
                </a:cubicBezTo>
                <a:cubicBezTo>
                  <a:pt x="9733" y="6707"/>
                  <a:pt x="9851" y="3344"/>
                  <a:pt x="9530" y="120"/>
                </a:cubicBezTo>
                <a:cubicBezTo>
                  <a:pt x="9525" y="59"/>
                  <a:pt x="9448" y="1"/>
                  <a:pt x="93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6" name="Google Shape;1026;p28"/>
          <p:cNvGrpSpPr/>
          <p:nvPr/>
        </p:nvGrpSpPr>
        <p:grpSpPr>
          <a:xfrm rot="8999956">
            <a:off x="8178284" y="72684"/>
            <a:ext cx="581381" cy="933635"/>
            <a:chOff x="304350" y="3911000"/>
            <a:chExt cx="581394" cy="933655"/>
          </a:xfrm>
        </p:grpSpPr>
        <p:sp>
          <p:nvSpPr>
            <p:cNvPr id="1027" name="Google Shape;1027;p28"/>
            <p:cNvSpPr/>
            <p:nvPr/>
          </p:nvSpPr>
          <p:spPr>
            <a:xfrm>
              <a:off x="317622" y="4003813"/>
              <a:ext cx="91581" cy="114345"/>
            </a:xfrm>
            <a:custGeom>
              <a:avLst/>
              <a:gdLst/>
              <a:ahLst/>
              <a:cxnLst/>
              <a:rect l="l" t="t" r="r" b="b"/>
              <a:pathLst>
                <a:path w="2084" h="2602" extrusionOk="0">
                  <a:moveTo>
                    <a:pt x="688" y="0"/>
                  </a:moveTo>
                  <a:cubicBezTo>
                    <a:pt x="328" y="0"/>
                    <a:pt x="1" y="379"/>
                    <a:pt x="201" y="1026"/>
                  </a:cubicBezTo>
                  <a:cubicBezTo>
                    <a:pt x="438" y="1797"/>
                    <a:pt x="1472" y="2405"/>
                    <a:pt x="2084" y="2601"/>
                  </a:cubicBezTo>
                  <a:cubicBezTo>
                    <a:pt x="2060" y="2375"/>
                    <a:pt x="2040" y="2145"/>
                    <a:pt x="2023" y="1915"/>
                  </a:cubicBezTo>
                  <a:cubicBezTo>
                    <a:pt x="1746" y="1273"/>
                    <a:pt x="1344" y="418"/>
                    <a:pt x="1084" y="168"/>
                  </a:cubicBezTo>
                  <a:cubicBezTo>
                    <a:pt x="965" y="54"/>
                    <a:pt x="824" y="0"/>
                    <a:pt x="68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8"/>
            <p:cNvSpPr/>
            <p:nvPr/>
          </p:nvSpPr>
          <p:spPr>
            <a:xfrm>
              <a:off x="440801" y="4042309"/>
              <a:ext cx="97031" cy="155565"/>
            </a:xfrm>
            <a:custGeom>
              <a:avLst/>
              <a:gdLst/>
              <a:ahLst/>
              <a:cxnLst/>
              <a:rect l="l" t="t" r="r" b="b"/>
              <a:pathLst>
                <a:path w="2208" h="3540" extrusionOk="0">
                  <a:moveTo>
                    <a:pt x="1702" y="0"/>
                  </a:moveTo>
                  <a:cubicBezTo>
                    <a:pt x="1282" y="0"/>
                    <a:pt x="653" y="806"/>
                    <a:pt x="389" y="1549"/>
                  </a:cubicBezTo>
                  <a:cubicBezTo>
                    <a:pt x="224" y="2013"/>
                    <a:pt x="92" y="2537"/>
                    <a:pt x="1" y="2952"/>
                  </a:cubicBezTo>
                  <a:cubicBezTo>
                    <a:pt x="41" y="3148"/>
                    <a:pt x="85" y="3344"/>
                    <a:pt x="129" y="3540"/>
                  </a:cubicBezTo>
                  <a:cubicBezTo>
                    <a:pt x="754" y="3125"/>
                    <a:pt x="1667" y="2120"/>
                    <a:pt x="1916" y="1431"/>
                  </a:cubicBezTo>
                  <a:cubicBezTo>
                    <a:pt x="2208" y="634"/>
                    <a:pt x="2150" y="43"/>
                    <a:pt x="1734" y="2"/>
                  </a:cubicBezTo>
                  <a:cubicBezTo>
                    <a:pt x="1723" y="1"/>
                    <a:pt x="1713" y="0"/>
                    <a:pt x="17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8"/>
            <p:cNvSpPr/>
            <p:nvPr/>
          </p:nvSpPr>
          <p:spPr>
            <a:xfrm>
              <a:off x="304350" y="4191285"/>
              <a:ext cx="144667" cy="109071"/>
            </a:xfrm>
            <a:custGeom>
              <a:avLst/>
              <a:gdLst/>
              <a:ahLst/>
              <a:cxnLst/>
              <a:rect l="l" t="t" r="r" b="b"/>
              <a:pathLst>
                <a:path w="3292" h="2482" extrusionOk="0">
                  <a:moveTo>
                    <a:pt x="575" y="1"/>
                  </a:moveTo>
                  <a:cubicBezTo>
                    <a:pt x="471" y="1"/>
                    <a:pt x="393" y="22"/>
                    <a:pt x="348" y="65"/>
                  </a:cubicBezTo>
                  <a:cubicBezTo>
                    <a:pt x="0" y="404"/>
                    <a:pt x="189" y="1336"/>
                    <a:pt x="1203" y="1901"/>
                  </a:cubicBezTo>
                  <a:cubicBezTo>
                    <a:pt x="1991" y="2340"/>
                    <a:pt x="2916" y="2451"/>
                    <a:pt x="3292" y="2481"/>
                  </a:cubicBezTo>
                  <a:cubicBezTo>
                    <a:pt x="3180" y="2154"/>
                    <a:pt x="3082" y="1826"/>
                    <a:pt x="2987" y="1495"/>
                  </a:cubicBezTo>
                  <a:cubicBezTo>
                    <a:pt x="2292" y="556"/>
                    <a:pt x="1104" y="1"/>
                    <a:pt x="5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8"/>
            <p:cNvSpPr/>
            <p:nvPr/>
          </p:nvSpPr>
          <p:spPr>
            <a:xfrm>
              <a:off x="507027" y="4204908"/>
              <a:ext cx="111884" cy="188700"/>
            </a:xfrm>
            <a:custGeom>
              <a:avLst/>
              <a:gdLst/>
              <a:ahLst/>
              <a:cxnLst/>
              <a:rect l="l" t="t" r="r" b="b"/>
              <a:pathLst>
                <a:path w="2546" h="4294" extrusionOk="0">
                  <a:moveTo>
                    <a:pt x="1792" y="0"/>
                  </a:moveTo>
                  <a:cubicBezTo>
                    <a:pt x="1287" y="0"/>
                    <a:pt x="754" y="628"/>
                    <a:pt x="389" y="1716"/>
                  </a:cubicBezTo>
                  <a:cubicBezTo>
                    <a:pt x="136" y="2480"/>
                    <a:pt x="38" y="3263"/>
                    <a:pt x="1" y="3804"/>
                  </a:cubicBezTo>
                  <a:cubicBezTo>
                    <a:pt x="75" y="3966"/>
                    <a:pt x="156" y="4132"/>
                    <a:pt x="238" y="4294"/>
                  </a:cubicBezTo>
                  <a:cubicBezTo>
                    <a:pt x="2546" y="2513"/>
                    <a:pt x="2356" y="245"/>
                    <a:pt x="2153" y="114"/>
                  </a:cubicBezTo>
                  <a:cubicBezTo>
                    <a:pt x="2036" y="37"/>
                    <a:pt x="1915" y="0"/>
                    <a:pt x="17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8"/>
            <p:cNvSpPr/>
            <p:nvPr/>
          </p:nvSpPr>
          <p:spPr>
            <a:xfrm>
              <a:off x="316699" y="4391765"/>
              <a:ext cx="234051" cy="117817"/>
            </a:xfrm>
            <a:custGeom>
              <a:avLst/>
              <a:gdLst/>
              <a:ahLst/>
              <a:cxnLst/>
              <a:rect l="l" t="t" r="r" b="b"/>
              <a:pathLst>
                <a:path w="5326" h="2681" extrusionOk="0">
                  <a:moveTo>
                    <a:pt x="764" y="0"/>
                  </a:moveTo>
                  <a:cubicBezTo>
                    <a:pt x="0" y="0"/>
                    <a:pt x="446" y="930"/>
                    <a:pt x="1074" y="1516"/>
                  </a:cubicBezTo>
                  <a:cubicBezTo>
                    <a:pt x="1680" y="2086"/>
                    <a:pt x="3818" y="2680"/>
                    <a:pt x="5176" y="2680"/>
                  </a:cubicBezTo>
                  <a:cubicBezTo>
                    <a:pt x="5227" y="2680"/>
                    <a:pt x="5277" y="2679"/>
                    <a:pt x="5325" y="2678"/>
                  </a:cubicBezTo>
                  <a:cubicBezTo>
                    <a:pt x="5230" y="2526"/>
                    <a:pt x="5133" y="2377"/>
                    <a:pt x="5041" y="2225"/>
                  </a:cubicBezTo>
                  <a:cubicBezTo>
                    <a:pt x="3970" y="1525"/>
                    <a:pt x="1838" y="184"/>
                    <a:pt x="1024" y="28"/>
                  </a:cubicBezTo>
                  <a:cubicBezTo>
                    <a:pt x="925" y="9"/>
                    <a:pt x="839" y="0"/>
                    <a:pt x="7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8"/>
            <p:cNvSpPr/>
            <p:nvPr/>
          </p:nvSpPr>
          <p:spPr>
            <a:xfrm>
              <a:off x="608629" y="4335822"/>
              <a:ext cx="114872" cy="219989"/>
            </a:xfrm>
            <a:custGeom>
              <a:avLst/>
              <a:gdLst/>
              <a:ahLst/>
              <a:cxnLst/>
              <a:rect l="l" t="t" r="r" b="b"/>
              <a:pathLst>
                <a:path w="2614" h="5006" extrusionOk="0">
                  <a:moveTo>
                    <a:pt x="2283" y="1"/>
                  </a:moveTo>
                  <a:cubicBezTo>
                    <a:pt x="1944" y="1"/>
                    <a:pt x="1332" y="587"/>
                    <a:pt x="923" y="1285"/>
                  </a:cubicBezTo>
                  <a:cubicBezTo>
                    <a:pt x="179" y="2549"/>
                    <a:pt x="24" y="3985"/>
                    <a:pt x="0" y="4755"/>
                  </a:cubicBezTo>
                  <a:cubicBezTo>
                    <a:pt x="61" y="4840"/>
                    <a:pt x="122" y="4921"/>
                    <a:pt x="183" y="5005"/>
                  </a:cubicBezTo>
                  <a:cubicBezTo>
                    <a:pt x="899" y="3775"/>
                    <a:pt x="2085" y="2450"/>
                    <a:pt x="2454" y="926"/>
                  </a:cubicBezTo>
                  <a:cubicBezTo>
                    <a:pt x="2613" y="262"/>
                    <a:pt x="2509" y="1"/>
                    <a:pt x="228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8"/>
            <p:cNvSpPr/>
            <p:nvPr/>
          </p:nvSpPr>
          <p:spPr>
            <a:xfrm>
              <a:off x="351240" y="4538675"/>
              <a:ext cx="297815" cy="104281"/>
            </a:xfrm>
            <a:custGeom>
              <a:avLst/>
              <a:gdLst/>
              <a:ahLst/>
              <a:cxnLst/>
              <a:rect l="l" t="t" r="r" b="b"/>
              <a:pathLst>
                <a:path w="6777" h="2373" extrusionOk="0">
                  <a:moveTo>
                    <a:pt x="721" y="1"/>
                  </a:moveTo>
                  <a:cubicBezTo>
                    <a:pt x="456" y="1"/>
                    <a:pt x="264" y="66"/>
                    <a:pt x="207" y="230"/>
                  </a:cubicBezTo>
                  <a:cubicBezTo>
                    <a:pt x="1" y="808"/>
                    <a:pt x="1555" y="1626"/>
                    <a:pt x="3569" y="2075"/>
                  </a:cubicBezTo>
                  <a:cubicBezTo>
                    <a:pt x="4660" y="2316"/>
                    <a:pt x="5634" y="2373"/>
                    <a:pt x="6299" y="2373"/>
                  </a:cubicBezTo>
                  <a:cubicBezTo>
                    <a:pt x="6483" y="2373"/>
                    <a:pt x="6644" y="2368"/>
                    <a:pt x="6776" y="2362"/>
                  </a:cubicBezTo>
                  <a:cubicBezTo>
                    <a:pt x="6699" y="2272"/>
                    <a:pt x="6624" y="2180"/>
                    <a:pt x="6547" y="2089"/>
                  </a:cubicBezTo>
                  <a:cubicBezTo>
                    <a:pt x="5547" y="1714"/>
                    <a:pt x="3691" y="1011"/>
                    <a:pt x="3103" y="714"/>
                  </a:cubicBezTo>
                  <a:cubicBezTo>
                    <a:pt x="2513" y="416"/>
                    <a:pt x="1387" y="1"/>
                    <a:pt x="7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8"/>
            <p:cNvSpPr/>
            <p:nvPr/>
          </p:nvSpPr>
          <p:spPr>
            <a:xfrm>
              <a:off x="734094" y="4511736"/>
              <a:ext cx="128495" cy="193885"/>
            </a:xfrm>
            <a:custGeom>
              <a:avLst/>
              <a:gdLst/>
              <a:ahLst/>
              <a:cxnLst/>
              <a:rect l="l" t="t" r="r" b="b"/>
              <a:pathLst>
                <a:path w="2924" h="4412" extrusionOk="0">
                  <a:moveTo>
                    <a:pt x="2220" y="1"/>
                  </a:moveTo>
                  <a:cubicBezTo>
                    <a:pt x="1691" y="1"/>
                    <a:pt x="820" y="789"/>
                    <a:pt x="447" y="1661"/>
                  </a:cubicBezTo>
                  <a:cubicBezTo>
                    <a:pt x="85" y="2503"/>
                    <a:pt x="1" y="3510"/>
                    <a:pt x="21" y="4196"/>
                  </a:cubicBezTo>
                  <a:cubicBezTo>
                    <a:pt x="88" y="4270"/>
                    <a:pt x="157" y="4341"/>
                    <a:pt x="224" y="4412"/>
                  </a:cubicBezTo>
                  <a:cubicBezTo>
                    <a:pt x="491" y="3912"/>
                    <a:pt x="1041" y="2902"/>
                    <a:pt x="1457" y="2293"/>
                  </a:cubicBezTo>
                  <a:cubicBezTo>
                    <a:pt x="2160" y="1266"/>
                    <a:pt x="2924" y="712"/>
                    <a:pt x="2542" y="161"/>
                  </a:cubicBezTo>
                  <a:cubicBezTo>
                    <a:pt x="2465" y="50"/>
                    <a:pt x="2353" y="1"/>
                    <a:pt x="22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8"/>
            <p:cNvSpPr/>
            <p:nvPr/>
          </p:nvSpPr>
          <p:spPr>
            <a:xfrm>
              <a:off x="436055" y="4691561"/>
              <a:ext cx="329895" cy="87143"/>
            </a:xfrm>
            <a:custGeom>
              <a:avLst/>
              <a:gdLst/>
              <a:ahLst/>
              <a:cxnLst/>
              <a:rect l="l" t="t" r="r" b="b"/>
              <a:pathLst>
                <a:path w="7507" h="1983" extrusionOk="0">
                  <a:moveTo>
                    <a:pt x="1488" y="1"/>
                  </a:moveTo>
                  <a:cubicBezTo>
                    <a:pt x="721" y="1"/>
                    <a:pt x="209" y="211"/>
                    <a:pt x="129" y="550"/>
                  </a:cubicBezTo>
                  <a:cubicBezTo>
                    <a:pt x="0" y="1104"/>
                    <a:pt x="1288" y="1550"/>
                    <a:pt x="3715" y="1878"/>
                  </a:cubicBezTo>
                  <a:cubicBezTo>
                    <a:pt x="4269" y="1953"/>
                    <a:pt x="4787" y="1982"/>
                    <a:pt x="5256" y="1982"/>
                  </a:cubicBezTo>
                  <a:cubicBezTo>
                    <a:pt x="6280" y="1982"/>
                    <a:pt x="7072" y="1844"/>
                    <a:pt x="7506" y="1746"/>
                  </a:cubicBezTo>
                  <a:cubicBezTo>
                    <a:pt x="7449" y="1692"/>
                    <a:pt x="7391" y="1634"/>
                    <a:pt x="7333" y="1580"/>
                  </a:cubicBezTo>
                  <a:cubicBezTo>
                    <a:pt x="6303" y="1364"/>
                    <a:pt x="4596" y="681"/>
                    <a:pt x="3214" y="276"/>
                  </a:cubicBezTo>
                  <a:cubicBezTo>
                    <a:pt x="2566" y="86"/>
                    <a:pt x="1975" y="1"/>
                    <a:pt x="14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8"/>
            <p:cNvSpPr/>
            <p:nvPr/>
          </p:nvSpPr>
          <p:spPr>
            <a:xfrm>
              <a:off x="402349" y="3911000"/>
              <a:ext cx="483395" cy="933655"/>
            </a:xfrm>
            <a:custGeom>
              <a:avLst/>
              <a:gdLst/>
              <a:ahLst/>
              <a:cxnLst/>
              <a:rect l="l" t="t" r="r" b="b"/>
              <a:pathLst>
                <a:path w="11000" h="21246" extrusionOk="0">
                  <a:moveTo>
                    <a:pt x="638" y="0"/>
                  </a:moveTo>
                  <a:cubicBezTo>
                    <a:pt x="624" y="0"/>
                    <a:pt x="609" y="10"/>
                    <a:pt x="598" y="33"/>
                  </a:cubicBezTo>
                  <a:cubicBezTo>
                    <a:pt x="71" y="1216"/>
                    <a:pt x="1" y="2655"/>
                    <a:pt x="95" y="4027"/>
                  </a:cubicBezTo>
                  <a:cubicBezTo>
                    <a:pt x="112" y="4257"/>
                    <a:pt x="132" y="4487"/>
                    <a:pt x="156" y="4713"/>
                  </a:cubicBezTo>
                  <a:cubicBezTo>
                    <a:pt x="193" y="5058"/>
                    <a:pt x="237" y="5396"/>
                    <a:pt x="285" y="5717"/>
                  </a:cubicBezTo>
                  <a:cubicBezTo>
                    <a:pt x="392" y="6443"/>
                    <a:pt x="558" y="7164"/>
                    <a:pt x="757" y="7873"/>
                  </a:cubicBezTo>
                  <a:cubicBezTo>
                    <a:pt x="852" y="8204"/>
                    <a:pt x="950" y="8532"/>
                    <a:pt x="1062" y="8859"/>
                  </a:cubicBezTo>
                  <a:cubicBezTo>
                    <a:pt x="1423" y="9918"/>
                    <a:pt x="1873" y="10948"/>
                    <a:pt x="2386" y="11928"/>
                  </a:cubicBezTo>
                  <a:cubicBezTo>
                    <a:pt x="2609" y="12347"/>
                    <a:pt x="2846" y="12760"/>
                    <a:pt x="3092" y="13165"/>
                  </a:cubicBezTo>
                  <a:cubicBezTo>
                    <a:pt x="3184" y="13317"/>
                    <a:pt x="3281" y="13466"/>
                    <a:pt x="3376" y="13618"/>
                  </a:cubicBezTo>
                  <a:cubicBezTo>
                    <a:pt x="3988" y="14577"/>
                    <a:pt x="4664" y="15494"/>
                    <a:pt x="5384" y="16372"/>
                  </a:cubicBezTo>
                  <a:cubicBezTo>
                    <a:pt x="5461" y="16463"/>
                    <a:pt x="5536" y="16555"/>
                    <a:pt x="5613" y="16645"/>
                  </a:cubicBezTo>
                  <a:cubicBezTo>
                    <a:pt x="5745" y="16804"/>
                    <a:pt x="5873" y="16967"/>
                    <a:pt x="6009" y="17119"/>
                  </a:cubicBezTo>
                  <a:cubicBezTo>
                    <a:pt x="6675" y="17882"/>
                    <a:pt x="7367" y="18640"/>
                    <a:pt x="8100" y="19342"/>
                  </a:cubicBezTo>
                  <a:cubicBezTo>
                    <a:pt x="8158" y="19396"/>
                    <a:pt x="8216" y="19454"/>
                    <a:pt x="8273" y="19508"/>
                  </a:cubicBezTo>
                  <a:cubicBezTo>
                    <a:pt x="8337" y="19565"/>
                    <a:pt x="8401" y="19630"/>
                    <a:pt x="8465" y="19691"/>
                  </a:cubicBezTo>
                  <a:cubicBezTo>
                    <a:pt x="9094" y="20262"/>
                    <a:pt x="9844" y="21059"/>
                    <a:pt x="10702" y="21241"/>
                  </a:cubicBezTo>
                  <a:cubicBezTo>
                    <a:pt x="10714" y="21244"/>
                    <a:pt x="10727" y="21245"/>
                    <a:pt x="10741" y="21245"/>
                  </a:cubicBezTo>
                  <a:cubicBezTo>
                    <a:pt x="10857" y="21245"/>
                    <a:pt x="10999" y="21156"/>
                    <a:pt x="10902" y="21029"/>
                  </a:cubicBezTo>
                  <a:cubicBezTo>
                    <a:pt x="10435" y="20421"/>
                    <a:pt x="9746" y="19967"/>
                    <a:pt x="9178" y="19457"/>
                  </a:cubicBezTo>
                  <a:cubicBezTo>
                    <a:pt x="8688" y="19022"/>
                    <a:pt x="8225" y="18555"/>
                    <a:pt x="7773" y="18082"/>
                  </a:cubicBezTo>
                  <a:cubicBezTo>
                    <a:pt x="7706" y="18011"/>
                    <a:pt x="7637" y="17940"/>
                    <a:pt x="7570" y="17866"/>
                  </a:cubicBezTo>
                  <a:cubicBezTo>
                    <a:pt x="7300" y="17578"/>
                    <a:pt x="7032" y="17288"/>
                    <a:pt x="6769" y="16997"/>
                  </a:cubicBezTo>
                  <a:cubicBezTo>
                    <a:pt x="6100" y="16254"/>
                    <a:pt x="5471" y="15477"/>
                    <a:pt x="4877" y="14672"/>
                  </a:cubicBezTo>
                  <a:cubicBezTo>
                    <a:pt x="4816" y="14588"/>
                    <a:pt x="4755" y="14507"/>
                    <a:pt x="4694" y="14422"/>
                  </a:cubicBezTo>
                  <a:cubicBezTo>
                    <a:pt x="4086" y="13577"/>
                    <a:pt x="3525" y="12696"/>
                    <a:pt x="3028" y="11779"/>
                  </a:cubicBezTo>
                  <a:cubicBezTo>
                    <a:pt x="2886" y="11516"/>
                    <a:pt x="2751" y="11249"/>
                    <a:pt x="2620" y="10982"/>
                  </a:cubicBezTo>
                  <a:cubicBezTo>
                    <a:pt x="2538" y="10820"/>
                    <a:pt x="2457" y="10654"/>
                    <a:pt x="2383" y="10492"/>
                  </a:cubicBezTo>
                  <a:cubicBezTo>
                    <a:pt x="1788" y="9208"/>
                    <a:pt x="1322" y="7883"/>
                    <a:pt x="1004" y="6528"/>
                  </a:cubicBezTo>
                  <a:cubicBezTo>
                    <a:pt x="960" y="6332"/>
                    <a:pt x="916" y="6136"/>
                    <a:pt x="876" y="5940"/>
                  </a:cubicBezTo>
                  <a:cubicBezTo>
                    <a:pt x="497" y="4038"/>
                    <a:pt x="416" y="2081"/>
                    <a:pt x="706" y="100"/>
                  </a:cubicBezTo>
                  <a:cubicBezTo>
                    <a:pt x="714" y="57"/>
                    <a:pt x="675"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7" name="Google Shape;1037;p28"/>
          <p:cNvSpPr/>
          <p:nvPr/>
        </p:nvSpPr>
        <p:spPr>
          <a:xfrm>
            <a:off x="6887410" y="702048"/>
            <a:ext cx="267320" cy="241825"/>
          </a:xfrm>
          <a:custGeom>
            <a:avLst/>
            <a:gdLst/>
            <a:ahLst/>
            <a:cxnLst/>
            <a:rect l="l" t="t" r="r" b="b"/>
            <a:pathLst>
              <a:path w="6134" h="5549" extrusionOk="0">
                <a:moveTo>
                  <a:pt x="4706" y="0"/>
                </a:moveTo>
                <a:cubicBezTo>
                  <a:pt x="4450" y="0"/>
                  <a:pt x="4175" y="126"/>
                  <a:pt x="3954" y="286"/>
                </a:cubicBezTo>
                <a:cubicBezTo>
                  <a:pt x="3480" y="625"/>
                  <a:pt x="3307" y="1238"/>
                  <a:pt x="3222" y="1799"/>
                </a:cubicBezTo>
                <a:lnTo>
                  <a:pt x="3222" y="1799"/>
                </a:lnTo>
                <a:cubicBezTo>
                  <a:pt x="3245" y="1594"/>
                  <a:pt x="2891" y="952"/>
                  <a:pt x="2798" y="765"/>
                </a:cubicBezTo>
                <a:cubicBezTo>
                  <a:pt x="2660" y="485"/>
                  <a:pt x="2454" y="296"/>
                  <a:pt x="2159" y="150"/>
                </a:cubicBezTo>
                <a:cubicBezTo>
                  <a:pt x="1994" y="67"/>
                  <a:pt x="1803" y="12"/>
                  <a:pt x="1619" y="12"/>
                </a:cubicBezTo>
                <a:cubicBezTo>
                  <a:pt x="1468" y="12"/>
                  <a:pt x="1323" y="49"/>
                  <a:pt x="1200" y="137"/>
                </a:cubicBezTo>
                <a:cubicBezTo>
                  <a:pt x="970" y="303"/>
                  <a:pt x="885" y="610"/>
                  <a:pt x="899" y="894"/>
                </a:cubicBezTo>
                <a:cubicBezTo>
                  <a:pt x="929" y="1495"/>
                  <a:pt x="1386" y="2050"/>
                  <a:pt x="1970" y="2195"/>
                </a:cubicBezTo>
                <a:cubicBezTo>
                  <a:pt x="1362" y="2215"/>
                  <a:pt x="787" y="2330"/>
                  <a:pt x="321" y="2722"/>
                </a:cubicBezTo>
                <a:cubicBezTo>
                  <a:pt x="227" y="2803"/>
                  <a:pt x="88" y="2986"/>
                  <a:pt x="61" y="3117"/>
                </a:cubicBezTo>
                <a:cubicBezTo>
                  <a:pt x="0" y="3385"/>
                  <a:pt x="61" y="3678"/>
                  <a:pt x="274" y="3854"/>
                </a:cubicBezTo>
                <a:cubicBezTo>
                  <a:pt x="487" y="4026"/>
                  <a:pt x="774" y="4084"/>
                  <a:pt x="1047" y="4090"/>
                </a:cubicBezTo>
                <a:cubicBezTo>
                  <a:pt x="1069" y="4091"/>
                  <a:pt x="1090" y="4091"/>
                  <a:pt x="1111" y="4091"/>
                </a:cubicBezTo>
                <a:cubicBezTo>
                  <a:pt x="1347" y="4091"/>
                  <a:pt x="1582" y="4054"/>
                  <a:pt x="1808" y="3986"/>
                </a:cubicBezTo>
                <a:cubicBezTo>
                  <a:pt x="2044" y="3915"/>
                  <a:pt x="2247" y="3763"/>
                  <a:pt x="2470" y="3689"/>
                </a:cubicBezTo>
                <a:lnTo>
                  <a:pt x="2470" y="3689"/>
                </a:lnTo>
                <a:cubicBezTo>
                  <a:pt x="2359" y="3982"/>
                  <a:pt x="2267" y="4263"/>
                  <a:pt x="2257" y="4581"/>
                </a:cubicBezTo>
                <a:cubicBezTo>
                  <a:pt x="2251" y="4851"/>
                  <a:pt x="2339" y="5138"/>
                  <a:pt x="2545" y="5324"/>
                </a:cubicBezTo>
                <a:cubicBezTo>
                  <a:pt x="2713" y="5474"/>
                  <a:pt x="2935" y="5548"/>
                  <a:pt x="3156" y="5548"/>
                </a:cubicBezTo>
                <a:cubicBezTo>
                  <a:pt x="3259" y="5548"/>
                  <a:pt x="3362" y="5532"/>
                  <a:pt x="3460" y="5500"/>
                </a:cubicBezTo>
                <a:cubicBezTo>
                  <a:pt x="3562" y="5466"/>
                  <a:pt x="3663" y="5416"/>
                  <a:pt x="3747" y="5351"/>
                </a:cubicBezTo>
                <a:cubicBezTo>
                  <a:pt x="3950" y="5193"/>
                  <a:pt x="4068" y="4939"/>
                  <a:pt x="4099" y="4686"/>
                </a:cubicBezTo>
                <a:cubicBezTo>
                  <a:pt x="4126" y="4469"/>
                  <a:pt x="4092" y="4253"/>
                  <a:pt x="4031" y="4047"/>
                </a:cubicBezTo>
                <a:cubicBezTo>
                  <a:pt x="3974" y="3861"/>
                  <a:pt x="3923" y="3685"/>
                  <a:pt x="3822" y="3510"/>
                </a:cubicBezTo>
                <a:lnTo>
                  <a:pt x="3822" y="3510"/>
                </a:lnTo>
                <a:cubicBezTo>
                  <a:pt x="4221" y="3763"/>
                  <a:pt x="4508" y="4104"/>
                  <a:pt x="5008" y="4141"/>
                </a:cubicBezTo>
                <a:cubicBezTo>
                  <a:pt x="5038" y="4144"/>
                  <a:pt x="5068" y="4145"/>
                  <a:pt x="5098" y="4145"/>
                </a:cubicBezTo>
                <a:cubicBezTo>
                  <a:pt x="5465" y="4145"/>
                  <a:pt x="5814" y="3974"/>
                  <a:pt x="5961" y="3617"/>
                </a:cubicBezTo>
                <a:cubicBezTo>
                  <a:pt x="6133" y="3202"/>
                  <a:pt x="5931" y="2671"/>
                  <a:pt x="5525" y="2479"/>
                </a:cubicBezTo>
                <a:cubicBezTo>
                  <a:pt x="5383" y="2415"/>
                  <a:pt x="5227" y="2384"/>
                  <a:pt x="5073" y="2357"/>
                </a:cubicBezTo>
                <a:cubicBezTo>
                  <a:pt x="4903" y="2326"/>
                  <a:pt x="4731" y="2296"/>
                  <a:pt x="4562" y="2266"/>
                </a:cubicBezTo>
                <a:cubicBezTo>
                  <a:pt x="5029" y="1995"/>
                  <a:pt x="5349" y="1492"/>
                  <a:pt x="5400" y="955"/>
                </a:cubicBezTo>
                <a:cubicBezTo>
                  <a:pt x="5417" y="755"/>
                  <a:pt x="5397" y="546"/>
                  <a:pt x="5299" y="370"/>
                </a:cubicBezTo>
                <a:cubicBezTo>
                  <a:pt x="5152" y="101"/>
                  <a:pt x="4936" y="0"/>
                  <a:pt x="47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8"/>
          <p:cNvSpPr/>
          <p:nvPr/>
        </p:nvSpPr>
        <p:spPr>
          <a:xfrm>
            <a:off x="4255863" y="541971"/>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ONE_COLUMN_TEXT_1_2_1">
    <p:spTree>
      <p:nvGrpSpPr>
        <p:cNvPr id="1" name="Shape 1039"/>
        <p:cNvGrpSpPr/>
        <p:nvPr/>
      </p:nvGrpSpPr>
      <p:grpSpPr>
        <a:xfrm>
          <a:off x="0" y="0"/>
          <a:ext cx="0" cy="0"/>
          <a:chOff x="0" y="0"/>
          <a:chExt cx="0" cy="0"/>
        </a:xfrm>
      </p:grpSpPr>
      <p:sp>
        <p:nvSpPr>
          <p:cNvPr id="1040" name="Google Shape;1040;p29"/>
          <p:cNvSpPr/>
          <p:nvPr/>
        </p:nvSpPr>
        <p:spPr>
          <a:xfrm flipH="1">
            <a:off x="8382696" y="357350"/>
            <a:ext cx="761305" cy="1171125"/>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9"/>
          <p:cNvSpPr/>
          <p:nvPr/>
        </p:nvSpPr>
        <p:spPr>
          <a:xfrm rot="10800000" flipH="1">
            <a:off x="-4385" y="4061805"/>
            <a:ext cx="640745" cy="985667"/>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9"/>
          <p:cNvSpPr/>
          <p:nvPr/>
        </p:nvSpPr>
        <p:spPr>
          <a:xfrm flipH="1">
            <a:off x="8687009" y="185323"/>
            <a:ext cx="297142" cy="293755"/>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9"/>
          <p:cNvSpPr/>
          <p:nvPr/>
        </p:nvSpPr>
        <p:spPr>
          <a:xfrm flipH="1">
            <a:off x="8143478" y="1017363"/>
            <a:ext cx="191046" cy="188864"/>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9"/>
          <p:cNvSpPr/>
          <p:nvPr/>
        </p:nvSpPr>
        <p:spPr>
          <a:xfrm flipH="1">
            <a:off x="8658430" y="1399716"/>
            <a:ext cx="191046" cy="188864"/>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9"/>
          <p:cNvSpPr/>
          <p:nvPr/>
        </p:nvSpPr>
        <p:spPr>
          <a:xfrm flipH="1">
            <a:off x="383795" y="381455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9"/>
          <p:cNvSpPr/>
          <p:nvPr/>
        </p:nvSpPr>
        <p:spPr>
          <a:xfrm flipH="1">
            <a:off x="8704363" y="4728450"/>
            <a:ext cx="149925" cy="139300"/>
          </a:xfrm>
          <a:custGeom>
            <a:avLst/>
            <a:gdLst/>
            <a:ahLst/>
            <a:cxnLst/>
            <a:rect l="l" t="t" r="r" b="b"/>
            <a:pathLst>
              <a:path w="5997" h="5572" extrusionOk="0">
                <a:moveTo>
                  <a:pt x="2361" y="0"/>
                </a:moveTo>
                <a:cubicBezTo>
                  <a:pt x="2319" y="0"/>
                  <a:pt x="2277" y="6"/>
                  <a:pt x="2234" y="18"/>
                </a:cubicBezTo>
                <a:cubicBezTo>
                  <a:pt x="1874" y="119"/>
                  <a:pt x="2093" y="1897"/>
                  <a:pt x="2093" y="1897"/>
                </a:cubicBezTo>
                <a:cubicBezTo>
                  <a:pt x="2093" y="1897"/>
                  <a:pt x="1" y="2502"/>
                  <a:pt x="35" y="2820"/>
                </a:cubicBezTo>
                <a:cubicBezTo>
                  <a:pt x="72" y="3140"/>
                  <a:pt x="2059" y="3566"/>
                  <a:pt x="2059" y="3566"/>
                </a:cubicBezTo>
                <a:cubicBezTo>
                  <a:pt x="2059" y="3566"/>
                  <a:pt x="1704" y="5341"/>
                  <a:pt x="2093" y="5553"/>
                </a:cubicBezTo>
                <a:cubicBezTo>
                  <a:pt x="2115" y="5565"/>
                  <a:pt x="2140" y="5571"/>
                  <a:pt x="2167" y="5571"/>
                </a:cubicBezTo>
                <a:cubicBezTo>
                  <a:pt x="2608" y="5571"/>
                  <a:pt x="3583" y="4026"/>
                  <a:pt x="3583" y="4026"/>
                </a:cubicBezTo>
                <a:cubicBezTo>
                  <a:pt x="3583" y="4026"/>
                  <a:pt x="4679" y="4585"/>
                  <a:pt x="5273" y="4585"/>
                </a:cubicBezTo>
                <a:cubicBezTo>
                  <a:pt x="5428" y="4585"/>
                  <a:pt x="5549" y="4547"/>
                  <a:pt x="5608" y="4452"/>
                </a:cubicBezTo>
                <a:cubicBezTo>
                  <a:pt x="5891" y="3992"/>
                  <a:pt x="4647" y="2792"/>
                  <a:pt x="4647" y="2792"/>
                </a:cubicBezTo>
                <a:cubicBezTo>
                  <a:pt x="4647" y="2792"/>
                  <a:pt x="5996" y="1543"/>
                  <a:pt x="5820" y="1225"/>
                </a:cubicBezTo>
                <a:cubicBezTo>
                  <a:pt x="5786" y="1163"/>
                  <a:pt x="5689" y="1138"/>
                  <a:pt x="5554" y="1138"/>
                </a:cubicBezTo>
                <a:cubicBezTo>
                  <a:pt x="4989" y="1138"/>
                  <a:pt x="3762" y="1579"/>
                  <a:pt x="3762" y="1579"/>
                </a:cubicBezTo>
                <a:cubicBezTo>
                  <a:pt x="3762" y="1579"/>
                  <a:pt x="3067" y="0"/>
                  <a:pt x="23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7" name="Google Shape;1047;p29"/>
          <p:cNvGrpSpPr/>
          <p:nvPr/>
        </p:nvGrpSpPr>
        <p:grpSpPr>
          <a:xfrm rot="-932503">
            <a:off x="7539588" y="370388"/>
            <a:ext cx="1146642" cy="694934"/>
            <a:chOff x="478326" y="2825649"/>
            <a:chExt cx="1012293" cy="613511"/>
          </a:xfrm>
        </p:grpSpPr>
        <p:sp>
          <p:nvSpPr>
            <p:cNvPr id="1048" name="Google Shape;1048;p29"/>
            <p:cNvSpPr/>
            <p:nvPr/>
          </p:nvSpPr>
          <p:spPr>
            <a:xfrm>
              <a:off x="564423" y="2973101"/>
              <a:ext cx="778453" cy="442090"/>
            </a:xfrm>
            <a:custGeom>
              <a:avLst/>
              <a:gdLst/>
              <a:ahLst/>
              <a:cxnLst/>
              <a:rect l="l" t="t" r="r" b="b"/>
              <a:pathLst>
                <a:path w="19195" h="10901" extrusionOk="0">
                  <a:moveTo>
                    <a:pt x="10311" y="1"/>
                  </a:moveTo>
                  <a:cubicBezTo>
                    <a:pt x="6378" y="1"/>
                    <a:pt x="2305" y="2415"/>
                    <a:pt x="0" y="5483"/>
                  </a:cubicBezTo>
                  <a:lnTo>
                    <a:pt x="2622" y="7052"/>
                  </a:lnTo>
                  <a:cubicBezTo>
                    <a:pt x="2835" y="6649"/>
                    <a:pt x="2977" y="6220"/>
                    <a:pt x="3257" y="5848"/>
                  </a:cubicBezTo>
                  <a:cubicBezTo>
                    <a:pt x="3558" y="5453"/>
                    <a:pt x="3917" y="5078"/>
                    <a:pt x="4288" y="4750"/>
                  </a:cubicBezTo>
                  <a:cubicBezTo>
                    <a:pt x="4907" y="4206"/>
                    <a:pt x="5637" y="3800"/>
                    <a:pt x="6397" y="3490"/>
                  </a:cubicBezTo>
                  <a:cubicBezTo>
                    <a:pt x="7606" y="3002"/>
                    <a:pt x="8893" y="2692"/>
                    <a:pt x="10192" y="2692"/>
                  </a:cubicBezTo>
                  <a:cubicBezTo>
                    <a:pt x="10560" y="2692"/>
                    <a:pt x="10929" y="2717"/>
                    <a:pt x="11297" y="2769"/>
                  </a:cubicBezTo>
                  <a:cubicBezTo>
                    <a:pt x="14906" y="3290"/>
                    <a:pt x="18147" y="6913"/>
                    <a:pt x="17123" y="10653"/>
                  </a:cubicBezTo>
                  <a:lnTo>
                    <a:pt x="19194" y="10900"/>
                  </a:lnTo>
                  <a:cubicBezTo>
                    <a:pt x="19083" y="9636"/>
                    <a:pt x="19144" y="8349"/>
                    <a:pt x="18968" y="7078"/>
                  </a:cubicBezTo>
                  <a:cubicBezTo>
                    <a:pt x="18792" y="5808"/>
                    <a:pt x="18224" y="4675"/>
                    <a:pt x="17481" y="3641"/>
                  </a:cubicBezTo>
                  <a:cubicBezTo>
                    <a:pt x="16129" y="1766"/>
                    <a:pt x="14115" y="516"/>
                    <a:pt x="11834" y="127"/>
                  </a:cubicBezTo>
                  <a:cubicBezTo>
                    <a:pt x="11331" y="41"/>
                    <a:pt x="10822" y="1"/>
                    <a:pt x="103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9"/>
            <p:cNvSpPr/>
            <p:nvPr/>
          </p:nvSpPr>
          <p:spPr>
            <a:xfrm>
              <a:off x="478326" y="2825649"/>
              <a:ext cx="1012293" cy="589710"/>
            </a:xfrm>
            <a:custGeom>
              <a:avLst/>
              <a:gdLst/>
              <a:ahLst/>
              <a:cxnLst/>
              <a:rect l="l" t="t" r="r" b="b"/>
              <a:pathLst>
                <a:path w="24961" h="14541" extrusionOk="0">
                  <a:moveTo>
                    <a:pt x="13876" y="1"/>
                  </a:moveTo>
                  <a:cubicBezTo>
                    <a:pt x="11718" y="1"/>
                    <a:pt x="9551" y="531"/>
                    <a:pt x="7523" y="1235"/>
                  </a:cubicBezTo>
                  <a:cubicBezTo>
                    <a:pt x="5904" y="1796"/>
                    <a:pt x="4268" y="2533"/>
                    <a:pt x="2964" y="3672"/>
                  </a:cubicBezTo>
                  <a:cubicBezTo>
                    <a:pt x="1880" y="4621"/>
                    <a:pt x="963" y="5696"/>
                    <a:pt x="1" y="6750"/>
                  </a:cubicBezTo>
                  <a:lnTo>
                    <a:pt x="1964" y="8684"/>
                  </a:lnTo>
                  <a:cubicBezTo>
                    <a:pt x="2420" y="7856"/>
                    <a:pt x="3178" y="7183"/>
                    <a:pt x="3877" y="6581"/>
                  </a:cubicBezTo>
                  <a:cubicBezTo>
                    <a:pt x="4836" y="5764"/>
                    <a:pt x="5847" y="5023"/>
                    <a:pt x="6969" y="4443"/>
                  </a:cubicBezTo>
                  <a:cubicBezTo>
                    <a:pt x="8688" y="3546"/>
                    <a:pt x="10578" y="3001"/>
                    <a:pt x="12495" y="3001"/>
                  </a:cubicBezTo>
                  <a:cubicBezTo>
                    <a:pt x="13201" y="3001"/>
                    <a:pt x="13910" y="3075"/>
                    <a:pt x="14616" y="3233"/>
                  </a:cubicBezTo>
                  <a:cubicBezTo>
                    <a:pt x="17096" y="3787"/>
                    <a:pt x="19178" y="5318"/>
                    <a:pt x="20513" y="7467"/>
                  </a:cubicBezTo>
                  <a:cubicBezTo>
                    <a:pt x="21753" y="9471"/>
                    <a:pt x="22189" y="12198"/>
                    <a:pt x="21689" y="14540"/>
                  </a:cubicBezTo>
                  <a:lnTo>
                    <a:pt x="24311" y="14286"/>
                  </a:lnTo>
                  <a:cubicBezTo>
                    <a:pt x="24298" y="14256"/>
                    <a:pt x="24291" y="14225"/>
                    <a:pt x="24298" y="14199"/>
                  </a:cubicBezTo>
                  <a:cubicBezTo>
                    <a:pt x="24960" y="11140"/>
                    <a:pt x="24923" y="8166"/>
                    <a:pt x="23287" y="5396"/>
                  </a:cubicBezTo>
                  <a:cubicBezTo>
                    <a:pt x="21814" y="2895"/>
                    <a:pt x="19506" y="1040"/>
                    <a:pt x="16671" y="330"/>
                  </a:cubicBezTo>
                  <a:cubicBezTo>
                    <a:pt x="15749" y="101"/>
                    <a:pt x="14813" y="1"/>
                    <a:pt x="138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9"/>
            <p:cNvSpPr/>
            <p:nvPr/>
          </p:nvSpPr>
          <p:spPr>
            <a:xfrm>
              <a:off x="679232" y="3102020"/>
              <a:ext cx="581396" cy="301932"/>
            </a:xfrm>
            <a:custGeom>
              <a:avLst/>
              <a:gdLst/>
              <a:ahLst/>
              <a:cxnLst/>
              <a:rect l="l" t="t" r="r" b="b"/>
              <a:pathLst>
                <a:path w="14336" h="7445" extrusionOk="0">
                  <a:moveTo>
                    <a:pt x="7281" y="1"/>
                  </a:moveTo>
                  <a:cubicBezTo>
                    <a:pt x="5940" y="1"/>
                    <a:pt x="4608" y="356"/>
                    <a:pt x="3380" y="902"/>
                  </a:cubicBezTo>
                  <a:cubicBezTo>
                    <a:pt x="2619" y="1237"/>
                    <a:pt x="1950" y="1703"/>
                    <a:pt x="1346" y="2271"/>
                  </a:cubicBezTo>
                  <a:cubicBezTo>
                    <a:pt x="799" y="2784"/>
                    <a:pt x="470" y="3440"/>
                    <a:pt x="1" y="3990"/>
                  </a:cubicBezTo>
                  <a:lnTo>
                    <a:pt x="1940" y="5055"/>
                  </a:lnTo>
                  <a:cubicBezTo>
                    <a:pt x="1940" y="5055"/>
                    <a:pt x="4024" y="2240"/>
                    <a:pt x="6947" y="2240"/>
                  </a:cubicBezTo>
                  <a:cubicBezTo>
                    <a:pt x="7324" y="2240"/>
                    <a:pt x="7716" y="2287"/>
                    <a:pt x="8118" y="2393"/>
                  </a:cubicBezTo>
                  <a:cubicBezTo>
                    <a:pt x="12690" y="3592"/>
                    <a:pt x="11322" y="7248"/>
                    <a:pt x="11322" y="7248"/>
                  </a:cubicBezTo>
                  <a:lnTo>
                    <a:pt x="13964" y="7444"/>
                  </a:lnTo>
                  <a:cubicBezTo>
                    <a:pt x="14335" y="3920"/>
                    <a:pt x="11913" y="625"/>
                    <a:pt x="8385" y="84"/>
                  </a:cubicBezTo>
                  <a:cubicBezTo>
                    <a:pt x="8018" y="28"/>
                    <a:pt x="7649" y="1"/>
                    <a:pt x="7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9"/>
            <p:cNvSpPr/>
            <p:nvPr/>
          </p:nvSpPr>
          <p:spPr>
            <a:xfrm>
              <a:off x="663416" y="3082230"/>
              <a:ext cx="636957" cy="337093"/>
            </a:xfrm>
            <a:custGeom>
              <a:avLst/>
              <a:gdLst/>
              <a:ahLst/>
              <a:cxnLst/>
              <a:rect l="l" t="t" r="r" b="b"/>
              <a:pathLst>
                <a:path w="15706" h="8312" extrusionOk="0">
                  <a:moveTo>
                    <a:pt x="7751" y="1"/>
                  </a:moveTo>
                  <a:cubicBezTo>
                    <a:pt x="6452" y="1"/>
                    <a:pt x="5165" y="311"/>
                    <a:pt x="3956" y="799"/>
                  </a:cubicBezTo>
                  <a:cubicBezTo>
                    <a:pt x="3196" y="1109"/>
                    <a:pt x="2466" y="1515"/>
                    <a:pt x="1847" y="2059"/>
                  </a:cubicBezTo>
                  <a:cubicBezTo>
                    <a:pt x="1476" y="2387"/>
                    <a:pt x="1117" y="2762"/>
                    <a:pt x="816" y="3157"/>
                  </a:cubicBezTo>
                  <a:cubicBezTo>
                    <a:pt x="536" y="3529"/>
                    <a:pt x="394" y="3958"/>
                    <a:pt x="181" y="4361"/>
                  </a:cubicBezTo>
                  <a:cubicBezTo>
                    <a:pt x="134" y="4448"/>
                    <a:pt x="86" y="4536"/>
                    <a:pt x="29" y="4620"/>
                  </a:cubicBezTo>
                  <a:cubicBezTo>
                    <a:pt x="1" y="4663"/>
                    <a:pt x="42" y="4780"/>
                    <a:pt x="93" y="4780"/>
                  </a:cubicBezTo>
                  <a:cubicBezTo>
                    <a:pt x="103" y="4780"/>
                    <a:pt x="113" y="4776"/>
                    <a:pt x="124" y="4766"/>
                  </a:cubicBezTo>
                  <a:cubicBezTo>
                    <a:pt x="219" y="4675"/>
                    <a:pt x="306" y="4580"/>
                    <a:pt x="391" y="4478"/>
                  </a:cubicBezTo>
                  <a:cubicBezTo>
                    <a:pt x="860" y="3928"/>
                    <a:pt x="1189" y="3272"/>
                    <a:pt x="1736" y="2759"/>
                  </a:cubicBezTo>
                  <a:cubicBezTo>
                    <a:pt x="2340" y="2191"/>
                    <a:pt x="3009" y="1725"/>
                    <a:pt x="3770" y="1390"/>
                  </a:cubicBezTo>
                  <a:cubicBezTo>
                    <a:pt x="4998" y="844"/>
                    <a:pt x="6330" y="489"/>
                    <a:pt x="7671" y="489"/>
                  </a:cubicBezTo>
                  <a:cubicBezTo>
                    <a:pt x="8039" y="489"/>
                    <a:pt x="8408" y="516"/>
                    <a:pt x="8775" y="572"/>
                  </a:cubicBezTo>
                  <a:cubicBezTo>
                    <a:pt x="12303" y="1113"/>
                    <a:pt x="14725" y="4408"/>
                    <a:pt x="14354" y="7932"/>
                  </a:cubicBezTo>
                  <a:cubicBezTo>
                    <a:pt x="14348" y="7993"/>
                    <a:pt x="14343" y="8057"/>
                    <a:pt x="14337" y="8118"/>
                  </a:cubicBezTo>
                  <a:cubicBezTo>
                    <a:pt x="14325" y="8201"/>
                    <a:pt x="14437" y="8312"/>
                    <a:pt x="14520" y="8312"/>
                  </a:cubicBezTo>
                  <a:cubicBezTo>
                    <a:pt x="14552" y="8312"/>
                    <a:pt x="14580" y="8295"/>
                    <a:pt x="14594" y="8254"/>
                  </a:cubicBezTo>
                  <a:cubicBezTo>
                    <a:pt x="14627" y="8159"/>
                    <a:pt x="14655" y="8061"/>
                    <a:pt x="14682" y="7962"/>
                  </a:cubicBezTo>
                  <a:cubicBezTo>
                    <a:pt x="15706" y="4222"/>
                    <a:pt x="12465" y="599"/>
                    <a:pt x="8856" y="78"/>
                  </a:cubicBezTo>
                  <a:cubicBezTo>
                    <a:pt x="8488" y="26"/>
                    <a:pt x="8119" y="1"/>
                    <a:pt x="77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9"/>
            <p:cNvSpPr/>
            <p:nvPr/>
          </p:nvSpPr>
          <p:spPr>
            <a:xfrm>
              <a:off x="547390" y="2947350"/>
              <a:ext cx="830810" cy="491810"/>
            </a:xfrm>
            <a:custGeom>
              <a:avLst/>
              <a:gdLst/>
              <a:ahLst/>
              <a:cxnLst/>
              <a:rect l="l" t="t" r="r" b="b"/>
              <a:pathLst>
                <a:path w="20486" h="12127" extrusionOk="0">
                  <a:moveTo>
                    <a:pt x="10792" y="0"/>
                  </a:moveTo>
                  <a:cubicBezTo>
                    <a:pt x="8875" y="0"/>
                    <a:pt x="6985" y="545"/>
                    <a:pt x="5266" y="1442"/>
                  </a:cubicBezTo>
                  <a:cubicBezTo>
                    <a:pt x="4144" y="2022"/>
                    <a:pt x="3133" y="2763"/>
                    <a:pt x="2174" y="3580"/>
                  </a:cubicBezTo>
                  <a:cubicBezTo>
                    <a:pt x="1475" y="4182"/>
                    <a:pt x="717" y="4855"/>
                    <a:pt x="261" y="5683"/>
                  </a:cubicBezTo>
                  <a:cubicBezTo>
                    <a:pt x="173" y="5845"/>
                    <a:pt x="92" y="6010"/>
                    <a:pt x="31" y="6186"/>
                  </a:cubicBezTo>
                  <a:cubicBezTo>
                    <a:pt x="1" y="6269"/>
                    <a:pt x="97" y="6371"/>
                    <a:pt x="182" y="6371"/>
                  </a:cubicBezTo>
                  <a:cubicBezTo>
                    <a:pt x="210" y="6371"/>
                    <a:pt x="237" y="6360"/>
                    <a:pt x="258" y="6331"/>
                  </a:cubicBezTo>
                  <a:cubicBezTo>
                    <a:pt x="308" y="6260"/>
                    <a:pt x="366" y="6193"/>
                    <a:pt x="420" y="6118"/>
                  </a:cubicBezTo>
                  <a:cubicBezTo>
                    <a:pt x="2725" y="3050"/>
                    <a:pt x="6798" y="636"/>
                    <a:pt x="10731" y="636"/>
                  </a:cubicBezTo>
                  <a:cubicBezTo>
                    <a:pt x="11242" y="636"/>
                    <a:pt x="11751" y="676"/>
                    <a:pt x="12254" y="762"/>
                  </a:cubicBezTo>
                  <a:cubicBezTo>
                    <a:pt x="14535" y="1151"/>
                    <a:pt x="16549" y="2401"/>
                    <a:pt x="17901" y="4276"/>
                  </a:cubicBezTo>
                  <a:cubicBezTo>
                    <a:pt x="18644" y="5310"/>
                    <a:pt x="19212" y="6443"/>
                    <a:pt x="19388" y="7713"/>
                  </a:cubicBezTo>
                  <a:cubicBezTo>
                    <a:pt x="19564" y="8984"/>
                    <a:pt x="19503" y="10271"/>
                    <a:pt x="19614" y="11535"/>
                  </a:cubicBezTo>
                  <a:cubicBezTo>
                    <a:pt x="19628" y="11691"/>
                    <a:pt x="19645" y="11843"/>
                    <a:pt x="19665" y="11998"/>
                  </a:cubicBezTo>
                  <a:cubicBezTo>
                    <a:pt x="19672" y="12053"/>
                    <a:pt x="19748" y="12126"/>
                    <a:pt x="19806" y="12126"/>
                  </a:cubicBezTo>
                  <a:cubicBezTo>
                    <a:pt x="19834" y="12126"/>
                    <a:pt x="19857" y="12110"/>
                    <a:pt x="19868" y="12070"/>
                  </a:cubicBezTo>
                  <a:cubicBezTo>
                    <a:pt x="19918" y="11897"/>
                    <a:pt x="19949" y="11718"/>
                    <a:pt x="19986" y="11539"/>
                  </a:cubicBezTo>
                  <a:cubicBezTo>
                    <a:pt x="20486" y="9197"/>
                    <a:pt x="20050" y="6470"/>
                    <a:pt x="18810" y="4466"/>
                  </a:cubicBezTo>
                  <a:cubicBezTo>
                    <a:pt x="17475" y="2317"/>
                    <a:pt x="15393" y="786"/>
                    <a:pt x="12913" y="232"/>
                  </a:cubicBezTo>
                  <a:cubicBezTo>
                    <a:pt x="12207" y="74"/>
                    <a:pt x="11498" y="0"/>
                    <a:pt x="107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3" name="Google Shape;1053;p29"/>
          <p:cNvSpPr/>
          <p:nvPr/>
        </p:nvSpPr>
        <p:spPr>
          <a:xfrm flipH="1">
            <a:off x="628438" y="4824038"/>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9"/>
          <p:cNvSpPr/>
          <p:nvPr/>
        </p:nvSpPr>
        <p:spPr>
          <a:xfrm flipH="1">
            <a:off x="1657613" y="459941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9"/>
          <p:cNvSpPr/>
          <p:nvPr/>
        </p:nvSpPr>
        <p:spPr>
          <a:xfrm flipH="1">
            <a:off x="783813" y="22946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9"/>
          <p:cNvSpPr/>
          <p:nvPr/>
        </p:nvSpPr>
        <p:spPr>
          <a:xfrm rot="-2209237" flipH="1">
            <a:off x="205787" y="571836"/>
            <a:ext cx="160797" cy="158947"/>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7" name="Google Shape;1057;p29"/>
          <p:cNvGrpSpPr/>
          <p:nvPr/>
        </p:nvGrpSpPr>
        <p:grpSpPr>
          <a:xfrm flipH="1">
            <a:off x="617852" y="733926"/>
            <a:ext cx="903988" cy="755732"/>
            <a:chOff x="-304950" y="1799125"/>
            <a:chExt cx="1469422" cy="1228432"/>
          </a:xfrm>
        </p:grpSpPr>
        <p:sp>
          <p:nvSpPr>
            <p:cNvPr id="1058" name="Google Shape;1058;p29"/>
            <p:cNvSpPr/>
            <p:nvPr/>
          </p:nvSpPr>
          <p:spPr>
            <a:xfrm>
              <a:off x="-304950" y="2353565"/>
              <a:ext cx="1181737" cy="673993"/>
            </a:xfrm>
            <a:custGeom>
              <a:avLst/>
              <a:gdLst/>
              <a:ahLst/>
              <a:cxnLst/>
              <a:rect l="l" t="t" r="r" b="b"/>
              <a:pathLst>
                <a:path w="22071" h="12588" extrusionOk="0">
                  <a:moveTo>
                    <a:pt x="7465" y="0"/>
                  </a:moveTo>
                  <a:lnTo>
                    <a:pt x="7154" y="254"/>
                  </a:lnTo>
                  <a:cubicBezTo>
                    <a:pt x="7161" y="278"/>
                    <a:pt x="7161" y="312"/>
                    <a:pt x="7140" y="328"/>
                  </a:cubicBezTo>
                  <a:cubicBezTo>
                    <a:pt x="6028" y="1251"/>
                    <a:pt x="4971" y="2251"/>
                    <a:pt x="3843" y="3167"/>
                  </a:cubicBezTo>
                  <a:cubicBezTo>
                    <a:pt x="2714" y="4083"/>
                    <a:pt x="1491" y="5367"/>
                    <a:pt x="136" y="5935"/>
                  </a:cubicBezTo>
                  <a:cubicBezTo>
                    <a:pt x="129" y="5937"/>
                    <a:pt x="124" y="5938"/>
                    <a:pt x="119" y="5938"/>
                  </a:cubicBezTo>
                  <a:cubicBezTo>
                    <a:pt x="109" y="5938"/>
                    <a:pt x="101" y="5935"/>
                    <a:pt x="95" y="5928"/>
                  </a:cubicBezTo>
                  <a:lnTo>
                    <a:pt x="0" y="6002"/>
                  </a:lnTo>
                  <a:cubicBezTo>
                    <a:pt x="0" y="6002"/>
                    <a:pt x="2126" y="9831"/>
                    <a:pt x="10169" y="11930"/>
                  </a:cubicBezTo>
                  <a:cubicBezTo>
                    <a:pt x="12055" y="12423"/>
                    <a:pt x="14007" y="12588"/>
                    <a:pt x="15770" y="12588"/>
                  </a:cubicBezTo>
                  <a:cubicBezTo>
                    <a:pt x="19297" y="12588"/>
                    <a:pt x="22071" y="11930"/>
                    <a:pt x="22071" y="11930"/>
                  </a:cubicBezTo>
                  <a:lnTo>
                    <a:pt x="21921" y="10973"/>
                  </a:lnTo>
                  <a:cubicBezTo>
                    <a:pt x="21912" y="10980"/>
                    <a:pt x="21901" y="10984"/>
                    <a:pt x="21890" y="10984"/>
                  </a:cubicBezTo>
                  <a:cubicBezTo>
                    <a:pt x="21871" y="10984"/>
                    <a:pt x="21851" y="10971"/>
                    <a:pt x="21840" y="10943"/>
                  </a:cubicBezTo>
                  <a:cubicBezTo>
                    <a:pt x="21364" y="9530"/>
                    <a:pt x="21232" y="7969"/>
                    <a:pt x="21009" y="6502"/>
                  </a:cubicBezTo>
                  <a:cubicBezTo>
                    <a:pt x="20881" y="5685"/>
                    <a:pt x="20762" y="4863"/>
                    <a:pt x="20664" y="4039"/>
                  </a:cubicBezTo>
                  <a:cubicBezTo>
                    <a:pt x="20634" y="3803"/>
                    <a:pt x="20472" y="3191"/>
                    <a:pt x="20624" y="2937"/>
                  </a:cubicBezTo>
                  <a:cubicBezTo>
                    <a:pt x="17805" y="2876"/>
                    <a:pt x="15552" y="2623"/>
                    <a:pt x="13555" y="2177"/>
                  </a:cubicBezTo>
                  <a:lnTo>
                    <a:pt x="13555" y="2187"/>
                  </a:lnTo>
                  <a:cubicBezTo>
                    <a:pt x="13217" y="3617"/>
                    <a:pt x="12585" y="5012"/>
                    <a:pt x="12081" y="6387"/>
                  </a:cubicBezTo>
                  <a:cubicBezTo>
                    <a:pt x="11530" y="7888"/>
                    <a:pt x="10899" y="9368"/>
                    <a:pt x="10351" y="10865"/>
                  </a:cubicBezTo>
                  <a:cubicBezTo>
                    <a:pt x="10342" y="10890"/>
                    <a:pt x="10328" y="10901"/>
                    <a:pt x="10314" y="10901"/>
                  </a:cubicBezTo>
                  <a:cubicBezTo>
                    <a:pt x="10281" y="10901"/>
                    <a:pt x="10246" y="10847"/>
                    <a:pt x="10263" y="10804"/>
                  </a:cubicBezTo>
                  <a:cubicBezTo>
                    <a:pt x="10807" y="9321"/>
                    <a:pt x="11273" y="7797"/>
                    <a:pt x="11818" y="6309"/>
                  </a:cubicBezTo>
                  <a:cubicBezTo>
                    <a:pt x="12321" y="4935"/>
                    <a:pt x="12736" y="3455"/>
                    <a:pt x="13402" y="2146"/>
                  </a:cubicBezTo>
                  <a:cubicBezTo>
                    <a:pt x="11264" y="1657"/>
                    <a:pt x="9414" y="944"/>
                    <a:pt x="74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9"/>
            <p:cNvSpPr/>
            <p:nvPr/>
          </p:nvSpPr>
          <p:spPr>
            <a:xfrm>
              <a:off x="-20901" y="2114387"/>
              <a:ext cx="51454" cy="33036"/>
            </a:xfrm>
            <a:custGeom>
              <a:avLst/>
              <a:gdLst/>
              <a:ahLst/>
              <a:cxnLst/>
              <a:rect l="l" t="t" r="r" b="b"/>
              <a:pathLst>
                <a:path w="961" h="617" extrusionOk="0">
                  <a:moveTo>
                    <a:pt x="586" y="0"/>
                  </a:moveTo>
                  <a:cubicBezTo>
                    <a:pt x="511" y="4"/>
                    <a:pt x="433" y="0"/>
                    <a:pt x="366" y="17"/>
                  </a:cubicBezTo>
                  <a:cubicBezTo>
                    <a:pt x="204" y="51"/>
                    <a:pt x="1" y="197"/>
                    <a:pt x="65" y="389"/>
                  </a:cubicBezTo>
                  <a:cubicBezTo>
                    <a:pt x="119" y="547"/>
                    <a:pt x="387" y="616"/>
                    <a:pt x="596" y="616"/>
                  </a:cubicBezTo>
                  <a:cubicBezTo>
                    <a:pt x="674" y="616"/>
                    <a:pt x="744" y="606"/>
                    <a:pt x="792" y="588"/>
                  </a:cubicBezTo>
                  <a:cubicBezTo>
                    <a:pt x="960" y="524"/>
                    <a:pt x="946" y="355"/>
                    <a:pt x="869" y="220"/>
                  </a:cubicBezTo>
                  <a:cubicBezTo>
                    <a:pt x="795" y="91"/>
                    <a:pt x="700" y="30"/>
                    <a:pt x="5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9"/>
            <p:cNvSpPr/>
            <p:nvPr/>
          </p:nvSpPr>
          <p:spPr>
            <a:xfrm>
              <a:off x="421690" y="2290491"/>
              <a:ext cx="51026" cy="24951"/>
            </a:xfrm>
            <a:custGeom>
              <a:avLst/>
              <a:gdLst/>
              <a:ahLst/>
              <a:cxnLst/>
              <a:rect l="l" t="t" r="r" b="b"/>
              <a:pathLst>
                <a:path w="953" h="466" extrusionOk="0">
                  <a:moveTo>
                    <a:pt x="440" y="0"/>
                  </a:moveTo>
                  <a:cubicBezTo>
                    <a:pt x="277" y="0"/>
                    <a:pt x="68" y="57"/>
                    <a:pt x="41" y="212"/>
                  </a:cubicBezTo>
                  <a:cubicBezTo>
                    <a:pt x="0" y="439"/>
                    <a:pt x="423" y="466"/>
                    <a:pt x="561" y="466"/>
                  </a:cubicBezTo>
                  <a:cubicBezTo>
                    <a:pt x="700" y="466"/>
                    <a:pt x="953" y="411"/>
                    <a:pt x="848" y="222"/>
                  </a:cubicBezTo>
                  <a:cubicBezTo>
                    <a:pt x="778" y="97"/>
                    <a:pt x="636" y="43"/>
                    <a:pt x="491" y="2"/>
                  </a:cubicBezTo>
                  <a:cubicBezTo>
                    <a:pt x="474" y="1"/>
                    <a:pt x="457" y="0"/>
                    <a:pt x="4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9"/>
            <p:cNvSpPr/>
            <p:nvPr/>
          </p:nvSpPr>
          <p:spPr>
            <a:xfrm>
              <a:off x="839544" y="2338519"/>
              <a:ext cx="64947" cy="39943"/>
            </a:xfrm>
            <a:custGeom>
              <a:avLst/>
              <a:gdLst/>
              <a:ahLst/>
              <a:cxnLst/>
              <a:rect l="l" t="t" r="r" b="b"/>
              <a:pathLst>
                <a:path w="1213" h="746" extrusionOk="0">
                  <a:moveTo>
                    <a:pt x="800" y="1"/>
                  </a:moveTo>
                  <a:cubicBezTo>
                    <a:pt x="546" y="15"/>
                    <a:pt x="259" y="116"/>
                    <a:pt x="144" y="333"/>
                  </a:cubicBezTo>
                  <a:cubicBezTo>
                    <a:pt x="0" y="606"/>
                    <a:pt x="500" y="745"/>
                    <a:pt x="746" y="745"/>
                  </a:cubicBezTo>
                  <a:cubicBezTo>
                    <a:pt x="770" y="745"/>
                    <a:pt x="792" y="744"/>
                    <a:pt x="810" y="741"/>
                  </a:cubicBezTo>
                  <a:cubicBezTo>
                    <a:pt x="1030" y="707"/>
                    <a:pt x="1212" y="521"/>
                    <a:pt x="1212" y="295"/>
                  </a:cubicBezTo>
                  <a:cubicBezTo>
                    <a:pt x="1212" y="204"/>
                    <a:pt x="1178" y="127"/>
                    <a:pt x="1104" y="72"/>
                  </a:cubicBezTo>
                  <a:cubicBezTo>
                    <a:pt x="1013" y="8"/>
                    <a:pt x="902" y="25"/>
                    <a:pt x="8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9"/>
            <p:cNvSpPr/>
            <p:nvPr/>
          </p:nvSpPr>
          <p:spPr>
            <a:xfrm>
              <a:off x="-216496" y="2018117"/>
              <a:ext cx="1366458" cy="435193"/>
            </a:xfrm>
            <a:custGeom>
              <a:avLst/>
              <a:gdLst/>
              <a:ahLst/>
              <a:cxnLst/>
              <a:rect l="l" t="t" r="r" b="b"/>
              <a:pathLst>
                <a:path w="25521" h="8128" extrusionOk="0">
                  <a:moveTo>
                    <a:pt x="4138" y="1493"/>
                  </a:moveTo>
                  <a:cubicBezTo>
                    <a:pt x="4230" y="1493"/>
                    <a:pt x="4330" y="1525"/>
                    <a:pt x="4404" y="1561"/>
                  </a:cubicBezTo>
                  <a:cubicBezTo>
                    <a:pt x="4552" y="1633"/>
                    <a:pt x="4677" y="1747"/>
                    <a:pt x="4769" y="1883"/>
                  </a:cubicBezTo>
                  <a:cubicBezTo>
                    <a:pt x="4891" y="2065"/>
                    <a:pt x="4972" y="2335"/>
                    <a:pt x="4827" y="2528"/>
                  </a:cubicBezTo>
                  <a:cubicBezTo>
                    <a:pt x="4721" y="2670"/>
                    <a:pt x="4541" y="2716"/>
                    <a:pt x="4358" y="2716"/>
                  </a:cubicBezTo>
                  <a:cubicBezTo>
                    <a:pt x="4217" y="2716"/>
                    <a:pt x="4074" y="2689"/>
                    <a:pt x="3961" y="2656"/>
                  </a:cubicBezTo>
                  <a:cubicBezTo>
                    <a:pt x="3617" y="2555"/>
                    <a:pt x="3252" y="2265"/>
                    <a:pt x="3428" y="1869"/>
                  </a:cubicBezTo>
                  <a:cubicBezTo>
                    <a:pt x="3525" y="1643"/>
                    <a:pt x="3768" y="1528"/>
                    <a:pt x="4016" y="1518"/>
                  </a:cubicBezTo>
                  <a:cubicBezTo>
                    <a:pt x="4052" y="1500"/>
                    <a:pt x="4094" y="1493"/>
                    <a:pt x="4138" y="1493"/>
                  </a:cubicBezTo>
                  <a:close/>
                  <a:moveTo>
                    <a:pt x="12348" y="4862"/>
                  </a:moveTo>
                  <a:cubicBezTo>
                    <a:pt x="12607" y="4862"/>
                    <a:pt x="12888" y="5063"/>
                    <a:pt x="12987" y="5289"/>
                  </a:cubicBezTo>
                  <a:cubicBezTo>
                    <a:pt x="13138" y="5630"/>
                    <a:pt x="12838" y="5802"/>
                    <a:pt x="12535" y="5802"/>
                  </a:cubicBezTo>
                  <a:cubicBezTo>
                    <a:pt x="12531" y="5802"/>
                    <a:pt x="12528" y="5802"/>
                    <a:pt x="12524" y="5802"/>
                  </a:cubicBezTo>
                  <a:cubicBezTo>
                    <a:pt x="12210" y="5802"/>
                    <a:pt x="11663" y="5644"/>
                    <a:pt x="11724" y="5225"/>
                  </a:cubicBezTo>
                  <a:cubicBezTo>
                    <a:pt x="11744" y="5086"/>
                    <a:pt x="11842" y="4978"/>
                    <a:pt x="11967" y="4924"/>
                  </a:cubicBezTo>
                  <a:cubicBezTo>
                    <a:pt x="12030" y="4895"/>
                    <a:pt x="12092" y="4884"/>
                    <a:pt x="12151" y="4884"/>
                  </a:cubicBezTo>
                  <a:cubicBezTo>
                    <a:pt x="12167" y="4884"/>
                    <a:pt x="12184" y="4885"/>
                    <a:pt x="12200" y="4887"/>
                  </a:cubicBezTo>
                  <a:cubicBezTo>
                    <a:pt x="12247" y="4870"/>
                    <a:pt x="12297" y="4862"/>
                    <a:pt x="12348" y="4862"/>
                  </a:cubicBezTo>
                  <a:close/>
                  <a:moveTo>
                    <a:pt x="20574" y="5778"/>
                  </a:moveTo>
                  <a:cubicBezTo>
                    <a:pt x="20861" y="5778"/>
                    <a:pt x="21106" y="5988"/>
                    <a:pt x="21149" y="6282"/>
                  </a:cubicBezTo>
                  <a:cubicBezTo>
                    <a:pt x="21182" y="6526"/>
                    <a:pt x="21063" y="6772"/>
                    <a:pt x="20848" y="6894"/>
                  </a:cubicBezTo>
                  <a:cubicBezTo>
                    <a:pt x="20741" y="6955"/>
                    <a:pt x="20621" y="6981"/>
                    <a:pt x="20498" y="6981"/>
                  </a:cubicBezTo>
                  <a:cubicBezTo>
                    <a:pt x="20271" y="6981"/>
                    <a:pt x="20036" y="6892"/>
                    <a:pt x="19861" y="6769"/>
                  </a:cubicBezTo>
                  <a:cubicBezTo>
                    <a:pt x="19600" y="6587"/>
                    <a:pt x="19509" y="6265"/>
                    <a:pt x="19756" y="6029"/>
                  </a:cubicBezTo>
                  <a:cubicBezTo>
                    <a:pt x="19924" y="5868"/>
                    <a:pt x="20150" y="5796"/>
                    <a:pt x="20376" y="5796"/>
                  </a:cubicBezTo>
                  <a:cubicBezTo>
                    <a:pt x="20405" y="5796"/>
                    <a:pt x="20434" y="5797"/>
                    <a:pt x="20462" y="5799"/>
                  </a:cubicBezTo>
                  <a:cubicBezTo>
                    <a:pt x="20469" y="5796"/>
                    <a:pt x="20469" y="5786"/>
                    <a:pt x="20475" y="5786"/>
                  </a:cubicBezTo>
                  <a:cubicBezTo>
                    <a:pt x="20509" y="5781"/>
                    <a:pt x="20542" y="5778"/>
                    <a:pt x="20574" y="5778"/>
                  </a:cubicBezTo>
                  <a:close/>
                  <a:moveTo>
                    <a:pt x="3776" y="0"/>
                  </a:moveTo>
                  <a:cubicBezTo>
                    <a:pt x="3554" y="0"/>
                    <a:pt x="3332" y="6"/>
                    <a:pt x="3110" y="20"/>
                  </a:cubicBezTo>
                  <a:cubicBezTo>
                    <a:pt x="2363" y="72"/>
                    <a:pt x="1484" y="166"/>
                    <a:pt x="886" y="666"/>
                  </a:cubicBezTo>
                  <a:cubicBezTo>
                    <a:pt x="1" y="1407"/>
                    <a:pt x="440" y="2305"/>
                    <a:pt x="1221" y="2917"/>
                  </a:cubicBezTo>
                  <a:cubicBezTo>
                    <a:pt x="2964" y="4282"/>
                    <a:pt x="5381" y="5141"/>
                    <a:pt x="7458" y="5827"/>
                  </a:cubicBezTo>
                  <a:cubicBezTo>
                    <a:pt x="10105" y="6699"/>
                    <a:pt x="12848" y="7239"/>
                    <a:pt x="15606" y="7607"/>
                  </a:cubicBezTo>
                  <a:cubicBezTo>
                    <a:pt x="17347" y="7842"/>
                    <a:pt x="19174" y="8128"/>
                    <a:pt x="20973" y="8128"/>
                  </a:cubicBezTo>
                  <a:cubicBezTo>
                    <a:pt x="21741" y="8128"/>
                    <a:pt x="22504" y="8076"/>
                    <a:pt x="23253" y="7945"/>
                  </a:cubicBezTo>
                  <a:cubicBezTo>
                    <a:pt x="24003" y="7817"/>
                    <a:pt x="25521" y="7505"/>
                    <a:pt x="25078" y="6438"/>
                  </a:cubicBezTo>
                  <a:cubicBezTo>
                    <a:pt x="24724" y="5579"/>
                    <a:pt x="23548" y="4968"/>
                    <a:pt x="22780" y="4535"/>
                  </a:cubicBezTo>
                  <a:cubicBezTo>
                    <a:pt x="22114" y="4160"/>
                    <a:pt x="21422" y="3843"/>
                    <a:pt x="20689" y="3633"/>
                  </a:cubicBezTo>
                  <a:cubicBezTo>
                    <a:pt x="20682" y="3647"/>
                    <a:pt x="20675" y="3664"/>
                    <a:pt x="20651" y="3670"/>
                  </a:cubicBezTo>
                  <a:cubicBezTo>
                    <a:pt x="19356" y="4080"/>
                    <a:pt x="17946" y="4264"/>
                    <a:pt x="16537" y="4264"/>
                  </a:cubicBezTo>
                  <a:cubicBezTo>
                    <a:pt x="15295" y="4264"/>
                    <a:pt x="14054" y="4121"/>
                    <a:pt x="12892" y="3863"/>
                  </a:cubicBezTo>
                  <a:cubicBezTo>
                    <a:pt x="10950" y="3430"/>
                    <a:pt x="8168" y="2491"/>
                    <a:pt x="7073" y="663"/>
                  </a:cubicBezTo>
                  <a:cubicBezTo>
                    <a:pt x="7045" y="677"/>
                    <a:pt x="7013" y="683"/>
                    <a:pt x="6980" y="683"/>
                  </a:cubicBezTo>
                  <a:cubicBezTo>
                    <a:pt x="6868" y="683"/>
                    <a:pt x="6751" y="607"/>
                    <a:pt x="6769" y="484"/>
                  </a:cubicBezTo>
                  <a:cubicBezTo>
                    <a:pt x="6789" y="359"/>
                    <a:pt x="6827" y="237"/>
                    <a:pt x="6867" y="115"/>
                  </a:cubicBezTo>
                  <a:lnTo>
                    <a:pt x="6867" y="115"/>
                  </a:lnTo>
                  <a:cubicBezTo>
                    <a:pt x="6823" y="116"/>
                    <a:pt x="6779" y="116"/>
                    <a:pt x="6734" y="116"/>
                  </a:cubicBezTo>
                  <a:cubicBezTo>
                    <a:pt x="5747" y="116"/>
                    <a:pt x="4762" y="0"/>
                    <a:pt x="37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9"/>
            <p:cNvSpPr/>
            <p:nvPr/>
          </p:nvSpPr>
          <p:spPr>
            <a:xfrm>
              <a:off x="589067" y="2438216"/>
              <a:ext cx="176423" cy="24362"/>
            </a:xfrm>
            <a:custGeom>
              <a:avLst/>
              <a:gdLst/>
              <a:ahLst/>
              <a:cxnLst/>
              <a:rect l="l" t="t" r="r" b="b"/>
              <a:pathLst>
                <a:path w="3295" h="455" extrusionOk="0">
                  <a:moveTo>
                    <a:pt x="1" y="1"/>
                  </a:moveTo>
                  <a:lnTo>
                    <a:pt x="1" y="1"/>
                  </a:lnTo>
                  <a:cubicBezTo>
                    <a:pt x="1227" y="221"/>
                    <a:pt x="2325" y="366"/>
                    <a:pt x="3295" y="454"/>
                  </a:cubicBezTo>
                  <a:cubicBezTo>
                    <a:pt x="2342" y="339"/>
                    <a:pt x="1409" y="194"/>
                    <a:pt x="524" y="76"/>
                  </a:cubicBezTo>
                  <a:cubicBezTo>
                    <a:pt x="348" y="52"/>
                    <a:pt x="172" y="24"/>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9"/>
            <p:cNvSpPr/>
            <p:nvPr/>
          </p:nvSpPr>
          <p:spPr>
            <a:xfrm>
              <a:off x="-229507" y="1799125"/>
              <a:ext cx="1393979" cy="673618"/>
            </a:xfrm>
            <a:custGeom>
              <a:avLst/>
              <a:gdLst/>
              <a:ahLst/>
              <a:cxnLst/>
              <a:rect l="l" t="t" r="r" b="b"/>
              <a:pathLst>
                <a:path w="26035" h="12581" extrusionOk="0">
                  <a:moveTo>
                    <a:pt x="13867" y="419"/>
                  </a:moveTo>
                  <a:cubicBezTo>
                    <a:pt x="13999" y="419"/>
                    <a:pt x="14132" y="424"/>
                    <a:pt x="14264" y="434"/>
                  </a:cubicBezTo>
                  <a:cubicBezTo>
                    <a:pt x="16100" y="570"/>
                    <a:pt x="17752" y="1401"/>
                    <a:pt x="18954" y="2789"/>
                  </a:cubicBezTo>
                  <a:cubicBezTo>
                    <a:pt x="19546" y="3475"/>
                    <a:pt x="19874" y="4121"/>
                    <a:pt x="20191" y="4976"/>
                  </a:cubicBezTo>
                  <a:cubicBezTo>
                    <a:pt x="20520" y="5857"/>
                    <a:pt x="20611" y="6642"/>
                    <a:pt x="20763" y="7537"/>
                  </a:cubicBezTo>
                  <a:cubicBezTo>
                    <a:pt x="19285" y="7770"/>
                    <a:pt x="17839" y="7952"/>
                    <a:pt x="16384" y="7952"/>
                  </a:cubicBezTo>
                  <a:cubicBezTo>
                    <a:pt x="15433" y="7952"/>
                    <a:pt x="14478" y="7875"/>
                    <a:pt x="13508" y="7682"/>
                  </a:cubicBezTo>
                  <a:cubicBezTo>
                    <a:pt x="12365" y="7459"/>
                    <a:pt x="11257" y="7094"/>
                    <a:pt x="10206" y="6591"/>
                  </a:cubicBezTo>
                  <a:cubicBezTo>
                    <a:pt x="9253" y="6135"/>
                    <a:pt x="8050" y="5587"/>
                    <a:pt x="7486" y="4648"/>
                  </a:cubicBezTo>
                  <a:cubicBezTo>
                    <a:pt x="7475" y="4628"/>
                    <a:pt x="7458" y="4614"/>
                    <a:pt x="7445" y="4600"/>
                  </a:cubicBezTo>
                  <a:cubicBezTo>
                    <a:pt x="8175" y="3479"/>
                    <a:pt x="8821" y="2488"/>
                    <a:pt x="9976" y="1721"/>
                  </a:cubicBezTo>
                  <a:cubicBezTo>
                    <a:pt x="11125" y="959"/>
                    <a:pt x="12476" y="419"/>
                    <a:pt x="13867" y="419"/>
                  </a:cubicBezTo>
                  <a:close/>
                  <a:moveTo>
                    <a:pt x="4019" y="4090"/>
                  </a:moveTo>
                  <a:cubicBezTo>
                    <a:pt x="5005" y="4090"/>
                    <a:pt x="5990" y="4206"/>
                    <a:pt x="6977" y="4206"/>
                  </a:cubicBezTo>
                  <a:cubicBezTo>
                    <a:pt x="7022" y="4206"/>
                    <a:pt x="7066" y="4206"/>
                    <a:pt x="7110" y="4205"/>
                  </a:cubicBezTo>
                  <a:lnTo>
                    <a:pt x="7110" y="4205"/>
                  </a:lnTo>
                  <a:cubicBezTo>
                    <a:pt x="7070" y="4327"/>
                    <a:pt x="7032" y="4449"/>
                    <a:pt x="7012" y="4574"/>
                  </a:cubicBezTo>
                  <a:cubicBezTo>
                    <a:pt x="6994" y="4697"/>
                    <a:pt x="7111" y="4773"/>
                    <a:pt x="7223" y="4773"/>
                  </a:cubicBezTo>
                  <a:cubicBezTo>
                    <a:pt x="7256" y="4773"/>
                    <a:pt x="7288" y="4767"/>
                    <a:pt x="7316" y="4753"/>
                  </a:cubicBezTo>
                  <a:cubicBezTo>
                    <a:pt x="8411" y="6581"/>
                    <a:pt x="11193" y="7520"/>
                    <a:pt x="13135" y="7953"/>
                  </a:cubicBezTo>
                  <a:cubicBezTo>
                    <a:pt x="14297" y="8211"/>
                    <a:pt x="15538" y="8354"/>
                    <a:pt x="16780" y="8354"/>
                  </a:cubicBezTo>
                  <a:cubicBezTo>
                    <a:pt x="18189" y="8354"/>
                    <a:pt x="19599" y="8170"/>
                    <a:pt x="20894" y="7760"/>
                  </a:cubicBezTo>
                  <a:cubicBezTo>
                    <a:pt x="20918" y="7754"/>
                    <a:pt x="20925" y="7737"/>
                    <a:pt x="20932" y="7723"/>
                  </a:cubicBezTo>
                  <a:cubicBezTo>
                    <a:pt x="21665" y="7933"/>
                    <a:pt x="22357" y="8250"/>
                    <a:pt x="23023" y="8625"/>
                  </a:cubicBezTo>
                  <a:cubicBezTo>
                    <a:pt x="23791" y="9058"/>
                    <a:pt x="24967" y="9669"/>
                    <a:pt x="25321" y="10528"/>
                  </a:cubicBezTo>
                  <a:cubicBezTo>
                    <a:pt x="25764" y="11595"/>
                    <a:pt x="24246" y="11907"/>
                    <a:pt x="23496" y="12035"/>
                  </a:cubicBezTo>
                  <a:cubicBezTo>
                    <a:pt x="22747" y="12166"/>
                    <a:pt x="21984" y="12218"/>
                    <a:pt x="21216" y="12218"/>
                  </a:cubicBezTo>
                  <a:cubicBezTo>
                    <a:pt x="19417" y="12218"/>
                    <a:pt x="17590" y="11932"/>
                    <a:pt x="15849" y="11697"/>
                  </a:cubicBezTo>
                  <a:cubicBezTo>
                    <a:pt x="13091" y="11329"/>
                    <a:pt x="10348" y="10789"/>
                    <a:pt x="7701" y="9917"/>
                  </a:cubicBezTo>
                  <a:cubicBezTo>
                    <a:pt x="5624" y="9231"/>
                    <a:pt x="3207" y="8372"/>
                    <a:pt x="1464" y="7007"/>
                  </a:cubicBezTo>
                  <a:cubicBezTo>
                    <a:pt x="683" y="6395"/>
                    <a:pt x="244" y="5497"/>
                    <a:pt x="1129" y="4756"/>
                  </a:cubicBezTo>
                  <a:cubicBezTo>
                    <a:pt x="1727" y="4256"/>
                    <a:pt x="2606" y="4162"/>
                    <a:pt x="3353" y="4110"/>
                  </a:cubicBezTo>
                  <a:cubicBezTo>
                    <a:pt x="3575" y="4096"/>
                    <a:pt x="3797" y="4090"/>
                    <a:pt x="4019" y="4090"/>
                  </a:cubicBezTo>
                  <a:close/>
                  <a:moveTo>
                    <a:pt x="13880" y="1"/>
                  </a:moveTo>
                  <a:cubicBezTo>
                    <a:pt x="12554" y="1"/>
                    <a:pt x="11270" y="398"/>
                    <a:pt x="10114" y="1089"/>
                  </a:cubicBezTo>
                  <a:cubicBezTo>
                    <a:pt x="9094" y="1694"/>
                    <a:pt x="7709" y="2763"/>
                    <a:pt x="7191" y="3982"/>
                  </a:cubicBezTo>
                  <a:lnTo>
                    <a:pt x="7191" y="3979"/>
                  </a:lnTo>
                  <a:cubicBezTo>
                    <a:pt x="6430" y="3945"/>
                    <a:pt x="5018" y="3713"/>
                    <a:pt x="3660" y="3713"/>
                  </a:cubicBezTo>
                  <a:cubicBezTo>
                    <a:pt x="2040" y="3713"/>
                    <a:pt x="498" y="4044"/>
                    <a:pt x="233" y="5436"/>
                  </a:cubicBezTo>
                  <a:cubicBezTo>
                    <a:pt x="1" y="6668"/>
                    <a:pt x="1545" y="7497"/>
                    <a:pt x="2430" y="7977"/>
                  </a:cubicBezTo>
                  <a:cubicBezTo>
                    <a:pt x="3630" y="8622"/>
                    <a:pt x="4870" y="9196"/>
                    <a:pt x="6140" y="9686"/>
                  </a:cubicBezTo>
                  <a:cubicBezTo>
                    <a:pt x="9084" y="10819"/>
                    <a:pt x="12173" y="11491"/>
                    <a:pt x="15289" y="11937"/>
                  </a:cubicBezTo>
                  <a:cubicBezTo>
                    <a:pt x="15460" y="11960"/>
                    <a:pt x="15636" y="11988"/>
                    <a:pt x="15812" y="12012"/>
                  </a:cubicBezTo>
                  <a:cubicBezTo>
                    <a:pt x="16697" y="12130"/>
                    <a:pt x="17630" y="12275"/>
                    <a:pt x="18583" y="12390"/>
                  </a:cubicBezTo>
                  <a:cubicBezTo>
                    <a:pt x="19496" y="12500"/>
                    <a:pt x="20425" y="12580"/>
                    <a:pt x="21342" y="12580"/>
                  </a:cubicBezTo>
                  <a:cubicBezTo>
                    <a:pt x="22402" y="12580"/>
                    <a:pt x="23445" y="12472"/>
                    <a:pt x="24426" y="12177"/>
                  </a:cubicBezTo>
                  <a:cubicBezTo>
                    <a:pt x="25169" y="11954"/>
                    <a:pt x="26035" y="11488"/>
                    <a:pt x="25723" y="10582"/>
                  </a:cubicBezTo>
                  <a:cubicBezTo>
                    <a:pt x="25460" y="9819"/>
                    <a:pt x="24656" y="9271"/>
                    <a:pt x="24017" y="8862"/>
                  </a:cubicBezTo>
                  <a:cubicBezTo>
                    <a:pt x="23047" y="8237"/>
                    <a:pt x="22047" y="7676"/>
                    <a:pt x="20891" y="7520"/>
                  </a:cubicBezTo>
                  <a:cubicBezTo>
                    <a:pt x="21432" y="3915"/>
                    <a:pt x="18255" y="562"/>
                    <a:pt x="14829" y="69"/>
                  </a:cubicBezTo>
                  <a:cubicBezTo>
                    <a:pt x="14511" y="23"/>
                    <a:pt x="14194" y="1"/>
                    <a:pt x="13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9"/>
            <p:cNvSpPr/>
            <p:nvPr/>
          </p:nvSpPr>
          <p:spPr>
            <a:xfrm>
              <a:off x="238143" y="2057953"/>
              <a:ext cx="581150" cy="144832"/>
            </a:xfrm>
            <a:custGeom>
              <a:avLst/>
              <a:gdLst/>
              <a:ahLst/>
              <a:cxnLst/>
              <a:rect l="l" t="t" r="r" b="b"/>
              <a:pathLst>
                <a:path w="10854" h="2705" extrusionOk="0">
                  <a:moveTo>
                    <a:pt x="28" y="1"/>
                  </a:moveTo>
                  <a:cubicBezTo>
                    <a:pt x="9" y="1"/>
                    <a:pt x="0" y="42"/>
                    <a:pt x="15" y="54"/>
                  </a:cubicBezTo>
                  <a:cubicBezTo>
                    <a:pt x="2191" y="1722"/>
                    <a:pt x="5067" y="2705"/>
                    <a:pt x="7880" y="2705"/>
                  </a:cubicBezTo>
                  <a:cubicBezTo>
                    <a:pt x="8864" y="2705"/>
                    <a:pt x="9839" y="2585"/>
                    <a:pt x="10775" y="2332"/>
                  </a:cubicBezTo>
                  <a:cubicBezTo>
                    <a:pt x="10854" y="2309"/>
                    <a:pt x="10808" y="2145"/>
                    <a:pt x="10738" y="2145"/>
                  </a:cubicBezTo>
                  <a:cubicBezTo>
                    <a:pt x="10736" y="2145"/>
                    <a:pt x="10734" y="2146"/>
                    <a:pt x="10731" y="2146"/>
                  </a:cubicBezTo>
                  <a:cubicBezTo>
                    <a:pt x="9681" y="2269"/>
                    <a:pt x="8590" y="2407"/>
                    <a:pt x="7517" y="2407"/>
                  </a:cubicBezTo>
                  <a:cubicBezTo>
                    <a:pt x="7182" y="2407"/>
                    <a:pt x="6848" y="2393"/>
                    <a:pt x="6517" y="2362"/>
                  </a:cubicBezTo>
                  <a:cubicBezTo>
                    <a:pt x="4182" y="2143"/>
                    <a:pt x="2040" y="1156"/>
                    <a:pt x="35" y="3"/>
                  </a:cubicBezTo>
                  <a:cubicBezTo>
                    <a:pt x="33" y="2"/>
                    <a:pt x="30" y="1"/>
                    <a:pt x="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9"/>
            <p:cNvSpPr/>
            <p:nvPr/>
          </p:nvSpPr>
          <p:spPr>
            <a:xfrm>
              <a:off x="-42426" y="2098003"/>
              <a:ext cx="92147" cy="65536"/>
            </a:xfrm>
            <a:custGeom>
              <a:avLst/>
              <a:gdLst/>
              <a:ahLst/>
              <a:cxnLst/>
              <a:rect l="l" t="t" r="r" b="b"/>
              <a:pathLst>
                <a:path w="1721" h="1224" extrusionOk="0">
                  <a:moveTo>
                    <a:pt x="988" y="306"/>
                  </a:moveTo>
                  <a:cubicBezTo>
                    <a:pt x="1102" y="336"/>
                    <a:pt x="1197" y="397"/>
                    <a:pt x="1271" y="526"/>
                  </a:cubicBezTo>
                  <a:cubicBezTo>
                    <a:pt x="1348" y="661"/>
                    <a:pt x="1362" y="830"/>
                    <a:pt x="1194" y="894"/>
                  </a:cubicBezTo>
                  <a:cubicBezTo>
                    <a:pt x="1146" y="912"/>
                    <a:pt x="1076" y="922"/>
                    <a:pt x="998" y="922"/>
                  </a:cubicBezTo>
                  <a:cubicBezTo>
                    <a:pt x="789" y="922"/>
                    <a:pt x="521" y="853"/>
                    <a:pt x="467" y="695"/>
                  </a:cubicBezTo>
                  <a:cubicBezTo>
                    <a:pt x="403" y="503"/>
                    <a:pt x="606" y="357"/>
                    <a:pt x="768" y="323"/>
                  </a:cubicBezTo>
                  <a:cubicBezTo>
                    <a:pt x="835" y="306"/>
                    <a:pt x="913" y="310"/>
                    <a:pt x="988" y="306"/>
                  </a:cubicBezTo>
                  <a:close/>
                  <a:moveTo>
                    <a:pt x="887" y="1"/>
                  </a:moveTo>
                  <a:cubicBezTo>
                    <a:pt x="843" y="1"/>
                    <a:pt x="801" y="8"/>
                    <a:pt x="765" y="26"/>
                  </a:cubicBezTo>
                  <a:cubicBezTo>
                    <a:pt x="517" y="36"/>
                    <a:pt x="274" y="151"/>
                    <a:pt x="177" y="377"/>
                  </a:cubicBezTo>
                  <a:cubicBezTo>
                    <a:pt x="1" y="773"/>
                    <a:pt x="366" y="1063"/>
                    <a:pt x="710" y="1164"/>
                  </a:cubicBezTo>
                  <a:cubicBezTo>
                    <a:pt x="823" y="1197"/>
                    <a:pt x="966" y="1224"/>
                    <a:pt x="1107" y="1224"/>
                  </a:cubicBezTo>
                  <a:cubicBezTo>
                    <a:pt x="1290" y="1224"/>
                    <a:pt x="1470" y="1178"/>
                    <a:pt x="1576" y="1036"/>
                  </a:cubicBezTo>
                  <a:cubicBezTo>
                    <a:pt x="1721" y="843"/>
                    <a:pt x="1640" y="573"/>
                    <a:pt x="1518" y="391"/>
                  </a:cubicBezTo>
                  <a:cubicBezTo>
                    <a:pt x="1426" y="255"/>
                    <a:pt x="1301" y="141"/>
                    <a:pt x="1153" y="69"/>
                  </a:cubicBezTo>
                  <a:cubicBezTo>
                    <a:pt x="1079" y="33"/>
                    <a:pt x="979" y="1"/>
                    <a:pt x="8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9"/>
            <p:cNvSpPr/>
            <p:nvPr/>
          </p:nvSpPr>
          <p:spPr>
            <a:xfrm>
              <a:off x="407929" y="2278443"/>
              <a:ext cx="79029" cy="50383"/>
            </a:xfrm>
            <a:custGeom>
              <a:avLst/>
              <a:gdLst/>
              <a:ahLst/>
              <a:cxnLst/>
              <a:rect l="l" t="t" r="r" b="b"/>
              <a:pathLst>
                <a:path w="1476" h="941" extrusionOk="0">
                  <a:moveTo>
                    <a:pt x="697" y="225"/>
                  </a:moveTo>
                  <a:cubicBezTo>
                    <a:pt x="714" y="225"/>
                    <a:pt x="731" y="226"/>
                    <a:pt x="748" y="227"/>
                  </a:cubicBezTo>
                  <a:cubicBezTo>
                    <a:pt x="893" y="268"/>
                    <a:pt x="1035" y="322"/>
                    <a:pt x="1105" y="447"/>
                  </a:cubicBezTo>
                  <a:cubicBezTo>
                    <a:pt x="1210" y="636"/>
                    <a:pt x="957" y="691"/>
                    <a:pt x="818" y="691"/>
                  </a:cubicBezTo>
                  <a:cubicBezTo>
                    <a:pt x="680" y="691"/>
                    <a:pt x="257" y="664"/>
                    <a:pt x="298" y="437"/>
                  </a:cubicBezTo>
                  <a:cubicBezTo>
                    <a:pt x="325" y="282"/>
                    <a:pt x="534" y="225"/>
                    <a:pt x="697" y="225"/>
                  </a:cubicBezTo>
                  <a:close/>
                  <a:moveTo>
                    <a:pt x="686" y="0"/>
                  </a:moveTo>
                  <a:cubicBezTo>
                    <a:pt x="635" y="0"/>
                    <a:pt x="585" y="8"/>
                    <a:pt x="538" y="25"/>
                  </a:cubicBezTo>
                  <a:cubicBezTo>
                    <a:pt x="522" y="23"/>
                    <a:pt x="505" y="22"/>
                    <a:pt x="489" y="22"/>
                  </a:cubicBezTo>
                  <a:cubicBezTo>
                    <a:pt x="430" y="22"/>
                    <a:pt x="368" y="33"/>
                    <a:pt x="305" y="62"/>
                  </a:cubicBezTo>
                  <a:cubicBezTo>
                    <a:pt x="180" y="116"/>
                    <a:pt x="82" y="224"/>
                    <a:pt x="62" y="363"/>
                  </a:cubicBezTo>
                  <a:cubicBezTo>
                    <a:pt x="1" y="782"/>
                    <a:pt x="548" y="940"/>
                    <a:pt x="862" y="940"/>
                  </a:cubicBezTo>
                  <a:cubicBezTo>
                    <a:pt x="866" y="940"/>
                    <a:pt x="869" y="940"/>
                    <a:pt x="873" y="940"/>
                  </a:cubicBezTo>
                  <a:cubicBezTo>
                    <a:pt x="1176" y="940"/>
                    <a:pt x="1476" y="768"/>
                    <a:pt x="1325" y="427"/>
                  </a:cubicBezTo>
                  <a:cubicBezTo>
                    <a:pt x="1226" y="201"/>
                    <a:pt x="945" y="0"/>
                    <a:pt x="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9"/>
            <p:cNvSpPr/>
            <p:nvPr/>
          </p:nvSpPr>
          <p:spPr>
            <a:xfrm>
              <a:off x="828086" y="2327435"/>
              <a:ext cx="89577" cy="64465"/>
            </a:xfrm>
            <a:custGeom>
              <a:avLst/>
              <a:gdLst/>
              <a:ahLst/>
              <a:cxnLst/>
              <a:rect l="l" t="t" r="r" b="b"/>
              <a:pathLst>
                <a:path w="1673" h="1204" extrusionOk="0">
                  <a:moveTo>
                    <a:pt x="1014" y="208"/>
                  </a:moveTo>
                  <a:cubicBezTo>
                    <a:pt x="1116" y="232"/>
                    <a:pt x="1227" y="215"/>
                    <a:pt x="1318" y="279"/>
                  </a:cubicBezTo>
                  <a:cubicBezTo>
                    <a:pt x="1392" y="334"/>
                    <a:pt x="1426" y="411"/>
                    <a:pt x="1426" y="502"/>
                  </a:cubicBezTo>
                  <a:cubicBezTo>
                    <a:pt x="1426" y="728"/>
                    <a:pt x="1244" y="914"/>
                    <a:pt x="1024" y="948"/>
                  </a:cubicBezTo>
                  <a:cubicBezTo>
                    <a:pt x="1006" y="951"/>
                    <a:pt x="984" y="952"/>
                    <a:pt x="960" y="952"/>
                  </a:cubicBezTo>
                  <a:cubicBezTo>
                    <a:pt x="714" y="952"/>
                    <a:pt x="214" y="813"/>
                    <a:pt x="358" y="540"/>
                  </a:cubicBezTo>
                  <a:cubicBezTo>
                    <a:pt x="473" y="323"/>
                    <a:pt x="760" y="222"/>
                    <a:pt x="1014" y="208"/>
                  </a:cubicBezTo>
                  <a:close/>
                  <a:moveTo>
                    <a:pt x="1065" y="1"/>
                  </a:moveTo>
                  <a:cubicBezTo>
                    <a:pt x="1033" y="1"/>
                    <a:pt x="1000" y="4"/>
                    <a:pt x="966" y="9"/>
                  </a:cubicBezTo>
                  <a:cubicBezTo>
                    <a:pt x="960" y="9"/>
                    <a:pt x="960" y="19"/>
                    <a:pt x="953" y="22"/>
                  </a:cubicBezTo>
                  <a:cubicBezTo>
                    <a:pt x="925" y="20"/>
                    <a:pt x="896" y="19"/>
                    <a:pt x="867" y="19"/>
                  </a:cubicBezTo>
                  <a:cubicBezTo>
                    <a:pt x="641" y="19"/>
                    <a:pt x="415" y="91"/>
                    <a:pt x="247" y="252"/>
                  </a:cubicBezTo>
                  <a:cubicBezTo>
                    <a:pt x="0" y="488"/>
                    <a:pt x="91" y="810"/>
                    <a:pt x="352" y="992"/>
                  </a:cubicBezTo>
                  <a:cubicBezTo>
                    <a:pt x="527" y="1115"/>
                    <a:pt x="762" y="1204"/>
                    <a:pt x="989" y="1204"/>
                  </a:cubicBezTo>
                  <a:cubicBezTo>
                    <a:pt x="1112" y="1204"/>
                    <a:pt x="1232" y="1178"/>
                    <a:pt x="1339" y="1117"/>
                  </a:cubicBezTo>
                  <a:cubicBezTo>
                    <a:pt x="1554" y="995"/>
                    <a:pt x="1673" y="749"/>
                    <a:pt x="1640" y="505"/>
                  </a:cubicBezTo>
                  <a:cubicBezTo>
                    <a:pt x="1597" y="211"/>
                    <a:pt x="1352" y="1"/>
                    <a:pt x="10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9"/>
            <p:cNvSpPr/>
            <p:nvPr/>
          </p:nvSpPr>
          <p:spPr>
            <a:xfrm>
              <a:off x="243658" y="2462900"/>
              <a:ext cx="177333" cy="474333"/>
            </a:xfrm>
            <a:custGeom>
              <a:avLst/>
              <a:gdLst/>
              <a:ahLst/>
              <a:cxnLst/>
              <a:rect l="l" t="t" r="r" b="b"/>
              <a:pathLst>
                <a:path w="3312" h="8859" extrusionOk="0">
                  <a:moveTo>
                    <a:pt x="3226" y="1"/>
                  </a:moveTo>
                  <a:cubicBezTo>
                    <a:pt x="3213" y="1"/>
                    <a:pt x="3201" y="9"/>
                    <a:pt x="3190" y="30"/>
                  </a:cubicBezTo>
                  <a:cubicBezTo>
                    <a:pt x="3177" y="54"/>
                    <a:pt x="3167" y="81"/>
                    <a:pt x="3156" y="104"/>
                  </a:cubicBezTo>
                  <a:cubicBezTo>
                    <a:pt x="2490" y="1413"/>
                    <a:pt x="2075" y="2893"/>
                    <a:pt x="1572" y="4267"/>
                  </a:cubicBezTo>
                  <a:cubicBezTo>
                    <a:pt x="1027" y="5755"/>
                    <a:pt x="561" y="7279"/>
                    <a:pt x="17" y="8762"/>
                  </a:cubicBezTo>
                  <a:cubicBezTo>
                    <a:pt x="0" y="8805"/>
                    <a:pt x="35" y="8859"/>
                    <a:pt x="68" y="8859"/>
                  </a:cubicBezTo>
                  <a:cubicBezTo>
                    <a:pt x="82" y="8859"/>
                    <a:pt x="96" y="8848"/>
                    <a:pt x="105" y="8823"/>
                  </a:cubicBezTo>
                  <a:cubicBezTo>
                    <a:pt x="653" y="7326"/>
                    <a:pt x="1284" y="5846"/>
                    <a:pt x="1835" y="4345"/>
                  </a:cubicBezTo>
                  <a:cubicBezTo>
                    <a:pt x="2339" y="2970"/>
                    <a:pt x="2971" y="1575"/>
                    <a:pt x="3309" y="145"/>
                  </a:cubicBezTo>
                  <a:lnTo>
                    <a:pt x="3309" y="135"/>
                  </a:lnTo>
                  <a:cubicBezTo>
                    <a:pt x="3311" y="89"/>
                    <a:pt x="3266" y="1"/>
                    <a:pt x="32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9"/>
            <p:cNvSpPr/>
            <p:nvPr/>
          </p:nvSpPr>
          <p:spPr>
            <a:xfrm>
              <a:off x="791194" y="2507394"/>
              <a:ext cx="78868" cy="434283"/>
            </a:xfrm>
            <a:custGeom>
              <a:avLst/>
              <a:gdLst/>
              <a:ahLst/>
              <a:cxnLst/>
              <a:rect l="l" t="t" r="r" b="b"/>
              <a:pathLst>
                <a:path w="1473" h="8111" extrusionOk="0">
                  <a:moveTo>
                    <a:pt x="208" y="1"/>
                  </a:moveTo>
                  <a:cubicBezTo>
                    <a:pt x="201" y="1"/>
                    <a:pt x="193" y="3"/>
                    <a:pt x="186" y="10"/>
                  </a:cubicBezTo>
                  <a:cubicBezTo>
                    <a:pt x="172" y="24"/>
                    <a:pt x="166" y="47"/>
                    <a:pt x="152" y="64"/>
                  </a:cubicBezTo>
                  <a:cubicBezTo>
                    <a:pt x="0" y="318"/>
                    <a:pt x="162" y="930"/>
                    <a:pt x="192" y="1166"/>
                  </a:cubicBezTo>
                  <a:cubicBezTo>
                    <a:pt x="290" y="1990"/>
                    <a:pt x="409" y="2812"/>
                    <a:pt x="537" y="3629"/>
                  </a:cubicBezTo>
                  <a:cubicBezTo>
                    <a:pt x="760" y="5096"/>
                    <a:pt x="892" y="6657"/>
                    <a:pt x="1368" y="8070"/>
                  </a:cubicBezTo>
                  <a:cubicBezTo>
                    <a:pt x="1379" y="8098"/>
                    <a:pt x="1399" y="8111"/>
                    <a:pt x="1418" y="8111"/>
                  </a:cubicBezTo>
                  <a:cubicBezTo>
                    <a:pt x="1429" y="8111"/>
                    <a:pt x="1440" y="8107"/>
                    <a:pt x="1449" y="8100"/>
                  </a:cubicBezTo>
                  <a:cubicBezTo>
                    <a:pt x="1463" y="8087"/>
                    <a:pt x="1473" y="8070"/>
                    <a:pt x="1473" y="8046"/>
                  </a:cubicBezTo>
                  <a:cubicBezTo>
                    <a:pt x="1426" y="6664"/>
                    <a:pt x="1101" y="5278"/>
                    <a:pt x="895" y="3913"/>
                  </a:cubicBezTo>
                  <a:cubicBezTo>
                    <a:pt x="760" y="3028"/>
                    <a:pt x="625" y="2143"/>
                    <a:pt x="493" y="1257"/>
                  </a:cubicBezTo>
                  <a:cubicBezTo>
                    <a:pt x="436" y="869"/>
                    <a:pt x="436" y="385"/>
                    <a:pt x="247" y="30"/>
                  </a:cubicBezTo>
                  <a:cubicBezTo>
                    <a:pt x="239" y="14"/>
                    <a:pt x="224" y="1"/>
                    <a:pt x="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9"/>
            <p:cNvSpPr/>
            <p:nvPr/>
          </p:nvSpPr>
          <p:spPr>
            <a:xfrm>
              <a:off x="-301523" y="2365398"/>
              <a:ext cx="379991" cy="306156"/>
            </a:xfrm>
            <a:custGeom>
              <a:avLst/>
              <a:gdLst/>
              <a:ahLst/>
              <a:cxnLst/>
              <a:rect l="l" t="t" r="r" b="b"/>
              <a:pathLst>
                <a:path w="7097" h="5718" extrusionOk="0">
                  <a:moveTo>
                    <a:pt x="7059" y="1"/>
                  </a:moveTo>
                  <a:cubicBezTo>
                    <a:pt x="7053" y="1"/>
                    <a:pt x="7047" y="3"/>
                    <a:pt x="7039" y="10"/>
                  </a:cubicBezTo>
                  <a:cubicBezTo>
                    <a:pt x="5941" y="922"/>
                    <a:pt x="4755" y="1760"/>
                    <a:pt x="3643" y="2666"/>
                  </a:cubicBezTo>
                  <a:cubicBezTo>
                    <a:pt x="2450" y="3639"/>
                    <a:pt x="1271" y="4673"/>
                    <a:pt x="34" y="5586"/>
                  </a:cubicBezTo>
                  <a:cubicBezTo>
                    <a:pt x="0" y="5609"/>
                    <a:pt x="0" y="5680"/>
                    <a:pt x="31" y="5707"/>
                  </a:cubicBezTo>
                  <a:cubicBezTo>
                    <a:pt x="37" y="5714"/>
                    <a:pt x="45" y="5717"/>
                    <a:pt x="55" y="5717"/>
                  </a:cubicBezTo>
                  <a:cubicBezTo>
                    <a:pt x="60" y="5717"/>
                    <a:pt x="65" y="5716"/>
                    <a:pt x="72" y="5714"/>
                  </a:cubicBezTo>
                  <a:cubicBezTo>
                    <a:pt x="1427" y="5146"/>
                    <a:pt x="2650" y="3862"/>
                    <a:pt x="3779" y="2946"/>
                  </a:cubicBezTo>
                  <a:cubicBezTo>
                    <a:pt x="4907" y="2030"/>
                    <a:pt x="5964" y="1030"/>
                    <a:pt x="7076" y="107"/>
                  </a:cubicBezTo>
                  <a:cubicBezTo>
                    <a:pt x="7097" y="91"/>
                    <a:pt x="7097" y="57"/>
                    <a:pt x="7090" y="33"/>
                  </a:cubicBezTo>
                  <a:cubicBezTo>
                    <a:pt x="7083" y="14"/>
                    <a:pt x="7073" y="1"/>
                    <a:pt x="70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2" name="Google Shape;1072;p29"/>
          <p:cNvGrpSpPr/>
          <p:nvPr/>
        </p:nvGrpSpPr>
        <p:grpSpPr>
          <a:xfrm>
            <a:off x="713222" y="3764704"/>
            <a:ext cx="976966" cy="613408"/>
            <a:chOff x="6925510" y="205316"/>
            <a:chExt cx="905688" cy="530354"/>
          </a:xfrm>
        </p:grpSpPr>
        <p:sp>
          <p:nvSpPr>
            <p:cNvPr id="1073" name="Google Shape;1073;p29"/>
            <p:cNvSpPr/>
            <p:nvPr/>
          </p:nvSpPr>
          <p:spPr>
            <a:xfrm>
              <a:off x="7093437" y="213374"/>
              <a:ext cx="568549" cy="515598"/>
            </a:xfrm>
            <a:custGeom>
              <a:avLst/>
              <a:gdLst/>
              <a:ahLst/>
              <a:cxnLst/>
              <a:rect l="l" t="t" r="r" b="b"/>
              <a:pathLst>
                <a:path w="12626" h="11775" extrusionOk="0">
                  <a:moveTo>
                    <a:pt x="6402" y="0"/>
                  </a:moveTo>
                  <a:cubicBezTo>
                    <a:pt x="3247" y="0"/>
                    <a:pt x="0" y="2876"/>
                    <a:pt x="0" y="6031"/>
                  </a:cubicBezTo>
                  <a:cubicBezTo>
                    <a:pt x="0" y="9187"/>
                    <a:pt x="3115" y="11775"/>
                    <a:pt x="6270" y="11775"/>
                  </a:cubicBezTo>
                  <a:cubicBezTo>
                    <a:pt x="9426" y="11775"/>
                    <a:pt x="12626" y="9028"/>
                    <a:pt x="12626" y="5874"/>
                  </a:cubicBezTo>
                  <a:cubicBezTo>
                    <a:pt x="12626" y="2717"/>
                    <a:pt x="9557" y="0"/>
                    <a:pt x="64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9"/>
            <p:cNvSpPr/>
            <p:nvPr/>
          </p:nvSpPr>
          <p:spPr>
            <a:xfrm>
              <a:off x="7077360" y="205316"/>
              <a:ext cx="624386" cy="530354"/>
            </a:xfrm>
            <a:custGeom>
              <a:avLst/>
              <a:gdLst/>
              <a:ahLst/>
              <a:cxnLst/>
              <a:rect l="l" t="t" r="r" b="b"/>
              <a:pathLst>
                <a:path w="13866" h="12112" extrusionOk="0">
                  <a:moveTo>
                    <a:pt x="6777" y="1"/>
                  </a:moveTo>
                  <a:cubicBezTo>
                    <a:pt x="6538" y="1"/>
                    <a:pt x="6299" y="14"/>
                    <a:pt x="6061" y="40"/>
                  </a:cubicBezTo>
                  <a:cubicBezTo>
                    <a:pt x="5899" y="59"/>
                    <a:pt x="5989" y="300"/>
                    <a:pt x="6113" y="312"/>
                  </a:cubicBezTo>
                  <a:cubicBezTo>
                    <a:pt x="8982" y="563"/>
                    <a:pt x="11936" y="1718"/>
                    <a:pt x="12620" y="4868"/>
                  </a:cubicBezTo>
                  <a:cubicBezTo>
                    <a:pt x="13326" y="8114"/>
                    <a:pt x="10901" y="11034"/>
                    <a:pt x="7741" y="11637"/>
                  </a:cubicBezTo>
                  <a:cubicBezTo>
                    <a:pt x="7365" y="11709"/>
                    <a:pt x="6985" y="11743"/>
                    <a:pt x="6606" y="11743"/>
                  </a:cubicBezTo>
                  <a:cubicBezTo>
                    <a:pt x="3778" y="11743"/>
                    <a:pt x="1014" y="9808"/>
                    <a:pt x="785" y="6834"/>
                  </a:cubicBezTo>
                  <a:cubicBezTo>
                    <a:pt x="555" y="3847"/>
                    <a:pt x="2656" y="811"/>
                    <a:pt x="5730" y="475"/>
                  </a:cubicBezTo>
                  <a:cubicBezTo>
                    <a:pt x="5862" y="460"/>
                    <a:pt x="5763" y="246"/>
                    <a:pt x="5659" y="244"/>
                  </a:cubicBezTo>
                  <a:cubicBezTo>
                    <a:pt x="5626" y="243"/>
                    <a:pt x="5594" y="243"/>
                    <a:pt x="5561" y="243"/>
                  </a:cubicBezTo>
                  <a:cubicBezTo>
                    <a:pt x="2938" y="243"/>
                    <a:pt x="740" y="2849"/>
                    <a:pt x="378" y="5296"/>
                  </a:cubicBezTo>
                  <a:cubicBezTo>
                    <a:pt x="1" y="7847"/>
                    <a:pt x="1097" y="10165"/>
                    <a:pt x="3417" y="11341"/>
                  </a:cubicBezTo>
                  <a:cubicBezTo>
                    <a:pt x="4440" y="11859"/>
                    <a:pt x="5511" y="12112"/>
                    <a:pt x="6571" y="12112"/>
                  </a:cubicBezTo>
                  <a:cubicBezTo>
                    <a:pt x="8042" y="12112"/>
                    <a:pt x="9492" y="11626"/>
                    <a:pt x="10766" y="10691"/>
                  </a:cubicBezTo>
                  <a:cubicBezTo>
                    <a:pt x="12937" y="9099"/>
                    <a:pt x="13866" y="6430"/>
                    <a:pt x="12822" y="3871"/>
                  </a:cubicBezTo>
                  <a:cubicBezTo>
                    <a:pt x="11847" y="1479"/>
                    <a:pt x="9317" y="1"/>
                    <a:pt x="6777"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9"/>
            <p:cNvSpPr/>
            <p:nvPr/>
          </p:nvSpPr>
          <p:spPr>
            <a:xfrm>
              <a:off x="6925510" y="360379"/>
              <a:ext cx="905688" cy="259660"/>
            </a:xfrm>
            <a:custGeom>
              <a:avLst/>
              <a:gdLst/>
              <a:ahLst/>
              <a:cxnLst/>
              <a:rect l="l" t="t" r="r" b="b"/>
              <a:pathLst>
                <a:path w="20113" h="5930" extrusionOk="0">
                  <a:moveTo>
                    <a:pt x="16657" y="1"/>
                  </a:moveTo>
                  <a:cubicBezTo>
                    <a:pt x="16439" y="1"/>
                    <a:pt x="16237" y="20"/>
                    <a:pt x="16067" y="60"/>
                  </a:cubicBezTo>
                  <a:cubicBezTo>
                    <a:pt x="15914" y="95"/>
                    <a:pt x="16073" y="324"/>
                    <a:pt x="16180" y="325"/>
                  </a:cubicBezTo>
                  <a:cubicBezTo>
                    <a:pt x="16845" y="330"/>
                    <a:pt x="19241" y="410"/>
                    <a:pt x="18563" y="1628"/>
                  </a:cubicBezTo>
                  <a:cubicBezTo>
                    <a:pt x="18243" y="2202"/>
                    <a:pt x="17451" y="2549"/>
                    <a:pt x="16881" y="2811"/>
                  </a:cubicBezTo>
                  <a:cubicBezTo>
                    <a:pt x="14924" y="3710"/>
                    <a:pt x="12785" y="4282"/>
                    <a:pt x="10682" y="4712"/>
                  </a:cubicBezTo>
                  <a:cubicBezTo>
                    <a:pt x="8818" y="5095"/>
                    <a:pt x="6905" y="5405"/>
                    <a:pt x="5006" y="5541"/>
                  </a:cubicBezTo>
                  <a:cubicBezTo>
                    <a:pt x="4909" y="5547"/>
                    <a:pt x="4759" y="5553"/>
                    <a:pt x="4576" y="5553"/>
                  </a:cubicBezTo>
                  <a:cubicBezTo>
                    <a:pt x="3425" y="5553"/>
                    <a:pt x="955" y="5349"/>
                    <a:pt x="1947" y="4098"/>
                  </a:cubicBezTo>
                  <a:cubicBezTo>
                    <a:pt x="2398" y="3528"/>
                    <a:pt x="3165" y="3113"/>
                    <a:pt x="3797" y="2785"/>
                  </a:cubicBezTo>
                  <a:cubicBezTo>
                    <a:pt x="3898" y="2733"/>
                    <a:pt x="3795" y="2553"/>
                    <a:pt x="3700" y="2553"/>
                  </a:cubicBezTo>
                  <a:cubicBezTo>
                    <a:pt x="3695" y="2553"/>
                    <a:pt x="3691" y="2554"/>
                    <a:pt x="3687" y="2554"/>
                  </a:cubicBezTo>
                  <a:cubicBezTo>
                    <a:pt x="2393" y="2794"/>
                    <a:pt x="1" y="4784"/>
                    <a:pt x="2166" y="5597"/>
                  </a:cubicBezTo>
                  <a:cubicBezTo>
                    <a:pt x="2830" y="5847"/>
                    <a:pt x="3527" y="5929"/>
                    <a:pt x="4229" y="5929"/>
                  </a:cubicBezTo>
                  <a:cubicBezTo>
                    <a:pt x="4872" y="5929"/>
                    <a:pt x="5520" y="5860"/>
                    <a:pt x="6151" y="5786"/>
                  </a:cubicBezTo>
                  <a:cubicBezTo>
                    <a:pt x="7890" y="5584"/>
                    <a:pt x="9624" y="5329"/>
                    <a:pt x="11337" y="4961"/>
                  </a:cubicBezTo>
                  <a:cubicBezTo>
                    <a:pt x="12763" y="4653"/>
                    <a:pt x="14174" y="4268"/>
                    <a:pt x="15547" y="3774"/>
                  </a:cubicBezTo>
                  <a:cubicBezTo>
                    <a:pt x="16593" y="3399"/>
                    <a:pt x="17822" y="2999"/>
                    <a:pt x="18648" y="2205"/>
                  </a:cubicBezTo>
                  <a:cubicBezTo>
                    <a:pt x="20112" y="800"/>
                    <a:pt x="18053" y="1"/>
                    <a:pt x="16657"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9"/>
            <p:cNvSpPr/>
            <p:nvPr/>
          </p:nvSpPr>
          <p:spPr>
            <a:xfrm>
              <a:off x="7368361" y="296401"/>
              <a:ext cx="63222" cy="55523"/>
            </a:xfrm>
            <a:custGeom>
              <a:avLst/>
              <a:gdLst/>
              <a:ahLst/>
              <a:cxnLst/>
              <a:rect l="l" t="t" r="r" b="b"/>
              <a:pathLst>
                <a:path w="1404" h="1268" extrusionOk="0">
                  <a:moveTo>
                    <a:pt x="853" y="427"/>
                  </a:moveTo>
                  <a:lnTo>
                    <a:pt x="853" y="427"/>
                  </a:lnTo>
                  <a:cubicBezTo>
                    <a:pt x="853" y="427"/>
                    <a:pt x="859" y="430"/>
                    <a:pt x="873" y="436"/>
                  </a:cubicBezTo>
                  <a:cubicBezTo>
                    <a:pt x="872" y="435"/>
                    <a:pt x="871" y="435"/>
                    <a:pt x="870" y="434"/>
                  </a:cubicBezTo>
                  <a:lnTo>
                    <a:pt x="870" y="434"/>
                  </a:lnTo>
                  <a:cubicBezTo>
                    <a:pt x="860" y="430"/>
                    <a:pt x="853" y="427"/>
                    <a:pt x="853" y="427"/>
                  </a:cubicBezTo>
                  <a:close/>
                  <a:moveTo>
                    <a:pt x="486" y="0"/>
                  </a:moveTo>
                  <a:cubicBezTo>
                    <a:pt x="213" y="0"/>
                    <a:pt x="1" y="394"/>
                    <a:pt x="25" y="636"/>
                  </a:cubicBezTo>
                  <a:cubicBezTo>
                    <a:pt x="60" y="1003"/>
                    <a:pt x="440" y="1243"/>
                    <a:pt x="781" y="1266"/>
                  </a:cubicBezTo>
                  <a:cubicBezTo>
                    <a:pt x="797" y="1267"/>
                    <a:pt x="812" y="1267"/>
                    <a:pt x="827" y="1267"/>
                  </a:cubicBezTo>
                  <a:cubicBezTo>
                    <a:pt x="1087" y="1267"/>
                    <a:pt x="1323" y="1108"/>
                    <a:pt x="1360" y="835"/>
                  </a:cubicBezTo>
                  <a:cubicBezTo>
                    <a:pt x="1404" y="523"/>
                    <a:pt x="1159" y="276"/>
                    <a:pt x="871" y="210"/>
                  </a:cubicBezTo>
                  <a:cubicBezTo>
                    <a:pt x="862" y="208"/>
                    <a:pt x="854" y="207"/>
                    <a:pt x="847" y="207"/>
                  </a:cubicBezTo>
                  <a:cubicBezTo>
                    <a:pt x="746" y="207"/>
                    <a:pt x="793" y="399"/>
                    <a:pt x="870" y="434"/>
                  </a:cubicBezTo>
                  <a:lnTo>
                    <a:pt x="870" y="434"/>
                  </a:lnTo>
                  <a:cubicBezTo>
                    <a:pt x="894" y="444"/>
                    <a:pt x="936" y="462"/>
                    <a:pt x="946" y="469"/>
                  </a:cubicBezTo>
                  <a:cubicBezTo>
                    <a:pt x="1003" y="507"/>
                    <a:pt x="1041" y="545"/>
                    <a:pt x="1061" y="612"/>
                  </a:cubicBezTo>
                  <a:cubicBezTo>
                    <a:pt x="1079" y="677"/>
                    <a:pt x="1070" y="747"/>
                    <a:pt x="1041" y="806"/>
                  </a:cubicBezTo>
                  <a:cubicBezTo>
                    <a:pt x="984" y="924"/>
                    <a:pt x="872" y="972"/>
                    <a:pt x="753" y="972"/>
                  </a:cubicBezTo>
                  <a:cubicBezTo>
                    <a:pt x="710" y="972"/>
                    <a:pt x="666" y="965"/>
                    <a:pt x="623" y="953"/>
                  </a:cubicBezTo>
                  <a:cubicBezTo>
                    <a:pt x="416" y="896"/>
                    <a:pt x="247" y="740"/>
                    <a:pt x="332" y="516"/>
                  </a:cubicBezTo>
                  <a:cubicBezTo>
                    <a:pt x="396" y="353"/>
                    <a:pt x="615" y="276"/>
                    <a:pt x="618" y="99"/>
                  </a:cubicBezTo>
                  <a:cubicBezTo>
                    <a:pt x="618" y="67"/>
                    <a:pt x="608" y="24"/>
                    <a:pt x="574" y="14"/>
                  </a:cubicBezTo>
                  <a:cubicBezTo>
                    <a:pt x="544" y="5"/>
                    <a:pt x="515" y="0"/>
                    <a:pt x="486"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9"/>
            <p:cNvSpPr/>
            <p:nvPr/>
          </p:nvSpPr>
          <p:spPr>
            <a:xfrm>
              <a:off x="7477926" y="310939"/>
              <a:ext cx="82855" cy="61609"/>
            </a:xfrm>
            <a:custGeom>
              <a:avLst/>
              <a:gdLst/>
              <a:ahLst/>
              <a:cxnLst/>
              <a:rect l="l" t="t" r="r" b="b"/>
              <a:pathLst>
                <a:path w="1840" h="1407" extrusionOk="0">
                  <a:moveTo>
                    <a:pt x="493" y="1"/>
                  </a:moveTo>
                  <a:cubicBezTo>
                    <a:pt x="211" y="1"/>
                    <a:pt x="0" y="306"/>
                    <a:pt x="28" y="579"/>
                  </a:cubicBezTo>
                  <a:cubicBezTo>
                    <a:pt x="59" y="897"/>
                    <a:pt x="297" y="1181"/>
                    <a:pt x="580" y="1314"/>
                  </a:cubicBezTo>
                  <a:cubicBezTo>
                    <a:pt x="706" y="1373"/>
                    <a:pt x="855" y="1406"/>
                    <a:pt x="1003" y="1406"/>
                  </a:cubicBezTo>
                  <a:cubicBezTo>
                    <a:pt x="1226" y="1406"/>
                    <a:pt x="1447" y="1331"/>
                    <a:pt x="1587" y="1157"/>
                  </a:cubicBezTo>
                  <a:cubicBezTo>
                    <a:pt x="1840" y="841"/>
                    <a:pt x="1576" y="383"/>
                    <a:pt x="1222" y="290"/>
                  </a:cubicBezTo>
                  <a:cubicBezTo>
                    <a:pt x="1216" y="288"/>
                    <a:pt x="1211" y="287"/>
                    <a:pt x="1206" y="287"/>
                  </a:cubicBezTo>
                  <a:cubicBezTo>
                    <a:pt x="1147" y="287"/>
                    <a:pt x="1170" y="407"/>
                    <a:pt x="1194" y="434"/>
                  </a:cubicBezTo>
                  <a:cubicBezTo>
                    <a:pt x="1298" y="551"/>
                    <a:pt x="1444" y="672"/>
                    <a:pt x="1392" y="845"/>
                  </a:cubicBezTo>
                  <a:cubicBezTo>
                    <a:pt x="1363" y="942"/>
                    <a:pt x="1279" y="1012"/>
                    <a:pt x="1193" y="1054"/>
                  </a:cubicBezTo>
                  <a:cubicBezTo>
                    <a:pt x="1109" y="1096"/>
                    <a:pt x="1014" y="1117"/>
                    <a:pt x="919" y="1117"/>
                  </a:cubicBezTo>
                  <a:cubicBezTo>
                    <a:pt x="765" y="1117"/>
                    <a:pt x="610" y="1064"/>
                    <a:pt x="496" y="966"/>
                  </a:cubicBezTo>
                  <a:cubicBezTo>
                    <a:pt x="366" y="853"/>
                    <a:pt x="264" y="666"/>
                    <a:pt x="315" y="491"/>
                  </a:cubicBezTo>
                  <a:cubicBezTo>
                    <a:pt x="368" y="303"/>
                    <a:pt x="567" y="308"/>
                    <a:pt x="650" y="166"/>
                  </a:cubicBezTo>
                  <a:cubicBezTo>
                    <a:pt x="679" y="116"/>
                    <a:pt x="664" y="33"/>
                    <a:pt x="603" y="16"/>
                  </a:cubicBezTo>
                  <a:cubicBezTo>
                    <a:pt x="565" y="6"/>
                    <a:pt x="528" y="1"/>
                    <a:pt x="493"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9"/>
            <p:cNvSpPr/>
            <p:nvPr/>
          </p:nvSpPr>
          <p:spPr>
            <a:xfrm>
              <a:off x="7504540" y="416781"/>
              <a:ext cx="57999" cy="46590"/>
            </a:xfrm>
            <a:custGeom>
              <a:avLst/>
              <a:gdLst/>
              <a:ahLst/>
              <a:cxnLst/>
              <a:rect l="l" t="t" r="r" b="b"/>
              <a:pathLst>
                <a:path w="1288" h="1064" extrusionOk="0">
                  <a:moveTo>
                    <a:pt x="371" y="0"/>
                  </a:moveTo>
                  <a:cubicBezTo>
                    <a:pt x="166" y="0"/>
                    <a:pt x="22" y="154"/>
                    <a:pt x="11" y="383"/>
                  </a:cubicBezTo>
                  <a:cubicBezTo>
                    <a:pt x="1" y="620"/>
                    <a:pt x="135" y="869"/>
                    <a:pt x="342" y="984"/>
                  </a:cubicBezTo>
                  <a:cubicBezTo>
                    <a:pt x="436" y="1037"/>
                    <a:pt x="550" y="1064"/>
                    <a:pt x="666" y="1064"/>
                  </a:cubicBezTo>
                  <a:cubicBezTo>
                    <a:pt x="826" y="1064"/>
                    <a:pt x="988" y="1011"/>
                    <a:pt x="1097" y="902"/>
                  </a:cubicBezTo>
                  <a:cubicBezTo>
                    <a:pt x="1288" y="711"/>
                    <a:pt x="1163" y="430"/>
                    <a:pt x="948" y="322"/>
                  </a:cubicBezTo>
                  <a:cubicBezTo>
                    <a:pt x="943" y="320"/>
                    <a:pt x="938" y="318"/>
                    <a:pt x="933" y="318"/>
                  </a:cubicBezTo>
                  <a:cubicBezTo>
                    <a:pt x="896" y="318"/>
                    <a:pt x="896" y="408"/>
                    <a:pt x="912" y="429"/>
                  </a:cubicBezTo>
                  <a:cubicBezTo>
                    <a:pt x="1046" y="605"/>
                    <a:pt x="962" y="725"/>
                    <a:pt x="768" y="786"/>
                  </a:cubicBezTo>
                  <a:cubicBezTo>
                    <a:pt x="711" y="804"/>
                    <a:pt x="648" y="815"/>
                    <a:pt x="585" y="815"/>
                  </a:cubicBezTo>
                  <a:cubicBezTo>
                    <a:pt x="491" y="815"/>
                    <a:pt x="398" y="791"/>
                    <a:pt x="329" y="729"/>
                  </a:cubicBezTo>
                  <a:cubicBezTo>
                    <a:pt x="103" y="527"/>
                    <a:pt x="218" y="201"/>
                    <a:pt x="490" y="134"/>
                  </a:cubicBezTo>
                  <a:cubicBezTo>
                    <a:pt x="531" y="124"/>
                    <a:pt x="525" y="25"/>
                    <a:pt x="486" y="16"/>
                  </a:cubicBezTo>
                  <a:cubicBezTo>
                    <a:pt x="446" y="5"/>
                    <a:pt x="408" y="0"/>
                    <a:pt x="37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rgbClr val="CAEAEF"/>
        </a:solidFill>
        <a:effectLst/>
      </p:bgPr>
    </p:bg>
    <p:spTree>
      <p:nvGrpSpPr>
        <p:cNvPr id="1" name="Shape 74"/>
        <p:cNvGrpSpPr/>
        <p:nvPr/>
      </p:nvGrpSpPr>
      <p:grpSpPr>
        <a:xfrm>
          <a:off x="0" y="0"/>
          <a:ext cx="0" cy="0"/>
          <a:chOff x="0" y="0"/>
          <a:chExt cx="0" cy="0"/>
        </a:xfrm>
      </p:grpSpPr>
      <p:sp>
        <p:nvSpPr>
          <p:cNvPr id="75" name="Google Shape;75;p3"/>
          <p:cNvSpPr/>
          <p:nvPr/>
        </p:nvSpPr>
        <p:spPr>
          <a:xfrm rot="8100000">
            <a:off x="-278399" y="2042341"/>
            <a:ext cx="961340" cy="1870177"/>
          </a:xfrm>
          <a:custGeom>
            <a:avLst/>
            <a:gdLst/>
            <a:ahLst/>
            <a:cxn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rot="-126148">
            <a:off x="7591691" y="-427058"/>
            <a:ext cx="2264304" cy="2569264"/>
          </a:xfrm>
          <a:custGeom>
            <a:avLst/>
            <a:gdLst/>
            <a:ahLst/>
            <a:cxn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FFF6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 name="Google Shape;77;p3"/>
          <p:cNvGrpSpPr/>
          <p:nvPr/>
        </p:nvGrpSpPr>
        <p:grpSpPr>
          <a:xfrm>
            <a:off x="3567219" y="864548"/>
            <a:ext cx="485948" cy="659601"/>
            <a:chOff x="-200031" y="4394273"/>
            <a:chExt cx="485948" cy="659601"/>
          </a:xfrm>
        </p:grpSpPr>
        <p:sp>
          <p:nvSpPr>
            <p:cNvPr id="78" name="Google Shape;78;p3"/>
            <p:cNvSpPr/>
            <p:nvPr/>
          </p:nvSpPr>
          <p:spPr>
            <a:xfrm>
              <a:off x="-6553" y="4568448"/>
              <a:ext cx="122508" cy="134722"/>
            </a:xfrm>
            <a:custGeom>
              <a:avLst/>
              <a:gdLst/>
              <a:ahLst/>
              <a:cxnLst/>
              <a:rect l="l" t="t" r="r" b="b"/>
              <a:pathLst>
                <a:path w="3751" h="4125" extrusionOk="0">
                  <a:moveTo>
                    <a:pt x="2985" y="0"/>
                  </a:moveTo>
                  <a:cubicBezTo>
                    <a:pt x="2816" y="0"/>
                    <a:pt x="2643" y="72"/>
                    <a:pt x="2519" y="244"/>
                  </a:cubicBezTo>
                  <a:lnTo>
                    <a:pt x="288" y="3331"/>
                  </a:lnTo>
                  <a:cubicBezTo>
                    <a:pt x="0" y="3732"/>
                    <a:pt x="381" y="4125"/>
                    <a:pt x="775" y="4125"/>
                  </a:cubicBezTo>
                  <a:cubicBezTo>
                    <a:pt x="943" y="4125"/>
                    <a:pt x="1112" y="4054"/>
                    <a:pt x="1234" y="3884"/>
                  </a:cubicBezTo>
                  <a:lnTo>
                    <a:pt x="3464" y="780"/>
                  </a:lnTo>
                  <a:cubicBezTo>
                    <a:pt x="3751" y="381"/>
                    <a:pt x="3377" y="0"/>
                    <a:pt x="2985"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34272" y="4685763"/>
              <a:ext cx="116302" cy="142430"/>
            </a:xfrm>
            <a:custGeom>
              <a:avLst/>
              <a:gdLst/>
              <a:ahLst/>
              <a:cxnLst/>
              <a:rect l="l" t="t" r="r" b="b"/>
              <a:pathLst>
                <a:path w="3561" h="4361" extrusionOk="0">
                  <a:moveTo>
                    <a:pt x="2830" y="0"/>
                  </a:moveTo>
                  <a:cubicBezTo>
                    <a:pt x="2669" y="0"/>
                    <a:pt x="2510" y="81"/>
                    <a:pt x="2411" y="274"/>
                  </a:cubicBezTo>
                  <a:cubicBezTo>
                    <a:pt x="1840" y="1398"/>
                    <a:pt x="1144" y="2433"/>
                    <a:pt x="341" y="3397"/>
                  </a:cubicBezTo>
                  <a:cubicBezTo>
                    <a:pt x="0" y="3806"/>
                    <a:pt x="368" y="4361"/>
                    <a:pt x="759" y="4361"/>
                  </a:cubicBezTo>
                  <a:cubicBezTo>
                    <a:pt x="880" y="4361"/>
                    <a:pt x="1003" y="4308"/>
                    <a:pt x="1108" y="4182"/>
                  </a:cubicBezTo>
                  <a:cubicBezTo>
                    <a:pt x="1983" y="3147"/>
                    <a:pt x="2732" y="2023"/>
                    <a:pt x="3339" y="828"/>
                  </a:cubicBezTo>
                  <a:cubicBezTo>
                    <a:pt x="3560" y="397"/>
                    <a:pt x="3188" y="0"/>
                    <a:pt x="2830"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200031" y="4751508"/>
              <a:ext cx="165847" cy="161177"/>
            </a:xfrm>
            <a:custGeom>
              <a:avLst/>
              <a:gdLst/>
              <a:ahLst/>
              <a:cxnLst/>
              <a:rect l="l" t="t" r="r" b="b"/>
              <a:pathLst>
                <a:path w="5078" h="4935" extrusionOk="0">
                  <a:moveTo>
                    <a:pt x="3826" y="1"/>
                  </a:moveTo>
                  <a:cubicBezTo>
                    <a:pt x="3645" y="1"/>
                    <a:pt x="3457" y="62"/>
                    <a:pt x="3286" y="206"/>
                  </a:cubicBezTo>
                  <a:cubicBezTo>
                    <a:pt x="2126" y="1205"/>
                    <a:pt x="1145" y="2383"/>
                    <a:pt x="360" y="3703"/>
                  </a:cubicBezTo>
                  <a:cubicBezTo>
                    <a:pt x="0" y="4336"/>
                    <a:pt x="581" y="4934"/>
                    <a:pt x="1142" y="4934"/>
                  </a:cubicBezTo>
                  <a:cubicBezTo>
                    <a:pt x="1388" y="4934"/>
                    <a:pt x="1630" y="4819"/>
                    <a:pt x="1787" y="4542"/>
                  </a:cubicBezTo>
                  <a:cubicBezTo>
                    <a:pt x="2483" y="3329"/>
                    <a:pt x="3375" y="2258"/>
                    <a:pt x="4446" y="1366"/>
                  </a:cubicBezTo>
                  <a:cubicBezTo>
                    <a:pt x="5078" y="833"/>
                    <a:pt x="4494" y="1"/>
                    <a:pt x="3826"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121843" y="4577071"/>
              <a:ext cx="105492" cy="110783"/>
            </a:xfrm>
            <a:custGeom>
              <a:avLst/>
              <a:gdLst/>
              <a:ahLst/>
              <a:cxnLst/>
              <a:rect l="l" t="t" r="r" b="b"/>
              <a:pathLst>
                <a:path w="3230" h="3392" extrusionOk="0">
                  <a:moveTo>
                    <a:pt x="2271" y="1"/>
                  </a:moveTo>
                  <a:cubicBezTo>
                    <a:pt x="1993" y="1"/>
                    <a:pt x="1726" y="140"/>
                    <a:pt x="1570" y="391"/>
                  </a:cubicBezTo>
                  <a:lnTo>
                    <a:pt x="268" y="2175"/>
                  </a:lnTo>
                  <a:cubicBezTo>
                    <a:pt x="0" y="2532"/>
                    <a:pt x="196" y="3085"/>
                    <a:pt x="553" y="3299"/>
                  </a:cubicBezTo>
                  <a:cubicBezTo>
                    <a:pt x="678" y="3361"/>
                    <a:pt x="813" y="3391"/>
                    <a:pt x="947" y="3391"/>
                  </a:cubicBezTo>
                  <a:cubicBezTo>
                    <a:pt x="1235" y="3391"/>
                    <a:pt x="1519" y="3252"/>
                    <a:pt x="1677" y="2996"/>
                  </a:cubicBezTo>
                  <a:lnTo>
                    <a:pt x="2962" y="1229"/>
                  </a:lnTo>
                  <a:cubicBezTo>
                    <a:pt x="3230" y="872"/>
                    <a:pt x="3033" y="319"/>
                    <a:pt x="2677" y="105"/>
                  </a:cubicBezTo>
                  <a:cubicBezTo>
                    <a:pt x="2547" y="35"/>
                    <a:pt x="2408" y="1"/>
                    <a:pt x="2271"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136008" y="4406781"/>
              <a:ext cx="149909" cy="157682"/>
            </a:xfrm>
            <a:custGeom>
              <a:avLst/>
              <a:gdLst/>
              <a:ahLst/>
              <a:cxnLst/>
              <a:rect l="l" t="t" r="r" b="b"/>
              <a:pathLst>
                <a:path w="4590" h="4828" extrusionOk="0">
                  <a:moveTo>
                    <a:pt x="3513" y="0"/>
                  </a:moveTo>
                  <a:cubicBezTo>
                    <a:pt x="3374" y="0"/>
                    <a:pt x="3227" y="49"/>
                    <a:pt x="3078" y="163"/>
                  </a:cubicBezTo>
                  <a:cubicBezTo>
                    <a:pt x="1865" y="1037"/>
                    <a:pt x="919" y="2215"/>
                    <a:pt x="295" y="3571"/>
                  </a:cubicBezTo>
                  <a:cubicBezTo>
                    <a:pt x="1" y="4233"/>
                    <a:pt x="575" y="4828"/>
                    <a:pt x="1101" y="4828"/>
                  </a:cubicBezTo>
                  <a:cubicBezTo>
                    <a:pt x="1341" y="4828"/>
                    <a:pt x="1571" y="4705"/>
                    <a:pt x="1704" y="4409"/>
                  </a:cubicBezTo>
                  <a:cubicBezTo>
                    <a:pt x="2186" y="3285"/>
                    <a:pt x="2936" y="2322"/>
                    <a:pt x="3899" y="1572"/>
                  </a:cubicBezTo>
                  <a:cubicBezTo>
                    <a:pt x="4589" y="1058"/>
                    <a:pt x="4155" y="0"/>
                    <a:pt x="3513"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91730" y="4908831"/>
              <a:ext cx="140079" cy="145043"/>
            </a:xfrm>
            <a:custGeom>
              <a:avLst/>
              <a:gdLst/>
              <a:ahLst/>
              <a:cxnLst/>
              <a:rect l="l" t="t" r="r" b="b"/>
              <a:pathLst>
                <a:path w="4289" h="4441" extrusionOk="0">
                  <a:moveTo>
                    <a:pt x="3385" y="1"/>
                  </a:moveTo>
                  <a:cubicBezTo>
                    <a:pt x="3169" y="1"/>
                    <a:pt x="2950" y="92"/>
                    <a:pt x="2772" y="242"/>
                  </a:cubicBezTo>
                  <a:cubicBezTo>
                    <a:pt x="1772" y="1045"/>
                    <a:pt x="934" y="2062"/>
                    <a:pt x="345" y="3204"/>
                  </a:cubicBezTo>
                  <a:cubicBezTo>
                    <a:pt x="1" y="3844"/>
                    <a:pt x="563" y="4441"/>
                    <a:pt x="1109" y="4441"/>
                  </a:cubicBezTo>
                  <a:cubicBezTo>
                    <a:pt x="1356" y="4441"/>
                    <a:pt x="1599" y="4319"/>
                    <a:pt x="1755" y="4025"/>
                  </a:cubicBezTo>
                  <a:cubicBezTo>
                    <a:pt x="2290" y="3008"/>
                    <a:pt x="3021" y="2098"/>
                    <a:pt x="3931" y="1384"/>
                  </a:cubicBezTo>
                  <a:cubicBezTo>
                    <a:pt x="4288" y="1117"/>
                    <a:pt x="4217" y="528"/>
                    <a:pt x="3931" y="242"/>
                  </a:cubicBezTo>
                  <a:cubicBezTo>
                    <a:pt x="3771" y="74"/>
                    <a:pt x="3579" y="1"/>
                    <a:pt x="3385"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115432" y="4777276"/>
              <a:ext cx="139099" cy="143149"/>
            </a:xfrm>
            <a:custGeom>
              <a:avLst/>
              <a:gdLst/>
              <a:ahLst/>
              <a:cxnLst/>
              <a:rect l="l" t="t" r="r" b="b"/>
              <a:pathLst>
                <a:path w="4259" h="4383" extrusionOk="0">
                  <a:moveTo>
                    <a:pt x="3102" y="1"/>
                  </a:moveTo>
                  <a:cubicBezTo>
                    <a:pt x="2850" y="1"/>
                    <a:pt x="2593" y="107"/>
                    <a:pt x="2406" y="363"/>
                  </a:cubicBezTo>
                  <a:lnTo>
                    <a:pt x="425" y="3200"/>
                  </a:lnTo>
                  <a:cubicBezTo>
                    <a:pt x="0" y="3800"/>
                    <a:pt x="574" y="4383"/>
                    <a:pt x="1158" y="4383"/>
                  </a:cubicBezTo>
                  <a:cubicBezTo>
                    <a:pt x="1408" y="4383"/>
                    <a:pt x="1659" y="4277"/>
                    <a:pt x="1835" y="4021"/>
                  </a:cubicBezTo>
                  <a:lnTo>
                    <a:pt x="3833" y="1184"/>
                  </a:lnTo>
                  <a:cubicBezTo>
                    <a:pt x="4258" y="583"/>
                    <a:pt x="3693" y="1"/>
                    <a:pt x="3102"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3352" y="4394273"/>
              <a:ext cx="123683" cy="134004"/>
            </a:xfrm>
            <a:custGeom>
              <a:avLst/>
              <a:gdLst/>
              <a:ahLst/>
              <a:cxnLst/>
              <a:rect l="l" t="t" r="r" b="b"/>
              <a:pathLst>
                <a:path w="3787" h="4103" extrusionOk="0">
                  <a:moveTo>
                    <a:pt x="2652" y="0"/>
                  </a:moveTo>
                  <a:cubicBezTo>
                    <a:pt x="2401" y="0"/>
                    <a:pt x="2149" y="113"/>
                    <a:pt x="1975" y="385"/>
                  </a:cubicBezTo>
                  <a:lnTo>
                    <a:pt x="387" y="2883"/>
                  </a:lnTo>
                  <a:cubicBezTo>
                    <a:pt x="1" y="3506"/>
                    <a:pt x="571" y="4103"/>
                    <a:pt x="1145" y="4103"/>
                  </a:cubicBezTo>
                  <a:cubicBezTo>
                    <a:pt x="1393" y="4103"/>
                    <a:pt x="1642" y="3991"/>
                    <a:pt x="1814" y="3722"/>
                  </a:cubicBezTo>
                  <a:lnTo>
                    <a:pt x="3402" y="1206"/>
                  </a:lnTo>
                  <a:cubicBezTo>
                    <a:pt x="3787" y="586"/>
                    <a:pt x="3223" y="0"/>
                    <a:pt x="2652"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184223" y="4468313"/>
              <a:ext cx="122998" cy="129399"/>
            </a:xfrm>
            <a:custGeom>
              <a:avLst/>
              <a:gdLst/>
              <a:ahLst/>
              <a:cxnLst/>
              <a:rect l="l" t="t" r="r" b="b"/>
              <a:pathLst>
                <a:path w="3766" h="3962" extrusionOk="0">
                  <a:moveTo>
                    <a:pt x="2883" y="1"/>
                  </a:moveTo>
                  <a:cubicBezTo>
                    <a:pt x="2673" y="1"/>
                    <a:pt x="2463" y="81"/>
                    <a:pt x="2303" y="241"/>
                  </a:cubicBezTo>
                  <a:lnTo>
                    <a:pt x="304" y="2561"/>
                  </a:lnTo>
                  <a:cubicBezTo>
                    <a:pt x="1" y="2900"/>
                    <a:pt x="1" y="3400"/>
                    <a:pt x="304" y="3721"/>
                  </a:cubicBezTo>
                  <a:cubicBezTo>
                    <a:pt x="465" y="3881"/>
                    <a:pt x="675" y="3962"/>
                    <a:pt x="884" y="3962"/>
                  </a:cubicBezTo>
                  <a:cubicBezTo>
                    <a:pt x="1094" y="3962"/>
                    <a:pt x="1303" y="3881"/>
                    <a:pt x="1464" y="3721"/>
                  </a:cubicBezTo>
                  <a:lnTo>
                    <a:pt x="3462" y="1401"/>
                  </a:lnTo>
                  <a:cubicBezTo>
                    <a:pt x="3766" y="1062"/>
                    <a:pt x="3766" y="563"/>
                    <a:pt x="3462" y="241"/>
                  </a:cubicBezTo>
                  <a:cubicBezTo>
                    <a:pt x="3302" y="81"/>
                    <a:pt x="3092" y="1"/>
                    <a:pt x="2883" y="1"/>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 name="Google Shape;87;p3"/>
          <p:cNvGrpSpPr/>
          <p:nvPr/>
        </p:nvGrpSpPr>
        <p:grpSpPr>
          <a:xfrm>
            <a:off x="8239027" y="912748"/>
            <a:ext cx="664892" cy="682431"/>
            <a:chOff x="4007590" y="88411"/>
            <a:chExt cx="664892" cy="682431"/>
          </a:xfrm>
        </p:grpSpPr>
        <p:sp>
          <p:nvSpPr>
            <p:cNvPr id="88" name="Google Shape;88;p3"/>
            <p:cNvSpPr/>
            <p:nvPr/>
          </p:nvSpPr>
          <p:spPr>
            <a:xfrm>
              <a:off x="4200839" y="262685"/>
              <a:ext cx="122573" cy="134625"/>
            </a:xfrm>
            <a:custGeom>
              <a:avLst/>
              <a:gdLst/>
              <a:ahLst/>
              <a:cxnLst/>
              <a:rect l="l" t="t" r="r" b="b"/>
              <a:pathLst>
                <a:path w="3753" h="4122" extrusionOk="0">
                  <a:moveTo>
                    <a:pt x="2979" y="0"/>
                  </a:moveTo>
                  <a:cubicBezTo>
                    <a:pt x="2811" y="0"/>
                    <a:pt x="2641" y="71"/>
                    <a:pt x="2519" y="241"/>
                  </a:cubicBezTo>
                  <a:lnTo>
                    <a:pt x="288" y="3328"/>
                  </a:lnTo>
                  <a:cubicBezTo>
                    <a:pt x="0" y="3729"/>
                    <a:pt x="381" y="4121"/>
                    <a:pt x="775" y="4121"/>
                  </a:cubicBezTo>
                  <a:cubicBezTo>
                    <a:pt x="942" y="4121"/>
                    <a:pt x="1112" y="4051"/>
                    <a:pt x="1234" y="3881"/>
                  </a:cubicBezTo>
                  <a:lnTo>
                    <a:pt x="3464" y="776"/>
                  </a:lnTo>
                  <a:cubicBezTo>
                    <a:pt x="3752" y="388"/>
                    <a:pt x="3373" y="0"/>
                    <a:pt x="297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4549942" y="350703"/>
              <a:ext cx="122540" cy="134723"/>
            </a:xfrm>
            <a:custGeom>
              <a:avLst/>
              <a:gdLst/>
              <a:ahLst/>
              <a:cxnLst/>
              <a:rect l="l" t="t" r="r" b="b"/>
              <a:pathLst>
                <a:path w="3752" h="4125" extrusionOk="0">
                  <a:moveTo>
                    <a:pt x="2976" y="0"/>
                  </a:moveTo>
                  <a:cubicBezTo>
                    <a:pt x="2809" y="0"/>
                    <a:pt x="2640" y="71"/>
                    <a:pt x="2517" y="240"/>
                  </a:cubicBezTo>
                  <a:lnTo>
                    <a:pt x="287" y="3345"/>
                  </a:lnTo>
                  <a:cubicBezTo>
                    <a:pt x="1" y="3743"/>
                    <a:pt x="375" y="4124"/>
                    <a:pt x="766" y="4124"/>
                  </a:cubicBezTo>
                  <a:cubicBezTo>
                    <a:pt x="936" y="4124"/>
                    <a:pt x="1109" y="4053"/>
                    <a:pt x="1233" y="3880"/>
                  </a:cubicBezTo>
                  <a:lnTo>
                    <a:pt x="3463" y="794"/>
                  </a:lnTo>
                  <a:cubicBezTo>
                    <a:pt x="3751" y="392"/>
                    <a:pt x="3371" y="0"/>
                    <a:pt x="29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4241696" y="379999"/>
              <a:ext cx="116857" cy="142430"/>
            </a:xfrm>
            <a:custGeom>
              <a:avLst/>
              <a:gdLst/>
              <a:ahLst/>
              <a:cxnLst/>
              <a:rect l="l" t="t" r="r" b="b"/>
              <a:pathLst>
                <a:path w="3578" h="4361" extrusionOk="0">
                  <a:moveTo>
                    <a:pt x="2827" y="1"/>
                  </a:moveTo>
                  <a:cubicBezTo>
                    <a:pt x="2666" y="1"/>
                    <a:pt x="2508" y="80"/>
                    <a:pt x="2410" y="271"/>
                  </a:cubicBezTo>
                  <a:cubicBezTo>
                    <a:pt x="1839" y="1395"/>
                    <a:pt x="1143" y="2430"/>
                    <a:pt x="340" y="3394"/>
                  </a:cubicBezTo>
                  <a:cubicBezTo>
                    <a:pt x="0" y="3815"/>
                    <a:pt x="364" y="4360"/>
                    <a:pt x="762" y="4360"/>
                  </a:cubicBezTo>
                  <a:cubicBezTo>
                    <a:pt x="886" y="4360"/>
                    <a:pt x="1014" y="4307"/>
                    <a:pt x="1125" y="4179"/>
                  </a:cubicBezTo>
                  <a:cubicBezTo>
                    <a:pt x="1981" y="3144"/>
                    <a:pt x="2731" y="2020"/>
                    <a:pt x="3355" y="824"/>
                  </a:cubicBezTo>
                  <a:cubicBezTo>
                    <a:pt x="3578" y="404"/>
                    <a:pt x="3192" y="1"/>
                    <a:pt x="28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4007590" y="445875"/>
              <a:ext cx="165684" cy="160753"/>
            </a:xfrm>
            <a:custGeom>
              <a:avLst/>
              <a:gdLst/>
              <a:ahLst/>
              <a:cxnLst/>
              <a:rect l="l" t="t" r="r" b="b"/>
              <a:pathLst>
                <a:path w="5073" h="4922" extrusionOk="0">
                  <a:moveTo>
                    <a:pt x="3814" y="1"/>
                  </a:moveTo>
                  <a:cubicBezTo>
                    <a:pt x="3634" y="1"/>
                    <a:pt x="3449" y="60"/>
                    <a:pt x="3279" y="199"/>
                  </a:cubicBezTo>
                  <a:cubicBezTo>
                    <a:pt x="2119" y="1198"/>
                    <a:pt x="1138" y="2376"/>
                    <a:pt x="371" y="3696"/>
                  </a:cubicBezTo>
                  <a:cubicBezTo>
                    <a:pt x="1" y="4326"/>
                    <a:pt x="570" y="4921"/>
                    <a:pt x="1127" y="4921"/>
                  </a:cubicBezTo>
                  <a:cubicBezTo>
                    <a:pt x="1375" y="4921"/>
                    <a:pt x="1621" y="4803"/>
                    <a:pt x="1780" y="4517"/>
                  </a:cubicBezTo>
                  <a:cubicBezTo>
                    <a:pt x="2476" y="3322"/>
                    <a:pt x="3386" y="2251"/>
                    <a:pt x="4439" y="1359"/>
                  </a:cubicBezTo>
                  <a:cubicBezTo>
                    <a:pt x="5072" y="824"/>
                    <a:pt x="4484" y="1"/>
                    <a:pt x="38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4086104" y="271209"/>
              <a:ext cx="105524" cy="110587"/>
            </a:xfrm>
            <a:custGeom>
              <a:avLst/>
              <a:gdLst/>
              <a:ahLst/>
              <a:cxnLst/>
              <a:rect l="l" t="t" r="r" b="b"/>
              <a:pathLst>
                <a:path w="3231" h="3386" extrusionOk="0">
                  <a:moveTo>
                    <a:pt x="2254" y="1"/>
                  </a:moveTo>
                  <a:cubicBezTo>
                    <a:pt x="1976" y="1"/>
                    <a:pt x="1709" y="140"/>
                    <a:pt x="1553" y="391"/>
                  </a:cubicBezTo>
                  <a:lnTo>
                    <a:pt x="251" y="2175"/>
                  </a:lnTo>
                  <a:cubicBezTo>
                    <a:pt x="1" y="2532"/>
                    <a:pt x="197" y="3085"/>
                    <a:pt x="554" y="3281"/>
                  </a:cubicBezTo>
                  <a:cubicBezTo>
                    <a:pt x="684" y="3352"/>
                    <a:pt x="823" y="3386"/>
                    <a:pt x="960" y="3386"/>
                  </a:cubicBezTo>
                  <a:cubicBezTo>
                    <a:pt x="1237" y="3386"/>
                    <a:pt x="1505" y="3247"/>
                    <a:pt x="1660" y="2996"/>
                  </a:cubicBezTo>
                  <a:lnTo>
                    <a:pt x="2963" y="1211"/>
                  </a:lnTo>
                  <a:cubicBezTo>
                    <a:pt x="3230" y="872"/>
                    <a:pt x="3016" y="319"/>
                    <a:pt x="2659" y="105"/>
                  </a:cubicBezTo>
                  <a:cubicBezTo>
                    <a:pt x="2530" y="34"/>
                    <a:pt x="2391" y="1"/>
                    <a:pt x="22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4343432" y="100920"/>
              <a:ext cx="149877" cy="157487"/>
            </a:xfrm>
            <a:custGeom>
              <a:avLst/>
              <a:gdLst/>
              <a:ahLst/>
              <a:cxnLst/>
              <a:rect l="l" t="t" r="r" b="b"/>
              <a:pathLst>
                <a:path w="4589" h="4822" extrusionOk="0">
                  <a:moveTo>
                    <a:pt x="3512" y="0"/>
                  </a:moveTo>
                  <a:cubicBezTo>
                    <a:pt x="3373" y="0"/>
                    <a:pt x="3226" y="49"/>
                    <a:pt x="3077" y="163"/>
                  </a:cubicBezTo>
                  <a:cubicBezTo>
                    <a:pt x="1864" y="1037"/>
                    <a:pt x="918" y="2214"/>
                    <a:pt x="294" y="3571"/>
                  </a:cubicBezTo>
                  <a:cubicBezTo>
                    <a:pt x="1" y="4230"/>
                    <a:pt x="568" y="4822"/>
                    <a:pt x="1093" y="4822"/>
                  </a:cubicBezTo>
                  <a:cubicBezTo>
                    <a:pt x="1335" y="4822"/>
                    <a:pt x="1568" y="4696"/>
                    <a:pt x="1703" y="4391"/>
                  </a:cubicBezTo>
                  <a:cubicBezTo>
                    <a:pt x="2185" y="3285"/>
                    <a:pt x="2935" y="2322"/>
                    <a:pt x="3898" y="1572"/>
                  </a:cubicBezTo>
                  <a:cubicBezTo>
                    <a:pt x="4588" y="1058"/>
                    <a:pt x="4154" y="0"/>
                    <a:pt x="35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4115662" y="602969"/>
              <a:ext cx="140079" cy="144782"/>
            </a:xfrm>
            <a:custGeom>
              <a:avLst/>
              <a:gdLst/>
              <a:ahLst/>
              <a:cxnLst/>
              <a:rect l="l" t="t" r="r" b="b"/>
              <a:pathLst>
                <a:path w="4289" h="4433" extrusionOk="0">
                  <a:moveTo>
                    <a:pt x="3392" y="1"/>
                  </a:moveTo>
                  <a:cubicBezTo>
                    <a:pt x="3178" y="1"/>
                    <a:pt x="2960" y="92"/>
                    <a:pt x="2771" y="242"/>
                  </a:cubicBezTo>
                  <a:cubicBezTo>
                    <a:pt x="1772" y="1045"/>
                    <a:pt x="934" y="2044"/>
                    <a:pt x="345" y="3204"/>
                  </a:cubicBezTo>
                  <a:cubicBezTo>
                    <a:pt x="0" y="3844"/>
                    <a:pt x="572" y="4433"/>
                    <a:pt x="1118" y="4433"/>
                  </a:cubicBezTo>
                  <a:cubicBezTo>
                    <a:pt x="1364" y="4433"/>
                    <a:pt x="1605" y="4313"/>
                    <a:pt x="1754" y="4025"/>
                  </a:cubicBezTo>
                  <a:cubicBezTo>
                    <a:pt x="2290" y="3008"/>
                    <a:pt x="3039" y="2098"/>
                    <a:pt x="3931" y="1384"/>
                  </a:cubicBezTo>
                  <a:cubicBezTo>
                    <a:pt x="4288" y="1117"/>
                    <a:pt x="4217" y="528"/>
                    <a:pt x="3931" y="242"/>
                  </a:cubicBezTo>
                  <a:cubicBezTo>
                    <a:pt x="3771" y="74"/>
                    <a:pt x="3583" y="1"/>
                    <a:pt x="33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4323379" y="471415"/>
              <a:ext cx="138936" cy="143149"/>
            </a:xfrm>
            <a:custGeom>
              <a:avLst/>
              <a:gdLst/>
              <a:ahLst/>
              <a:cxnLst/>
              <a:rect l="l" t="t" r="r" b="b"/>
              <a:pathLst>
                <a:path w="4254" h="4383" extrusionOk="0">
                  <a:moveTo>
                    <a:pt x="3087" y="0"/>
                  </a:moveTo>
                  <a:cubicBezTo>
                    <a:pt x="2835" y="0"/>
                    <a:pt x="2583" y="107"/>
                    <a:pt x="2407" y="363"/>
                  </a:cubicBezTo>
                  <a:lnTo>
                    <a:pt x="426" y="3200"/>
                  </a:lnTo>
                  <a:cubicBezTo>
                    <a:pt x="1" y="3800"/>
                    <a:pt x="566" y="4383"/>
                    <a:pt x="1151" y="4383"/>
                  </a:cubicBezTo>
                  <a:cubicBezTo>
                    <a:pt x="1401" y="4383"/>
                    <a:pt x="1654" y="4277"/>
                    <a:pt x="1836" y="4020"/>
                  </a:cubicBezTo>
                  <a:lnTo>
                    <a:pt x="3816" y="1184"/>
                  </a:lnTo>
                  <a:cubicBezTo>
                    <a:pt x="4254" y="583"/>
                    <a:pt x="3675" y="0"/>
                    <a:pt x="30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4409699" y="627595"/>
              <a:ext cx="139034" cy="143247"/>
            </a:xfrm>
            <a:custGeom>
              <a:avLst/>
              <a:gdLst/>
              <a:ahLst/>
              <a:cxnLst/>
              <a:rect l="l" t="t" r="r" b="b"/>
              <a:pathLst>
                <a:path w="4257" h="4386" extrusionOk="0">
                  <a:moveTo>
                    <a:pt x="3107" y="0"/>
                  </a:moveTo>
                  <a:cubicBezTo>
                    <a:pt x="2857" y="0"/>
                    <a:pt x="2604" y="106"/>
                    <a:pt x="2422" y="363"/>
                  </a:cubicBezTo>
                  <a:lnTo>
                    <a:pt x="424" y="3200"/>
                  </a:lnTo>
                  <a:cubicBezTo>
                    <a:pt x="0" y="3810"/>
                    <a:pt x="569" y="4386"/>
                    <a:pt x="1157" y="4386"/>
                  </a:cubicBezTo>
                  <a:cubicBezTo>
                    <a:pt x="1411" y="4386"/>
                    <a:pt x="1668" y="4279"/>
                    <a:pt x="1851" y="4020"/>
                  </a:cubicBezTo>
                  <a:lnTo>
                    <a:pt x="3832" y="1183"/>
                  </a:lnTo>
                  <a:cubicBezTo>
                    <a:pt x="4257" y="583"/>
                    <a:pt x="3692" y="0"/>
                    <a:pt x="31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4472570" y="191127"/>
              <a:ext cx="139099" cy="143149"/>
            </a:xfrm>
            <a:custGeom>
              <a:avLst/>
              <a:gdLst/>
              <a:ahLst/>
              <a:cxnLst/>
              <a:rect l="l" t="t" r="r" b="b"/>
              <a:pathLst>
                <a:path w="4259" h="4383" extrusionOk="0">
                  <a:moveTo>
                    <a:pt x="3095" y="0"/>
                  </a:moveTo>
                  <a:cubicBezTo>
                    <a:pt x="2843" y="0"/>
                    <a:pt x="2588" y="106"/>
                    <a:pt x="2406" y="362"/>
                  </a:cubicBezTo>
                  <a:lnTo>
                    <a:pt x="426" y="3199"/>
                  </a:lnTo>
                  <a:cubicBezTo>
                    <a:pt x="1" y="3800"/>
                    <a:pt x="566" y="4382"/>
                    <a:pt x="1151" y="4382"/>
                  </a:cubicBezTo>
                  <a:cubicBezTo>
                    <a:pt x="1401" y="4382"/>
                    <a:pt x="1654" y="4276"/>
                    <a:pt x="1835" y="4020"/>
                  </a:cubicBezTo>
                  <a:lnTo>
                    <a:pt x="3834" y="1183"/>
                  </a:lnTo>
                  <a:cubicBezTo>
                    <a:pt x="4259" y="583"/>
                    <a:pt x="3685" y="0"/>
                    <a:pt x="30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4204268" y="88411"/>
              <a:ext cx="123847" cy="134135"/>
            </a:xfrm>
            <a:custGeom>
              <a:avLst/>
              <a:gdLst/>
              <a:ahLst/>
              <a:cxnLst/>
              <a:rect l="l" t="t" r="r" b="b"/>
              <a:pathLst>
                <a:path w="3792" h="4107" extrusionOk="0">
                  <a:moveTo>
                    <a:pt x="2654" y="0"/>
                  </a:moveTo>
                  <a:cubicBezTo>
                    <a:pt x="2404" y="0"/>
                    <a:pt x="2154" y="113"/>
                    <a:pt x="1985" y="385"/>
                  </a:cubicBezTo>
                  <a:lnTo>
                    <a:pt x="397" y="2901"/>
                  </a:lnTo>
                  <a:cubicBezTo>
                    <a:pt x="1" y="3521"/>
                    <a:pt x="569" y="4106"/>
                    <a:pt x="1139" y="4106"/>
                  </a:cubicBezTo>
                  <a:cubicBezTo>
                    <a:pt x="1388" y="4106"/>
                    <a:pt x="1638" y="3994"/>
                    <a:pt x="1807" y="3722"/>
                  </a:cubicBezTo>
                  <a:lnTo>
                    <a:pt x="3395" y="1206"/>
                  </a:lnTo>
                  <a:cubicBezTo>
                    <a:pt x="3792" y="586"/>
                    <a:pt x="3223" y="0"/>
                    <a:pt x="26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4023168" y="162451"/>
              <a:ext cx="122998" cy="129399"/>
            </a:xfrm>
            <a:custGeom>
              <a:avLst/>
              <a:gdLst/>
              <a:ahLst/>
              <a:cxnLst/>
              <a:rect l="l" t="t" r="r" b="b"/>
              <a:pathLst>
                <a:path w="3766" h="3962" extrusionOk="0">
                  <a:moveTo>
                    <a:pt x="2882" y="0"/>
                  </a:moveTo>
                  <a:cubicBezTo>
                    <a:pt x="2673" y="0"/>
                    <a:pt x="2463" y="81"/>
                    <a:pt x="2303" y="241"/>
                  </a:cubicBezTo>
                  <a:lnTo>
                    <a:pt x="322" y="2561"/>
                  </a:lnTo>
                  <a:cubicBezTo>
                    <a:pt x="1" y="2900"/>
                    <a:pt x="1" y="3399"/>
                    <a:pt x="322" y="3721"/>
                  </a:cubicBezTo>
                  <a:cubicBezTo>
                    <a:pt x="483" y="3881"/>
                    <a:pt x="688" y="3961"/>
                    <a:pt x="895" y="3961"/>
                  </a:cubicBezTo>
                  <a:cubicBezTo>
                    <a:pt x="1103" y="3961"/>
                    <a:pt x="1312" y="3881"/>
                    <a:pt x="1482" y="3721"/>
                  </a:cubicBezTo>
                  <a:lnTo>
                    <a:pt x="3462" y="1401"/>
                  </a:lnTo>
                  <a:cubicBezTo>
                    <a:pt x="3766" y="1062"/>
                    <a:pt x="3766" y="562"/>
                    <a:pt x="3462" y="241"/>
                  </a:cubicBezTo>
                  <a:cubicBezTo>
                    <a:pt x="3302" y="81"/>
                    <a:pt x="3092" y="0"/>
                    <a:pt x="28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 name="Google Shape;100;p3"/>
          <p:cNvSpPr/>
          <p:nvPr/>
        </p:nvSpPr>
        <p:spPr>
          <a:xfrm rot="3360588">
            <a:off x="8414111" y="1566852"/>
            <a:ext cx="619478" cy="1244799"/>
          </a:xfrm>
          <a:custGeom>
            <a:avLst/>
            <a:gdLst/>
            <a:ahLst/>
            <a:cxnLst/>
            <a:rect l="l" t="t" r="r" b="b"/>
            <a:pathLst>
              <a:path w="234000" h="207519" extrusionOk="0">
                <a:moveTo>
                  <a:pt x="66638" y="1"/>
                </a:moveTo>
                <a:cubicBezTo>
                  <a:pt x="33816" y="1"/>
                  <a:pt x="1" y="77942"/>
                  <a:pt x="21774" y="125047"/>
                </a:cubicBezTo>
                <a:cubicBezTo>
                  <a:pt x="43821" y="172592"/>
                  <a:pt x="52625" y="198160"/>
                  <a:pt x="137149" y="206965"/>
                </a:cubicBezTo>
                <a:cubicBezTo>
                  <a:pt x="140739" y="207339"/>
                  <a:pt x="144179" y="207519"/>
                  <a:pt x="147477" y="207519"/>
                </a:cubicBezTo>
                <a:cubicBezTo>
                  <a:pt x="221829" y="207519"/>
                  <a:pt x="223659" y="115922"/>
                  <a:pt x="228717" y="88067"/>
                </a:cubicBezTo>
                <a:cubicBezTo>
                  <a:pt x="234000" y="59047"/>
                  <a:pt x="187300" y="5304"/>
                  <a:pt x="67558" y="21"/>
                </a:cubicBezTo>
                <a:cubicBezTo>
                  <a:pt x="67251" y="7"/>
                  <a:pt x="66945" y="1"/>
                  <a:pt x="66638" y="1"/>
                </a:cubicBezTo>
                <a:close/>
              </a:path>
            </a:pathLst>
          </a:custGeom>
          <a:solidFill>
            <a:srgbClr val="9ABF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rot="3314681">
            <a:off x="-2902674" y="3116329"/>
            <a:ext cx="5950699" cy="2357285"/>
          </a:xfrm>
          <a:custGeom>
            <a:avLst/>
            <a:gdLst/>
            <a:ahLst/>
            <a:cxnLst/>
            <a:rect l="l" t="t" r="r" b="b"/>
            <a:pathLst>
              <a:path w="369334" h="96679" extrusionOk="0">
                <a:moveTo>
                  <a:pt x="263831" y="0"/>
                </a:moveTo>
                <a:cubicBezTo>
                  <a:pt x="244577" y="0"/>
                  <a:pt x="228205" y="8705"/>
                  <a:pt x="210095" y="8705"/>
                </a:cubicBezTo>
                <a:cubicBezTo>
                  <a:pt x="203509" y="8705"/>
                  <a:pt x="196694" y="7554"/>
                  <a:pt x="189426" y="4415"/>
                </a:cubicBezTo>
                <a:cubicBezTo>
                  <a:pt x="184718" y="2378"/>
                  <a:pt x="179930" y="1495"/>
                  <a:pt x="175058" y="1495"/>
                </a:cubicBezTo>
                <a:cubicBezTo>
                  <a:pt x="143264" y="1495"/>
                  <a:pt x="107921" y="39109"/>
                  <a:pt x="67883" y="39109"/>
                </a:cubicBezTo>
                <a:cubicBezTo>
                  <a:pt x="62780" y="39109"/>
                  <a:pt x="57600" y="38498"/>
                  <a:pt x="52341" y="37120"/>
                </a:cubicBezTo>
                <a:cubicBezTo>
                  <a:pt x="47790" y="35927"/>
                  <a:pt x="43651" y="35382"/>
                  <a:pt x="39889" y="35382"/>
                </a:cubicBezTo>
                <a:cubicBezTo>
                  <a:pt x="1" y="35382"/>
                  <a:pt x="2400" y="96679"/>
                  <a:pt x="2400" y="96679"/>
                </a:cubicBezTo>
                <a:lnTo>
                  <a:pt x="367639" y="95572"/>
                </a:lnTo>
                <a:lnTo>
                  <a:pt x="369334" y="74233"/>
                </a:lnTo>
                <a:cubicBezTo>
                  <a:pt x="369334" y="74233"/>
                  <a:pt x="351152" y="46826"/>
                  <a:pt x="303031" y="13461"/>
                </a:cubicBezTo>
                <a:cubicBezTo>
                  <a:pt x="288221" y="3196"/>
                  <a:pt x="275497" y="0"/>
                  <a:pt x="263831" y="0"/>
                </a:cubicBezTo>
                <a:close/>
              </a:path>
            </a:pathLst>
          </a:custGeom>
          <a:solidFill>
            <a:srgbClr val="FCE8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txBox="1">
            <a:spLocks noGrp="1"/>
          </p:cNvSpPr>
          <p:nvPr>
            <p:ph type="title" hasCustomPrompt="1"/>
          </p:nvPr>
        </p:nvSpPr>
        <p:spPr>
          <a:xfrm>
            <a:off x="4051975" y="1085913"/>
            <a:ext cx="1037700" cy="10386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231F20"/>
              </a:buClr>
              <a:buSzPts val="7000"/>
              <a:buFont typeface="Indie Flower"/>
              <a:buNone/>
              <a:defRPr sz="6000">
                <a:solidFill>
                  <a:srgbClr val="231F20"/>
                </a:solidFill>
                <a:latin typeface="Indie Flower"/>
                <a:ea typeface="Indie Flower"/>
                <a:cs typeface="Indie Flower"/>
                <a:sym typeface="Indie Flower"/>
              </a:defRPr>
            </a:lvl1pPr>
            <a:lvl2pPr lvl="1" algn="ctr" rtl="0">
              <a:spcBef>
                <a:spcPts val="0"/>
              </a:spcBef>
              <a:spcAft>
                <a:spcPts val="0"/>
              </a:spcAft>
              <a:buClr>
                <a:srgbClr val="231F20"/>
              </a:buClr>
              <a:buSzPts val="7000"/>
              <a:buFont typeface="Indie Flower"/>
              <a:buNone/>
              <a:defRPr sz="7000" b="1">
                <a:solidFill>
                  <a:srgbClr val="231F20"/>
                </a:solidFill>
                <a:latin typeface="Indie Flower"/>
                <a:ea typeface="Indie Flower"/>
                <a:cs typeface="Indie Flower"/>
                <a:sym typeface="Indie Flower"/>
              </a:defRPr>
            </a:lvl2pPr>
            <a:lvl3pPr lvl="2" algn="ctr" rtl="0">
              <a:spcBef>
                <a:spcPts val="0"/>
              </a:spcBef>
              <a:spcAft>
                <a:spcPts val="0"/>
              </a:spcAft>
              <a:buClr>
                <a:srgbClr val="231F20"/>
              </a:buClr>
              <a:buSzPts val="7000"/>
              <a:buFont typeface="Indie Flower"/>
              <a:buNone/>
              <a:defRPr sz="7000" b="1">
                <a:solidFill>
                  <a:srgbClr val="231F20"/>
                </a:solidFill>
                <a:latin typeface="Indie Flower"/>
                <a:ea typeface="Indie Flower"/>
                <a:cs typeface="Indie Flower"/>
                <a:sym typeface="Indie Flower"/>
              </a:defRPr>
            </a:lvl3pPr>
            <a:lvl4pPr lvl="3" algn="ctr" rtl="0">
              <a:spcBef>
                <a:spcPts val="0"/>
              </a:spcBef>
              <a:spcAft>
                <a:spcPts val="0"/>
              </a:spcAft>
              <a:buClr>
                <a:srgbClr val="231F20"/>
              </a:buClr>
              <a:buSzPts val="7000"/>
              <a:buFont typeface="Indie Flower"/>
              <a:buNone/>
              <a:defRPr sz="7000" b="1">
                <a:solidFill>
                  <a:srgbClr val="231F20"/>
                </a:solidFill>
                <a:latin typeface="Indie Flower"/>
                <a:ea typeface="Indie Flower"/>
                <a:cs typeface="Indie Flower"/>
                <a:sym typeface="Indie Flower"/>
              </a:defRPr>
            </a:lvl4pPr>
            <a:lvl5pPr lvl="4" algn="ctr" rtl="0">
              <a:spcBef>
                <a:spcPts val="0"/>
              </a:spcBef>
              <a:spcAft>
                <a:spcPts val="0"/>
              </a:spcAft>
              <a:buClr>
                <a:srgbClr val="231F20"/>
              </a:buClr>
              <a:buSzPts val="7000"/>
              <a:buFont typeface="Indie Flower"/>
              <a:buNone/>
              <a:defRPr sz="7000" b="1">
                <a:solidFill>
                  <a:srgbClr val="231F20"/>
                </a:solidFill>
                <a:latin typeface="Indie Flower"/>
                <a:ea typeface="Indie Flower"/>
                <a:cs typeface="Indie Flower"/>
                <a:sym typeface="Indie Flower"/>
              </a:defRPr>
            </a:lvl5pPr>
            <a:lvl6pPr lvl="5" algn="ctr" rtl="0">
              <a:spcBef>
                <a:spcPts val="0"/>
              </a:spcBef>
              <a:spcAft>
                <a:spcPts val="0"/>
              </a:spcAft>
              <a:buClr>
                <a:srgbClr val="231F20"/>
              </a:buClr>
              <a:buSzPts val="7000"/>
              <a:buFont typeface="Indie Flower"/>
              <a:buNone/>
              <a:defRPr sz="7000" b="1">
                <a:solidFill>
                  <a:srgbClr val="231F20"/>
                </a:solidFill>
                <a:latin typeface="Indie Flower"/>
                <a:ea typeface="Indie Flower"/>
                <a:cs typeface="Indie Flower"/>
                <a:sym typeface="Indie Flower"/>
              </a:defRPr>
            </a:lvl6pPr>
            <a:lvl7pPr lvl="6" algn="ctr" rtl="0">
              <a:spcBef>
                <a:spcPts val="0"/>
              </a:spcBef>
              <a:spcAft>
                <a:spcPts val="0"/>
              </a:spcAft>
              <a:buClr>
                <a:srgbClr val="231F20"/>
              </a:buClr>
              <a:buSzPts val="7000"/>
              <a:buFont typeface="Indie Flower"/>
              <a:buNone/>
              <a:defRPr sz="7000" b="1">
                <a:solidFill>
                  <a:srgbClr val="231F20"/>
                </a:solidFill>
                <a:latin typeface="Indie Flower"/>
                <a:ea typeface="Indie Flower"/>
                <a:cs typeface="Indie Flower"/>
                <a:sym typeface="Indie Flower"/>
              </a:defRPr>
            </a:lvl7pPr>
            <a:lvl8pPr lvl="7" algn="ctr" rtl="0">
              <a:spcBef>
                <a:spcPts val="0"/>
              </a:spcBef>
              <a:spcAft>
                <a:spcPts val="0"/>
              </a:spcAft>
              <a:buClr>
                <a:srgbClr val="231F20"/>
              </a:buClr>
              <a:buSzPts val="7000"/>
              <a:buFont typeface="Indie Flower"/>
              <a:buNone/>
              <a:defRPr sz="7000" b="1">
                <a:solidFill>
                  <a:srgbClr val="231F20"/>
                </a:solidFill>
                <a:latin typeface="Indie Flower"/>
                <a:ea typeface="Indie Flower"/>
                <a:cs typeface="Indie Flower"/>
                <a:sym typeface="Indie Flower"/>
              </a:defRPr>
            </a:lvl8pPr>
            <a:lvl9pPr lvl="8" algn="ctr" rtl="0">
              <a:spcBef>
                <a:spcPts val="0"/>
              </a:spcBef>
              <a:spcAft>
                <a:spcPts val="0"/>
              </a:spcAft>
              <a:buClr>
                <a:srgbClr val="231F20"/>
              </a:buClr>
              <a:buSzPts val="7000"/>
              <a:buFont typeface="Indie Flower"/>
              <a:buNone/>
              <a:defRPr sz="7000" b="1">
                <a:solidFill>
                  <a:srgbClr val="231F20"/>
                </a:solidFill>
                <a:latin typeface="Indie Flower"/>
                <a:ea typeface="Indie Flower"/>
                <a:cs typeface="Indie Flower"/>
                <a:sym typeface="Indie Flower"/>
              </a:defRPr>
            </a:lvl9pPr>
          </a:lstStyle>
          <a:p>
            <a:r>
              <a:t>xx%</a:t>
            </a:r>
          </a:p>
        </p:txBody>
      </p:sp>
      <p:sp>
        <p:nvSpPr>
          <p:cNvPr id="103" name="Google Shape;103;p3"/>
          <p:cNvSpPr txBox="1">
            <a:spLocks noGrp="1"/>
          </p:cNvSpPr>
          <p:nvPr>
            <p:ph type="subTitle" idx="1"/>
          </p:nvPr>
        </p:nvSpPr>
        <p:spPr>
          <a:xfrm>
            <a:off x="2973175" y="3379900"/>
            <a:ext cx="3197700" cy="6945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rgbClr val="231F20"/>
              </a:buClr>
              <a:buSzPts val="1400"/>
              <a:buFont typeface="Open Sans"/>
              <a:buNone/>
              <a:defRPr sz="1600">
                <a:solidFill>
                  <a:srgbClr val="231F20"/>
                </a:solidFill>
                <a:latin typeface="Open Sans"/>
                <a:ea typeface="Open Sans"/>
                <a:cs typeface="Open Sans"/>
                <a:sym typeface="Open Sans"/>
              </a:defRPr>
            </a:lvl1pPr>
            <a:lvl2pPr lvl="1" rtl="0">
              <a:spcBef>
                <a:spcPts val="0"/>
              </a:spcBef>
              <a:spcAft>
                <a:spcPts val="0"/>
              </a:spcAft>
              <a:buClr>
                <a:srgbClr val="231F20"/>
              </a:buClr>
              <a:buSzPts val="1400"/>
              <a:buFont typeface="Open Sans"/>
              <a:buNone/>
              <a:defRPr>
                <a:solidFill>
                  <a:srgbClr val="231F20"/>
                </a:solidFill>
                <a:latin typeface="Open Sans"/>
                <a:ea typeface="Open Sans"/>
                <a:cs typeface="Open Sans"/>
                <a:sym typeface="Open Sans"/>
              </a:defRPr>
            </a:lvl2pPr>
            <a:lvl3pPr lvl="2" rtl="0">
              <a:spcBef>
                <a:spcPts val="0"/>
              </a:spcBef>
              <a:spcAft>
                <a:spcPts val="0"/>
              </a:spcAft>
              <a:buClr>
                <a:srgbClr val="231F20"/>
              </a:buClr>
              <a:buSzPts val="1400"/>
              <a:buFont typeface="Open Sans"/>
              <a:buNone/>
              <a:defRPr>
                <a:solidFill>
                  <a:srgbClr val="231F20"/>
                </a:solidFill>
                <a:latin typeface="Open Sans"/>
                <a:ea typeface="Open Sans"/>
                <a:cs typeface="Open Sans"/>
                <a:sym typeface="Open Sans"/>
              </a:defRPr>
            </a:lvl3pPr>
            <a:lvl4pPr lvl="3" rtl="0">
              <a:spcBef>
                <a:spcPts val="0"/>
              </a:spcBef>
              <a:spcAft>
                <a:spcPts val="0"/>
              </a:spcAft>
              <a:buClr>
                <a:srgbClr val="231F20"/>
              </a:buClr>
              <a:buSzPts val="1400"/>
              <a:buFont typeface="Open Sans"/>
              <a:buNone/>
              <a:defRPr>
                <a:solidFill>
                  <a:srgbClr val="231F20"/>
                </a:solidFill>
                <a:latin typeface="Open Sans"/>
                <a:ea typeface="Open Sans"/>
                <a:cs typeface="Open Sans"/>
                <a:sym typeface="Open Sans"/>
              </a:defRPr>
            </a:lvl4pPr>
            <a:lvl5pPr lvl="4" rtl="0">
              <a:spcBef>
                <a:spcPts val="0"/>
              </a:spcBef>
              <a:spcAft>
                <a:spcPts val="0"/>
              </a:spcAft>
              <a:buClr>
                <a:srgbClr val="231F20"/>
              </a:buClr>
              <a:buSzPts val="1400"/>
              <a:buFont typeface="Open Sans"/>
              <a:buNone/>
              <a:defRPr>
                <a:solidFill>
                  <a:srgbClr val="231F20"/>
                </a:solidFill>
                <a:latin typeface="Open Sans"/>
                <a:ea typeface="Open Sans"/>
                <a:cs typeface="Open Sans"/>
                <a:sym typeface="Open Sans"/>
              </a:defRPr>
            </a:lvl5pPr>
            <a:lvl6pPr lvl="5" rtl="0">
              <a:spcBef>
                <a:spcPts val="0"/>
              </a:spcBef>
              <a:spcAft>
                <a:spcPts val="0"/>
              </a:spcAft>
              <a:buClr>
                <a:srgbClr val="231F20"/>
              </a:buClr>
              <a:buSzPts val="1400"/>
              <a:buFont typeface="Open Sans"/>
              <a:buNone/>
              <a:defRPr>
                <a:solidFill>
                  <a:srgbClr val="231F20"/>
                </a:solidFill>
                <a:latin typeface="Open Sans"/>
                <a:ea typeface="Open Sans"/>
                <a:cs typeface="Open Sans"/>
                <a:sym typeface="Open Sans"/>
              </a:defRPr>
            </a:lvl6pPr>
            <a:lvl7pPr lvl="6" rtl="0">
              <a:spcBef>
                <a:spcPts val="0"/>
              </a:spcBef>
              <a:spcAft>
                <a:spcPts val="0"/>
              </a:spcAft>
              <a:buClr>
                <a:srgbClr val="231F20"/>
              </a:buClr>
              <a:buSzPts val="1400"/>
              <a:buFont typeface="Open Sans"/>
              <a:buNone/>
              <a:defRPr>
                <a:solidFill>
                  <a:srgbClr val="231F20"/>
                </a:solidFill>
                <a:latin typeface="Open Sans"/>
                <a:ea typeface="Open Sans"/>
                <a:cs typeface="Open Sans"/>
                <a:sym typeface="Open Sans"/>
              </a:defRPr>
            </a:lvl7pPr>
            <a:lvl8pPr lvl="7" rtl="0">
              <a:spcBef>
                <a:spcPts val="0"/>
              </a:spcBef>
              <a:spcAft>
                <a:spcPts val="0"/>
              </a:spcAft>
              <a:buClr>
                <a:srgbClr val="231F20"/>
              </a:buClr>
              <a:buSzPts val="1400"/>
              <a:buFont typeface="Open Sans"/>
              <a:buNone/>
              <a:defRPr>
                <a:solidFill>
                  <a:srgbClr val="231F20"/>
                </a:solidFill>
                <a:latin typeface="Open Sans"/>
                <a:ea typeface="Open Sans"/>
                <a:cs typeface="Open Sans"/>
                <a:sym typeface="Open Sans"/>
              </a:defRPr>
            </a:lvl8pPr>
            <a:lvl9pPr lvl="8" rtl="0">
              <a:spcBef>
                <a:spcPts val="0"/>
              </a:spcBef>
              <a:spcAft>
                <a:spcPts val="0"/>
              </a:spcAft>
              <a:buClr>
                <a:srgbClr val="231F20"/>
              </a:buClr>
              <a:buSzPts val="1400"/>
              <a:buFont typeface="Open Sans"/>
              <a:buNone/>
              <a:defRPr>
                <a:solidFill>
                  <a:srgbClr val="231F20"/>
                </a:solidFill>
                <a:latin typeface="Open Sans"/>
                <a:ea typeface="Open Sans"/>
                <a:cs typeface="Open Sans"/>
                <a:sym typeface="Open Sans"/>
              </a:defRPr>
            </a:lvl9pPr>
          </a:lstStyle>
          <a:p>
            <a:endParaRPr/>
          </a:p>
        </p:txBody>
      </p:sp>
      <p:sp>
        <p:nvSpPr>
          <p:cNvPr id="104" name="Google Shape;104;p3"/>
          <p:cNvSpPr txBox="1">
            <a:spLocks noGrp="1"/>
          </p:cNvSpPr>
          <p:nvPr>
            <p:ph type="subTitle" idx="2"/>
          </p:nvPr>
        </p:nvSpPr>
        <p:spPr>
          <a:xfrm>
            <a:off x="2513550" y="2451297"/>
            <a:ext cx="4116900" cy="8235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rgbClr val="231F20"/>
              </a:buClr>
              <a:buSzPts val="2400"/>
              <a:buFont typeface="Indie Flower"/>
              <a:buNone/>
              <a:defRPr sz="6000" b="1">
                <a:solidFill>
                  <a:srgbClr val="231F20"/>
                </a:solidFill>
                <a:latin typeface="Indie Flower"/>
                <a:ea typeface="Indie Flower"/>
                <a:cs typeface="Indie Flower"/>
                <a:sym typeface="Indie Flower"/>
              </a:defRPr>
            </a:lvl1pPr>
            <a:lvl2pPr lvl="1"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2pPr>
            <a:lvl3pPr lvl="2"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3pPr>
            <a:lvl4pPr lvl="3"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4pPr>
            <a:lvl5pPr lvl="4"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5pPr>
            <a:lvl6pPr lvl="5"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6pPr>
            <a:lvl7pPr lvl="6"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7pPr>
            <a:lvl8pPr lvl="7"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8pPr>
            <a:lvl9pPr lvl="8" rtl="0">
              <a:spcBef>
                <a:spcPts val="0"/>
              </a:spcBef>
              <a:spcAft>
                <a:spcPts val="0"/>
              </a:spcAft>
              <a:buClr>
                <a:srgbClr val="231F20"/>
              </a:buClr>
              <a:buSzPts val="2400"/>
              <a:buFont typeface="Indie Flower"/>
              <a:buNone/>
              <a:defRPr sz="2400" b="1">
                <a:solidFill>
                  <a:srgbClr val="231F20"/>
                </a:solidFill>
                <a:latin typeface="Indie Flower"/>
                <a:ea typeface="Indie Flower"/>
                <a:cs typeface="Indie Flower"/>
                <a:sym typeface="Indie Flower"/>
              </a:defRPr>
            </a:lvl9pPr>
          </a:lstStyle>
          <a:p>
            <a:endParaRPr/>
          </a:p>
        </p:txBody>
      </p:sp>
      <p:sp>
        <p:nvSpPr>
          <p:cNvPr id="105" name="Google Shape;105;p3"/>
          <p:cNvSpPr/>
          <p:nvPr/>
        </p:nvSpPr>
        <p:spPr>
          <a:xfrm flipH="1">
            <a:off x="8624178" y="3623504"/>
            <a:ext cx="46051" cy="35599"/>
          </a:xfrm>
          <a:custGeom>
            <a:avLst/>
            <a:gdLst/>
            <a:ahLst/>
            <a:cxnLst/>
            <a:rect l="l" t="t" r="r" b="b"/>
            <a:pathLst>
              <a:path w="1410" h="1090" extrusionOk="0">
                <a:moveTo>
                  <a:pt x="714" y="1"/>
                </a:moveTo>
                <a:cubicBezTo>
                  <a:pt x="0" y="1"/>
                  <a:pt x="0" y="1089"/>
                  <a:pt x="714" y="1089"/>
                </a:cubicBezTo>
                <a:cubicBezTo>
                  <a:pt x="1410" y="1089"/>
                  <a:pt x="1410" y="1"/>
                  <a:pt x="7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flipH="1">
            <a:off x="1156813" y="322699"/>
            <a:ext cx="92101" cy="71689"/>
          </a:xfrm>
          <a:custGeom>
            <a:avLst/>
            <a:gdLst/>
            <a:ahLst/>
            <a:cxnLst/>
            <a:rect l="l" t="t" r="r" b="b"/>
            <a:pathLst>
              <a:path w="2820" h="2195" extrusionOk="0">
                <a:moveTo>
                  <a:pt x="1410" y="0"/>
                </a:moveTo>
                <a:cubicBezTo>
                  <a:pt x="1" y="0"/>
                  <a:pt x="1" y="2195"/>
                  <a:pt x="1410" y="2195"/>
                </a:cubicBezTo>
                <a:cubicBezTo>
                  <a:pt x="2820" y="2195"/>
                  <a:pt x="2820" y="0"/>
                  <a:pt x="1410"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flipH="1">
            <a:off x="8146917" y="322699"/>
            <a:ext cx="92101" cy="71689"/>
          </a:xfrm>
          <a:custGeom>
            <a:avLst/>
            <a:gdLst/>
            <a:ahLst/>
            <a:cxnLst/>
            <a:rect l="l" t="t" r="r" b="b"/>
            <a:pathLst>
              <a:path w="2820" h="2195" extrusionOk="0">
                <a:moveTo>
                  <a:pt x="1410" y="0"/>
                </a:moveTo>
                <a:cubicBezTo>
                  <a:pt x="0" y="0"/>
                  <a:pt x="0" y="2195"/>
                  <a:pt x="1410" y="2195"/>
                </a:cubicBezTo>
                <a:cubicBezTo>
                  <a:pt x="2819" y="2195"/>
                  <a:pt x="2819" y="0"/>
                  <a:pt x="1410"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flipH="1">
            <a:off x="7964838" y="4652744"/>
            <a:ext cx="92101" cy="71133"/>
          </a:xfrm>
          <a:custGeom>
            <a:avLst/>
            <a:gdLst/>
            <a:ahLst/>
            <a:cxnLst/>
            <a:rect l="l" t="t" r="r" b="b"/>
            <a:pathLst>
              <a:path w="2820" h="2178" extrusionOk="0">
                <a:moveTo>
                  <a:pt x="1410" y="1"/>
                </a:moveTo>
                <a:cubicBezTo>
                  <a:pt x="0" y="1"/>
                  <a:pt x="0" y="2178"/>
                  <a:pt x="1410" y="2178"/>
                </a:cubicBezTo>
                <a:cubicBezTo>
                  <a:pt x="2820" y="2178"/>
                  <a:pt x="2820" y="1"/>
                  <a:pt x="14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flipH="1">
            <a:off x="5788803" y="4723864"/>
            <a:ext cx="71133" cy="90370"/>
          </a:xfrm>
          <a:custGeom>
            <a:avLst/>
            <a:gdLst/>
            <a:ahLst/>
            <a:cxnLst/>
            <a:rect l="l" t="t" r="r" b="b"/>
            <a:pathLst>
              <a:path w="2178" h="2767" extrusionOk="0">
                <a:moveTo>
                  <a:pt x="1089" y="0"/>
                </a:moveTo>
                <a:cubicBezTo>
                  <a:pt x="482" y="18"/>
                  <a:pt x="0" y="500"/>
                  <a:pt x="0" y="1089"/>
                </a:cubicBezTo>
                <a:lnTo>
                  <a:pt x="0" y="1678"/>
                </a:lnTo>
                <a:cubicBezTo>
                  <a:pt x="0" y="2267"/>
                  <a:pt x="482" y="2766"/>
                  <a:pt x="1089" y="2766"/>
                </a:cubicBezTo>
                <a:cubicBezTo>
                  <a:pt x="1696" y="2766"/>
                  <a:pt x="2177" y="2267"/>
                  <a:pt x="2177" y="1678"/>
                </a:cubicBezTo>
                <a:lnTo>
                  <a:pt x="2177" y="1089"/>
                </a:lnTo>
                <a:cubicBezTo>
                  <a:pt x="2159" y="500"/>
                  <a:pt x="1678" y="18"/>
                  <a:pt x="10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flipH="1">
            <a:off x="6110341" y="467823"/>
            <a:ext cx="92101" cy="71689"/>
          </a:xfrm>
          <a:custGeom>
            <a:avLst/>
            <a:gdLst/>
            <a:ahLst/>
            <a:cxnLst/>
            <a:rect l="l" t="t" r="r" b="b"/>
            <a:pathLst>
              <a:path w="2820" h="2195" extrusionOk="0">
                <a:moveTo>
                  <a:pt x="1410" y="0"/>
                </a:moveTo>
                <a:cubicBezTo>
                  <a:pt x="0" y="0"/>
                  <a:pt x="0" y="2195"/>
                  <a:pt x="1410" y="2195"/>
                </a:cubicBezTo>
                <a:cubicBezTo>
                  <a:pt x="2801" y="2195"/>
                  <a:pt x="2819" y="0"/>
                  <a:pt x="14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94597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NUMBERS">
  <p:cSld name="BIG NUMBERS">
    <p:spTree>
      <p:nvGrpSpPr>
        <p:cNvPr id="1" name="Shape 158"/>
        <p:cNvGrpSpPr/>
        <p:nvPr/>
      </p:nvGrpSpPr>
      <p:grpSpPr>
        <a:xfrm>
          <a:off x="0" y="0"/>
          <a:ext cx="0" cy="0"/>
          <a:chOff x="0" y="0"/>
          <a:chExt cx="0" cy="0"/>
        </a:xfrm>
      </p:grpSpPr>
      <p:grpSp>
        <p:nvGrpSpPr>
          <p:cNvPr id="159" name="Google Shape;159;p11"/>
          <p:cNvGrpSpPr/>
          <p:nvPr/>
        </p:nvGrpSpPr>
        <p:grpSpPr>
          <a:xfrm>
            <a:off x="-12452" y="310275"/>
            <a:ext cx="9180800" cy="4538300"/>
            <a:chOff x="-12452" y="310275"/>
            <a:chExt cx="9180800" cy="4538300"/>
          </a:xfrm>
        </p:grpSpPr>
        <p:cxnSp>
          <p:nvCxnSpPr>
            <p:cNvPr id="160" name="Google Shape;160;p11"/>
            <p:cNvCxnSpPr/>
            <p:nvPr/>
          </p:nvCxnSpPr>
          <p:spPr>
            <a:xfrm>
              <a:off x="-552" y="402343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61" name="Google Shape;161;p11"/>
            <p:cNvCxnSpPr/>
            <p:nvPr/>
          </p:nvCxnSpPr>
          <p:spPr>
            <a:xfrm>
              <a:off x="-12452" y="310275"/>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62" name="Google Shape;162;p11"/>
            <p:cNvCxnSpPr/>
            <p:nvPr/>
          </p:nvCxnSpPr>
          <p:spPr>
            <a:xfrm>
              <a:off x="-552" y="722848"/>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63" name="Google Shape;163;p11"/>
            <p:cNvCxnSpPr/>
            <p:nvPr/>
          </p:nvCxnSpPr>
          <p:spPr>
            <a:xfrm>
              <a:off x="-552" y="1135420"/>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64" name="Google Shape;164;p11"/>
            <p:cNvCxnSpPr/>
            <p:nvPr/>
          </p:nvCxnSpPr>
          <p:spPr>
            <a:xfrm>
              <a:off x="-552" y="1547993"/>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65" name="Google Shape;165;p11"/>
            <p:cNvCxnSpPr/>
            <p:nvPr/>
          </p:nvCxnSpPr>
          <p:spPr>
            <a:xfrm>
              <a:off x="-552" y="1960566"/>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66" name="Google Shape;166;p11"/>
            <p:cNvCxnSpPr/>
            <p:nvPr/>
          </p:nvCxnSpPr>
          <p:spPr>
            <a:xfrm>
              <a:off x="-552" y="2373139"/>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67" name="Google Shape;167;p11"/>
            <p:cNvCxnSpPr/>
            <p:nvPr/>
          </p:nvCxnSpPr>
          <p:spPr>
            <a:xfrm>
              <a:off x="-552" y="2785711"/>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68" name="Google Shape;168;p11"/>
            <p:cNvCxnSpPr/>
            <p:nvPr/>
          </p:nvCxnSpPr>
          <p:spPr>
            <a:xfrm>
              <a:off x="-552" y="3198284"/>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69" name="Google Shape;169;p11"/>
            <p:cNvCxnSpPr/>
            <p:nvPr/>
          </p:nvCxnSpPr>
          <p:spPr>
            <a:xfrm>
              <a:off x="-552" y="3610857"/>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70" name="Google Shape;170;p11"/>
            <p:cNvCxnSpPr/>
            <p:nvPr/>
          </p:nvCxnSpPr>
          <p:spPr>
            <a:xfrm>
              <a:off x="-552" y="4436002"/>
              <a:ext cx="9168900" cy="0"/>
            </a:xfrm>
            <a:prstGeom prst="straightConnector1">
              <a:avLst/>
            </a:prstGeom>
            <a:noFill/>
            <a:ln w="9525" cap="flat" cmpd="sng">
              <a:solidFill>
                <a:schemeClr val="lt2"/>
              </a:solidFill>
              <a:prstDash val="solid"/>
              <a:round/>
              <a:headEnd type="none" w="med" len="med"/>
              <a:tailEnd type="none" w="med" len="med"/>
            </a:ln>
          </p:spPr>
        </p:cxnSp>
        <p:cxnSp>
          <p:nvCxnSpPr>
            <p:cNvPr id="171" name="Google Shape;171;p11"/>
            <p:cNvCxnSpPr/>
            <p:nvPr/>
          </p:nvCxnSpPr>
          <p:spPr>
            <a:xfrm>
              <a:off x="-552" y="4848575"/>
              <a:ext cx="9168900" cy="0"/>
            </a:xfrm>
            <a:prstGeom prst="straightConnector1">
              <a:avLst/>
            </a:prstGeom>
            <a:noFill/>
            <a:ln w="9525" cap="flat" cmpd="sng">
              <a:solidFill>
                <a:schemeClr val="lt2"/>
              </a:solidFill>
              <a:prstDash val="solid"/>
              <a:round/>
              <a:headEnd type="none" w="med" len="med"/>
              <a:tailEnd type="none" w="med" len="med"/>
            </a:ln>
          </p:spPr>
        </p:cxnSp>
      </p:grpSp>
      <p:sp>
        <p:nvSpPr>
          <p:cNvPr id="172" name="Google Shape;172;p11"/>
          <p:cNvSpPr txBox="1">
            <a:spLocks noGrp="1"/>
          </p:cNvSpPr>
          <p:nvPr>
            <p:ph type="title" hasCustomPrompt="1"/>
          </p:nvPr>
        </p:nvSpPr>
        <p:spPr>
          <a:xfrm>
            <a:off x="2501250" y="700988"/>
            <a:ext cx="4141500" cy="598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173" name="Google Shape;173;p11"/>
          <p:cNvSpPr txBox="1">
            <a:spLocks noGrp="1"/>
          </p:cNvSpPr>
          <p:nvPr>
            <p:ph type="title" idx="2" hasCustomPrompt="1"/>
          </p:nvPr>
        </p:nvSpPr>
        <p:spPr>
          <a:xfrm>
            <a:off x="2501250" y="2110688"/>
            <a:ext cx="4141500" cy="598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174" name="Google Shape;174;p11"/>
          <p:cNvSpPr txBox="1">
            <a:spLocks noGrp="1"/>
          </p:cNvSpPr>
          <p:nvPr>
            <p:ph type="title" idx="3" hasCustomPrompt="1"/>
          </p:nvPr>
        </p:nvSpPr>
        <p:spPr>
          <a:xfrm>
            <a:off x="2501250" y="3520388"/>
            <a:ext cx="4141500" cy="598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Tree>
    <p:extLst>
      <p:ext uri="{BB962C8B-B14F-4D97-AF65-F5344CB8AC3E}">
        <p14:creationId xmlns:p14="http://schemas.microsoft.com/office/powerpoint/2010/main" val="39845235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861"/>
        <p:cNvGrpSpPr/>
        <p:nvPr/>
      </p:nvGrpSpPr>
      <p:grpSpPr>
        <a:xfrm>
          <a:off x="0" y="0"/>
          <a:ext cx="0" cy="0"/>
          <a:chOff x="0" y="0"/>
          <a:chExt cx="0" cy="0"/>
        </a:xfrm>
      </p:grpSpPr>
      <p:sp>
        <p:nvSpPr>
          <p:cNvPr id="1862" name="Google Shape;1862;p10"/>
          <p:cNvSpPr txBox="1">
            <a:spLocks noGrp="1"/>
          </p:cNvSpPr>
          <p:nvPr>
            <p:ph type="title"/>
          </p:nvPr>
        </p:nvSpPr>
        <p:spPr>
          <a:xfrm>
            <a:off x="720000" y="5400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863" name="Google Shape;1863;p10"/>
          <p:cNvGrpSpPr/>
          <p:nvPr/>
        </p:nvGrpSpPr>
        <p:grpSpPr>
          <a:xfrm>
            <a:off x="-102039" y="-203622"/>
            <a:ext cx="1872975" cy="1829015"/>
            <a:chOff x="3081970" y="3217891"/>
            <a:chExt cx="525187" cy="512861"/>
          </a:xfrm>
        </p:grpSpPr>
        <p:sp>
          <p:nvSpPr>
            <p:cNvPr id="1864" name="Google Shape;1864;p10"/>
            <p:cNvSpPr/>
            <p:nvPr/>
          </p:nvSpPr>
          <p:spPr>
            <a:xfrm>
              <a:off x="3259011" y="3219116"/>
              <a:ext cx="324755" cy="188949"/>
            </a:xfrm>
            <a:custGeom>
              <a:avLst/>
              <a:gdLst/>
              <a:ahLst/>
              <a:cxnLst/>
              <a:rect l="l" t="t" r="r" b="b"/>
              <a:pathLst>
                <a:path w="8482" h="4935" extrusionOk="0">
                  <a:moveTo>
                    <a:pt x="110" y="0"/>
                  </a:moveTo>
                  <a:cubicBezTo>
                    <a:pt x="48" y="0"/>
                    <a:pt x="0" y="76"/>
                    <a:pt x="39" y="135"/>
                  </a:cubicBezTo>
                  <a:cubicBezTo>
                    <a:pt x="1041" y="1383"/>
                    <a:pt x="2452" y="2411"/>
                    <a:pt x="3915" y="3009"/>
                  </a:cubicBezTo>
                  <a:cubicBezTo>
                    <a:pt x="5379" y="3608"/>
                    <a:pt x="7193" y="3634"/>
                    <a:pt x="8305" y="4908"/>
                  </a:cubicBezTo>
                  <a:cubicBezTo>
                    <a:pt x="8324" y="4927"/>
                    <a:pt x="8345" y="4935"/>
                    <a:pt x="8365" y="4935"/>
                  </a:cubicBezTo>
                  <a:cubicBezTo>
                    <a:pt x="8427" y="4935"/>
                    <a:pt x="8481" y="4857"/>
                    <a:pt x="8442" y="4798"/>
                  </a:cubicBezTo>
                  <a:cubicBezTo>
                    <a:pt x="7434" y="3660"/>
                    <a:pt x="5893" y="3497"/>
                    <a:pt x="4507" y="3061"/>
                  </a:cubicBezTo>
                  <a:cubicBezTo>
                    <a:pt x="2855" y="2521"/>
                    <a:pt x="1255" y="1383"/>
                    <a:pt x="176" y="31"/>
                  </a:cubicBezTo>
                  <a:cubicBezTo>
                    <a:pt x="154" y="9"/>
                    <a:pt x="132" y="0"/>
                    <a:pt x="1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10"/>
            <p:cNvSpPr/>
            <p:nvPr/>
          </p:nvSpPr>
          <p:spPr>
            <a:xfrm>
              <a:off x="3490841" y="3289717"/>
              <a:ext cx="75273" cy="140285"/>
            </a:xfrm>
            <a:custGeom>
              <a:avLst/>
              <a:gdLst/>
              <a:ahLst/>
              <a:cxnLst/>
              <a:rect l="l" t="t" r="r" b="b"/>
              <a:pathLst>
                <a:path w="1966" h="3664" extrusionOk="0">
                  <a:moveTo>
                    <a:pt x="1844" y="0"/>
                  </a:moveTo>
                  <a:cubicBezTo>
                    <a:pt x="1826" y="0"/>
                    <a:pt x="1806" y="8"/>
                    <a:pt x="1789" y="27"/>
                  </a:cubicBezTo>
                  <a:cubicBezTo>
                    <a:pt x="1301" y="463"/>
                    <a:pt x="351" y="892"/>
                    <a:pt x="189" y="1601"/>
                  </a:cubicBezTo>
                  <a:cubicBezTo>
                    <a:pt x="0" y="2277"/>
                    <a:pt x="624" y="2980"/>
                    <a:pt x="787" y="3604"/>
                  </a:cubicBezTo>
                  <a:cubicBezTo>
                    <a:pt x="787" y="3646"/>
                    <a:pt x="811" y="3664"/>
                    <a:pt x="838" y="3664"/>
                  </a:cubicBezTo>
                  <a:cubicBezTo>
                    <a:pt x="883" y="3664"/>
                    <a:pt x="940" y="3617"/>
                    <a:pt x="924" y="3552"/>
                  </a:cubicBezTo>
                  <a:cubicBezTo>
                    <a:pt x="787" y="2954"/>
                    <a:pt x="351" y="2440"/>
                    <a:pt x="299" y="1790"/>
                  </a:cubicBezTo>
                  <a:cubicBezTo>
                    <a:pt x="241" y="1113"/>
                    <a:pt x="1463" y="541"/>
                    <a:pt x="1925" y="138"/>
                  </a:cubicBezTo>
                  <a:cubicBezTo>
                    <a:pt x="1966" y="92"/>
                    <a:pt x="1908" y="0"/>
                    <a:pt x="18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10"/>
            <p:cNvSpPr/>
            <p:nvPr/>
          </p:nvSpPr>
          <p:spPr>
            <a:xfrm>
              <a:off x="3496048" y="3338380"/>
              <a:ext cx="101270" cy="20943"/>
            </a:xfrm>
            <a:custGeom>
              <a:avLst/>
              <a:gdLst/>
              <a:ahLst/>
              <a:cxnLst/>
              <a:rect l="l" t="t" r="r" b="b"/>
              <a:pathLst>
                <a:path w="2645" h="547" extrusionOk="0">
                  <a:moveTo>
                    <a:pt x="2540" y="1"/>
                  </a:moveTo>
                  <a:cubicBezTo>
                    <a:pt x="2533" y="1"/>
                    <a:pt x="2525" y="2"/>
                    <a:pt x="2518" y="5"/>
                  </a:cubicBezTo>
                  <a:cubicBezTo>
                    <a:pt x="1780" y="206"/>
                    <a:pt x="1019" y="384"/>
                    <a:pt x="235" y="384"/>
                  </a:cubicBezTo>
                  <a:cubicBezTo>
                    <a:pt x="183" y="384"/>
                    <a:pt x="131" y="384"/>
                    <a:pt x="79" y="382"/>
                  </a:cubicBezTo>
                  <a:cubicBezTo>
                    <a:pt x="1" y="382"/>
                    <a:pt x="1" y="545"/>
                    <a:pt x="79" y="545"/>
                  </a:cubicBezTo>
                  <a:cubicBezTo>
                    <a:pt x="131" y="546"/>
                    <a:pt x="183" y="547"/>
                    <a:pt x="236" y="547"/>
                  </a:cubicBezTo>
                  <a:cubicBezTo>
                    <a:pt x="1023" y="547"/>
                    <a:pt x="1812" y="369"/>
                    <a:pt x="2544" y="167"/>
                  </a:cubicBezTo>
                  <a:cubicBezTo>
                    <a:pt x="2644" y="138"/>
                    <a:pt x="2610" y="1"/>
                    <a:pt x="25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10"/>
            <p:cNvSpPr/>
            <p:nvPr/>
          </p:nvSpPr>
          <p:spPr>
            <a:xfrm>
              <a:off x="3549842" y="3279265"/>
              <a:ext cx="26189" cy="20714"/>
            </a:xfrm>
            <a:custGeom>
              <a:avLst/>
              <a:gdLst/>
              <a:ahLst/>
              <a:cxnLst/>
              <a:rect l="l" t="t" r="r" b="b"/>
              <a:pathLst>
                <a:path w="684" h="541" extrusionOk="0">
                  <a:moveTo>
                    <a:pt x="326" y="1"/>
                  </a:moveTo>
                  <a:cubicBezTo>
                    <a:pt x="1" y="1"/>
                    <a:pt x="1" y="541"/>
                    <a:pt x="326" y="541"/>
                  </a:cubicBezTo>
                  <a:cubicBezTo>
                    <a:pt x="683" y="541"/>
                    <a:pt x="683" y="1"/>
                    <a:pt x="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10"/>
            <p:cNvSpPr/>
            <p:nvPr/>
          </p:nvSpPr>
          <p:spPr>
            <a:xfrm>
              <a:off x="3580969" y="3333326"/>
              <a:ext cx="26189" cy="20675"/>
            </a:xfrm>
            <a:custGeom>
              <a:avLst/>
              <a:gdLst/>
              <a:ahLst/>
              <a:cxnLst/>
              <a:rect l="l" t="t" r="r" b="b"/>
              <a:pathLst>
                <a:path w="684" h="540" extrusionOk="0">
                  <a:moveTo>
                    <a:pt x="326" y="0"/>
                  </a:moveTo>
                  <a:cubicBezTo>
                    <a:pt x="0" y="0"/>
                    <a:pt x="0" y="540"/>
                    <a:pt x="326" y="540"/>
                  </a:cubicBezTo>
                  <a:cubicBezTo>
                    <a:pt x="683" y="540"/>
                    <a:pt x="683" y="0"/>
                    <a:pt x="3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10"/>
            <p:cNvSpPr/>
            <p:nvPr/>
          </p:nvSpPr>
          <p:spPr>
            <a:xfrm>
              <a:off x="3570746" y="3392327"/>
              <a:ext cx="25959" cy="20943"/>
            </a:xfrm>
            <a:custGeom>
              <a:avLst/>
              <a:gdLst/>
              <a:ahLst/>
              <a:cxnLst/>
              <a:rect l="l" t="t" r="r" b="b"/>
              <a:pathLst>
                <a:path w="678" h="547" extrusionOk="0">
                  <a:moveTo>
                    <a:pt x="326" y="1"/>
                  </a:moveTo>
                  <a:cubicBezTo>
                    <a:pt x="1" y="1"/>
                    <a:pt x="1" y="547"/>
                    <a:pt x="326" y="547"/>
                  </a:cubicBezTo>
                  <a:cubicBezTo>
                    <a:pt x="677" y="547"/>
                    <a:pt x="677" y="1"/>
                    <a:pt x="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10"/>
            <p:cNvSpPr/>
            <p:nvPr/>
          </p:nvSpPr>
          <p:spPr>
            <a:xfrm>
              <a:off x="3510482" y="3418209"/>
              <a:ext cx="25959" cy="20982"/>
            </a:xfrm>
            <a:custGeom>
              <a:avLst/>
              <a:gdLst/>
              <a:ahLst/>
              <a:cxnLst/>
              <a:rect l="l" t="t" r="r" b="b"/>
              <a:pathLst>
                <a:path w="678" h="548" extrusionOk="0">
                  <a:moveTo>
                    <a:pt x="326" y="1"/>
                  </a:moveTo>
                  <a:cubicBezTo>
                    <a:pt x="1" y="1"/>
                    <a:pt x="1" y="547"/>
                    <a:pt x="326" y="547"/>
                  </a:cubicBezTo>
                  <a:cubicBezTo>
                    <a:pt x="677" y="547"/>
                    <a:pt x="677" y="1"/>
                    <a:pt x="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10"/>
            <p:cNvSpPr/>
            <p:nvPr/>
          </p:nvSpPr>
          <p:spPr>
            <a:xfrm>
              <a:off x="3081970" y="3259547"/>
              <a:ext cx="203460" cy="471204"/>
            </a:xfrm>
            <a:custGeom>
              <a:avLst/>
              <a:gdLst/>
              <a:ahLst/>
              <a:cxnLst/>
              <a:rect l="l" t="t" r="r" b="b"/>
              <a:pathLst>
                <a:path w="5314" h="12307" extrusionOk="0">
                  <a:moveTo>
                    <a:pt x="1608" y="227"/>
                  </a:moveTo>
                  <a:lnTo>
                    <a:pt x="1608" y="227"/>
                  </a:lnTo>
                  <a:cubicBezTo>
                    <a:pt x="3097" y="1781"/>
                    <a:pt x="3968" y="3729"/>
                    <a:pt x="4364" y="5803"/>
                  </a:cubicBezTo>
                  <a:cubicBezTo>
                    <a:pt x="4579" y="6909"/>
                    <a:pt x="4663" y="8021"/>
                    <a:pt x="4637" y="9133"/>
                  </a:cubicBezTo>
                  <a:cubicBezTo>
                    <a:pt x="4637" y="9647"/>
                    <a:pt x="4579" y="10193"/>
                    <a:pt x="4527" y="10707"/>
                  </a:cubicBezTo>
                  <a:cubicBezTo>
                    <a:pt x="4475" y="11006"/>
                    <a:pt x="4449" y="11299"/>
                    <a:pt x="4390" y="11598"/>
                  </a:cubicBezTo>
                  <a:cubicBezTo>
                    <a:pt x="4367" y="11742"/>
                    <a:pt x="4385" y="12078"/>
                    <a:pt x="4241" y="12078"/>
                  </a:cubicBezTo>
                  <a:cubicBezTo>
                    <a:pt x="4222" y="12078"/>
                    <a:pt x="4200" y="12073"/>
                    <a:pt x="4176" y="12060"/>
                  </a:cubicBezTo>
                  <a:cubicBezTo>
                    <a:pt x="3311" y="11598"/>
                    <a:pt x="2686" y="10623"/>
                    <a:pt x="2172" y="9784"/>
                  </a:cubicBezTo>
                  <a:cubicBezTo>
                    <a:pt x="1574" y="8782"/>
                    <a:pt x="1249" y="7618"/>
                    <a:pt x="1060" y="6454"/>
                  </a:cubicBezTo>
                  <a:cubicBezTo>
                    <a:pt x="709" y="4581"/>
                    <a:pt x="137" y="1791"/>
                    <a:pt x="1600" y="243"/>
                  </a:cubicBezTo>
                  <a:cubicBezTo>
                    <a:pt x="1603" y="238"/>
                    <a:pt x="1606" y="233"/>
                    <a:pt x="1608" y="227"/>
                  </a:cubicBezTo>
                  <a:close/>
                  <a:moveTo>
                    <a:pt x="1591" y="1"/>
                  </a:moveTo>
                  <a:cubicBezTo>
                    <a:pt x="1538" y="1"/>
                    <a:pt x="1493" y="55"/>
                    <a:pt x="1509" y="111"/>
                  </a:cubicBezTo>
                  <a:lnTo>
                    <a:pt x="1509" y="111"/>
                  </a:lnTo>
                  <a:cubicBezTo>
                    <a:pt x="1494" y="115"/>
                    <a:pt x="1478" y="124"/>
                    <a:pt x="1464" y="139"/>
                  </a:cubicBezTo>
                  <a:cubicBezTo>
                    <a:pt x="0" y="1706"/>
                    <a:pt x="573" y="4392"/>
                    <a:pt x="872" y="6291"/>
                  </a:cubicBezTo>
                  <a:cubicBezTo>
                    <a:pt x="1060" y="7592"/>
                    <a:pt x="1437" y="8860"/>
                    <a:pt x="2114" y="9998"/>
                  </a:cubicBezTo>
                  <a:cubicBezTo>
                    <a:pt x="2628" y="10870"/>
                    <a:pt x="3363" y="11871"/>
                    <a:pt x="4312" y="12307"/>
                  </a:cubicBezTo>
                  <a:cubicBezTo>
                    <a:pt x="4364" y="12307"/>
                    <a:pt x="4416" y="12307"/>
                    <a:pt x="4416" y="12248"/>
                  </a:cubicBezTo>
                  <a:cubicBezTo>
                    <a:pt x="5314" y="8080"/>
                    <a:pt x="4741" y="3202"/>
                    <a:pt x="1652" y="28"/>
                  </a:cubicBezTo>
                  <a:cubicBezTo>
                    <a:pt x="1633" y="9"/>
                    <a:pt x="1611" y="1"/>
                    <a:pt x="15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10"/>
            <p:cNvSpPr/>
            <p:nvPr/>
          </p:nvSpPr>
          <p:spPr>
            <a:xfrm>
              <a:off x="3135994" y="3265826"/>
              <a:ext cx="116739" cy="462858"/>
            </a:xfrm>
            <a:custGeom>
              <a:avLst/>
              <a:gdLst/>
              <a:ahLst/>
              <a:cxnLst/>
              <a:rect l="l" t="t" r="r" b="b"/>
              <a:pathLst>
                <a:path w="3049" h="12089" extrusionOk="0">
                  <a:moveTo>
                    <a:pt x="108" y="1"/>
                  </a:moveTo>
                  <a:cubicBezTo>
                    <a:pt x="67" y="1"/>
                    <a:pt x="26" y="27"/>
                    <a:pt x="26" y="79"/>
                  </a:cubicBezTo>
                  <a:cubicBezTo>
                    <a:pt x="0" y="2355"/>
                    <a:pt x="787" y="4631"/>
                    <a:pt x="1249" y="6830"/>
                  </a:cubicBezTo>
                  <a:cubicBezTo>
                    <a:pt x="1490" y="7942"/>
                    <a:pt x="1926" y="8969"/>
                    <a:pt x="2140" y="10081"/>
                  </a:cubicBezTo>
                  <a:cubicBezTo>
                    <a:pt x="2251" y="10758"/>
                    <a:pt x="2355" y="11571"/>
                    <a:pt x="2875" y="12058"/>
                  </a:cubicBezTo>
                  <a:cubicBezTo>
                    <a:pt x="2895" y="12080"/>
                    <a:pt x="2917" y="12089"/>
                    <a:pt x="2937" y="12089"/>
                  </a:cubicBezTo>
                  <a:cubicBezTo>
                    <a:pt x="2998" y="12089"/>
                    <a:pt x="3049" y="12011"/>
                    <a:pt x="3005" y="11948"/>
                  </a:cubicBezTo>
                  <a:cubicBezTo>
                    <a:pt x="2439" y="11434"/>
                    <a:pt x="2387" y="10485"/>
                    <a:pt x="2225" y="9782"/>
                  </a:cubicBezTo>
                  <a:cubicBezTo>
                    <a:pt x="2030" y="8781"/>
                    <a:pt x="1626" y="7805"/>
                    <a:pt x="1412" y="6803"/>
                  </a:cubicBezTo>
                  <a:cubicBezTo>
                    <a:pt x="924" y="4605"/>
                    <a:pt x="163" y="2329"/>
                    <a:pt x="189" y="79"/>
                  </a:cubicBezTo>
                  <a:cubicBezTo>
                    <a:pt x="189" y="27"/>
                    <a:pt x="148" y="1"/>
                    <a:pt x="1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10"/>
            <p:cNvSpPr/>
            <p:nvPr/>
          </p:nvSpPr>
          <p:spPr>
            <a:xfrm>
              <a:off x="3147212" y="3520053"/>
              <a:ext cx="120223" cy="98782"/>
            </a:xfrm>
            <a:custGeom>
              <a:avLst/>
              <a:gdLst/>
              <a:ahLst/>
              <a:cxnLst/>
              <a:rect l="l" t="t" r="r" b="b"/>
              <a:pathLst>
                <a:path w="3140" h="2580" extrusionOk="0">
                  <a:moveTo>
                    <a:pt x="1008" y="1"/>
                  </a:moveTo>
                  <a:cubicBezTo>
                    <a:pt x="982" y="1"/>
                    <a:pt x="924" y="27"/>
                    <a:pt x="924" y="53"/>
                  </a:cubicBezTo>
                  <a:cubicBezTo>
                    <a:pt x="598" y="866"/>
                    <a:pt x="306" y="1653"/>
                    <a:pt x="33" y="2466"/>
                  </a:cubicBezTo>
                  <a:cubicBezTo>
                    <a:pt x="1" y="2533"/>
                    <a:pt x="49" y="2579"/>
                    <a:pt x="98" y="2579"/>
                  </a:cubicBezTo>
                  <a:cubicBezTo>
                    <a:pt x="128" y="2579"/>
                    <a:pt x="159" y="2561"/>
                    <a:pt x="169" y="2518"/>
                  </a:cubicBezTo>
                  <a:cubicBezTo>
                    <a:pt x="410" y="1789"/>
                    <a:pt x="683" y="1080"/>
                    <a:pt x="956" y="378"/>
                  </a:cubicBezTo>
                  <a:cubicBezTo>
                    <a:pt x="998" y="267"/>
                    <a:pt x="1054" y="228"/>
                    <a:pt x="1121" y="228"/>
                  </a:cubicBezTo>
                  <a:cubicBezTo>
                    <a:pt x="1219" y="228"/>
                    <a:pt x="1338" y="312"/>
                    <a:pt x="1470" y="378"/>
                  </a:cubicBezTo>
                  <a:cubicBezTo>
                    <a:pt x="1685" y="489"/>
                    <a:pt x="1873" y="593"/>
                    <a:pt x="2094" y="729"/>
                  </a:cubicBezTo>
                  <a:cubicBezTo>
                    <a:pt x="2387" y="892"/>
                    <a:pt x="2686" y="1054"/>
                    <a:pt x="3011" y="1165"/>
                  </a:cubicBezTo>
                  <a:cubicBezTo>
                    <a:pt x="3018" y="1167"/>
                    <a:pt x="3024" y="1168"/>
                    <a:pt x="3029" y="1168"/>
                  </a:cubicBezTo>
                  <a:cubicBezTo>
                    <a:pt x="3103" y="1168"/>
                    <a:pt x="3140" y="1027"/>
                    <a:pt x="3037" y="1002"/>
                  </a:cubicBezTo>
                  <a:cubicBezTo>
                    <a:pt x="2335" y="729"/>
                    <a:pt x="1711" y="268"/>
                    <a:pt x="10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10"/>
            <p:cNvSpPr/>
            <p:nvPr/>
          </p:nvSpPr>
          <p:spPr>
            <a:xfrm>
              <a:off x="3116314" y="3427704"/>
              <a:ext cx="140477" cy="79064"/>
            </a:xfrm>
            <a:custGeom>
              <a:avLst/>
              <a:gdLst/>
              <a:ahLst/>
              <a:cxnLst/>
              <a:rect l="l" t="t" r="r" b="b"/>
              <a:pathLst>
                <a:path w="3669" h="2065" extrusionOk="0">
                  <a:moveTo>
                    <a:pt x="1327" y="0"/>
                  </a:moveTo>
                  <a:cubicBezTo>
                    <a:pt x="1301" y="0"/>
                    <a:pt x="1243" y="0"/>
                    <a:pt x="1217" y="52"/>
                  </a:cubicBezTo>
                  <a:cubicBezTo>
                    <a:pt x="1054" y="377"/>
                    <a:pt x="866" y="676"/>
                    <a:pt x="651" y="976"/>
                  </a:cubicBezTo>
                  <a:cubicBezTo>
                    <a:pt x="462" y="1275"/>
                    <a:pt x="267" y="1678"/>
                    <a:pt x="27" y="1899"/>
                  </a:cubicBezTo>
                  <a:cubicBezTo>
                    <a:pt x="1" y="1925"/>
                    <a:pt x="1" y="1951"/>
                    <a:pt x="1" y="1977"/>
                  </a:cubicBezTo>
                  <a:lnTo>
                    <a:pt x="1" y="2003"/>
                  </a:lnTo>
                  <a:cubicBezTo>
                    <a:pt x="1" y="2029"/>
                    <a:pt x="27" y="2062"/>
                    <a:pt x="53" y="2062"/>
                  </a:cubicBezTo>
                  <a:lnTo>
                    <a:pt x="79" y="2062"/>
                  </a:lnTo>
                  <a:cubicBezTo>
                    <a:pt x="85" y="2064"/>
                    <a:pt x="91" y="2065"/>
                    <a:pt x="97" y="2065"/>
                  </a:cubicBezTo>
                  <a:cubicBezTo>
                    <a:pt x="170" y="2065"/>
                    <a:pt x="207" y="1923"/>
                    <a:pt x="105" y="1899"/>
                  </a:cubicBezTo>
                  <a:lnTo>
                    <a:pt x="105" y="1899"/>
                  </a:lnTo>
                  <a:cubicBezTo>
                    <a:pt x="199" y="1914"/>
                    <a:pt x="175" y="1993"/>
                    <a:pt x="182" y="1993"/>
                  </a:cubicBezTo>
                  <a:cubicBezTo>
                    <a:pt x="186" y="1993"/>
                    <a:pt x="207" y="1951"/>
                    <a:pt x="300" y="1815"/>
                  </a:cubicBezTo>
                  <a:cubicBezTo>
                    <a:pt x="404" y="1626"/>
                    <a:pt x="567" y="1411"/>
                    <a:pt x="703" y="1216"/>
                  </a:cubicBezTo>
                  <a:cubicBezTo>
                    <a:pt x="754" y="1115"/>
                    <a:pt x="1247" y="239"/>
                    <a:pt x="1370" y="239"/>
                  </a:cubicBezTo>
                  <a:cubicBezTo>
                    <a:pt x="1373" y="239"/>
                    <a:pt x="1377" y="239"/>
                    <a:pt x="1379" y="241"/>
                  </a:cubicBezTo>
                  <a:cubicBezTo>
                    <a:pt x="2088" y="728"/>
                    <a:pt x="2843" y="1028"/>
                    <a:pt x="3519" y="1541"/>
                  </a:cubicBezTo>
                  <a:cubicBezTo>
                    <a:pt x="3533" y="1551"/>
                    <a:pt x="3547" y="1556"/>
                    <a:pt x="3560" y="1556"/>
                  </a:cubicBezTo>
                  <a:cubicBezTo>
                    <a:pt x="3625" y="1556"/>
                    <a:pt x="3669" y="1449"/>
                    <a:pt x="3604" y="1379"/>
                  </a:cubicBezTo>
                  <a:cubicBezTo>
                    <a:pt x="2901" y="839"/>
                    <a:pt x="2056" y="514"/>
                    <a:pt x="13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10"/>
            <p:cNvSpPr/>
            <p:nvPr/>
          </p:nvSpPr>
          <p:spPr>
            <a:xfrm>
              <a:off x="3099391" y="3356758"/>
              <a:ext cx="123477" cy="42001"/>
            </a:xfrm>
            <a:custGeom>
              <a:avLst/>
              <a:gdLst/>
              <a:ahLst/>
              <a:cxnLst/>
              <a:rect l="l" t="t" r="r" b="b"/>
              <a:pathLst>
                <a:path w="3225" h="1097" extrusionOk="0">
                  <a:moveTo>
                    <a:pt x="1423" y="0"/>
                  </a:moveTo>
                  <a:cubicBezTo>
                    <a:pt x="1358" y="0"/>
                    <a:pt x="1294" y="4"/>
                    <a:pt x="1230" y="13"/>
                  </a:cubicBezTo>
                  <a:cubicBezTo>
                    <a:pt x="1035" y="39"/>
                    <a:pt x="904" y="279"/>
                    <a:pt x="794" y="390"/>
                  </a:cubicBezTo>
                  <a:cubicBezTo>
                    <a:pt x="579" y="604"/>
                    <a:pt x="306" y="767"/>
                    <a:pt x="59" y="956"/>
                  </a:cubicBezTo>
                  <a:cubicBezTo>
                    <a:pt x="1" y="1019"/>
                    <a:pt x="62" y="1096"/>
                    <a:pt x="130" y="1096"/>
                  </a:cubicBezTo>
                  <a:cubicBezTo>
                    <a:pt x="152" y="1096"/>
                    <a:pt x="176" y="1088"/>
                    <a:pt x="196" y="1066"/>
                  </a:cubicBezTo>
                  <a:cubicBezTo>
                    <a:pt x="469" y="825"/>
                    <a:pt x="794" y="604"/>
                    <a:pt x="1067" y="305"/>
                  </a:cubicBezTo>
                  <a:cubicBezTo>
                    <a:pt x="1168" y="198"/>
                    <a:pt x="1315" y="156"/>
                    <a:pt x="1487" y="156"/>
                  </a:cubicBezTo>
                  <a:cubicBezTo>
                    <a:pt x="2000" y="156"/>
                    <a:pt x="2731" y="526"/>
                    <a:pt x="3096" y="604"/>
                  </a:cubicBezTo>
                  <a:cubicBezTo>
                    <a:pt x="3102" y="606"/>
                    <a:pt x="3108" y="607"/>
                    <a:pt x="3114" y="607"/>
                  </a:cubicBezTo>
                  <a:cubicBezTo>
                    <a:pt x="3187" y="607"/>
                    <a:pt x="3225" y="466"/>
                    <a:pt x="3122" y="442"/>
                  </a:cubicBezTo>
                  <a:cubicBezTo>
                    <a:pt x="2589" y="319"/>
                    <a:pt x="2008" y="0"/>
                    <a:pt x="14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10"/>
            <p:cNvSpPr/>
            <p:nvPr/>
          </p:nvSpPr>
          <p:spPr>
            <a:xfrm>
              <a:off x="3129753" y="3227501"/>
              <a:ext cx="352896" cy="364229"/>
            </a:xfrm>
            <a:custGeom>
              <a:avLst/>
              <a:gdLst/>
              <a:ahLst/>
              <a:cxnLst/>
              <a:rect l="l" t="t" r="r" b="b"/>
              <a:pathLst>
                <a:path w="9217" h="9513" extrusionOk="0">
                  <a:moveTo>
                    <a:pt x="1" y="0"/>
                  </a:moveTo>
                  <a:cubicBezTo>
                    <a:pt x="1" y="1080"/>
                    <a:pt x="866" y="2706"/>
                    <a:pt x="1087" y="3902"/>
                  </a:cubicBezTo>
                  <a:cubicBezTo>
                    <a:pt x="1191" y="4553"/>
                    <a:pt x="762" y="6283"/>
                    <a:pt x="1302" y="6718"/>
                  </a:cubicBezTo>
                  <a:cubicBezTo>
                    <a:pt x="1489" y="6884"/>
                    <a:pt x="1664" y="6955"/>
                    <a:pt x="1827" y="6955"/>
                  </a:cubicBezTo>
                  <a:cubicBezTo>
                    <a:pt x="2511" y="6955"/>
                    <a:pt x="2969" y="5707"/>
                    <a:pt x="3142" y="5092"/>
                  </a:cubicBezTo>
                  <a:lnTo>
                    <a:pt x="3142" y="5092"/>
                  </a:lnTo>
                  <a:cubicBezTo>
                    <a:pt x="3467" y="6068"/>
                    <a:pt x="2928" y="7804"/>
                    <a:pt x="3578" y="8669"/>
                  </a:cubicBezTo>
                  <a:cubicBezTo>
                    <a:pt x="3837" y="9044"/>
                    <a:pt x="4081" y="9197"/>
                    <a:pt x="4299" y="9197"/>
                  </a:cubicBezTo>
                  <a:cubicBezTo>
                    <a:pt x="4904" y="9197"/>
                    <a:pt x="5314" y="8028"/>
                    <a:pt x="5314" y="7154"/>
                  </a:cubicBezTo>
                  <a:cubicBezTo>
                    <a:pt x="5798" y="7637"/>
                    <a:pt x="6719" y="9513"/>
                    <a:pt x="7606" y="9513"/>
                  </a:cubicBezTo>
                  <a:cubicBezTo>
                    <a:pt x="7710" y="9513"/>
                    <a:pt x="7814" y="9487"/>
                    <a:pt x="7916" y="9430"/>
                  </a:cubicBezTo>
                  <a:cubicBezTo>
                    <a:pt x="8995" y="8884"/>
                    <a:pt x="7591" y="6829"/>
                    <a:pt x="7044" y="6283"/>
                  </a:cubicBezTo>
                  <a:cubicBezTo>
                    <a:pt x="7121" y="6257"/>
                    <a:pt x="7207" y="6247"/>
                    <a:pt x="7300" y="6247"/>
                  </a:cubicBezTo>
                  <a:cubicBezTo>
                    <a:pt x="7692" y="6247"/>
                    <a:pt x="8197" y="6433"/>
                    <a:pt x="8594" y="6433"/>
                  </a:cubicBezTo>
                  <a:cubicBezTo>
                    <a:pt x="8894" y="6433"/>
                    <a:pt x="9133" y="6327"/>
                    <a:pt x="9217" y="5957"/>
                  </a:cubicBezTo>
                  <a:cubicBezTo>
                    <a:pt x="8891" y="4553"/>
                    <a:pt x="7695" y="4006"/>
                    <a:pt x="6505" y="3577"/>
                  </a:cubicBezTo>
                  <a:cubicBezTo>
                    <a:pt x="7369" y="3141"/>
                    <a:pt x="8670" y="3252"/>
                    <a:pt x="8456" y="2276"/>
                  </a:cubicBezTo>
                  <a:cubicBezTo>
                    <a:pt x="8130" y="1405"/>
                    <a:pt x="6394" y="1190"/>
                    <a:pt x="5744" y="976"/>
                  </a:cubicBezTo>
                  <a:cubicBezTo>
                    <a:pt x="4014" y="540"/>
                    <a:pt x="1952" y="104"/>
                    <a:pt x="111" y="104"/>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10"/>
            <p:cNvSpPr/>
            <p:nvPr/>
          </p:nvSpPr>
          <p:spPr>
            <a:xfrm>
              <a:off x="3110418" y="3217891"/>
              <a:ext cx="295694" cy="330459"/>
            </a:xfrm>
            <a:custGeom>
              <a:avLst/>
              <a:gdLst/>
              <a:ahLst/>
              <a:cxnLst/>
              <a:rect l="l" t="t" r="r" b="b"/>
              <a:pathLst>
                <a:path w="7723" h="8631" extrusionOk="0">
                  <a:moveTo>
                    <a:pt x="153" y="1"/>
                  </a:moveTo>
                  <a:cubicBezTo>
                    <a:pt x="58" y="1"/>
                    <a:pt x="1" y="119"/>
                    <a:pt x="96" y="167"/>
                  </a:cubicBezTo>
                  <a:cubicBezTo>
                    <a:pt x="3485" y="1877"/>
                    <a:pt x="6008" y="5181"/>
                    <a:pt x="7549" y="8595"/>
                  </a:cubicBezTo>
                  <a:cubicBezTo>
                    <a:pt x="7557" y="8620"/>
                    <a:pt x="7577" y="8630"/>
                    <a:pt x="7599" y="8630"/>
                  </a:cubicBezTo>
                  <a:cubicBezTo>
                    <a:pt x="7653" y="8630"/>
                    <a:pt x="7723" y="8572"/>
                    <a:pt x="7686" y="8517"/>
                  </a:cubicBezTo>
                  <a:cubicBezTo>
                    <a:pt x="6145" y="5070"/>
                    <a:pt x="3595" y="1740"/>
                    <a:pt x="181" y="4"/>
                  </a:cubicBezTo>
                  <a:cubicBezTo>
                    <a:pt x="171" y="2"/>
                    <a:pt x="162"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10"/>
            <p:cNvSpPr/>
            <p:nvPr/>
          </p:nvSpPr>
          <p:spPr>
            <a:xfrm>
              <a:off x="3290407" y="3402779"/>
              <a:ext cx="145110" cy="120070"/>
            </a:xfrm>
            <a:custGeom>
              <a:avLst/>
              <a:gdLst/>
              <a:ahLst/>
              <a:cxnLst/>
              <a:rect l="l" t="t" r="r" b="b"/>
              <a:pathLst>
                <a:path w="3790" h="3136" extrusionOk="0">
                  <a:moveTo>
                    <a:pt x="793" y="1"/>
                  </a:moveTo>
                  <a:cubicBezTo>
                    <a:pt x="761" y="1"/>
                    <a:pt x="709" y="53"/>
                    <a:pt x="709" y="79"/>
                  </a:cubicBezTo>
                  <a:cubicBezTo>
                    <a:pt x="709" y="1139"/>
                    <a:pt x="409" y="2088"/>
                    <a:pt x="32" y="3038"/>
                  </a:cubicBezTo>
                  <a:cubicBezTo>
                    <a:pt x="1" y="3101"/>
                    <a:pt x="48" y="3135"/>
                    <a:pt x="96" y="3135"/>
                  </a:cubicBezTo>
                  <a:cubicBezTo>
                    <a:pt x="127" y="3135"/>
                    <a:pt x="159" y="3121"/>
                    <a:pt x="169" y="3090"/>
                  </a:cubicBezTo>
                  <a:cubicBezTo>
                    <a:pt x="494" y="2303"/>
                    <a:pt x="761" y="1490"/>
                    <a:pt x="871" y="651"/>
                  </a:cubicBezTo>
                  <a:lnTo>
                    <a:pt x="871" y="274"/>
                  </a:lnTo>
                  <a:cubicBezTo>
                    <a:pt x="973" y="237"/>
                    <a:pt x="1075" y="213"/>
                    <a:pt x="1176" y="213"/>
                  </a:cubicBezTo>
                  <a:cubicBezTo>
                    <a:pt x="1237" y="213"/>
                    <a:pt x="1298" y="222"/>
                    <a:pt x="1359" y="241"/>
                  </a:cubicBezTo>
                  <a:cubicBezTo>
                    <a:pt x="1632" y="300"/>
                    <a:pt x="1873" y="378"/>
                    <a:pt x="2120" y="436"/>
                  </a:cubicBezTo>
                  <a:cubicBezTo>
                    <a:pt x="2634" y="599"/>
                    <a:pt x="3147" y="762"/>
                    <a:pt x="3661" y="866"/>
                  </a:cubicBezTo>
                  <a:cubicBezTo>
                    <a:pt x="3667" y="868"/>
                    <a:pt x="3674" y="868"/>
                    <a:pt x="3679" y="868"/>
                  </a:cubicBezTo>
                  <a:cubicBezTo>
                    <a:pt x="3753" y="868"/>
                    <a:pt x="3790" y="727"/>
                    <a:pt x="3687" y="703"/>
                  </a:cubicBezTo>
                  <a:cubicBezTo>
                    <a:pt x="2712" y="488"/>
                    <a:pt x="1795" y="137"/>
                    <a:pt x="7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10"/>
            <p:cNvSpPr/>
            <p:nvPr/>
          </p:nvSpPr>
          <p:spPr>
            <a:xfrm>
              <a:off x="3215517" y="3327966"/>
              <a:ext cx="178458" cy="85419"/>
            </a:xfrm>
            <a:custGeom>
              <a:avLst/>
              <a:gdLst/>
              <a:ahLst/>
              <a:cxnLst/>
              <a:rect l="l" t="t" r="r" b="b"/>
              <a:pathLst>
                <a:path w="4661" h="2231" extrusionOk="0">
                  <a:moveTo>
                    <a:pt x="4554" y="1"/>
                  </a:moveTo>
                  <a:cubicBezTo>
                    <a:pt x="4549" y="1"/>
                    <a:pt x="4543" y="2"/>
                    <a:pt x="4538" y="4"/>
                  </a:cubicBezTo>
                  <a:cubicBezTo>
                    <a:pt x="3999" y="107"/>
                    <a:pt x="3449" y="155"/>
                    <a:pt x="2898" y="155"/>
                  </a:cubicBezTo>
                  <a:cubicBezTo>
                    <a:pt x="2311" y="155"/>
                    <a:pt x="1723" y="101"/>
                    <a:pt x="1149" y="4"/>
                  </a:cubicBezTo>
                  <a:cubicBezTo>
                    <a:pt x="1091" y="4"/>
                    <a:pt x="1065" y="30"/>
                    <a:pt x="1039" y="82"/>
                  </a:cubicBezTo>
                  <a:cubicBezTo>
                    <a:pt x="961" y="869"/>
                    <a:pt x="473" y="1493"/>
                    <a:pt x="37" y="2117"/>
                  </a:cubicBezTo>
                  <a:cubicBezTo>
                    <a:pt x="0" y="2172"/>
                    <a:pt x="54" y="2231"/>
                    <a:pt x="110" y="2231"/>
                  </a:cubicBezTo>
                  <a:cubicBezTo>
                    <a:pt x="133" y="2231"/>
                    <a:pt x="156" y="2220"/>
                    <a:pt x="174" y="2195"/>
                  </a:cubicBezTo>
                  <a:cubicBezTo>
                    <a:pt x="499" y="1740"/>
                    <a:pt x="798" y="1304"/>
                    <a:pt x="1039" y="817"/>
                  </a:cubicBezTo>
                  <a:cubicBezTo>
                    <a:pt x="1123" y="654"/>
                    <a:pt x="1149" y="465"/>
                    <a:pt x="1201" y="277"/>
                  </a:cubicBezTo>
                  <a:cubicBezTo>
                    <a:pt x="1213" y="205"/>
                    <a:pt x="1267" y="185"/>
                    <a:pt x="1332" y="185"/>
                  </a:cubicBezTo>
                  <a:cubicBezTo>
                    <a:pt x="1417" y="185"/>
                    <a:pt x="1520" y="218"/>
                    <a:pt x="1579" y="218"/>
                  </a:cubicBezTo>
                  <a:cubicBezTo>
                    <a:pt x="2027" y="281"/>
                    <a:pt x="2488" y="315"/>
                    <a:pt x="2950" y="315"/>
                  </a:cubicBezTo>
                  <a:cubicBezTo>
                    <a:pt x="3492" y="315"/>
                    <a:pt x="4037" y="268"/>
                    <a:pt x="4564" y="166"/>
                  </a:cubicBezTo>
                  <a:cubicBezTo>
                    <a:pt x="4660" y="142"/>
                    <a:pt x="4623" y="1"/>
                    <a:pt x="45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10"/>
            <p:cNvSpPr/>
            <p:nvPr/>
          </p:nvSpPr>
          <p:spPr>
            <a:xfrm>
              <a:off x="3194918" y="3274058"/>
              <a:ext cx="98743" cy="82892"/>
            </a:xfrm>
            <a:custGeom>
              <a:avLst/>
              <a:gdLst/>
              <a:ahLst/>
              <a:cxnLst/>
              <a:rect l="l" t="t" r="r" b="b"/>
              <a:pathLst>
                <a:path w="2579" h="2165" extrusionOk="0">
                  <a:moveTo>
                    <a:pt x="198" y="0"/>
                  </a:moveTo>
                  <a:cubicBezTo>
                    <a:pt x="139" y="0"/>
                    <a:pt x="113" y="59"/>
                    <a:pt x="139" y="111"/>
                  </a:cubicBezTo>
                  <a:cubicBezTo>
                    <a:pt x="224" y="787"/>
                    <a:pt x="276" y="1412"/>
                    <a:pt x="35" y="2062"/>
                  </a:cubicBezTo>
                  <a:cubicBezTo>
                    <a:pt x="0" y="2128"/>
                    <a:pt x="45" y="2164"/>
                    <a:pt x="91" y="2164"/>
                  </a:cubicBezTo>
                  <a:cubicBezTo>
                    <a:pt x="123" y="2164"/>
                    <a:pt x="155" y="2148"/>
                    <a:pt x="165" y="2114"/>
                  </a:cubicBezTo>
                  <a:cubicBezTo>
                    <a:pt x="423" y="1475"/>
                    <a:pt x="391" y="837"/>
                    <a:pt x="294" y="176"/>
                  </a:cubicBezTo>
                  <a:lnTo>
                    <a:pt x="294" y="176"/>
                  </a:lnTo>
                  <a:cubicBezTo>
                    <a:pt x="651" y="222"/>
                    <a:pt x="1009" y="234"/>
                    <a:pt x="1368" y="234"/>
                  </a:cubicBezTo>
                  <a:cubicBezTo>
                    <a:pt x="1736" y="234"/>
                    <a:pt x="2105" y="221"/>
                    <a:pt x="2474" y="221"/>
                  </a:cubicBezTo>
                  <a:cubicBezTo>
                    <a:pt x="2578" y="221"/>
                    <a:pt x="2578" y="59"/>
                    <a:pt x="2474" y="59"/>
                  </a:cubicBezTo>
                  <a:cubicBezTo>
                    <a:pt x="2105" y="59"/>
                    <a:pt x="1736" y="71"/>
                    <a:pt x="1368" y="71"/>
                  </a:cubicBezTo>
                  <a:cubicBezTo>
                    <a:pt x="977" y="71"/>
                    <a:pt x="587" y="57"/>
                    <a:pt x="1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10"/>
            <p:cNvSpPr/>
            <p:nvPr/>
          </p:nvSpPr>
          <p:spPr>
            <a:xfrm>
              <a:off x="3347646" y="3373643"/>
              <a:ext cx="13477" cy="10491"/>
            </a:xfrm>
            <a:custGeom>
              <a:avLst/>
              <a:gdLst/>
              <a:ahLst/>
              <a:cxnLst/>
              <a:rect l="l" t="t" r="r" b="b"/>
              <a:pathLst>
                <a:path w="352" h="274" extrusionOk="0">
                  <a:moveTo>
                    <a:pt x="163" y="1"/>
                  </a:moveTo>
                  <a:cubicBezTo>
                    <a:pt x="1" y="1"/>
                    <a:pt x="1"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10"/>
            <p:cNvSpPr/>
            <p:nvPr/>
          </p:nvSpPr>
          <p:spPr>
            <a:xfrm>
              <a:off x="3333212" y="3350977"/>
              <a:ext cx="13477" cy="10261"/>
            </a:xfrm>
            <a:custGeom>
              <a:avLst/>
              <a:gdLst/>
              <a:ahLst/>
              <a:cxnLst/>
              <a:rect l="l" t="t" r="r" b="b"/>
              <a:pathLst>
                <a:path w="352" h="268" extrusionOk="0">
                  <a:moveTo>
                    <a:pt x="163" y="1"/>
                  </a:moveTo>
                  <a:cubicBezTo>
                    <a:pt x="0" y="1"/>
                    <a:pt x="0" y="268"/>
                    <a:pt x="163" y="268"/>
                  </a:cubicBezTo>
                  <a:cubicBezTo>
                    <a:pt x="352" y="268"/>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10"/>
            <p:cNvSpPr/>
            <p:nvPr/>
          </p:nvSpPr>
          <p:spPr>
            <a:xfrm>
              <a:off x="3324750" y="3369661"/>
              <a:ext cx="13477" cy="10261"/>
            </a:xfrm>
            <a:custGeom>
              <a:avLst/>
              <a:gdLst/>
              <a:ahLst/>
              <a:cxnLst/>
              <a:rect l="l" t="t" r="r" b="b"/>
              <a:pathLst>
                <a:path w="352" h="268" extrusionOk="0">
                  <a:moveTo>
                    <a:pt x="163" y="1"/>
                  </a:moveTo>
                  <a:cubicBezTo>
                    <a:pt x="0" y="1"/>
                    <a:pt x="0" y="267"/>
                    <a:pt x="163" y="267"/>
                  </a:cubicBezTo>
                  <a:cubicBezTo>
                    <a:pt x="351" y="267"/>
                    <a:pt x="351"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10"/>
            <p:cNvSpPr/>
            <p:nvPr/>
          </p:nvSpPr>
          <p:spPr>
            <a:xfrm>
              <a:off x="3196258" y="3442138"/>
              <a:ext cx="13477" cy="10491"/>
            </a:xfrm>
            <a:custGeom>
              <a:avLst/>
              <a:gdLst/>
              <a:ahLst/>
              <a:cxnLst/>
              <a:rect l="l" t="t" r="r" b="b"/>
              <a:pathLst>
                <a:path w="352" h="274" extrusionOk="0">
                  <a:moveTo>
                    <a:pt x="163" y="0"/>
                  </a:moveTo>
                  <a:cubicBezTo>
                    <a:pt x="0" y="0"/>
                    <a:pt x="0" y="273"/>
                    <a:pt x="163" y="273"/>
                  </a:cubicBezTo>
                  <a:cubicBezTo>
                    <a:pt x="352" y="273"/>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10"/>
            <p:cNvSpPr/>
            <p:nvPr/>
          </p:nvSpPr>
          <p:spPr>
            <a:xfrm>
              <a:off x="3192008" y="3419472"/>
              <a:ext cx="13477" cy="10261"/>
            </a:xfrm>
            <a:custGeom>
              <a:avLst/>
              <a:gdLst/>
              <a:ahLst/>
              <a:cxnLst/>
              <a:rect l="l" t="t" r="r" b="b"/>
              <a:pathLst>
                <a:path w="352" h="268" extrusionOk="0">
                  <a:moveTo>
                    <a:pt x="163" y="0"/>
                  </a:moveTo>
                  <a:cubicBezTo>
                    <a:pt x="1" y="0"/>
                    <a:pt x="1" y="267"/>
                    <a:pt x="163" y="267"/>
                  </a:cubicBezTo>
                  <a:cubicBezTo>
                    <a:pt x="352" y="267"/>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10"/>
            <p:cNvSpPr/>
            <p:nvPr/>
          </p:nvSpPr>
          <p:spPr>
            <a:xfrm>
              <a:off x="3175353" y="3435898"/>
              <a:ext cx="13477" cy="10491"/>
            </a:xfrm>
            <a:custGeom>
              <a:avLst/>
              <a:gdLst/>
              <a:ahLst/>
              <a:cxnLst/>
              <a:rect l="l" t="t" r="r" b="b"/>
              <a:pathLst>
                <a:path w="352" h="274" extrusionOk="0">
                  <a:moveTo>
                    <a:pt x="163" y="1"/>
                  </a:moveTo>
                  <a:cubicBezTo>
                    <a:pt x="0" y="1"/>
                    <a:pt x="0" y="274"/>
                    <a:pt x="163" y="274"/>
                  </a:cubicBezTo>
                  <a:cubicBezTo>
                    <a:pt x="351" y="274"/>
                    <a:pt x="351"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10"/>
            <p:cNvSpPr/>
            <p:nvPr/>
          </p:nvSpPr>
          <p:spPr>
            <a:xfrm>
              <a:off x="3281179" y="3556426"/>
              <a:ext cx="13477" cy="10261"/>
            </a:xfrm>
            <a:custGeom>
              <a:avLst/>
              <a:gdLst/>
              <a:ahLst/>
              <a:cxnLst/>
              <a:rect l="l" t="t" r="r" b="b"/>
              <a:pathLst>
                <a:path w="352" h="268" extrusionOk="0">
                  <a:moveTo>
                    <a:pt x="163" y="0"/>
                  </a:moveTo>
                  <a:cubicBezTo>
                    <a:pt x="0" y="0"/>
                    <a:pt x="0" y="267"/>
                    <a:pt x="163" y="267"/>
                  </a:cubicBezTo>
                  <a:cubicBezTo>
                    <a:pt x="351" y="267"/>
                    <a:pt x="351"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10"/>
            <p:cNvSpPr/>
            <p:nvPr/>
          </p:nvSpPr>
          <p:spPr>
            <a:xfrm>
              <a:off x="3270957" y="3539732"/>
              <a:ext cx="13477" cy="10491"/>
            </a:xfrm>
            <a:custGeom>
              <a:avLst/>
              <a:gdLst/>
              <a:ahLst/>
              <a:cxnLst/>
              <a:rect l="l" t="t" r="r" b="b"/>
              <a:pathLst>
                <a:path w="352" h="274" extrusionOk="0">
                  <a:moveTo>
                    <a:pt x="163" y="1"/>
                  </a:moveTo>
                  <a:cubicBezTo>
                    <a:pt x="0" y="1"/>
                    <a:pt x="0"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10"/>
            <p:cNvSpPr/>
            <p:nvPr/>
          </p:nvSpPr>
          <p:spPr>
            <a:xfrm>
              <a:off x="3345655" y="3496162"/>
              <a:ext cx="13477" cy="10491"/>
            </a:xfrm>
            <a:custGeom>
              <a:avLst/>
              <a:gdLst/>
              <a:ahLst/>
              <a:cxnLst/>
              <a:rect l="l" t="t" r="r" b="b"/>
              <a:pathLst>
                <a:path w="352" h="274" extrusionOk="0">
                  <a:moveTo>
                    <a:pt x="163" y="1"/>
                  </a:moveTo>
                  <a:cubicBezTo>
                    <a:pt x="1" y="1"/>
                    <a:pt x="1"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10"/>
            <p:cNvSpPr/>
            <p:nvPr/>
          </p:nvSpPr>
          <p:spPr>
            <a:xfrm>
              <a:off x="3420354" y="3543982"/>
              <a:ext cx="13477" cy="10223"/>
            </a:xfrm>
            <a:custGeom>
              <a:avLst/>
              <a:gdLst/>
              <a:ahLst/>
              <a:cxnLst/>
              <a:rect l="l" t="t" r="r" b="b"/>
              <a:pathLst>
                <a:path w="352" h="267" extrusionOk="0">
                  <a:moveTo>
                    <a:pt x="163" y="0"/>
                  </a:moveTo>
                  <a:cubicBezTo>
                    <a:pt x="1" y="0"/>
                    <a:pt x="1" y="267"/>
                    <a:pt x="163" y="267"/>
                  </a:cubicBezTo>
                  <a:cubicBezTo>
                    <a:pt x="352" y="267"/>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10"/>
            <p:cNvSpPr/>
            <p:nvPr/>
          </p:nvSpPr>
          <p:spPr>
            <a:xfrm>
              <a:off x="3218924" y="3336313"/>
              <a:ext cx="13477" cy="10491"/>
            </a:xfrm>
            <a:custGeom>
              <a:avLst/>
              <a:gdLst/>
              <a:ahLst/>
              <a:cxnLst/>
              <a:rect l="l" t="t" r="r" b="b"/>
              <a:pathLst>
                <a:path w="352" h="274" extrusionOk="0">
                  <a:moveTo>
                    <a:pt x="163" y="0"/>
                  </a:moveTo>
                  <a:cubicBezTo>
                    <a:pt x="0" y="0"/>
                    <a:pt x="0" y="273"/>
                    <a:pt x="163" y="273"/>
                  </a:cubicBezTo>
                  <a:cubicBezTo>
                    <a:pt x="351" y="273"/>
                    <a:pt x="351"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10"/>
            <p:cNvSpPr/>
            <p:nvPr/>
          </p:nvSpPr>
          <p:spPr>
            <a:xfrm>
              <a:off x="3262495" y="3298944"/>
              <a:ext cx="13477" cy="10491"/>
            </a:xfrm>
            <a:custGeom>
              <a:avLst/>
              <a:gdLst/>
              <a:ahLst/>
              <a:cxnLst/>
              <a:rect l="l" t="t" r="r" b="b"/>
              <a:pathLst>
                <a:path w="352" h="274" extrusionOk="0">
                  <a:moveTo>
                    <a:pt x="163" y="1"/>
                  </a:moveTo>
                  <a:cubicBezTo>
                    <a:pt x="0" y="1"/>
                    <a:pt x="0"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10"/>
            <p:cNvSpPr/>
            <p:nvPr/>
          </p:nvSpPr>
          <p:spPr>
            <a:xfrm>
              <a:off x="3165131" y="3290751"/>
              <a:ext cx="13477" cy="10491"/>
            </a:xfrm>
            <a:custGeom>
              <a:avLst/>
              <a:gdLst/>
              <a:ahLst/>
              <a:cxnLst/>
              <a:rect l="l" t="t" r="r" b="b"/>
              <a:pathLst>
                <a:path w="352" h="274" extrusionOk="0">
                  <a:moveTo>
                    <a:pt x="163" y="0"/>
                  </a:moveTo>
                  <a:cubicBezTo>
                    <a:pt x="0" y="0"/>
                    <a:pt x="0" y="273"/>
                    <a:pt x="163" y="273"/>
                  </a:cubicBezTo>
                  <a:cubicBezTo>
                    <a:pt x="352" y="273"/>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4" name="Google Shape;1894;p10"/>
          <p:cNvGrpSpPr/>
          <p:nvPr/>
        </p:nvGrpSpPr>
        <p:grpSpPr>
          <a:xfrm>
            <a:off x="7336236" y="-203622"/>
            <a:ext cx="1872975" cy="1829015"/>
            <a:chOff x="3366383" y="3217891"/>
            <a:chExt cx="525187" cy="512861"/>
          </a:xfrm>
        </p:grpSpPr>
        <p:sp>
          <p:nvSpPr>
            <p:cNvPr id="1895" name="Google Shape;1895;p10"/>
            <p:cNvSpPr/>
            <p:nvPr/>
          </p:nvSpPr>
          <p:spPr>
            <a:xfrm flipH="1">
              <a:off x="3389775" y="3219116"/>
              <a:ext cx="324755" cy="188949"/>
            </a:xfrm>
            <a:custGeom>
              <a:avLst/>
              <a:gdLst/>
              <a:ahLst/>
              <a:cxnLst/>
              <a:rect l="l" t="t" r="r" b="b"/>
              <a:pathLst>
                <a:path w="8482" h="4935" extrusionOk="0">
                  <a:moveTo>
                    <a:pt x="110" y="0"/>
                  </a:moveTo>
                  <a:cubicBezTo>
                    <a:pt x="48" y="0"/>
                    <a:pt x="0" y="76"/>
                    <a:pt x="39" y="135"/>
                  </a:cubicBezTo>
                  <a:cubicBezTo>
                    <a:pt x="1041" y="1383"/>
                    <a:pt x="2452" y="2411"/>
                    <a:pt x="3915" y="3009"/>
                  </a:cubicBezTo>
                  <a:cubicBezTo>
                    <a:pt x="5379" y="3608"/>
                    <a:pt x="7193" y="3634"/>
                    <a:pt x="8305" y="4908"/>
                  </a:cubicBezTo>
                  <a:cubicBezTo>
                    <a:pt x="8324" y="4927"/>
                    <a:pt x="8345" y="4935"/>
                    <a:pt x="8365" y="4935"/>
                  </a:cubicBezTo>
                  <a:cubicBezTo>
                    <a:pt x="8427" y="4935"/>
                    <a:pt x="8481" y="4857"/>
                    <a:pt x="8442" y="4798"/>
                  </a:cubicBezTo>
                  <a:cubicBezTo>
                    <a:pt x="7434" y="3660"/>
                    <a:pt x="5893" y="3497"/>
                    <a:pt x="4507" y="3061"/>
                  </a:cubicBezTo>
                  <a:cubicBezTo>
                    <a:pt x="2855" y="2521"/>
                    <a:pt x="1255" y="1383"/>
                    <a:pt x="176" y="31"/>
                  </a:cubicBezTo>
                  <a:cubicBezTo>
                    <a:pt x="154" y="9"/>
                    <a:pt x="132" y="0"/>
                    <a:pt x="1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10"/>
            <p:cNvSpPr/>
            <p:nvPr/>
          </p:nvSpPr>
          <p:spPr>
            <a:xfrm flipH="1">
              <a:off x="3407427" y="3289717"/>
              <a:ext cx="75273" cy="140285"/>
            </a:xfrm>
            <a:custGeom>
              <a:avLst/>
              <a:gdLst/>
              <a:ahLst/>
              <a:cxnLst/>
              <a:rect l="l" t="t" r="r" b="b"/>
              <a:pathLst>
                <a:path w="1966" h="3664" extrusionOk="0">
                  <a:moveTo>
                    <a:pt x="1844" y="0"/>
                  </a:moveTo>
                  <a:cubicBezTo>
                    <a:pt x="1826" y="0"/>
                    <a:pt x="1806" y="8"/>
                    <a:pt x="1789" y="27"/>
                  </a:cubicBezTo>
                  <a:cubicBezTo>
                    <a:pt x="1301" y="463"/>
                    <a:pt x="351" y="892"/>
                    <a:pt x="189" y="1601"/>
                  </a:cubicBezTo>
                  <a:cubicBezTo>
                    <a:pt x="0" y="2277"/>
                    <a:pt x="624" y="2980"/>
                    <a:pt x="787" y="3604"/>
                  </a:cubicBezTo>
                  <a:cubicBezTo>
                    <a:pt x="787" y="3646"/>
                    <a:pt x="811" y="3664"/>
                    <a:pt x="838" y="3664"/>
                  </a:cubicBezTo>
                  <a:cubicBezTo>
                    <a:pt x="883" y="3664"/>
                    <a:pt x="940" y="3617"/>
                    <a:pt x="924" y="3552"/>
                  </a:cubicBezTo>
                  <a:cubicBezTo>
                    <a:pt x="787" y="2954"/>
                    <a:pt x="351" y="2440"/>
                    <a:pt x="299" y="1790"/>
                  </a:cubicBezTo>
                  <a:cubicBezTo>
                    <a:pt x="241" y="1113"/>
                    <a:pt x="1463" y="541"/>
                    <a:pt x="1925" y="138"/>
                  </a:cubicBezTo>
                  <a:cubicBezTo>
                    <a:pt x="1966" y="92"/>
                    <a:pt x="1908" y="0"/>
                    <a:pt x="18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10"/>
            <p:cNvSpPr/>
            <p:nvPr/>
          </p:nvSpPr>
          <p:spPr>
            <a:xfrm flipH="1">
              <a:off x="3376222" y="3338380"/>
              <a:ext cx="101270" cy="20943"/>
            </a:xfrm>
            <a:custGeom>
              <a:avLst/>
              <a:gdLst/>
              <a:ahLst/>
              <a:cxnLst/>
              <a:rect l="l" t="t" r="r" b="b"/>
              <a:pathLst>
                <a:path w="2645" h="547" extrusionOk="0">
                  <a:moveTo>
                    <a:pt x="2540" y="1"/>
                  </a:moveTo>
                  <a:cubicBezTo>
                    <a:pt x="2533" y="1"/>
                    <a:pt x="2525" y="2"/>
                    <a:pt x="2518" y="5"/>
                  </a:cubicBezTo>
                  <a:cubicBezTo>
                    <a:pt x="1780" y="206"/>
                    <a:pt x="1019" y="384"/>
                    <a:pt x="235" y="384"/>
                  </a:cubicBezTo>
                  <a:cubicBezTo>
                    <a:pt x="183" y="384"/>
                    <a:pt x="131" y="384"/>
                    <a:pt x="79" y="382"/>
                  </a:cubicBezTo>
                  <a:cubicBezTo>
                    <a:pt x="1" y="382"/>
                    <a:pt x="1" y="545"/>
                    <a:pt x="79" y="545"/>
                  </a:cubicBezTo>
                  <a:cubicBezTo>
                    <a:pt x="131" y="546"/>
                    <a:pt x="183" y="547"/>
                    <a:pt x="236" y="547"/>
                  </a:cubicBezTo>
                  <a:cubicBezTo>
                    <a:pt x="1023" y="547"/>
                    <a:pt x="1812" y="369"/>
                    <a:pt x="2544" y="167"/>
                  </a:cubicBezTo>
                  <a:cubicBezTo>
                    <a:pt x="2644" y="138"/>
                    <a:pt x="2610" y="1"/>
                    <a:pt x="25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10"/>
            <p:cNvSpPr/>
            <p:nvPr/>
          </p:nvSpPr>
          <p:spPr>
            <a:xfrm flipH="1">
              <a:off x="3397510" y="3279265"/>
              <a:ext cx="26189" cy="20714"/>
            </a:xfrm>
            <a:custGeom>
              <a:avLst/>
              <a:gdLst/>
              <a:ahLst/>
              <a:cxnLst/>
              <a:rect l="l" t="t" r="r" b="b"/>
              <a:pathLst>
                <a:path w="684" h="541" extrusionOk="0">
                  <a:moveTo>
                    <a:pt x="326" y="1"/>
                  </a:moveTo>
                  <a:cubicBezTo>
                    <a:pt x="1" y="1"/>
                    <a:pt x="1" y="541"/>
                    <a:pt x="326" y="541"/>
                  </a:cubicBezTo>
                  <a:cubicBezTo>
                    <a:pt x="683" y="541"/>
                    <a:pt x="683" y="1"/>
                    <a:pt x="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10"/>
            <p:cNvSpPr/>
            <p:nvPr/>
          </p:nvSpPr>
          <p:spPr>
            <a:xfrm flipH="1">
              <a:off x="3366383" y="3333326"/>
              <a:ext cx="26189" cy="20675"/>
            </a:xfrm>
            <a:custGeom>
              <a:avLst/>
              <a:gdLst/>
              <a:ahLst/>
              <a:cxnLst/>
              <a:rect l="l" t="t" r="r" b="b"/>
              <a:pathLst>
                <a:path w="684" h="540" extrusionOk="0">
                  <a:moveTo>
                    <a:pt x="326" y="0"/>
                  </a:moveTo>
                  <a:cubicBezTo>
                    <a:pt x="0" y="0"/>
                    <a:pt x="0" y="540"/>
                    <a:pt x="326" y="540"/>
                  </a:cubicBezTo>
                  <a:cubicBezTo>
                    <a:pt x="683" y="540"/>
                    <a:pt x="683" y="0"/>
                    <a:pt x="3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10"/>
            <p:cNvSpPr/>
            <p:nvPr/>
          </p:nvSpPr>
          <p:spPr>
            <a:xfrm flipH="1">
              <a:off x="3376835" y="3392327"/>
              <a:ext cx="25959" cy="20943"/>
            </a:xfrm>
            <a:custGeom>
              <a:avLst/>
              <a:gdLst/>
              <a:ahLst/>
              <a:cxnLst/>
              <a:rect l="l" t="t" r="r" b="b"/>
              <a:pathLst>
                <a:path w="678" h="547" extrusionOk="0">
                  <a:moveTo>
                    <a:pt x="326" y="1"/>
                  </a:moveTo>
                  <a:cubicBezTo>
                    <a:pt x="1" y="1"/>
                    <a:pt x="1" y="547"/>
                    <a:pt x="326" y="547"/>
                  </a:cubicBezTo>
                  <a:cubicBezTo>
                    <a:pt x="677" y="547"/>
                    <a:pt x="677" y="1"/>
                    <a:pt x="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10"/>
            <p:cNvSpPr/>
            <p:nvPr/>
          </p:nvSpPr>
          <p:spPr>
            <a:xfrm flipH="1">
              <a:off x="3437100" y="3418209"/>
              <a:ext cx="25959" cy="20982"/>
            </a:xfrm>
            <a:custGeom>
              <a:avLst/>
              <a:gdLst/>
              <a:ahLst/>
              <a:cxnLst/>
              <a:rect l="l" t="t" r="r" b="b"/>
              <a:pathLst>
                <a:path w="678" h="548" extrusionOk="0">
                  <a:moveTo>
                    <a:pt x="326" y="1"/>
                  </a:moveTo>
                  <a:cubicBezTo>
                    <a:pt x="1" y="1"/>
                    <a:pt x="1" y="547"/>
                    <a:pt x="326" y="547"/>
                  </a:cubicBezTo>
                  <a:cubicBezTo>
                    <a:pt x="677" y="547"/>
                    <a:pt x="677" y="1"/>
                    <a:pt x="3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10"/>
            <p:cNvSpPr/>
            <p:nvPr/>
          </p:nvSpPr>
          <p:spPr>
            <a:xfrm flipH="1">
              <a:off x="3688110" y="3259547"/>
              <a:ext cx="203460" cy="471204"/>
            </a:xfrm>
            <a:custGeom>
              <a:avLst/>
              <a:gdLst/>
              <a:ahLst/>
              <a:cxnLst/>
              <a:rect l="l" t="t" r="r" b="b"/>
              <a:pathLst>
                <a:path w="5314" h="12307" extrusionOk="0">
                  <a:moveTo>
                    <a:pt x="1608" y="227"/>
                  </a:moveTo>
                  <a:lnTo>
                    <a:pt x="1608" y="227"/>
                  </a:lnTo>
                  <a:cubicBezTo>
                    <a:pt x="3097" y="1781"/>
                    <a:pt x="3968" y="3729"/>
                    <a:pt x="4364" y="5803"/>
                  </a:cubicBezTo>
                  <a:cubicBezTo>
                    <a:pt x="4579" y="6909"/>
                    <a:pt x="4663" y="8021"/>
                    <a:pt x="4637" y="9133"/>
                  </a:cubicBezTo>
                  <a:cubicBezTo>
                    <a:pt x="4637" y="9647"/>
                    <a:pt x="4579" y="10193"/>
                    <a:pt x="4527" y="10707"/>
                  </a:cubicBezTo>
                  <a:cubicBezTo>
                    <a:pt x="4475" y="11006"/>
                    <a:pt x="4449" y="11299"/>
                    <a:pt x="4390" y="11598"/>
                  </a:cubicBezTo>
                  <a:cubicBezTo>
                    <a:pt x="4367" y="11742"/>
                    <a:pt x="4385" y="12078"/>
                    <a:pt x="4241" y="12078"/>
                  </a:cubicBezTo>
                  <a:cubicBezTo>
                    <a:pt x="4222" y="12078"/>
                    <a:pt x="4200" y="12073"/>
                    <a:pt x="4176" y="12060"/>
                  </a:cubicBezTo>
                  <a:cubicBezTo>
                    <a:pt x="3311" y="11598"/>
                    <a:pt x="2686" y="10623"/>
                    <a:pt x="2172" y="9784"/>
                  </a:cubicBezTo>
                  <a:cubicBezTo>
                    <a:pt x="1574" y="8782"/>
                    <a:pt x="1249" y="7618"/>
                    <a:pt x="1060" y="6454"/>
                  </a:cubicBezTo>
                  <a:cubicBezTo>
                    <a:pt x="709" y="4581"/>
                    <a:pt x="137" y="1791"/>
                    <a:pt x="1600" y="243"/>
                  </a:cubicBezTo>
                  <a:cubicBezTo>
                    <a:pt x="1603" y="238"/>
                    <a:pt x="1606" y="233"/>
                    <a:pt x="1608" y="227"/>
                  </a:cubicBezTo>
                  <a:close/>
                  <a:moveTo>
                    <a:pt x="1591" y="1"/>
                  </a:moveTo>
                  <a:cubicBezTo>
                    <a:pt x="1538" y="1"/>
                    <a:pt x="1493" y="55"/>
                    <a:pt x="1509" y="111"/>
                  </a:cubicBezTo>
                  <a:lnTo>
                    <a:pt x="1509" y="111"/>
                  </a:lnTo>
                  <a:cubicBezTo>
                    <a:pt x="1494" y="115"/>
                    <a:pt x="1478" y="124"/>
                    <a:pt x="1464" y="139"/>
                  </a:cubicBezTo>
                  <a:cubicBezTo>
                    <a:pt x="0" y="1706"/>
                    <a:pt x="573" y="4392"/>
                    <a:pt x="872" y="6291"/>
                  </a:cubicBezTo>
                  <a:cubicBezTo>
                    <a:pt x="1060" y="7592"/>
                    <a:pt x="1437" y="8860"/>
                    <a:pt x="2114" y="9998"/>
                  </a:cubicBezTo>
                  <a:cubicBezTo>
                    <a:pt x="2628" y="10870"/>
                    <a:pt x="3363" y="11871"/>
                    <a:pt x="4312" y="12307"/>
                  </a:cubicBezTo>
                  <a:cubicBezTo>
                    <a:pt x="4364" y="12307"/>
                    <a:pt x="4416" y="12307"/>
                    <a:pt x="4416" y="12248"/>
                  </a:cubicBezTo>
                  <a:cubicBezTo>
                    <a:pt x="5314" y="8080"/>
                    <a:pt x="4741" y="3202"/>
                    <a:pt x="1652" y="28"/>
                  </a:cubicBezTo>
                  <a:cubicBezTo>
                    <a:pt x="1633" y="9"/>
                    <a:pt x="1611" y="1"/>
                    <a:pt x="15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10"/>
            <p:cNvSpPr/>
            <p:nvPr/>
          </p:nvSpPr>
          <p:spPr>
            <a:xfrm flipH="1">
              <a:off x="3720808" y="3265826"/>
              <a:ext cx="116739" cy="462858"/>
            </a:xfrm>
            <a:custGeom>
              <a:avLst/>
              <a:gdLst/>
              <a:ahLst/>
              <a:cxnLst/>
              <a:rect l="l" t="t" r="r" b="b"/>
              <a:pathLst>
                <a:path w="3049" h="12089" extrusionOk="0">
                  <a:moveTo>
                    <a:pt x="108" y="1"/>
                  </a:moveTo>
                  <a:cubicBezTo>
                    <a:pt x="67" y="1"/>
                    <a:pt x="26" y="27"/>
                    <a:pt x="26" y="79"/>
                  </a:cubicBezTo>
                  <a:cubicBezTo>
                    <a:pt x="0" y="2355"/>
                    <a:pt x="787" y="4631"/>
                    <a:pt x="1249" y="6830"/>
                  </a:cubicBezTo>
                  <a:cubicBezTo>
                    <a:pt x="1490" y="7942"/>
                    <a:pt x="1926" y="8969"/>
                    <a:pt x="2140" y="10081"/>
                  </a:cubicBezTo>
                  <a:cubicBezTo>
                    <a:pt x="2251" y="10758"/>
                    <a:pt x="2355" y="11571"/>
                    <a:pt x="2875" y="12058"/>
                  </a:cubicBezTo>
                  <a:cubicBezTo>
                    <a:pt x="2895" y="12080"/>
                    <a:pt x="2917" y="12089"/>
                    <a:pt x="2937" y="12089"/>
                  </a:cubicBezTo>
                  <a:cubicBezTo>
                    <a:pt x="2998" y="12089"/>
                    <a:pt x="3049" y="12011"/>
                    <a:pt x="3005" y="11948"/>
                  </a:cubicBezTo>
                  <a:cubicBezTo>
                    <a:pt x="2439" y="11434"/>
                    <a:pt x="2387" y="10485"/>
                    <a:pt x="2225" y="9782"/>
                  </a:cubicBezTo>
                  <a:cubicBezTo>
                    <a:pt x="2030" y="8781"/>
                    <a:pt x="1626" y="7805"/>
                    <a:pt x="1412" y="6803"/>
                  </a:cubicBezTo>
                  <a:cubicBezTo>
                    <a:pt x="924" y="4605"/>
                    <a:pt x="163" y="2329"/>
                    <a:pt x="189" y="79"/>
                  </a:cubicBezTo>
                  <a:cubicBezTo>
                    <a:pt x="189" y="27"/>
                    <a:pt x="148" y="1"/>
                    <a:pt x="1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10"/>
            <p:cNvSpPr/>
            <p:nvPr/>
          </p:nvSpPr>
          <p:spPr>
            <a:xfrm flipH="1">
              <a:off x="3706106" y="3520053"/>
              <a:ext cx="120223" cy="98782"/>
            </a:xfrm>
            <a:custGeom>
              <a:avLst/>
              <a:gdLst/>
              <a:ahLst/>
              <a:cxnLst/>
              <a:rect l="l" t="t" r="r" b="b"/>
              <a:pathLst>
                <a:path w="3140" h="2580" extrusionOk="0">
                  <a:moveTo>
                    <a:pt x="1008" y="1"/>
                  </a:moveTo>
                  <a:cubicBezTo>
                    <a:pt x="982" y="1"/>
                    <a:pt x="924" y="27"/>
                    <a:pt x="924" y="53"/>
                  </a:cubicBezTo>
                  <a:cubicBezTo>
                    <a:pt x="598" y="866"/>
                    <a:pt x="306" y="1653"/>
                    <a:pt x="33" y="2466"/>
                  </a:cubicBezTo>
                  <a:cubicBezTo>
                    <a:pt x="1" y="2533"/>
                    <a:pt x="49" y="2579"/>
                    <a:pt x="98" y="2579"/>
                  </a:cubicBezTo>
                  <a:cubicBezTo>
                    <a:pt x="128" y="2579"/>
                    <a:pt x="159" y="2561"/>
                    <a:pt x="169" y="2518"/>
                  </a:cubicBezTo>
                  <a:cubicBezTo>
                    <a:pt x="410" y="1789"/>
                    <a:pt x="683" y="1080"/>
                    <a:pt x="956" y="378"/>
                  </a:cubicBezTo>
                  <a:cubicBezTo>
                    <a:pt x="998" y="267"/>
                    <a:pt x="1054" y="228"/>
                    <a:pt x="1121" y="228"/>
                  </a:cubicBezTo>
                  <a:cubicBezTo>
                    <a:pt x="1219" y="228"/>
                    <a:pt x="1338" y="312"/>
                    <a:pt x="1470" y="378"/>
                  </a:cubicBezTo>
                  <a:cubicBezTo>
                    <a:pt x="1685" y="489"/>
                    <a:pt x="1873" y="593"/>
                    <a:pt x="2094" y="729"/>
                  </a:cubicBezTo>
                  <a:cubicBezTo>
                    <a:pt x="2387" y="892"/>
                    <a:pt x="2686" y="1054"/>
                    <a:pt x="3011" y="1165"/>
                  </a:cubicBezTo>
                  <a:cubicBezTo>
                    <a:pt x="3018" y="1167"/>
                    <a:pt x="3024" y="1168"/>
                    <a:pt x="3029" y="1168"/>
                  </a:cubicBezTo>
                  <a:cubicBezTo>
                    <a:pt x="3103" y="1168"/>
                    <a:pt x="3140" y="1027"/>
                    <a:pt x="3037" y="1002"/>
                  </a:cubicBezTo>
                  <a:cubicBezTo>
                    <a:pt x="2335" y="729"/>
                    <a:pt x="1711" y="268"/>
                    <a:pt x="10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10"/>
            <p:cNvSpPr/>
            <p:nvPr/>
          </p:nvSpPr>
          <p:spPr>
            <a:xfrm flipH="1">
              <a:off x="3716750" y="3427704"/>
              <a:ext cx="140477" cy="79064"/>
            </a:xfrm>
            <a:custGeom>
              <a:avLst/>
              <a:gdLst/>
              <a:ahLst/>
              <a:cxnLst/>
              <a:rect l="l" t="t" r="r" b="b"/>
              <a:pathLst>
                <a:path w="3669" h="2065" extrusionOk="0">
                  <a:moveTo>
                    <a:pt x="1327" y="0"/>
                  </a:moveTo>
                  <a:cubicBezTo>
                    <a:pt x="1301" y="0"/>
                    <a:pt x="1243" y="0"/>
                    <a:pt x="1217" y="52"/>
                  </a:cubicBezTo>
                  <a:cubicBezTo>
                    <a:pt x="1054" y="377"/>
                    <a:pt x="866" y="676"/>
                    <a:pt x="651" y="976"/>
                  </a:cubicBezTo>
                  <a:cubicBezTo>
                    <a:pt x="462" y="1275"/>
                    <a:pt x="267" y="1678"/>
                    <a:pt x="27" y="1899"/>
                  </a:cubicBezTo>
                  <a:cubicBezTo>
                    <a:pt x="1" y="1925"/>
                    <a:pt x="1" y="1951"/>
                    <a:pt x="1" y="1977"/>
                  </a:cubicBezTo>
                  <a:lnTo>
                    <a:pt x="1" y="2003"/>
                  </a:lnTo>
                  <a:cubicBezTo>
                    <a:pt x="1" y="2029"/>
                    <a:pt x="27" y="2062"/>
                    <a:pt x="53" y="2062"/>
                  </a:cubicBezTo>
                  <a:lnTo>
                    <a:pt x="79" y="2062"/>
                  </a:lnTo>
                  <a:cubicBezTo>
                    <a:pt x="85" y="2064"/>
                    <a:pt x="91" y="2065"/>
                    <a:pt x="97" y="2065"/>
                  </a:cubicBezTo>
                  <a:cubicBezTo>
                    <a:pt x="170" y="2065"/>
                    <a:pt x="207" y="1923"/>
                    <a:pt x="105" y="1899"/>
                  </a:cubicBezTo>
                  <a:lnTo>
                    <a:pt x="105" y="1899"/>
                  </a:lnTo>
                  <a:cubicBezTo>
                    <a:pt x="199" y="1914"/>
                    <a:pt x="175" y="1993"/>
                    <a:pt x="182" y="1993"/>
                  </a:cubicBezTo>
                  <a:cubicBezTo>
                    <a:pt x="186" y="1993"/>
                    <a:pt x="207" y="1951"/>
                    <a:pt x="300" y="1815"/>
                  </a:cubicBezTo>
                  <a:cubicBezTo>
                    <a:pt x="404" y="1626"/>
                    <a:pt x="567" y="1411"/>
                    <a:pt x="703" y="1216"/>
                  </a:cubicBezTo>
                  <a:cubicBezTo>
                    <a:pt x="754" y="1115"/>
                    <a:pt x="1247" y="239"/>
                    <a:pt x="1370" y="239"/>
                  </a:cubicBezTo>
                  <a:cubicBezTo>
                    <a:pt x="1373" y="239"/>
                    <a:pt x="1377" y="239"/>
                    <a:pt x="1379" y="241"/>
                  </a:cubicBezTo>
                  <a:cubicBezTo>
                    <a:pt x="2088" y="728"/>
                    <a:pt x="2843" y="1028"/>
                    <a:pt x="3519" y="1541"/>
                  </a:cubicBezTo>
                  <a:cubicBezTo>
                    <a:pt x="3533" y="1551"/>
                    <a:pt x="3547" y="1556"/>
                    <a:pt x="3560" y="1556"/>
                  </a:cubicBezTo>
                  <a:cubicBezTo>
                    <a:pt x="3625" y="1556"/>
                    <a:pt x="3669" y="1449"/>
                    <a:pt x="3604" y="1379"/>
                  </a:cubicBezTo>
                  <a:cubicBezTo>
                    <a:pt x="2901" y="839"/>
                    <a:pt x="2056" y="514"/>
                    <a:pt x="13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10"/>
            <p:cNvSpPr/>
            <p:nvPr/>
          </p:nvSpPr>
          <p:spPr>
            <a:xfrm flipH="1">
              <a:off x="3750672" y="3356758"/>
              <a:ext cx="123477" cy="42001"/>
            </a:xfrm>
            <a:custGeom>
              <a:avLst/>
              <a:gdLst/>
              <a:ahLst/>
              <a:cxnLst/>
              <a:rect l="l" t="t" r="r" b="b"/>
              <a:pathLst>
                <a:path w="3225" h="1097" extrusionOk="0">
                  <a:moveTo>
                    <a:pt x="1423" y="0"/>
                  </a:moveTo>
                  <a:cubicBezTo>
                    <a:pt x="1358" y="0"/>
                    <a:pt x="1294" y="4"/>
                    <a:pt x="1230" y="13"/>
                  </a:cubicBezTo>
                  <a:cubicBezTo>
                    <a:pt x="1035" y="39"/>
                    <a:pt x="904" y="279"/>
                    <a:pt x="794" y="390"/>
                  </a:cubicBezTo>
                  <a:cubicBezTo>
                    <a:pt x="579" y="604"/>
                    <a:pt x="306" y="767"/>
                    <a:pt x="59" y="956"/>
                  </a:cubicBezTo>
                  <a:cubicBezTo>
                    <a:pt x="1" y="1019"/>
                    <a:pt x="62" y="1096"/>
                    <a:pt x="130" y="1096"/>
                  </a:cubicBezTo>
                  <a:cubicBezTo>
                    <a:pt x="152" y="1096"/>
                    <a:pt x="176" y="1088"/>
                    <a:pt x="196" y="1066"/>
                  </a:cubicBezTo>
                  <a:cubicBezTo>
                    <a:pt x="469" y="825"/>
                    <a:pt x="794" y="604"/>
                    <a:pt x="1067" y="305"/>
                  </a:cubicBezTo>
                  <a:cubicBezTo>
                    <a:pt x="1168" y="198"/>
                    <a:pt x="1315" y="156"/>
                    <a:pt x="1487" y="156"/>
                  </a:cubicBezTo>
                  <a:cubicBezTo>
                    <a:pt x="2000" y="156"/>
                    <a:pt x="2731" y="526"/>
                    <a:pt x="3096" y="604"/>
                  </a:cubicBezTo>
                  <a:cubicBezTo>
                    <a:pt x="3102" y="606"/>
                    <a:pt x="3108" y="607"/>
                    <a:pt x="3114" y="607"/>
                  </a:cubicBezTo>
                  <a:cubicBezTo>
                    <a:pt x="3187" y="607"/>
                    <a:pt x="3225" y="466"/>
                    <a:pt x="3122" y="442"/>
                  </a:cubicBezTo>
                  <a:cubicBezTo>
                    <a:pt x="2589" y="319"/>
                    <a:pt x="2008" y="0"/>
                    <a:pt x="14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10"/>
            <p:cNvSpPr/>
            <p:nvPr/>
          </p:nvSpPr>
          <p:spPr>
            <a:xfrm flipH="1">
              <a:off x="3490892" y="3227501"/>
              <a:ext cx="352896" cy="364229"/>
            </a:xfrm>
            <a:custGeom>
              <a:avLst/>
              <a:gdLst/>
              <a:ahLst/>
              <a:cxnLst/>
              <a:rect l="l" t="t" r="r" b="b"/>
              <a:pathLst>
                <a:path w="9217" h="9513" extrusionOk="0">
                  <a:moveTo>
                    <a:pt x="1" y="0"/>
                  </a:moveTo>
                  <a:cubicBezTo>
                    <a:pt x="1" y="1080"/>
                    <a:pt x="866" y="2706"/>
                    <a:pt x="1087" y="3902"/>
                  </a:cubicBezTo>
                  <a:cubicBezTo>
                    <a:pt x="1191" y="4553"/>
                    <a:pt x="762" y="6283"/>
                    <a:pt x="1302" y="6718"/>
                  </a:cubicBezTo>
                  <a:cubicBezTo>
                    <a:pt x="1489" y="6884"/>
                    <a:pt x="1664" y="6955"/>
                    <a:pt x="1827" y="6955"/>
                  </a:cubicBezTo>
                  <a:cubicBezTo>
                    <a:pt x="2511" y="6955"/>
                    <a:pt x="2969" y="5707"/>
                    <a:pt x="3142" y="5092"/>
                  </a:cubicBezTo>
                  <a:lnTo>
                    <a:pt x="3142" y="5092"/>
                  </a:lnTo>
                  <a:cubicBezTo>
                    <a:pt x="3467" y="6068"/>
                    <a:pt x="2928" y="7804"/>
                    <a:pt x="3578" y="8669"/>
                  </a:cubicBezTo>
                  <a:cubicBezTo>
                    <a:pt x="3837" y="9044"/>
                    <a:pt x="4081" y="9197"/>
                    <a:pt x="4299" y="9197"/>
                  </a:cubicBezTo>
                  <a:cubicBezTo>
                    <a:pt x="4904" y="9197"/>
                    <a:pt x="5314" y="8028"/>
                    <a:pt x="5314" y="7154"/>
                  </a:cubicBezTo>
                  <a:cubicBezTo>
                    <a:pt x="5798" y="7637"/>
                    <a:pt x="6719" y="9513"/>
                    <a:pt x="7606" y="9513"/>
                  </a:cubicBezTo>
                  <a:cubicBezTo>
                    <a:pt x="7710" y="9513"/>
                    <a:pt x="7814" y="9487"/>
                    <a:pt x="7916" y="9430"/>
                  </a:cubicBezTo>
                  <a:cubicBezTo>
                    <a:pt x="8995" y="8884"/>
                    <a:pt x="7591" y="6829"/>
                    <a:pt x="7044" y="6283"/>
                  </a:cubicBezTo>
                  <a:cubicBezTo>
                    <a:pt x="7121" y="6257"/>
                    <a:pt x="7207" y="6247"/>
                    <a:pt x="7300" y="6247"/>
                  </a:cubicBezTo>
                  <a:cubicBezTo>
                    <a:pt x="7692" y="6247"/>
                    <a:pt x="8197" y="6433"/>
                    <a:pt x="8594" y="6433"/>
                  </a:cubicBezTo>
                  <a:cubicBezTo>
                    <a:pt x="8894" y="6433"/>
                    <a:pt x="9133" y="6327"/>
                    <a:pt x="9217" y="5957"/>
                  </a:cubicBezTo>
                  <a:cubicBezTo>
                    <a:pt x="8891" y="4553"/>
                    <a:pt x="7695" y="4006"/>
                    <a:pt x="6505" y="3577"/>
                  </a:cubicBezTo>
                  <a:cubicBezTo>
                    <a:pt x="7369" y="3141"/>
                    <a:pt x="8670" y="3252"/>
                    <a:pt x="8456" y="2276"/>
                  </a:cubicBezTo>
                  <a:cubicBezTo>
                    <a:pt x="8130" y="1405"/>
                    <a:pt x="6394" y="1190"/>
                    <a:pt x="5744" y="976"/>
                  </a:cubicBezTo>
                  <a:cubicBezTo>
                    <a:pt x="4014" y="540"/>
                    <a:pt x="1952" y="104"/>
                    <a:pt x="111" y="104"/>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10"/>
            <p:cNvSpPr/>
            <p:nvPr/>
          </p:nvSpPr>
          <p:spPr>
            <a:xfrm flipH="1">
              <a:off x="3567428" y="3217891"/>
              <a:ext cx="295694" cy="330459"/>
            </a:xfrm>
            <a:custGeom>
              <a:avLst/>
              <a:gdLst/>
              <a:ahLst/>
              <a:cxnLst/>
              <a:rect l="l" t="t" r="r" b="b"/>
              <a:pathLst>
                <a:path w="7723" h="8631" extrusionOk="0">
                  <a:moveTo>
                    <a:pt x="153" y="1"/>
                  </a:moveTo>
                  <a:cubicBezTo>
                    <a:pt x="58" y="1"/>
                    <a:pt x="1" y="119"/>
                    <a:pt x="96" y="167"/>
                  </a:cubicBezTo>
                  <a:cubicBezTo>
                    <a:pt x="3485" y="1877"/>
                    <a:pt x="6008" y="5181"/>
                    <a:pt x="7549" y="8595"/>
                  </a:cubicBezTo>
                  <a:cubicBezTo>
                    <a:pt x="7557" y="8620"/>
                    <a:pt x="7577" y="8630"/>
                    <a:pt x="7599" y="8630"/>
                  </a:cubicBezTo>
                  <a:cubicBezTo>
                    <a:pt x="7653" y="8630"/>
                    <a:pt x="7723" y="8572"/>
                    <a:pt x="7686" y="8517"/>
                  </a:cubicBezTo>
                  <a:cubicBezTo>
                    <a:pt x="6145" y="5070"/>
                    <a:pt x="3595" y="1740"/>
                    <a:pt x="181" y="4"/>
                  </a:cubicBezTo>
                  <a:cubicBezTo>
                    <a:pt x="171" y="2"/>
                    <a:pt x="162" y="1"/>
                    <a:pt x="1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10"/>
            <p:cNvSpPr/>
            <p:nvPr/>
          </p:nvSpPr>
          <p:spPr>
            <a:xfrm flipH="1">
              <a:off x="3538024" y="3402779"/>
              <a:ext cx="145110" cy="120070"/>
            </a:xfrm>
            <a:custGeom>
              <a:avLst/>
              <a:gdLst/>
              <a:ahLst/>
              <a:cxnLst/>
              <a:rect l="l" t="t" r="r" b="b"/>
              <a:pathLst>
                <a:path w="3790" h="3136" extrusionOk="0">
                  <a:moveTo>
                    <a:pt x="793" y="1"/>
                  </a:moveTo>
                  <a:cubicBezTo>
                    <a:pt x="761" y="1"/>
                    <a:pt x="709" y="53"/>
                    <a:pt x="709" y="79"/>
                  </a:cubicBezTo>
                  <a:cubicBezTo>
                    <a:pt x="709" y="1139"/>
                    <a:pt x="409" y="2088"/>
                    <a:pt x="32" y="3038"/>
                  </a:cubicBezTo>
                  <a:cubicBezTo>
                    <a:pt x="1" y="3101"/>
                    <a:pt x="48" y="3135"/>
                    <a:pt x="96" y="3135"/>
                  </a:cubicBezTo>
                  <a:cubicBezTo>
                    <a:pt x="127" y="3135"/>
                    <a:pt x="159" y="3121"/>
                    <a:pt x="169" y="3090"/>
                  </a:cubicBezTo>
                  <a:cubicBezTo>
                    <a:pt x="494" y="2303"/>
                    <a:pt x="761" y="1490"/>
                    <a:pt x="871" y="651"/>
                  </a:cubicBezTo>
                  <a:lnTo>
                    <a:pt x="871" y="274"/>
                  </a:lnTo>
                  <a:cubicBezTo>
                    <a:pt x="973" y="237"/>
                    <a:pt x="1075" y="213"/>
                    <a:pt x="1176" y="213"/>
                  </a:cubicBezTo>
                  <a:cubicBezTo>
                    <a:pt x="1237" y="213"/>
                    <a:pt x="1298" y="222"/>
                    <a:pt x="1359" y="241"/>
                  </a:cubicBezTo>
                  <a:cubicBezTo>
                    <a:pt x="1632" y="300"/>
                    <a:pt x="1873" y="378"/>
                    <a:pt x="2120" y="436"/>
                  </a:cubicBezTo>
                  <a:cubicBezTo>
                    <a:pt x="2634" y="599"/>
                    <a:pt x="3147" y="762"/>
                    <a:pt x="3661" y="866"/>
                  </a:cubicBezTo>
                  <a:cubicBezTo>
                    <a:pt x="3667" y="868"/>
                    <a:pt x="3674" y="868"/>
                    <a:pt x="3679" y="868"/>
                  </a:cubicBezTo>
                  <a:cubicBezTo>
                    <a:pt x="3753" y="868"/>
                    <a:pt x="3790" y="727"/>
                    <a:pt x="3687" y="703"/>
                  </a:cubicBezTo>
                  <a:cubicBezTo>
                    <a:pt x="2712" y="488"/>
                    <a:pt x="1795" y="137"/>
                    <a:pt x="7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10"/>
            <p:cNvSpPr/>
            <p:nvPr/>
          </p:nvSpPr>
          <p:spPr>
            <a:xfrm flipH="1">
              <a:off x="3579566" y="3327966"/>
              <a:ext cx="178458" cy="85419"/>
            </a:xfrm>
            <a:custGeom>
              <a:avLst/>
              <a:gdLst/>
              <a:ahLst/>
              <a:cxnLst/>
              <a:rect l="l" t="t" r="r" b="b"/>
              <a:pathLst>
                <a:path w="4661" h="2231" extrusionOk="0">
                  <a:moveTo>
                    <a:pt x="4554" y="1"/>
                  </a:moveTo>
                  <a:cubicBezTo>
                    <a:pt x="4549" y="1"/>
                    <a:pt x="4543" y="2"/>
                    <a:pt x="4538" y="4"/>
                  </a:cubicBezTo>
                  <a:cubicBezTo>
                    <a:pt x="3999" y="107"/>
                    <a:pt x="3449" y="155"/>
                    <a:pt x="2898" y="155"/>
                  </a:cubicBezTo>
                  <a:cubicBezTo>
                    <a:pt x="2311" y="155"/>
                    <a:pt x="1723" y="101"/>
                    <a:pt x="1149" y="4"/>
                  </a:cubicBezTo>
                  <a:cubicBezTo>
                    <a:pt x="1091" y="4"/>
                    <a:pt x="1065" y="30"/>
                    <a:pt x="1039" y="82"/>
                  </a:cubicBezTo>
                  <a:cubicBezTo>
                    <a:pt x="961" y="869"/>
                    <a:pt x="473" y="1493"/>
                    <a:pt x="37" y="2117"/>
                  </a:cubicBezTo>
                  <a:cubicBezTo>
                    <a:pt x="0" y="2172"/>
                    <a:pt x="54" y="2231"/>
                    <a:pt x="110" y="2231"/>
                  </a:cubicBezTo>
                  <a:cubicBezTo>
                    <a:pt x="133" y="2231"/>
                    <a:pt x="156" y="2220"/>
                    <a:pt x="174" y="2195"/>
                  </a:cubicBezTo>
                  <a:cubicBezTo>
                    <a:pt x="499" y="1740"/>
                    <a:pt x="798" y="1304"/>
                    <a:pt x="1039" y="817"/>
                  </a:cubicBezTo>
                  <a:cubicBezTo>
                    <a:pt x="1123" y="654"/>
                    <a:pt x="1149" y="465"/>
                    <a:pt x="1201" y="277"/>
                  </a:cubicBezTo>
                  <a:cubicBezTo>
                    <a:pt x="1213" y="205"/>
                    <a:pt x="1267" y="185"/>
                    <a:pt x="1332" y="185"/>
                  </a:cubicBezTo>
                  <a:cubicBezTo>
                    <a:pt x="1417" y="185"/>
                    <a:pt x="1520" y="218"/>
                    <a:pt x="1579" y="218"/>
                  </a:cubicBezTo>
                  <a:cubicBezTo>
                    <a:pt x="2027" y="281"/>
                    <a:pt x="2488" y="315"/>
                    <a:pt x="2950" y="315"/>
                  </a:cubicBezTo>
                  <a:cubicBezTo>
                    <a:pt x="3492" y="315"/>
                    <a:pt x="4037" y="268"/>
                    <a:pt x="4564" y="166"/>
                  </a:cubicBezTo>
                  <a:cubicBezTo>
                    <a:pt x="4660" y="142"/>
                    <a:pt x="4623" y="1"/>
                    <a:pt x="45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10"/>
            <p:cNvSpPr/>
            <p:nvPr/>
          </p:nvSpPr>
          <p:spPr>
            <a:xfrm flipH="1">
              <a:off x="3679879" y="3274058"/>
              <a:ext cx="98743" cy="82892"/>
            </a:xfrm>
            <a:custGeom>
              <a:avLst/>
              <a:gdLst/>
              <a:ahLst/>
              <a:cxnLst/>
              <a:rect l="l" t="t" r="r" b="b"/>
              <a:pathLst>
                <a:path w="2579" h="2165" extrusionOk="0">
                  <a:moveTo>
                    <a:pt x="198" y="0"/>
                  </a:moveTo>
                  <a:cubicBezTo>
                    <a:pt x="139" y="0"/>
                    <a:pt x="113" y="59"/>
                    <a:pt x="139" y="111"/>
                  </a:cubicBezTo>
                  <a:cubicBezTo>
                    <a:pt x="224" y="787"/>
                    <a:pt x="276" y="1412"/>
                    <a:pt x="35" y="2062"/>
                  </a:cubicBezTo>
                  <a:cubicBezTo>
                    <a:pt x="0" y="2128"/>
                    <a:pt x="45" y="2164"/>
                    <a:pt x="91" y="2164"/>
                  </a:cubicBezTo>
                  <a:cubicBezTo>
                    <a:pt x="123" y="2164"/>
                    <a:pt x="155" y="2148"/>
                    <a:pt x="165" y="2114"/>
                  </a:cubicBezTo>
                  <a:cubicBezTo>
                    <a:pt x="423" y="1475"/>
                    <a:pt x="391" y="837"/>
                    <a:pt x="294" y="176"/>
                  </a:cubicBezTo>
                  <a:lnTo>
                    <a:pt x="294" y="176"/>
                  </a:lnTo>
                  <a:cubicBezTo>
                    <a:pt x="651" y="222"/>
                    <a:pt x="1009" y="234"/>
                    <a:pt x="1368" y="234"/>
                  </a:cubicBezTo>
                  <a:cubicBezTo>
                    <a:pt x="1736" y="234"/>
                    <a:pt x="2105" y="221"/>
                    <a:pt x="2474" y="221"/>
                  </a:cubicBezTo>
                  <a:cubicBezTo>
                    <a:pt x="2578" y="221"/>
                    <a:pt x="2578" y="59"/>
                    <a:pt x="2474" y="59"/>
                  </a:cubicBezTo>
                  <a:cubicBezTo>
                    <a:pt x="2105" y="59"/>
                    <a:pt x="1736" y="71"/>
                    <a:pt x="1368" y="71"/>
                  </a:cubicBezTo>
                  <a:cubicBezTo>
                    <a:pt x="977" y="71"/>
                    <a:pt x="587" y="57"/>
                    <a:pt x="1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10"/>
            <p:cNvSpPr/>
            <p:nvPr/>
          </p:nvSpPr>
          <p:spPr>
            <a:xfrm flipH="1">
              <a:off x="3612417" y="3373643"/>
              <a:ext cx="13477" cy="10491"/>
            </a:xfrm>
            <a:custGeom>
              <a:avLst/>
              <a:gdLst/>
              <a:ahLst/>
              <a:cxnLst/>
              <a:rect l="l" t="t" r="r" b="b"/>
              <a:pathLst>
                <a:path w="352" h="274" extrusionOk="0">
                  <a:moveTo>
                    <a:pt x="163" y="1"/>
                  </a:moveTo>
                  <a:cubicBezTo>
                    <a:pt x="1" y="1"/>
                    <a:pt x="1"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10"/>
            <p:cNvSpPr/>
            <p:nvPr/>
          </p:nvSpPr>
          <p:spPr>
            <a:xfrm flipH="1">
              <a:off x="3626852" y="3350977"/>
              <a:ext cx="13477" cy="10261"/>
            </a:xfrm>
            <a:custGeom>
              <a:avLst/>
              <a:gdLst/>
              <a:ahLst/>
              <a:cxnLst/>
              <a:rect l="l" t="t" r="r" b="b"/>
              <a:pathLst>
                <a:path w="352" h="268" extrusionOk="0">
                  <a:moveTo>
                    <a:pt x="163" y="1"/>
                  </a:moveTo>
                  <a:cubicBezTo>
                    <a:pt x="0" y="1"/>
                    <a:pt x="0" y="268"/>
                    <a:pt x="163" y="268"/>
                  </a:cubicBezTo>
                  <a:cubicBezTo>
                    <a:pt x="352" y="268"/>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10"/>
            <p:cNvSpPr/>
            <p:nvPr/>
          </p:nvSpPr>
          <p:spPr>
            <a:xfrm flipH="1">
              <a:off x="3635313" y="3369661"/>
              <a:ext cx="13477" cy="10261"/>
            </a:xfrm>
            <a:custGeom>
              <a:avLst/>
              <a:gdLst/>
              <a:ahLst/>
              <a:cxnLst/>
              <a:rect l="l" t="t" r="r" b="b"/>
              <a:pathLst>
                <a:path w="352" h="268" extrusionOk="0">
                  <a:moveTo>
                    <a:pt x="163" y="1"/>
                  </a:moveTo>
                  <a:cubicBezTo>
                    <a:pt x="0" y="1"/>
                    <a:pt x="0" y="267"/>
                    <a:pt x="163" y="267"/>
                  </a:cubicBezTo>
                  <a:cubicBezTo>
                    <a:pt x="351" y="267"/>
                    <a:pt x="351"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10"/>
            <p:cNvSpPr/>
            <p:nvPr/>
          </p:nvSpPr>
          <p:spPr>
            <a:xfrm flipH="1">
              <a:off x="3763805" y="3442138"/>
              <a:ext cx="13477" cy="10491"/>
            </a:xfrm>
            <a:custGeom>
              <a:avLst/>
              <a:gdLst/>
              <a:ahLst/>
              <a:cxnLst/>
              <a:rect l="l" t="t" r="r" b="b"/>
              <a:pathLst>
                <a:path w="352" h="274" extrusionOk="0">
                  <a:moveTo>
                    <a:pt x="163" y="0"/>
                  </a:moveTo>
                  <a:cubicBezTo>
                    <a:pt x="0" y="0"/>
                    <a:pt x="0" y="273"/>
                    <a:pt x="163" y="273"/>
                  </a:cubicBezTo>
                  <a:cubicBezTo>
                    <a:pt x="352" y="273"/>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10"/>
            <p:cNvSpPr/>
            <p:nvPr/>
          </p:nvSpPr>
          <p:spPr>
            <a:xfrm flipH="1">
              <a:off x="3768055" y="3419472"/>
              <a:ext cx="13477" cy="10261"/>
            </a:xfrm>
            <a:custGeom>
              <a:avLst/>
              <a:gdLst/>
              <a:ahLst/>
              <a:cxnLst/>
              <a:rect l="l" t="t" r="r" b="b"/>
              <a:pathLst>
                <a:path w="352" h="268" extrusionOk="0">
                  <a:moveTo>
                    <a:pt x="163" y="0"/>
                  </a:moveTo>
                  <a:cubicBezTo>
                    <a:pt x="1" y="0"/>
                    <a:pt x="1" y="267"/>
                    <a:pt x="163" y="267"/>
                  </a:cubicBezTo>
                  <a:cubicBezTo>
                    <a:pt x="352" y="267"/>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10"/>
            <p:cNvSpPr/>
            <p:nvPr/>
          </p:nvSpPr>
          <p:spPr>
            <a:xfrm flipH="1">
              <a:off x="3784710" y="3435898"/>
              <a:ext cx="13477" cy="10491"/>
            </a:xfrm>
            <a:custGeom>
              <a:avLst/>
              <a:gdLst/>
              <a:ahLst/>
              <a:cxnLst/>
              <a:rect l="l" t="t" r="r" b="b"/>
              <a:pathLst>
                <a:path w="352" h="274" extrusionOk="0">
                  <a:moveTo>
                    <a:pt x="163" y="1"/>
                  </a:moveTo>
                  <a:cubicBezTo>
                    <a:pt x="0" y="1"/>
                    <a:pt x="0" y="274"/>
                    <a:pt x="163" y="274"/>
                  </a:cubicBezTo>
                  <a:cubicBezTo>
                    <a:pt x="351" y="274"/>
                    <a:pt x="351"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10"/>
            <p:cNvSpPr/>
            <p:nvPr/>
          </p:nvSpPr>
          <p:spPr>
            <a:xfrm flipH="1">
              <a:off x="3678884" y="3556426"/>
              <a:ext cx="13477" cy="10261"/>
            </a:xfrm>
            <a:custGeom>
              <a:avLst/>
              <a:gdLst/>
              <a:ahLst/>
              <a:cxnLst/>
              <a:rect l="l" t="t" r="r" b="b"/>
              <a:pathLst>
                <a:path w="352" h="268" extrusionOk="0">
                  <a:moveTo>
                    <a:pt x="163" y="0"/>
                  </a:moveTo>
                  <a:cubicBezTo>
                    <a:pt x="0" y="0"/>
                    <a:pt x="0" y="267"/>
                    <a:pt x="163" y="267"/>
                  </a:cubicBezTo>
                  <a:cubicBezTo>
                    <a:pt x="351" y="267"/>
                    <a:pt x="351"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10"/>
            <p:cNvSpPr/>
            <p:nvPr/>
          </p:nvSpPr>
          <p:spPr>
            <a:xfrm flipH="1">
              <a:off x="3689107" y="3539732"/>
              <a:ext cx="13477" cy="10491"/>
            </a:xfrm>
            <a:custGeom>
              <a:avLst/>
              <a:gdLst/>
              <a:ahLst/>
              <a:cxnLst/>
              <a:rect l="l" t="t" r="r" b="b"/>
              <a:pathLst>
                <a:path w="352" h="274" extrusionOk="0">
                  <a:moveTo>
                    <a:pt x="163" y="1"/>
                  </a:moveTo>
                  <a:cubicBezTo>
                    <a:pt x="0" y="1"/>
                    <a:pt x="0"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10"/>
            <p:cNvSpPr/>
            <p:nvPr/>
          </p:nvSpPr>
          <p:spPr>
            <a:xfrm flipH="1">
              <a:off x="3614408" y="3496162"/>
              <a:ext cx="13477" cy="10491"/>
            </a:xfrm>
            <a:custGeom>
              <a:avLst/>
              <a:gdLst/>
              <a:ahLst/>
              <a:cxnLst/>
              <a:rect l="l" t="t" r="r" b="b"/>
              <a:pathLst>
                <a:path w="352" h="274" extrusionOk="0">
                  <a:moveTo>
                    <a:pt x="163" y="1"/>
                  </a:moveTo>
                  <a:cubicBezTo>
                    <a:pt x="1" y="1"/>
                    <a:pt x="1"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10"/>
            <p:cNvSpPr/>
            <p:nvPr/>
          </p:nvSpPr>
          <p:spPr>
            <a:xfrm flipH="1">
              <a:off x="3539710" y="3543982"/>
              <a:ext cx="13477" cy="10223"/>
            </a:xfrm>
            <a:custGeom>
              <a:avLst/>
              <a:gdLst/>
              <a:ahLst/>
              <a:cxnLst/>
              <a:rect l="l" t="t" r="r" b="b"/>
              <a:pathLst>
                <a:path w="352" h="267" extrusionOk="0">
                  <a:moveTo>
                    <a:pt x="163" y="0"/>
                  </a:moveTo>
                  <a:cubicBezTo>
                    <a:pt x="1" y="0"/>
                    <a:pt x="1" y="267"/>
                    <a:pt x="163" y="267"/>
                  </a:cubicBezTo>
                  <a:cubicBezTo>
                    <a:pt x="352" y="267"/>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10"/>
            <p:cNvSpPr/>
            <p:nvPr/>
          </p:nvSpPr>
          <p:spPr>
            <a:xfrm flipH="1">
              <a:off x="3741139" y="3336313"/>
              <a:ext cx="13477" cy="10491"/>
            </a:xfrm>
            <a:custGeom>
              <a:avLst/>
              <a:gdLst/>
              <a:ahLst/>
              <a:cxnLst/>
              <a:rect l="l" t="t" r="r" b="b"/>
              <a:pathLst>
                <a:path w="352" h="274" extrusionOk="0">
                  <a:moveTo>
                    <a:pt x="163" y="0"/>
                  </a:moveTo>
                  <a:cubicBezTo>
                    <a:pt x="0" y="0"/>
                    <a:pt x="0" y="273"/>
                    <a:pt x="163" y="273"/>
                  </a:cubicBezTo>
                  <a:cubicBezTo>
                    <a:pt x="351" y="273"/>
                    <a:pt x="351"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10"/>
            <p:cNvSpPr/>
            <p:nvPr/>
          </p:nvSpPr>
          <p:spPr>
            <a:xfrm flipH="1">
              <a:off x="3697568" y="3298944"/>
              <a:ext cx="13477" cy="10491"/>
            </a:xfrm>
            <a:custGeom>
              <a:avLst/>
              <a:gdLst/>
              <a:ahLst/>
              <a:cxnLst/>
              <a:rect l="l" t="t" r="r" b="b"/>
              <a:pathLst>
                <a:path w="352" h="274" extrusionOk="0">
                  <a:moveTo>
                    <a:pt x="163" y="1"/>
                  </a:moveTo>
                  <a:cubicBezTo>
                    <a:pt x="0" y="1"/>
                    <a:pt x="0" y="274"/>
                    <a:pt x="163" y="274"/>
                  </a:cubicBezTo>
                  <a:cubicBezTo>
                    <a:pt x="352" y="274"/>
                    <a:pt x="352" y="1"/>
                    <a:pt x="1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10"/>
            <p:cNvSpPr/>
            <p:nvPr/>
          </p:nvSpPr>
          <p:spPr>
            <a:xfrm flipH="1">
              <a:off x="3794933" y="3290751"/>
              <a:ext cx="13477" cy="10491"/>
            </a:xfrm>
            <a:custGeom>
              <a:avLst/>
              <a:gdLst/>
              <a:ahLst/>
              <a:cxnLst/>
              <a:rect l="l" t="t" r="r" b="b"/>
              <a:pathLst>
                <a:path w="352" h="274" extrusionOk="0">
                  <a:moveTo>
                    <a:pt x="163" y="0"/>
                  </a:moveTo>
                  <a:cubicBezTo>
                    <a:pt x="0" y="0"/>
                    <a:pt x="0" y="273"/>
                    <a:pt x="163" y="273"/>
                  </a:cubicBezTo>
                  <a:cubicBezTo>
                    <a:pt x="352" y="273"/>
                    <a:pt x="352" y="0"/>
                    <a:pt x="1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25" name="Google Shape;1925;p10"/>
          <p:cNvSpPr/>
          <p:nvPr/>
        </p:nvSpPr>
        <p:spPr>
          <a:xfrm rot="-7003625" flipH="1">
            <a:off x="7847961" y="4123469"/>
            <a:ext cx="2511809" cy="2314569"/>
          </a:xfrm>
          <a:custGeom>
            <a:avLst/>
            <a:gdLst/>
            <a:ahLst/>
            <a:cxnLst/>
            <a:rect l="l" t="t" r="r" b="b"/>
            <a:pathLst>
              <a:path w="11346" h="10455" extrusionOk="0">
                <a:moveTo>
                  <a:pt x="6236" y="0"/>
                </a:moveTo>
                <a:cubicBezTo>
                  <a:pt x="5085" y="0"/>
                  <a:pt x="3963" y="469"/>
                  <a:pt x="3429" y="1465"/>
                </a:cubicBezTo>
                <a:cubicBezTo>
                  <a:pt x="2696" y="2822"/>
                  <a:pt x="3149" y="4744"/>
                  <a:pt x="2018" y="5762"/>
                </a:cubicBezTo>
                <a:cubicBezTo>
                  <a:pt x="1602" y="6101"/>
                  <a:pt x="1072" y="6287"/>
                  <a:pt x="715" y="6685"/>
                </a:cubicBezTo>
                <a:cubicBezTo>
                  <a:pt x="0" y="7477"/>
                  <a:pt x="376" y="8816"/>
                  <a:pt x="1204" y="9476"/>
                </a:cubicBezTo>
                <a:cubicBezTo>
                  <a:pt x="2013" y="10136"/>
                  <a:pt x="3067" y="10454"/>
                  <a:pt x="4099" y="10454"/>
                </a:cubicBezTo>
                <a:cubicBezTo>
                  <a:pt x="4128" y="10454"/>
                  <a:pt x="4156" y="10454"/>
                  <a:pt x="4185" y="10453"/>
                </a:cubicBezTo>
                <a:cubicBezTo>
                  <a:pt x="6447" y="10453"/>
                  <a:pt x="9781" y="8775"/>
                  <a:pt x="10572" y="6477"/>
                </a:cubicBezTo>
                <a:cubicBezTo>
                  <a:pt x="11346" y="4179"/>
                  <a:pt x="10161" y="1388"/>
                  <a:pt x="7971" y="370"/>
                </a:cubicBezTo>
                <a:cubicBezTo>
                  <a:pt x="7437" y="126"/>
                  <a:pt x="6833" y="0"/>
                  <a:pt x="62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10"/>
          <p:cNvSpPr/>
          <p:nvPr/>
        </p:nvSpPr>
        <p:spPr>
          <a:xfrm rot="1565542" flipH="1">
            <a:off x="-554445" y="4447926"/>
            <a:ext cx="2065233" cy="1105851"/>
          </a:xfrm>
          <a:custGeom>
            <a:avLst/>
            <a:gdLst/>
            <a:ahLst/>
            <a:cxnLst/>
            <a:rect l="l" t="t" r="r" b="b"/>
            <a:pathLst>
              <a:path w="11971" h="6410" extrusionOk="0">
                <a:moveTo>
                  <a:pt x="6067" y="1"/>
                </a:moveTo>
                <a:cubicBezTo>
                  <a:pt x="5760" y="1"/>
                  <a:pt x="5454" y="90"/>
                  <a:pt x="5203" y="264"/>
                </a:cubicBezTo>
                <a:cubicBezTo>
                  <a:pt x="4864" y="509"/>
                  <a:pt x="4638" y="884"/>
                  <a:pt x="4335" y="1169"/>
                </a:cubicBezTo>
                <a:cubicBezTo>
                  <a:pt x="4122" y="1366"/>
                  <a:pt x="3826" y="1528"/>
                  <a:pt x="3539" y="1528"/>
                </a:cubicBezTo>
                <a:cubicBezTo>
                  <a:pt x="3417" y="1528"/>
                  <a:pt x="3297" y="1499"/>
                  <a:pt x="3185" y="1431"/>
                </a:cubicBezTo>
                <a:cubicBezTo>
                  <a:pt x="2882" y="1264"/>
                  <a:pt x="2769" y="884"/>
                  <a:pt x="2525" y="640"/>
                </a:cubicBezTo>
                <a:cubicBezTo>
                  <a:pt x="2356" y="489"/>
                  <a:pt x="2148" y="424"/>
                  <a:pt x="1928" y="424"/>
                </a:cubicBezTo>
                <a:cubicBezTo>
                  <a:pt x="1488" y="424"/>
                  <a:pt x="1005" y="685"/>
                  <a:pt x="715" y="1038"/>
                </a:cubicBezTo>
                <a:cubicBezTo>
                  <a:pt x="114" y="1789"/>
                  <a:pt x="1" y="2938"/>
                  <a:pt x="471" y="3788"/>
                </a:cubicBezTo>
                <a:cubicBezTo>
                  <a:pt x="1172" y="5025"/>
                  <a:pt x="6163" y="6409"/>
                  <a:pt x="7926" y="6409"/>
                </a:cubicBezTo>
                <a:cubicBezTo>
                  <a:pt x="7962" y="6409"/>
                  <a:pt x="7997" y="6409"/>
                  <a:pt x="8030" y="6408"/>
                </a:cubicBezTo>
                <a:cubicBezTo>
                  <a:pt x="9763" y="6353"/>
                  <a:pt x="11591" y="5259"/>
                  <a:pt x="11876" y="3544"/>
                </a:cubicBezTo>
                <a:cubicBezTo>
                  <a:pt x="11971" y="3033"/>
                  <a:pt x="11894" y="2467"/>
                  <a:pt x="11591" y="2056"/>
                </a:cubicBezTo>
                <a:cubicBezTo>
                  <a:pt x="11357" y="1715"/>
                  <a:pt x="10944" y="1491"/>
                  <a:pt x="10542" y="1491"/>
                </a:cubicBezTo>
                <a:cubicBezTo>
                  <a:pt x="10431" y="1491"/>
                  <a:pt x="10321" y="1508"/>
                  <a:pt x="10215" y="1545"/>
                </a:cubicBezTo>
                <a:cubicBezTo>
                  <a:pt x="9840" y="1658"/>
                  <a:pt x="9555" y="1997"/>
                  <a:pt x="9311" y="2318"/>
                </a:cubicBezTo>
                <a:cubicBezTo>
                  <a:pt x="9066" y="2639"/>
                  <a:pt x="8822" y="2979"/>
                  <a:pt x="8465" y="3146"/>
                </a:cubicBezTo>
                <a:cubicBezTo>
                  <a:pt x="8338" y="3203"/>
                  <a:pt x="8197" y="3233"/>
                  <a:pt x="8058" y="3233"/>
                </a:cubicBezTo>
                <a:cubicBezTo>
                  <a:pt x="7783" y="3233"/>
                  <a:pt x="7521" y="3115"/>
                  <a:pt x="7406" y="2866"/>
                </a:cubicBezTo>
                <a:cubicBezTo>
                  <a:pt x="7257" y="2526"/>
                  <a:pt x="7465" y="2146"/>
                  <a:pt x="7537" y="1789"/>
                </a:cubicBezTo>
                <a:cubicBezTo>
                  <a:pt x="7650" y="1205"/>
                  <a:pt x="7388" y="563"/>
                  <a:pt x="6900" y="246"/>
                </a:cubicBezTo>
                <a:cubicBezTo>
                  <a:pt x="6651" y="81"/>
                  <a:pt x="6358" y="1"/>
                  <a:pt x="6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0374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95"/>
        <p:cNvGrpSpPr/>
        <p:nvPr/>
      </p:nvGrpSpPr>
      <p:grpSpPr>
        <a:xfrm>
          <a:off x="0" y="0"/>
          <a:ext cx="0" cy="0"/>
          <a:chOff x="0" y="0"/>
          <a:chExt cx="0" cy="0"/>
        </a:xfrm>
      </p:grpSpPr>
      <p:sp>
        <p:nvSpPr>
          <p:cNvPr id="96" name="Google Shape;96;p5"/>
          <p:cNvSpPr txBox="1">
            <a:spLocks noGrp="1"/>
          </p:cNvSpPr>
          <p:nvPr>
            <p:ph type="title"/>
          </p:nvPr>
        </p:nvSpPr>
        <p:spPr>
          <a:xfrm>
            <a:off x="705725" y="740597"/>
            <a:ext cx="2742600" cy="5589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7" name="Google Shape;97;p5"/>
          <p:cNvSpPr txBox="1">
            <a:spLocks noGrp="1"/>
          </p:cNvSpPr>
          <p:nvPr>
            <p:ph type="title" idx="2"/>
          </p:nvPr>
        </p:nvSpPr>
        <p:spPr>
          <a:xfrm>
            <a:off x="5696675" y="2569397"/>
            <a:ext cx="2742600" cy="558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800"/>
              <a:buNone/>
              <a:defRPr>
                <a:solidFill>
                  <a:schemeClr val="dk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8" name="Google Shape;98;p5"/>
          <p:cNvSpPr txBox="1">
            <a:spLocks noGrp="1"/>
          </p:cNvSpPr>
          <p:nvPr>
            <p:ph type="subTitle" idx="1"/>
          </p:nvPr>
        </p:nvSpPr>
        <p:spPr>
          <a:xfrm>
            <a:off x="6162275" y="3284432"/>
            <a:ext cx="2277000" cy="1010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800"/>
              <a:buNone/>
              <a:defRPr sz="1400" b="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99" name="Google Shape;99;p5"/>
          <p:cNvSpPr txBox="1">
            <a:spLocks noGrp="1"/>
          </p:cNvSpPr>
          <p:nvPr>
            <p:ph type="subTitle" idx="3"/>
          </p:nvPr>
        </p:nvSpPr>
        <p:spPr>
          <a:xfrm>
            <a:off x="705725" y="1456825"/>
            <a:ext cx="2275500" cy="101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1400" b="0">
                <a:solidFill>
                  <a:schemeClr val="dk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1983775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3"/>
        <p:cNvGrpSpPr/>
        <p:nvPr/>
      </p:nvGrpSpPr>
      <p:grpSpPr>
        <a:xfrm>
          <a:off x="0" y="0"/>
          <a:ext cx="0" cy="0"/>
          <a:chOff x="0" y="0"/>
          <a:chExt cx="0" cy="0"/>
        </a:xfrm>
      </p:grpSpPr>
      <p:sp>
        <p:nvSpPr>
          <p:cNvPr id="354" name="Google Shape;354;p6"/>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40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55" name="Google Shape;355;p6"/>
          <p:cNvSpPr/>
          <p:nvPr/>
        </p:nvSpPr>
        <p:spPr>
          <a:xfrm>
            <a:off x="478337" y="968475"/>
            <a:ext cx="250089" cy="241830"/>
          </a:xfrm>
          <a:custGeom>
            <a:avLst/>
            <a:gdLst/>
            <a:ahLst/>
            <a:cxnLst/>
            <a:rect l="l" t="t" r="r" b="b"/>
            <a:pathLst>
              <a:path w="12626" h="12209" extrusionOk="0">
                <a:moveTo>
                  <a:pt x="7838" y="1"/>
                </a:moveTo>
                <a:cubicBezTo>
                  <a:pt x="7407" y="1"/>
                  <a:pt x="6953" y="46"/>
                  <a:pt x="6478" y="142"/>
                </a:cubicBezTo>
                <a:cubicBezTo>
                  <a:pt x="2964" y="848"/>
                  <a:pt x="1" y="5264"/>
                  <a:pt x="2011" y="9188"/>
                </a:cubicBezTo>
                <a:cubicBezTo>
                  <a:pt x="3194" y="11498"/>
                  <a:pt x="5114" y="12208"/>
                  <a:pt x="6853" y="12208"/>
                </a:cubicBezTo>
                <a:cubicBezTo>
                  <a:pt x="8487" y="12208"/>
                  <a:pt x="9962" y="11580"/>
                  <a:pt x="10513" y="11063"/>
                </a:cubicBezTo>
                <a:lnTo>
                  <a:pt x="10513" y="11063"/>
                </a:lnTo>
                <a:cubicBezTo>
                  <a:pt x="10513" y="11063"/>
                  <a:pt x="10409" y="11077"/>
                  <a:pt x="10233" y="11077"/>
                </a:cubicBezTo>
                <a:cubicBezTo>
                  <a:pt x="9592" y="11077"/>
                  <a:pt x="8002" y="10893"/>
                  <a:pt x="7087" y="9188"/>
                </a:cubicBezTo>
                <a:cubicBezTo>
                  <a:pt x="5918" y="7015"/>
                  <a:pt x="6810" y="4052"/>
                  <a:pt x="9162" y="3335"/>
                </a:cubicBezTo>
                <a:cubicBezTo>
                  <a:pt x="9590" y="3204"/>
                  <a:pt x="9976" y="3151"/>
                  <a:pt x="10323" y="3151"/>
                </a:cubicBezTo>
                <a:cubicBezTo>
                  <a:pt x="11879" y="3151"/>
                  <a:pt x="12625" y="4227"/>
                  <a:pt x="12625" y="4227"/>
                </a:cubicBezTo>
                <a:cubicBezTo>
                  <a:pt x="12276" y="1748"/>
                  <a:pt x="10504" y="1"/>
                  <a:pt x="78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6"/>
          <p:cNvSpPr/>
          <p:nvPr/>
        </p:nvSpPr>
        <p:spPr>
          <a:xfrm>
            <a:off x="0" y="383188"/>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6"/>
          <p:cNvSpPr/>
          <p:nvPr/>
        </p:nvSpPr>
        <p:spPr>
          <a:xfrm rot="10800000">
            <a:off x="8665675" y="3735563"/>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6"/>
          <p:cNvSpPr/>
          <p:nvPr/>
        </p:nvSpPr>
        <p:spPr>
          <a:xfrm>
            <a:off x="8579172" y="3695000"/>
            <a:ext cx="134425" cy="155572"/>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rgbClr val="FEC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9" name="Google Shape;359;p6"/>
          <p:cNvGrpSpPr/>
          <p:nvPr/>
        </p:nvGrpSpPr>
        <p:grpSpPr>
          <a:xfrm>
            <a:off x="8323052" y="4333293"/>
            <a:ext cx="646662" cy="405986"/>
            <a:chOff x="6925510" y="205316"/>
            <a:chExt cx="905688" cy="530354"/>
          </a:xfrm>
        </p:grpSpPr>
        <p:sp>
          <p:nvSpPr>
            <p:cNvPr id="360" name="Google Shape;360;p6"/>
            <p:cNvSpPr/>
            <p:nvPr/>
          </p:nvSpPr>
          <p:spPr>
            <a:xfrm>
              <a:off x="7093437" y="213374"/>
              <a:ext cx="568549" cy="515598"/>
            </a:xfrm>
            <a:custGeom>
              <a:avLst/>
              <a:gdLst/>
              <a:ahLst/>
              <a:cxnLst/>
              <a:rect l="l" t="t" r="r" b="b"/>
              <a:pathLst>
                <a:path w="12626" h="11775" extrusionOk="0">
                  <a:moveTo>
                    <a:pt x="6402" y="0"/>
                  </a:moveTo>
                  <a:cubicBezTo>
                    <a:pt x="3247" y="0"/>
                    <a:pt x="0" y="2876"/>
                    <a:pt x="0" y="6031"/>
                  </a:cubicBezTo>
                  <a:cubicBezTo>
                    <a:pt x="0" y="9187"/>
                    <a:pt x="3115" y="11775"/>
                    <a:pt x="6270" y="11775"/>
                  </a:cubicBezTo>
                  <a:cubicBezTo>
                    <a:pt x="9426" y="11775"/>
                    <a:pt x="12626" y="9028"/>
                    <a:pt x="12626" y="5874"/>
                  </a:cubicBezTo>
                  <a:cubicBezTo>
                    <a:pt x="12626" y="2717"/>
                    <a:pt x="9557" y="0"/>
                    <a:pt x="64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6"/>
            <p:cNvSpPr/>
            <p:nvPr/>
          </p:nvSpPr>
          <p:spPr>
            <a:xfrm>
              <a:off x="7077360" y="205316"/>
              <a:ext cx="624386" cy="530354"/>
            </a:xfrm>
            <a:custGeom>
              <a:avLst/>
              <a:gdLst/>
              <a:ahLst/>
              <a:cxnLst/>
              <a:rect l="l" t="t" r="r" b="b"/>
              <a:pathLst>
                <a:path w="13866" h="12112" extrusionOk="0">
                  <a:moveTo>
                    <a:pt x="6777" y="1"/>
                  </a:moveTo>
                  <a:cubicBezTo>
                    <a:pt x="6538" y="1"/>
                    <a:pt x="6299" y="14"/>
                    <a:pt x="6061" y="40"/>
                  </a:cubicBezTo>
                  <a:cubicBezTo>
                    <a:pt x="5899" y="59"/>
                    <a:pt x="5989" y="300"/>
                    <a:pt x="6113" y="312"/>
                  </a:cubicBezTo>
                  <a:cubicBezTo>
                    <a:pt x="8982" y="563"/>
                    <a:pt x="11936" y="1718"/>
                    <a:pt x="12620" y="4868"/>
                  </a:cubicBezTo>
                  <a:cubicBezTo>
                    <a:pt x="13326" y="8114"/>
                    <a:pt x="10901" y="11034"/>
                    <a:pt x="7741" y="11637"/>
                  </a:cubicBezTo>
                  <a:cubicBezTo>
                    <a:pt x="7365" y="11709"/>
                    <a:pt x="6985" y="11743"/>
                    <a:pt x="6606" y="11743"/>
                  </a:cubicBezTo>
                  <a:cubicBezTo>
                    <a:pt x="3778" y="11743"/>
                    <a:pt x="1014" y="9808"/>
                    <a:pt x="785" y="6834"/>
                  </a:cubicBezTo>
                  <a:cubicBezTo>
                    <a:pt x="555" y="3847"/>
                    <a:pt x="2656" y="811"/>
                    <a:pt x="5730" y="475"/>
                  </a:cubicBezTo>
                  <a:cubicBezTo>
                    <a:pt x="5862" y="460"/>
                    <a:pt x="5763" y="246"/>
                    <a:pt x="5659" y="244"/>
                  </a:cubicBezTo>
                  <a:cubicBezTo>
                    <a:pt x="5626" y="243"/>
                    <a:pt x="5594" y="243"/>
                    <a:pt x="5561" y="243"/>
                  </a:cubicBezTo>
                  <a:cubicBezTo>
                    <a:pt x="2938" y="243"/>
                    <a:pt x="740" y="2849"/>
                    <a:pt x="378" y="5296"/>
                  </a:cubicBezTo>
                  <a:cubicBezTo>
                    <a:pt x="1" y="7847"/>
                    <a:pt x="1097" y="10165"/>
                    <a:pt x="3417" y="11341"/>
                  </a:cubicBezTo>
                  <a:cubicBezTo>
                    <a:pt x="4440" y="11859"/>
                    <a:pt x="5511" y="12112"/>
                    <a:pt x="6571" y="12112"/>
                  </a:cubicBezTo>
                  <a:cubicBezTo>
                    <a:pt x="8042" y="12112"/>
                    <a:pt x="9492" y="11626"/>
                    <a:pt x="10766" y="10691"/>
                  </a:cubicBezTo>
                  <a:cubicBezTo>
                    <a:pt x="12937" y="9099"/>
                    <a:pt x="13866" y="6430"/>
                    <a:pt x="12822" y="3871"/>
                  </a:cubicBezTo>
                  <a:cubicBezTo>
                    <a:pt x="11847" y="1479"/>
                    <a:pt x="9317" y="1"/>
                    <a:pt x="6777"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6"/>
            <p:cNvSpPr/>
            <p:nvPr/>
          </p:nvSpPr>
          <p:spPr>
            <a:xfrm>
              <a:off x="6925510" y="360379"/>
              <a:ext cx="905688" cy="259660"/>
            </a:xfrm>
            <a:custGeom>
              <a:avLst/>
              <a:gdLst/>
              <a:ahLst/>
              <a:cxnLst/>
              <a:rect l="l" t="t" r="r" b="b"/>
              <a:pathLst>
                <a:path w="20113" h="5930" extrusionOk="0">
                  <a:moveTo>
                    <a:pt x="16657" y="1"/>
                  </a:moveTo>
                  <a:cubicBezTo>
                    <a:pt x="16439" y="1"/>
                    <a:pt x="16237" y="20"/>
                    <a:pt x="16067" y="60"/>
                  </a:cubicBezTo>
                  <a:cubicBezTo>
                    <a:pt x="15914" y="95"/>
                    <a:pt x="16073" y="324"/>
                    <a:pt x="16180" y="325"/>
                  </a:cubicBezTo>
                  <a:cubicBezTo>
                    <a:pt x="16845" y="330"/>
                    <a:pt x="19241" y="410"/>
                    <a:pt x="18563" y="1628"/>
                  </a:cubicBezTo>
                  <a:cubicBezTo>
                    <a:pt x="18243" y="2202"/>
                    <a:pt x="17451" y="2549"/>
                    <a:pt x="16881" y="2811"/>
                  </a:cubicBezTo>
                  <a:cubicBezTo>
                    <a:pt x="14924" y="3710"/>
                    <a:pt x="12785" y="4282"/>
                    <a:pt x="10682" y="4712"/>
                  </a:cubicBezTo>
                  <a:cubicBezTo>
                    <a:pt x="8818" y="5095"/>
                    <a:pt x="6905" y="5405"/>
                    <a:pt x="5006" y="5541"/>
                  </a:cubicBezTo>
                  <a:cubicBezTo>
                    <a:pt x="4909" y="5547"/>
                    <a:pt x="4759" y="5553"/>
                    <a:pt x="4576" y="5553"/>
                  </a:cubicBezTo>
                  <a:cubicBezTo>
                    <a:pt x="3425" y="5553"/>
                    <a:pt x="955" y="5349"/>
                    <a:pt x="1947" y="4098"/>
                  </a:cubicBezTo>
                  <a:cubicBezTo>
                    <a:pt x="2398" y="3528"/>
                    <a:pt x="3165" y="3113"/>
                    <a:pt x="3797" y="2785"/>
                  </a:cubicBezTo>
                  <a:cubicBezTo>
                    <a:pt x="3898" y="2733"/>
                    <a:pt x="3795" y="2553"/>
                    <a:pt x="3700" y="2553"/>
                  </a:cubicBezTo>
                  <a:cubicBezTo>
                    <a:pt x="3695" y="2553"/>
                    <a:pt x="3691" y="2554"/>
                    <a:pt x="3687" y="2554"/>
                  </a:cubicBezTo>
                  <a:cubicBezTo>
                    <a:pt x="2393" y="2794"/>
                    <a:pt x="1" y="4784"/>
                    <a:pt x="2166" y="5597"/>
                  </a:cubicBezTo>
                  <a:cubicBezTo>
                    <a:pt x="2830" y="5847"/>
                    <a:pt x="3527" y="5929"/>
                    <a:pt x="4229" y="5929"/>
                  </a:cubicBezTo>
                  <a:cubicBezTo>
                    <a:pt x="4872" y="5929"/>
                    <a:pt x="5520" y="5860"/>
                    <a:pt x="6151" y="5786"/>
                  </a:cubicBezTo>
                  <a:cubicBezTo>
                    <a:pt x="7890" y="5584"/>
                    <a:pt x="9624" y="5329"/>
                    <a:pt x="11337" y="4961"/>
                  </a:cubicBezTo>
                  <a:cubicBezTo>
                    <a:pt x="12763" y="4653"/>
                    <a:pt x="14174" y="4268"/>
                    <a:pt x="15547" y="3774"/>
                  </a:cubicBezTo>
                  <a:cubicBezTo>
                    <a:pt x="16593" y="3399"/>
                    <a:pt x="17822" y="2999"/>
                    <a:pt x="18648" y="2205"/>
                  </a:cubicBezTo>
                  <a:cubicBezTo>
                    <a:pt x="20112" y="800"/>
                    <a:pt x="18053" y="1"/>
                    <a:pt x="16657"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6"/>
            <p:cNvSpPr/>
            <p:nvPr/>
          </p:nvSpPr>
          <p:spPr>
            <a:xfrm>
              <a:off x="7368361" y="296401"/>
              <a:ext cx="63222" cy="55523"/>
            </a:xfrm>
            <a:custGeom>
              <a:avLst/>
              <a:gdLst/>
              <a:ahLst/>
              <a:cxnLst/>
              <a:rect l="l" t="t" r="r" b="b"/>
              <a:pathLst>
                <a:path w="1404" h="1268" extrusionOk="0">
                  <a:moveTo>
                    <a:pt x="853" y="427"/>
                  </a:moveTo>
                  <a:lnTo>
                    <a:pt x="853" y="427"/>
                  </a:lnTo>
                  <a:cubicBezTo>
                    <a:pt x="853" y="427"/>
                    <a:pt x="859" y="430"/>
                    <a:pt x="873" y="436"/>
                  </a:cubicBezTo>
                  <a:cubicBezTo>
                    <a:pt x="872" y="435"/>
                    <a:pt x="871" y="435"/>
                    <a:pt x="870" y="434"/>
                  </a:cubicBezTo>
                  <a:lnTo>
                    <a:pt x="870" y="434"/>
                  </a:lnTo>
                  <a:cubicBezTo>
                    <a:pt x="860" y="430"/>
                    <a:pt x="853" y="427"/>
                    <a:pt x="853" y="427"/>
                  </a:cubicBezTo>
                  <a:close/>
                  <a:moveTo>
                    <a:pt x="486" y="0"/>
                  </a:moveTo>
                  <a:cubicBezTo>
                    <a:pt x="213" y="0"/>
                    <a:pt x="1" y="394"/>
                    <a:pt x="25" y="636"/>
                  </a:cubicBezTo>
                  <a:cubicBezTo>
                    <a:pt x="60" y="1003"/>
                    <a:pt x="440" y="1243"/>
                    <a:pt x="781" y="1266"/>
                  </a:cubicBezTo>
                  <a:cubicBezTo>
                    <a:pt x="797" y="1267"/>
                    <a:pt x="812" y="1267"/>
                    <a:pt x="827" y="1267"/>
                  </a:cubicBezTo>
                  <a:cubicBezTo>
                    <a:pt x="1087" y="1267"/>
                    <a:pt x="1323" y="1108"/>
                    <a:pt x="1360" y="835"/>
                  </a:cubicBezTo>
                  <a:cubicBezTo>
                    <a:pt x="1404" y="523"/>
                    <a:pt x="1159" y="276"/>
                    <a:pt x="871" y="210"/>
                  </a:cubicBezTo>
                  <a:cubicBezTo>
                    <a:pt x="862" y="208"/>
                    <a:pt x="854" y="207"/>
                    <a:pt x="847" y="207"/>
                  </a:cubicBezTo>
                  <a:cubicBezTo>
                    <a:pt x="746" y="207"/>
                    <a:pt x="793" y="399"/>
                    <a:pt x="870" y="434"/>
                  </a:cubicBezTo>
                  <a:lnTo>
                    <a:pt x="870" y="434"/>
                  </a:lnTo>
                  <a:cubicBezTo>
                    <a:pt x="894" y="444"/>
                    <a:pt x="936" y="462"/>
                    <a:pt x="946" y="469"/>
                  </a:cubicBezTo>
                  <a:cubicBezTo>
                    <a:pt x="1003" y="507"/>
                    <a:pt x="1041" y="545"/>
                    <a:pt x="1061" y="612"/>
                  </a:cubicBezTo>
                  <a:cubicBezTo>
                    <a:pt x="1079" y="677"/>
                    <a:pt x="1070" y="747"/>
                    <a:pt x="1041" y="806"/>
                  </a:cubicBezTo>
                  <a:cubicBezTo>
                    <a:pt x="984" y="924"/>
                    <a:pt x="872" y="972"/>
                    <a:pt x="753" y="972"/>
                  </a:cubicBezTo>
                  <a:cubicBezTo>
                    <a:pt x="710" y="972"/>
                    <a:pt x="666" y="965"/>
                    <a:pt x="623" y="953"/>
                  </a:cubicBezTo>
                  <a:cubicBezTo>
                    <a:pt x="416" y="896"/>
                    <a:pt x="247" y="740"/>
                    <a:pt x="332" y="516"/>
                  </a:cubicBezTo>
                  <a:cubicBezTo>
                    <a:pt x="396" y="353"/>
                    <a:pt x="615" y="276"/>
                    <a:pt x="618" y="99"/>
                  </a:cubicBezTo>
                  <a:cubicBezTo>
                    <a:pt x="618" y="67"/>
                    <a:pt x="608" y="24"/>
                    <a:pt x="574" y="14"/>
                  </a:cubicBezTo>
                  <a:cubicBezTo>
                    <a:pt x="544" y="5"/>
                    <a:pt x="515" y="0"/>
                    <a:pt x="486"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6"/>
            <p:cNvSpPr/>
            <p:nvPr/>
          </p:nvSpPr>
          <p:spPr>
            <a:xfrm>
              <a:off x="7477926" y="310939"/>
              <a:ext cx="82855" cy="61609"/>
            </a:xfrm>
            <a:custGeom>
              <a:avLst/>
              <a:gdLst/>
              <a:ahLst/>
              <a:cxnLst/>
              <a:rect l="l" t="t" r="r" b="b"/>
              <a:pathLst>
                <a:path w="1840" h="1407" extrusionOk="0">
                  <a:moveTo>
                    <a:pt x="493" y="1"/>
                  </a:moveTo>
                  <a:cubicBezTo>
                    <a:pt x="211" y="1"/>
                    <a:pt x="0" y="306"/>
                    <a:pt x="28" y="579"/>
                  </a:cubicBezTo>
                  <a:cubicBezTo>
                    <a:pt x="59" y="897"/>
                    <a:pt x="297" y="1181"/>
                    <a:pt x="580" y="1314"/>
                  </a:cubicBezTo>
                  <a:cubicBezTo>
                    <a:pt x="706" y="1373"/>
                    <a:pt x="855" y="1406"/>
                    <a:pt x="1003" y="1406"/>
                  </a:cubicBezTo>
                  <a:cubicBezTo>
                    <a:pt x="1226" y="1406"/>
                    <a:pt x="1447" y="1331"/>
                    <a:pt x="1587" y="1157"/>
                  </a:cubicBezTo>
                  <a:cubicBezTo>
                    <a:pt x="1840" y="841"/>
                    <a:pt x="1576" y="383"/>
                    <a:pt x="1222" y="290"/>
                  </a:cubicBezTo>
                  <a:cubicBezTo>
                    <a:pt x="1216" y="288"/>
                    <a:pt x="1211" y="287"/>
                    <a:pt x="1206" y="287"/>
                  </a:cubicBezTo>
                  <a:cubicBezTo>
                    <a:pt x="1147" y="287"/>
                    <a:pt x="1170" y="407"/>
                    <a:pt x="1194" y="434"/>
                  </a:cubicBezTo>
                  <a:cubicBezTo>
                    <a:pt x="1298" y="551"/>
                    <a:pt x="1444" y="672"/>
                    <a:pt x="1392" y="845"/>
                  </a:cubicBezTo>
                  <a:cubicBezTo>
                    <a:pt x="1363" y="942"/>
                    <a:pt x="1279" y="1012"/>
                    <a:pt x="1193" y="1054"/>
                  </a:cubicBezTo>
                  <a:cubicBezTo>
                    <a:pt x="1109" y="1096"/>
                    <a:pt x="1014" y="1117"/>
                    <a:pt x="919" y="1117"/>
                  </a:cubicBezTo>
                  <a:cubicBezTo>
                    <a:pt x="765" y="1117"/>
                    <a:pt x="610" y="1064"/>
                    <a:pt x="496" y="966"/>
                  </a:cubicBezTo>
                  <a:cubicBezTo>
                    <a:pt x="366" y="853"/>
                    <a:pt x="264" y="666"/>
                    <a:pt x="315" y="491"/>
                  </a:cubicBezTo>
                  <a:cubicBezTo>
                    <a:pt x="368" y="303"/>
                    <a:pt x="567" y="308"/>
                    <a:pt x="650" y="166"/>
                  </a:cubicBezTo>
                  <a:cubicBezTo>
                    <a:pt x="679" y="116"/>
                    <a:pt x="664" y="33"/>
                    <a:pt x="603" y="16"/>
                  </a:cubicBezTo>
                  <a:cubicBezTo>
                    <a:pt x="565" y="6"/>
                    <a:pt x="528" y="1"/>
                    <a:pt x="493"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6"/>
            <p:cNvSpPr/>
            <p:nvPr/>
          </p:nvSpPr>
          <p:spPr>
            <a:xfrm>
              <a:off x="7504540" y="416781"/>
              <a:ext cx="57999" cy="46590"/>
            </a:xfrm>
            <a:custGeom>
              <a:avLst/>
              <a:gdLst/>
              <a:ahLst/>
              <a:cxnLst/>
              <a:rect l="l" t="t" r="r" b="b"/>
              <a:pathLst>
                <a:path w="1288" h="1064" extrusionOk="0">
                  <a:moveTo>
                    <a:pt x="371" y="0"/>
                  </a:moveTo>
                  <a:cubicBezTo>
                    <a:pt x="166" y="0"/>
                    <a:pt x="22" y="154"/>
                    <a:pt x="11" y="383"/>
                  </a:cubicBezTo>
                  <a:cubicBezTo>
                    <a:pt x="1" y="620"/>
                    <a:pt x="135" y="869"/>
                    <a:pt x="342" y="984"/>
                  </a:cubicBezTo>
                  <a:cubicBezTo>
                    <a:pt x="436" y="1037"/>
                    <a:pt x="550" y="1064"/>
                    <a:pt x="666" y="1064"/>
                  </a:cubicBezTo>
                  <a:cubicBezTo>
                    <a:pt x="826" y="1064"/>
                    <a:pt x="988" y="1011"/>
                    <a:pt x="1097" y="902"/>
                  </a:cubicBezTo>
                  <a:cubicBezTo>
                    <a:pt x="1288" y="711"/>
                    <a:pt x="1163" y="430"/>
                    <a:pt x="948" y="322"/>
                  </a:cubicBezTo>
                  <a:cubicBezTo>
                    <a:pt x="943" y="320"/>
                    <a:pt x="938" y="318"/>
                    <a:pt x="933" y="318"/>
                  </a:cubicBezTo>
                  <a:cubicBezTo>
                    <a:pt x="896" y="318"/>
                    <a:pt x="896" y="408"/>
                    <a:pt x="912" y="429"/>
                  </a:cubicBezTo>
                  <a:cubicBezTo>
                    <a:pt x="1046" y="605"/>
                    <a:pt x="962" y="725"/>
                    <a:pt x="768" y="786"/>
                  </a:cubicBezTo>
                  <a:cubicBezTo>
                    <a:pt x="711" y="804"/>
                    <a:pt x="648" y="815"/>
                    <a:pt x="585" y="815"/>
                  </a:cubicBezTo>
                  <a:cubicBezTo>
                    <a:pt x="491" y="815"/>
                    <a:pt x="398" y="791"/>
                    <a:pt x="329" y="729"/>
                  </a:cubicBezTo>
                  <a:cubicBezTo>
                    <a:pt x="103" y="527"/>
                    <a:pt x="218" y="201"/>
                    <a:pt x="490" y="134"/>
                  </a:cubicBezTo>
                  <a:cubicBezTo>
                    <a:pt x="531" y="124"/>
                    <a:pt x="525" y="25"/>
                    <a:pt x="486" y="16"/>
                  </a:cubicBezTo>
                  <a:cubicBezTo>
                    <a:pt x="446" y="5"/>
                    <a:pt x="408" y="0"/>
                    <a:pt x="37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6" name="Google Shape;366;p6"/>
          <p:cNvSpPr/>
          <p:nvPr/>
        </p:nvSpPr>
        <p:spPr>
          <a:xfrm>
            <a:off x="8851501" y="4739283"/>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6"/>
          <p:cNvSpPr/>
          <p:nvPr/>
        </p:nvSpPr>
        <p:spPr>
          <a:xfrm>
            <a:off x="658801" y="232633"/>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8"/>
        <p:cNvGrpSpPr/>
        <p:nvPr/>
      </p:nvGrpSpPr>
      <p:grpSpPr>
        <a:xfrm>
          <a:off x="0" y="0"/>
          <a:ext cx="0" cy="0"/>
          <a:chOff x="0" y="0"/>
          <a:chExt cx="0" cy="0"/>
        </a:xfrm>
      </p:grpSpPr>
      <p:sp>
        <p:nvSpPr>
          <p:cNvPr id="369" name="Google Shape;369;p7"/>
          <p:cNvSpPr txBox="1">
            <a:spLocks noGrp="1"/>
          </p:cNvSpPr>
          <p:nvPr>
            <p:ph type="subTitle" idx="1"/>
          </p:nvPr>
        </p:nvSpPr>
        <p:spPr>
          <a:xfrm>
            <a:off x="1069850" y="2212525"/>
            <a:ext cx="4449300" cy="18369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0" name="Google Shape;370;p7"/>
          <p:cNvSpPr txBox="1">
            <a:spLocks noGrp="1"/>
          </p:cNvSpPr>
          <p:nvPr>
            <p:ph type="title"/>
          </p:nvPr>
        </p:nvSpPr>
        <p:spPr>
          <a:xfrm>
            <a:off x="1069850" y="1148075"/>
            <a:ext cx="4032900" cy="755700"/>
          </a:xfrm>
          <a:prstGeom prst="rect">
            <a:avLst/>
          </a:prstGeom>
        </p:spPr>
        <p:txBody>
          <a:bodyPr spcFirstLastPara="1" wrap="square" lIns="91425" tIns="91425" rIns="91425" bIns="91425" anchor="t" anchorCtr="0">
            <a:noAutofit/>
          </a:bodyPr>
          <a:lstStyle>
            <a:lvl1pPr lvl="0">
              <a:spcBef>
                <a:spcPts val="0"/>
              </a:spcBef>
              <a:spcAft>
                <a:spcPts val="0"/>
              </a:spcAft>
              <a:buSzPts val="40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1" name="Google Shape;371;p7"/>
          <p:cNvSpPr/>
          <p:nvPr/>
        </p:nvSpPr>
        <p:spPr>
          <a:xfrm>
            <a:off x="8430787" y="1273913"/>
            <a:ext cx="292795" cy="225879"/>
          </a:xfrm>
          <a:custGeom>
            <a:avLst/>
            <a:gdLst/>
            <a:ahLst/>
            <a:cxnLst/>
            <a:rect l="l" t="t" r="r" b="b"/>
            <a:pathLst>
              <a:path w="7855" h="6232" extrusionOk="0">
                <a:moveTo>
                  <a:pt x="6497" y="1"/>
                </a:moveTo>
                <a:cubicBezTo>
                  <a:pt x="6111" y="1"/>
                  <a:pt x="5698" y="160"/>
                  <a:pt x="5348" y="444"/>
                </a:cubicBezTo>
                <a:cubicBezTo>
                  <a:pt x="4471" y="1154"/>
                  <a:pt x="4429" y="2700"/>
                  <a:pt x="4429" y="2700"/>
                </a:cubicBezTo>
                <a:cubicBezTo>
                  <a:pt x="4429" y="2700"/>
                  <a:pt x="3081" y="1547"/>
                  <a:pt x="1900" y="1547"/>
                </a:cubicBezTo>
                <a:cubicBezTo>
                  <a:pt x="1471" y="1547"/>
                  <a:pt x="1065" y="1700"/>
                  <a:pt x="753" y="2115"/>
                </a:cubicBezTo>
                <a:cubicBezTo>
                  <a:pt x="1" y="3116"/>
                  <a:pt x="878" y="4835"/>
                  <a:pt x="2590" y="5417"/>
                </a:cubicBezTo>
                <a:cubicBezTo>
                  <a:pt x="4303" y="6000"/>
                  <a:pt x="6308" y="6231"/>
                  <a:pt x="6308" y="6231"/>
                </a:cubicBezTo>
                <a:cubicBezTo>
                  <a:pt x="6308" y="6231"/>
                  <a:pt x="7854" y="3252"/>
                  <a:pt x="7771" y="1535"/>
                </a:cubicBezTo>
                <a:cubicBezTo>
                  <a:pt x="7719" y="456"/>
                  <a:pt x="7148" y="1"/>
                  <a:pt x="64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7"/>
          <p:cNvSpPr/>
          <p:nvPr/>
        </p:nvSpPr>
        <p:spPr>
          <a:xfrm rot="-891763">
            <a:off x="8381822" y="1939036"/>
            <a:ext cx="390741" cy="550613"/>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7"/>
          <p:cNvSpPr/>
          <p:nvPr/>
        </p:nvSpPr>
        <p:spPr>
          <a:xfrm>
            <a:off x="8590550" y="2972200"/>
            <a:ext cx="292801" cy="289432"/>
          </a:xfrm>
          <a:custGeom>
            <a:avLst/>
            <a:gdLst/>
            <a:ahLst/>
            <a:cxnLst/>
            <a:rect l="l" t="t" r="r" b="b"/>
            <a:pathLst>
              <a:path w="6432" h="6358" extrusionOk="0">
                <a:moveTo>
                  <a:pt x="2639" y="368"/>
                </a:moveTo>
                <a:lnTo>
                  <a:pt x="2639" y="368"/>
                </a:lnTo>
                <a:cubicBezTo>
                  <a:pt x="3102" y="814"/>
                  <a:pt x="3522" y="1314"/>
                  <a:pt x="3927" y="1821"/>
                </a:cubicBezTo>
                <a:cubicBezTo>
                  <a:pt x="3494" y="1966"/>
                  <a:pt x="3058" y="2108"/>
                  <a:pt x="2625" y="2253"/>
                </a:cubicBezTo>
                <a:cubicBezTo>
                  <a:pt x="2650" y="1621"/>
                  <a:pt x="2656" y="993"/>
                  <a:pt x="2639" y="368"/>
                </a:cubicBezTo>
                <a:close/>
                <a:moveTo>
                  <a:pt x="5677" y="1509"/>
                </a:moveTo>
                <a:lnTo>
                  <a:pt x="5677" y="1509"/>
                </a:lnTo>
                <a:cubicBezTo>
                  <a:pt x="5407" y="1878"/>
                  <a:pt x="5136" y="2243"/>
                  <a:pt x="4866" y="2612"/>
                </a:cubicBezTo>
                <a:cubicBezTo>
                  <a:pt x="4693" y="2392"/>
                  <a:pt x="4522" y="2172"/>
                  <a:pt x="4342" y="1956"/>
                </a:cubicBezTo>
                <a:cubicBezTo>
                  <a:pt x="4788" y="1807"/>
                  <a:pt x="5231" y="1659"/>
                  <a:pt x="5677" y="1509"/>
                </a:cubicBezTo>
                <a:close/>
                <a:moveTo>
                  <a:pt x="2301" y="2642"/>
                </a:moveTo>
                <a:cubicBezTo>
                  <a:pt x="2288" y="2946"/>
                  <a:pt x="2274" y="3253"/>
                  <a:pt x="2264" y="3561"/>
                </a:cubicBezTo>
                <a:cubicBezTo>
                  <a:pt x="1727" y="3439"/>
                  <a:pt x="1190" y="3314"/>
                  <a:pt x="652" y="3189"/>
                </a:cubicBezTo>
                <a:cubicBezTo>
                  <a:pt x="1203" y="3007"/>
                  <a:pt x="1750" y="2824"/>
                  <a:pt x="2301" y="2642"/>
                </a:cubicBezTo>
                <a:close/>
                <a:moveTo>
                  <a:pt x="4102" y="2037"/>
                </a:moveTo>
                <a:cubicBezTo>
                  <a:pt x="4231" y="2199"/>
                  <a:pt x="4359" y="2358"/>
                  <a:pt x="4487" y="2517"/>
                </a:cubicBezTo>
                <a:cubicBezTo>
                  <a:pt x="4528" y="2564"/>
                  <a:pt x="4609" y="2673"/>
                  <a:pt x="4718" y="2814"/>
                </a:cubicBezTo>
                <a:cubicBezTo>
                  <a:pt x="4444" y="3183"/>
                  <a:pt x="4170" y="3551"/>
                  <a:pt x="3896" y="3919"/>
                </a:cubicBezTo>
                <a:cubicBezTo>
                  <a:pt x="3592" y="3855"/>
                  <a:pt x="3285" y="3791"/>
                  <a:pt x="2984" y="3727"/>
                </a:cubicBezTo>
                <a:cubicBezTo>
                  <a:pt x="2835" y="3693"/>
                  <a:pt x="2693" y="3659"/>
                  <a:pt x="2548" y="3625"/>
                </a:cubicBezTo>
                <a:cubicBezTo>
                  <a:pt x="2572" y="3264"/>
                  <a:pt x="2595" y="2899"/>
                  <a:pt x="2612" y="2537"/>
                </a:cubicBezTo>
                <a:cubicBezTo>
                  <a:pt x="3109" y="2372"/>
                  <a:pt x="3606" y="2206"/>
                  <a:pt x="4102" y="2037"/>
                </a:cubicBezTo>
                <a:close/>
                <a:moveTo>
                  <a:pt x="4863" y="3000"/>
                </a:moveTo>
                <a:cubicBezTo>
                  <a:pt x="5217" y="3470"/>
                  <a:pt x="5724" y="4122"/>
                  <a:pt x="6022" y="4419"/>
                </a:cubicBezTo>
                <a:cubicBezTo>
                  <a:pt x="5894" y="4382"/>
                  <a:pt x="5758" y="4355"/>
                  <a:pt x="5748" y="4351"/>
                </a:cubicBezTo>
                <a:cubicBezTo>
                  <a:pt x="5383" y="4261"/>
                  <a:pt x="5018" y="4173"/>
                  <a:pt x="4650" y="4085"/>
                </a:cubicBezTo>
                <a:cubicBezTo>
                  <a:pt x="4481" y="4044"/>
                  <a:pt x="4308" y="4011"/>
                  <a:pt x="4140" y="3973"/>
                </a:cubicBezTo>
                <a:cubicBezTo>
                  <a:pt x="4380" y="3649"/>
                  <a:pt x="4620" y="3325"/>
                  <a:pt x="4863" y="3000"/>
                </a:cubicBezTo>
                <a:close/>
                <a:moveTo>
                  <a:pt x="2531" y="3844"/>
                </a:moveTo>
                <a:cubicBezTo>
                  <a:pt x="2937" y="3936"/>
                  <a:pt x="3342" y="4024"/>
                  <a:pt x="3748" y="4115"/>
                </a:cubicBezTo>
                <a:cubicBezTo>
                  <a:pt x="3294" y="4710"/>
                  <a:pt x="2839" y="5301"/>
                  <a:pt x="2372" y="5886"/>
                </a:cubicBezTo>
                <a:cubicBezTo>
                  <a:pt x="2427" y="5210"/>
                  <a:pt x="2483" y="4527"/>
                  <a:pt x="2531" y="3844"/>
                </a:cubicBezTo>
                <a:close/>
                <a:moveTo>
                  <a:pt x="2601" y="1"/>
                </a:moveTo>
                <a:cubicBezTo>
                  <a:pt x="2588" y="1"/>
                  <a:pt x="2575" y="10"/>
                  <a:pt x="2572" y="29"/>
                </a:cubicBezTo>
                <a:cubicBezTo>
                  <a:pt x="2569" y="46"/>
                  <a:pt x="2569" y="60"/>
                  <a:pt x="2565" y="77"/>
                </a:cubicBezTo>
                <a:cubicBezTo>
                  <a:pt x="2500" y="87"/>
                  <a:pt x="2470" y="188"/>
                  <a:pt x="2538" y="263"/>
                </a:cubicBezTo>
                <a:cubicBezTo>
                  <a:pt x="2427" y="949"/>
                  <a:pt x="2359" y="1648"/>
                  <a:pt x="2318" y="2355"/>
                </a:cubicBezTo>
                <a:cubicBezTo>
                  <a:pt x="1585" y="2598"/>
                  <a:pt x="855" y="2841"/>
                  <a:pt x="125" y="3085"/>
                </a:cubicBezTo>
                <a:cubicBezTo>
                  <a:pt x="0" y="3125"/>
                  <a:pt x="101" y="3304"/>
                  <a:pt x="189" y="3325"/>
                </a:cubicBezTo>
                <a:cubicBezTo>
                  <a:pt x="875" y="3484"/>
                  <a:pt x="1565" y="3635"/>
                  <a:pt x="2254" y="3788"/>
                </a:cubicBezTo>
                <a:cubicBezTo>
                  <a:pt x="2227" y="4595"/>
                  <a:pt x="2204" y="5402"/>
                  <a:pt x="2146" y="6200"/>
                </a:cubicBezTo>
                <a:cubicBezTo>
                  <a:pt x="2140" y="6258"/>
                  <a:pt x="2206" y="6358"/>
                  <a:pt x="2271" y="6358"/>
                </a:cubicBezTo>
                <a:cubicBezTo>
                  <a:pt x="2290" y="6358"/>
                  <a:pt x="2308" y="6349"/>
                  <a:pt x="2325" y="6329"/>
                </a:cubicBezTo>
                <a:cubicBezTo>
                  <a:pt x="2896" y="5622"/>
                  <a:pt x="3447" y="4899"/>
                  <a:pt x="3991" y="4169"/>
                </a:cubicBezTo>
                <a:cubicBezTo>
                  <a:pt x="4762" y="4342"/>
                  <a:pt x="5532" y="4521"/>
                  <a:pt x="6295" y="4720"/>
                </a:cubicBezTo>
                <a:cubicBezTo>
                  <a:pt x="6306" y="4723"/>
                  <a:pt x="6315" y="4724"/>
                  <a:pt x="6324" y="4724"/>
                </a:cubicBezTo>
                <a:cubicBezTo>
                  <a:pt x="6407" y="4724"/>
                  <a:pt x="6431" y="4621"/>
                  <a:pt x="6376" y="4554"/>
                </a:cubicBezTo>
                <a:cubicBezTo>
                  <a:pt x="5921" y="3983"/>
                  <a:pt x="5471" y="3389"/>
                  <a:pt x="5011" y="2797"/>
                </a:cubicBezTo>
                <a:cubicBezTo>
                  <a:pt x="5370" y="2314"/>
                  <a:pt x="5728" y="1834"/>
                  <a:pt x="6086" y="1358"/>
                </a:cubicBezTo>
                <a:cubicBezTo>
                  <a:pt x="6139" y="1293"/>
                  <a:pt x="6066" y="1151"/>
                  <a:pt x="5982" y="1151"/>
                </a:cubicBezTo>
                <a:cubicBezTo>
                  <a:pt x="5974" y="1151"/>
                  <a:pt x="5966" y="1152"/>
                  <a:pt x="5958" y="1155"/>
                </a:cubicBezTo>
                <a:cubicBezTo>
                  <a:pt x="5359" y="1347"/>
                  <a:pt x="4765" y="1547"/>
                  <a:pt x="4170" y="1743"/>
                </a:cubicBezTo>
                <a:cubicBezTo>
                  <a:pt x="3690" y="1165"/>
                  <a:pt x="3193" y="614"/>
                  <a:pt x="2656" y="114"/>
                </a:cubicBezTo>
                <a:cubicBezTo>
                  <a:pt x="2646" y="104"/>
                  <a:pt x="2639" y="101"/>
                  <a:pt x="2633" y="97"/>
                </a:cubicBezTo>
                <a:cubicBezTo>
                  <a:pt x="2629" y="77"/>
                  <a:pt x="2629" y="53"/>
                  <a:pt x="2629" y="33"/>
                </a:cubicBezTo>
                <a:cubicBezTo>
                  <a:pt x="2629" y="12"/>
                  <a:pt x="2616" y="1"/>
                  <a:pt x="2601" y="1"/>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4"/>
        <p:cNvGrpSpPr/>
        <p:nvPr/>
      </p:nvGrpSpPr>
      <p:grpSpPr>
        <a:xfrm>
          <a:off x="0" y="0"/>
          <a:ext cx="0" cy="0"/>
          <a:chOff x="0" y="0"/>
          <a:chExt cx="0" cy="0"/>
        </a:xfrm>
      </p:grpSpPr>
      <p:sp>
        <p:nvSpPr>
          <p:cNvPr id="495" name="Google Shape;495;p11"/>
          <p:cNvSpPr/>
          <p:nvPr/>
        </p:nvSpPr>
        <p:spPr>
          <a:xfrm rot="17">
            <a:off x="1445450" y="1065041"/>
            <a:ext cx="6308107" cy="2263979"/>
          </a:xfrm>
          <a:custGeom>
            <a:avLst/>
            <a:gdLst/>
            <a:ahLst/>
            <a:cxnLst/>
            <a:rect l="l" t="t" r="r" b="b"/>
            <a:pathLst>
              <a:path w="12626" h="11775" extrusionOk="0">
                <a:moveTo>
                  <a:pt x="6401" y="0"/>
                </a:moveTo>
                <a:cubicBezTo>
                  <a:pt x="3246" y="0"/>
                  <a:pt x="0" y="2876"/>
                  <a:pt x="0" y="6031"/>
                </a:cubicBezTo>
                <a:cubicBezTo>
                  <a:pt x="0" y="9187"/>
                  <a:pt x="3114" y="11775"/>
                  <a:pt x="6270" y="11775"/>
                </a:cubicBezTo>
                <a:cubicBezTo>
                  <a:pt x="9425" y="11775"/>
                  <a:pt x="12626" y="9029"/>
                  <a:pt x="12626" y="5874"/>
                </a:cubicBezTo>
                <a:cubicBezTo>
                  <a:pt x="12626" y="2718"/>
                  <a:pt x="9557" y="0"/>
                  <a:pt x="64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1"/>
          <p:cNvSpPr/>
          <p:nvPr/>
        </p:nvSpPr>
        <p:spPr>
          <a:xfrm rot="-2401048">
            <a:off x="7614045" y="3132826"/>
            <a:ext cx="330404" cy="191602"/>
          </a:xfrm>
          <a:custGeom>
            <a:avLst/>
            <a:gdLst/>
            <a:ahLst/>
            <a:cxnLst/>
            <a:rect l="l" t="t" r="r" b="b"/>
            <a:pathLst>
              <a:path w="5732" h="3324" extrusionOk="0">
                <a:moveTo>
                  <a:pt x="1458" y="291"/>
                </a:moveTo>
                <a:cubicBezTo>
                  <a:pt x="2030" y="291"/>
                  <a:pt x="2534" y="879"/>
                  <a:pt x="2778" y="1349"/>
                </a:cubicBezTo>
                <a:cubicBezTo>
                  <a:pt x="2789" y="1372"/>
                  <a:pt x="2805" y="1385"/>
                  <a:pt x="2819" y="1389"/>
                </a:cubicBezTo>
                <a:cubicBezTo>
                  <a:pt x="2824" y="1391"/>
                  <a:pt x="2828" y="1392"/>
                  <a:pt x="2832" y="1392"/>
                </a:cubicBezTo>
                <a:cubicBezTo>
                  <a:pt x="2836" y="1392"/>
                  <a:pt x="2840" y="1391"/>
                  <a:pt x="2845" y="1389"/>
                </a:cubicBezTo>
                <a:cubicBezTo>
                  <a:pt x="2853" y="1389"/>
                  <a:pt x="2856" y="1385"/>
                  <a:pt x="2859" y="1385"/>
                </a:cubicBezTo>
                <a:lnTo>
                  <a:pt x="2862" y="1382"/>
                </a:lnTo>
                <a:cubicBezTo>
                  <a:pt x="3248" y="1156"/>
                  <a:pt x="3548" y="834"/>
                  <a:pt x="3971" y="663"/>
                </a:cubicBezTo>
                <a:cubicBezTo>
                  <a:pt x="4134" y="598"/>
                  <a:pt x="4301" y="558"/>
                  <a:pt x="4446" y="558"/>
                </a:cubicBezTo>
                <a:cubicBezTo>
                  <a:pt x="4748" y="558"/>
                  <a:pt x="4959" y="728"/>
                  <a:pt x="4863" y="1199"/>
                </a:cubicBezTo>
                <a:cubicBezTo>
                  <a:pt x="4751" y="1737"/>
                  <a:pt x="4258" y="2135"/>
                  <a:pt x="3819" y="2416"/>
                </a:cubicBezTo>
                <a:cubicBezTo>
                  <a:pt x="3413" y="2673"/>
                  <a:pt x="2940" y="2788"/>
                  <a:pt x="2531" y="3021"/>
                </a:cubicBezTo>
                <a:cubicBezTo>
                  <a:pt x="1926" y="2572"/>
                  <a:pt x="1234" y="2062"/>
                  <a:pt x="903" y="1375"/>
                </a:cubicBezTo>
                <a:cubicBezTo>
                  <a:pt x="707" y="973"/>
                  <a:pt x="781" y="409"/>
                  <a:pt x="1295" y="307"/>
                </a:cubicBezTo>
                <a:cubicBezTo>
                  <a:pt x="1350" y="296"/>
                  <a:pt x="1404" y="291"/>
                  <a:pt x="1458" y="291"/>
                </a:cubicBezTo>
                <a:close/>
                <a:moveTo>
                  <a:pt x="1324" y="0"/>
                </a:moveTo>
                <a:cubicBezTo>
                  <a:pt x="991" y="0"/>
                  <a:pt x="690" y="144"/>
                  <a:pt x="521" y="497"/>
                </a:cubicBezTo>
                <a:cubicBezTo>
                  <a:pt x="0" y="1588"/>
                  <a:pt x="1680" y="2748"/>
                  <a:pt x="2390" y="3281"/>
                </a:cubicBezTo>
                <a:cubicBezTo>
                  <a:pt x="2429" y="3311"/>
                  <a:pt x="2473" y="3323"/>
                  <a:pt x="2514" y="3323"/>
                </a:cubicBezTo>
                <a:cubicBezTo>
                  <a:pt x="2554" y="3323"/>
                  <a:pt x="2592" y="3311"/>
                  <a:pt x="2622" y="3291"/>
                </a:cubicBezTo>
                <a:cubicBezTo>
                  <a:pt x="3711" y="3210"/>
                  <a:pt x="5732" y="1967"/>
                  <a:pt x="5218" y="683"/>
                </a:cubicBezTo>
                <a:cubicBezTo>
                  <a:pt x="5078" y="337"/>
                  <a:pt x="4787" y="200"/>
                  <a:pt x="4451" y="200"/>
                </a:cubicBezTo>
                <a:cubicBezTo>
                  <a:pt x="3853" y="200"/>
                  <a:pt x="3115" y="636"/>
                  <a:pt x="2853" y="1095"/>
                </a:cubicBezTo>
                <a:cubicBezTo>
                  <a:pt x="2685" y="510"/>
                  <a:pt x="1949" y="0"/>
                  <a:pt x="1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7" name="Google Shape;497;p11"/>
          <p:cNvGrpSpPr/>
          <p:nvPr/>
        </p:nvGrpSpPr>
        <p:grpSpPr>
          <a:xfrm>
            <a:off x="7571778" y="3329054"/>
            <a:ext cx="1156401" cy="1545073"/>
            <a:chOff x="1517975" y="4132611"/>
            <a:chExt cx="698732" cy="933635"/>
          </a:xfrm>
        </p:grpSpPr>
        <p:sp>
          <p:nvSpPr>
            <p:cNvPr id="498" name="Google Shape;498;p11"/>
            <p:cNvSpPr/>
            <p:nvPr/>
          </p:nvSpPr>
          <p:spPr>
            <a:xfrm>
              <a:off x="1598013" y="4490272"/>
              <a:ext cx="137847" cy="138040"/>
            </a:xfrm>
            <a:custGeom>
              <a:avLst/>
              <a:gdLst/>
              <a:ahLst/>
              <a:cxnLst/>
              <a:rect l="l" t="t" r="r" b="b"/>
              <a:pathLst>
                <a:path w="2859" h="2863" extrusionOk="0">
                  <a:moveTo>
                    <a:pt x="1429" y="0"/>
                  </a:moveTo>
                  <a:cubicBezTo>
                    <a:pt x="638" y="0"/>
                    <a:pt x="0" y="642"/>
                    <a:pt x="0" y="1429"/>
                  </a:cubicBezTo>
                  <a:cubicBezTo>
                    <a:pt x="0" y="2220"/>
                    <a:pt x="638" y="2862"/>
                    <a:pt x="1429" y="2862"/>
                  </a:cubicBezTo>
                  <a:cubicBezTo>
                    <a:pt x="2220" y="2862"/>
                    <a:pt x="2859" y="2220"/>
                    <a:pt x="2859" y="1429"/>
                  </a:cubicBezTo>
                  <a:cubicBezTo>
                    <a:pt x="2859" y="642"/>
                    <a:pt x="2220" y="0"/>
                    <a:pt x="14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11"/>
            <p:cNvSpPr/>
            <p:nvPr/>
          </p:nvSpPr>
          <p:spPr>
            <a:xfrm>
              <a:off x="1932629" y="4188492"/>
              <a:ext cx="106796" cy="106748"/>
            </a:xfrm>
            <a:custGeom>
              <a:avLst/>
              <a:gdLst/>
              <a:ahLst/>
              <a:cxnLst/>
              <a:rect l="l" t="t" r="r" b="b"/>
              <a:pathLst>
                <a:path w="2215" h="2214" extrusionOk="0">
                  <a:moveTo>
                    <a:pt x="1106" y="0"/>
                  </a:moveTo>
                  <a:cubicBezTo>
                    <a:pt x="495" y="0"/>
                    <a:pt x="1" y="494"/>
                    <a:pt x="1" y="1106"/>
                  </a:cubicBezTo>
                  <a:cubicBezTo>
                    <a:pt x="1" y="1717"/>
                    <a:pt x="495" y="2214"/>
                    <a:pt x="1106" y="2214"/>
                  </a:cubicBezTo>
                  <a:cubicBezTo>
                    <a:pt x="1718" y="2214"/>
                    <a:pt x="2214" y="1717"/>
                    <a:pt x="2214" y="1106"/>
                  </a:cubicBezTo>
                  <a:cubicBezTo>
                    <a:pt x="2214" y="494"/>
                    <a:pt x="1718" y="0"/>
                    <a:pt x="11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11"/>
            <p:cNvSpPr/>
            <p:nvPr/>
          </p:nvSpPr>
          <p:spPr>
            <a:xfrm>
              <a:off x="1539335" y="4751068"/>
              <a:ext cx="151250" cy="63885"/>
            </a:xfrm>
            <a:custGeom>
              <a:avLst/>
              <a:gdLst/>
              <a:ahLst/>
              <a:cxnLst/>
              <a:rect l="l" t="t" r="r" b="b"/>
              <a:pathLst>
                <a:path w="3137" h="1325" extrusionOk="0">
                  <a:moveTo>
                    <a:pt x="1252" y="0"/>
                  </a:moveTo>
                  <a:cubicBezTo>
                    <a:pt x="1197" y="0"/>
                    <a:pt x="1141" y="4"/>
                    <a:pt x="1085" y="11"/>
                  </a:cubicBezTo>
                  <a:cubicBezTo>
                    <a:pt x="1" y="156"/>
                    <a:pt x="400" y="992"/>
                    <a:pt x="1524" y="1228"/>
                  </a:cubicBezTo>
                  <a:cubicBezTo>
                    <a:pt x="1869" y="1299"/>
                    <a:pt x="2154" y="1324"/>
                    <a:pt x="2383" y="1324"/>
                  </a:cubicBezTo>
                  <a:cubicBezTo>
                    <a:pt x="2901" y="1324"/>
                    <a:pt x="3137" y="1198"/>
                    <a:pt x="3137" y="1198"/>
                  </a:cubicBezTo>
                  <a:cubicBezTo>
                    <a:pt x="3137" y="1198"/>
                    <a:pt x="2267" y="0"/>
                    <a:pt x="12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1"/>
            <p:cNvSpPr/>
            <p:nvPr/>
          </p:nvSpPr>
          <p:spPr>
            <a:xfrm>
              <a:off x="1829882" y="4540367"/>
              <a:ext cx="125455" cy="87848"/>
            </a:xfrm>
            <a:custGeom>
              <a:avLst/>
              <a:gdLst/>
              <a:ahLst/>
              <a:cxnLst/>
              <a:rect l="l" t="t" r="r" b="b"/>
              <a:pathLst>
                <a:path w="2602" h="1822" extrusionOk="0">
                  <a:moveTo>
                    <a:pt x="755" y="1"/>
                  </a:moveTo>
                  <a:cubicBezTo>
                    <a:pt x="0" y="1"/>
                    <a:pt x="177" y="798"/>
                    <a:pt x="1068" y="1323"/>
                  </a:cubicBezTo>
                  <a:cubicBezTo>
                    <a:pt x="1820" y="1769"/>
                    <a:pt x="2317" y="1822"/>
                    <a:pt x="2511" y="1822"/>
                  </a:cubicBezTo>
                  <a:cubicBezTo>
                    <a:pt x="2571" y="1822"/>
                    <a:pt x="2601" y="1817"/>
                    <a:pt x="2601" y="1817"/>
                  </a:cubicBezTo>
                  <a:cubicBezTo>
                    <a:pt x="2601" y="1817"/>
                    <a:pt x="2119" y="242"/>
                    <a:pt x="1044" y="32"/>
                  </a:cubicBezTo>
                  <a:cubicBezTo>
                    <a:pt x="936" y="11"/>
                    <a:pt x="840" y="1"/>
                    <a:pt x="7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1"/>
            <p:cNvSpPr/>
            <p:nvPr/>
          </p:nvSpPr>
          <p:spPr>
            <a:xfrm>
              <a:off x="1742853" y="4814857"/>
              <a:ext cx="125841" cy="87462"/>
            </a:xfrm>
            <a:custGeom>
              <a:avLst/>
              <a:gdLst/>
              <a:ahLst/>
              <a:cxnLst/>
              <a:rect l="l" t="t" r="r" b="b"/>
              <a:pathLst>
                <a:path w="2610" h="1814" extrusionOk="0">
                  <a:moveTo>
                    <a:pt x="1846" y="0"/>
                  </a:moveTo>
                  <a:cubicBezTo>
                    <a:pt x="1763" y="0"/>
                    <a:pt x="1670" y="10"/>
                    <a:pt x="1565" y="30"/>
                  </a:cubicBezTo>
                  <a:cubicBezTo>
                    <a:pt x="490" y="236"/>
                    <a:pt x="0" y="1807"/>
                    <a:pt x="0" y="1807"/>
                  </a:cubicBezTo>
                  <a:cubicBezTo>
                    <a:pt x="0" y="1807"/>
                    <a:pt x="34" y="1813"/>
                    <a:pt x="99" y="1813"/>
                  </a:cubicBezTo>
                  <a:cubicBezTo>
                    <a:pt x="297" y="1813"/>
                    <a:pt x="791" y="1759"/>
                    <a:pt x="1535" y="1324"/>
                  </a:cubicBezTo>
                  <a:cubicBezTo>
                    <a:pt x="2431" y="800"/>
                    <a:pt x="2609" y="0"/>
                    <a:pt x="18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1"/>
            <p:cNvSpPr/>
            <p:nvPr/>
          </p:nvSpPr>
          <p:spPr>
            <a:xfrm>
              <a:off x="1983641" y="4683036"/>
              <a:ext cx="125841" cy="87462"/>
            </a:xfrm>
            <a:custGeom>
              <a:avLst/>
              <a:gdLst/>
              <a:ahLst/>
              <a:cxnLst/>
              <a:rect l="l" t="t" r="r" b="b"/>
              <a:pathLst>
                <a:path w="2610" h="1814" extrusionOk="0">
                  <a:moveTo>
                    <a:pt x="1849" y="1"/>
                  </a:moveTo>
                  <a:cubicBezTo>
                    <a:pt x="1766" y="1"/>
                    <a:pt x="1671" y="10"/>
                    <a:pt x="1566" y="30"/>
                  </a:cubicBezTo>
                  <a:cubicBezTo>
                    <a:pt x="491" y="236"/>
                    <a:pt x="0" y="1807"/>
                    <a:pt x="0" y="1807"/>
                  </a:cubicBezTo>
                  <a:cubicBezTo>
                    <a:pt x="0" y="1807"/>
                    <a:pt x="34" y="1813"/>
                    <a:pt x="98" y="1813"/>
                  </a:cubicBezTo>
                  <a:cubicBezTo>
                    <a:pt x="296" y="1813"/>
                    <a:pt x="791" y="1759"/>
                    <a:pt x="1535" y="1321"/>
                  </a:cubicBezTo>
                  <a:cubicBezTo>
                    <a:pt x="2431" y="797"/>
                    <a:pt x="2610" y="1"/>
                    <a:pt x="18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1"/>
            <p:cNvSpPr/>
            <p:nvPr/>
          </p:nvSpPr>
          <p:spPr>
            <a:xfrm>
              <a:off x="1517975" y="4132611"/>
              <a:ext cx="698732" cy="933635"/>
            </a:xfrm>
            <a:custGeom>
              <a:avLst/>
              <a:gdLst/>
              <a:ahLst/>
              <a:cxnLst/>
              <a:rect l="l" t="t" r="r" b="b"/>
              <a:pathLst>
                <a:path w="14492" h="19364" extrusionOk="0">
                  <a:moveTo>
                    <a:pt x="9912" y="0"/>
                  </a:moveTo>
                  <a:cubicBezTo>
                    <a:pt x="9056" y="0"/>
                    <a:pt x="8186" y="459"/>
                    <a:pt x="7688" y="1146"/>
                  </a:cubicBezTo>
                  <a:cubicBezTo>
                    <a:pt x="6969" y="2143"/>
                    <a:pt x="7270" y="3674"/>
                    <a:pt x="8401" y="4232"/>
                  </a:cubicBezTo>
                  <a:cubicBezTo>
                    <a:pt x="8764" y="4408"/>
                    <a:pt x="9190" y="4493"/>
                    <a:pt x="9619" y="4493"/>
                  </a:cubicBezTo>
                  <a:cubicBezTo>
                    <a:pt x="9643" y="4493"/>
                    <a:pt x="9666" y="4492"/>
                    <a:pt x="9689" y="4492"/>
                  </a:cubicBezTo>
                  <a:lnTo>
                    <a:pt x="9689" y="4492"/>
                  </a:lnTo>
                  <a:cubicBezTo>
                    <a:pt x="9602" y="5597"/>
                    <a:pt x="9625" y="6705"/>
                    <a:pt x="9521" y="7810"/>
                  </a:cubicBezTo>
                  <a:cubicBezTo>
                    <a:pt x="9412" y="9000"/>
                    <a:pt x="9345" y="10189"/>
                    <a:pt x="9223" y="11375"/>
                  </a:cubicBezTo>
                  <a:cubicBezTo>
                    <a:pt x="8986" y="13657"/>
                    <a:pt x="8777" y="15940"/>
                    <a:pt x="8733" y="18232"/>
                  </a:cubicBezTo>
                  <a:cubicBezTo>
                    <a:pt x="8480" y="18229"/>
                    <a:pt x="8228" y="18227"/>
                    <a:pt x="7979" y="18227"/>
                  </a:cubicBezTo>
                  <a:cubicBezTo>
                    <a:pt x="7876" y="18227"/>
                    <a:pt x="7774" y="18227"/>
                    <a:pt x="7671" y="18228"/>
                  </a:cubicBezTo>
                  <a:cubicBezTo>
                    <a:pt x="6698" y="18242"/>
                    <a:pt x="5725" y="18232"/>
                    <a:pt x="4756" y="18286"/>
                  </a:cubicBezTo>
                  <a:cubicBezTo>
                    <a:pt x="4404" y="16025"/>
                    <a:pt x="4289" y="13727"/>
                    <a:pt x="3904" y="11467"/>
                  </a:cubicBezTo>
                  <a:cubicBezTo>
                    <a:pt x="5104" y="11257"/>
                    <a:pt x="5941" y="10483"/>
                    <a:pt x="5979" y="9057"/>
                  </a:cubicBezTo>
                  <a:cubicBezTo>
                    <a:pt x="6012" y="7678"/>
                    <a:pt x="4926" y="6282"/>
                    <a:pt x="3504" y="6282"/>
                  </a:cubicBezTo>
                  <a:cubicBezTo>
                    <a:pt x="3481" y="6282"/>
                    <a:pt x="3457" y="6282"/>
                    <a:pt x="3434" y="6283"/>
                  </a:cubicBezTo>
                  <a:cubicBezTo>
                    <a:pt x="3276" y="6289"/>
                    <a:pt x="3373" y="6515"/>
                    <a:pt x="3488" y="6529"/>
                  </a:cubicBezTo>
                  <a:cubicBezTo>
                    <a:pt x="4708" y="6637"/>
                    <a:pt x="5577" y="7841"/>
                    <a:pt x="5563" y="9017"/>
                  </a:cubicBezTo>
                  <a:cubicBezTo>
                    <a:pt x="5550" y="10368"/>
                    <a:pt x="4661" y="11112"/>
                    <a:pt x="3326" y="11115"/>
                  </a:cubicBezTo>
                  <a:cubicBezTo>
                    <a:pt x="3318" y="11115"/>
                    <a:pt x="3310" y="11115"/>
                    <a:pt x="3303" y="11115"/>
                  </a:cubicBezTo>
                  <a:cubicBezTo>
                    <a:pt x="2056" y="11115"/>
                    <a:pt x="750" y="10529"/>
                    <a:pt x="656" y="9131"/>
                  </a:cubicBezTo>
                  <a:cubicBezTo>
                    <a:pt x="565" y="7746"/>
                    <a:pt x="1258" y="6715"/>
                    <a:pt x="2684" y="6506"/>
                  </a:cubicBezTo>
                  <a:cubicBezTo>
                    <a:pt x="2860" y="6482"/>
                    <a:pt x="2724" y="6252"/>
                    <a:pt x="2599" y="6245"/>
                  </a:cubicBezTo>
                  <a:cubicBezTo>
                    <a:pt x="2548" y="6243"/>
                    <a:pt x="2498" y="6241"/>
                    <a:pt x="2449" y="6241"/>
                  </a:cubicBezTo>
                  <a:cubicBezTo>
                    <a:pt x="1058" y="6241"/>
                    <a:pt x="300" y="7287"/>
                    <a:pt x="169" y="8635"/>
                  </a:cubicBezTo>
                  <a:cubicBezTo>
                    <a:pt x="1" y="10416"/>
                    <a:pt x="1319" y="11456"/>
                    <a:pt x="3015" y="11520"/>
                  </a:cubicBezTo>
                  <a:cubicBezTo>
                    <a:pt x="3071" y="11522"/>
                    <a:pt x="3126" y="11523"/>
                    <a:pt x="3180" y="11523"/>
                  </a:cubicBezTo>
                  <a:cubicBezTo>
                    <a:pt x="3346" y="11523"/>
                    <a:pt x="3506" y="11514"/>
                    <a:pt x="3664" y="11497"/>
                  </a:cubicBezTo>
                  <a:lnTo>
                    <a:pt x="3664" y="11497"/>
                  </a:lnTo>
                  <a:cubicBezTo>
                    <a:pt x="3559" y="12740"/>
                    <a:pt x="3941" y="14129"/>
                    <a:pt x="4073" y="15360"/>
                  </a:cubicBezTo>
                  <a:cubicBezTo>
                    <a:pt x="4168" y="16221"/>
                    <a:pt x="4036" y="17478"/>
                    <a:pt x="4431" y="18313"/>
                  </a:cubicBezTo>
                  <a:cubicBezTo>
                    <a:pt x="4195" y="18330"/>
                    <a:pt x="3961" y="18347"/>
                    <a:pt x="3728" y="18373"/>
                  </a:cubicBezTo>
                  <a:cubicBezTo>
                    <a:pt x="2748" y="18489"/>
                    <a:pt x="1504" y="18553"/>
                    <a:pt x="595" y="18952"/>
                  </a:cubicBezTo>
                  <a:cubicBezTo>
                    <a:pt x="527" y="18981"/>
                    <a:pt x="560" y="19121"/>
                    <a:pt x="635" y="19121"/>
                  </a:cubicBezTo>
                  <a:cubicBezTo>
                    <a:pt x="638" y="19121"/>
                    <a:pt x="640" y="19121"/>
                    <a:pt x="643" y="19120"/>
                  </a:cubicBezTo>
                  <a:cubicBezTo>
                    <a:pt x="2905" y="18774"/>
                    <a:pt x="5224" y="18541"/>
                    <a:pt x="7535" y="18541"/>
                  </a:cubicBezTo>
                  <a:cubicBezTo>
                    <a:pt x="9846" y="18541"/>
                    <a:pt x="12151" y="18774"/>
                    <a:pt x="14387" y="19361"/>
                  </a:cubicBezTo>
                  <a:cubicBezTo>
                    <a:pt x="14394" y="19362"/>
                    <a:pt x="14401" y="19363"/>
                    <a:pt x="14408" y="19363"/>
                  </a:cubicBezTo>
                  <a:cubicBezTo>
                    <a:pt x="14491" y="19363"/>
                    <a:pt x="14466" y="19210"/>
                    <a:pt x="14396" y="19181"/>
                  </a:cubicBezTo>
                  <a:cubicBezTo>
                    <a:pt x="12761" y="18512"/>
                    <a:pt x="10899" y="18292"/>
                    <a:pt x="9101" y="18242"/>
                  </a:cubicBezTo>
                  <a:cubicBezTo>
                    <a:pt x="9148" y="15917"/>
                    <a:pt x="9375" y="13605"/>
                    <a:pt x="9594" y="11291"/>
                  </a:cubicBezTo>
                  <a:cubicBezTo>
                    <a:pt x="9808" y="9054"/>
                    <a:pt x="10115" y="6729"/>
                    <a:pt x="9889" y="4478"/>
                  </a:cubicBezTo>
                  <a:cubicBezTo>
                    <a:pt x="10659" y="4411"/>
                    <a:pt x="11402" y="4056"/>
                    <a:pt x="11778" y="3397"/>
                  </a:cubicBezTo>
                  <a:cubicBezTo>
                    <a:pt x="12345" y="2407"/>
                    <a:pt x="12041" y="838"/>
                    <a:pt x="10821" y="568"/>
                  </a:cubicBezTo>
                  <a:cubicBezTo>
                    <a:pt x="10810" y="566"/>
                    <a:pt x="10799" y="564"/>
                    <a:pt x="10790" y="564"/>
                  </a:cubicBezTo>
                  <a:cubicBezTo>
                    <a:pt x="10669" y="564"/>
                    <a:pt x="10710" y="751"/>
                    <a:pt x="10798" y="798"/>
                  </a:cubicBezTo>
                  <a:cubicBezTo>
                    <a:pt x="11642" y="1261"/>
                    <a:pt x="11778" y="2650"/>
                    <a:pt x="11230" y="3377"/>
                  </a:cubicBezTo>
                  <a:cubicBezTo>
                    <a:pt x="10874" y="3847"/>
                    <a:pt x="10212" y="4095"/>
                    <a:pt x="9571" y="4095"/>
                  </a:cubicBezTo>
                  <a:cubicBezTo>
                    <a:pt x="9178" y="4095"/>
                    <a:pt x="8792" y="4002"/>
                    <a:pt x="8490" y="3809"/>
                  </a:cubicBezTo>
                  <a:cubicBezTo>
                    <a:pt x="7668" y="3285"/>
                    <a:pt x="7554" y="2099"/>
                    <a:pt x="8097" y="1345"/>
                  </a:cubicBezTo>
                  <a:cubicBezTo>
                    <a:pt x="8585" y="670"/>
                    <a:pt x="9386" y="333"/>
                    <a:pt x="10197" y="333"/>
                  </a:cubicBezTo>
                  <a:cubicBezTo>
                    <a:pt x="10410" y="333"/>
                    <a:pt x="10623" y="356"/>
                    <a:pt x="10831" y="403"/>
                  </a:cubicBezTo>
                  <a:cubicBezTo>
                    <a:pt x="10838" y="404"/>
                    <a:pt x="10844" y="405"/>
                    <a:pt x="10850" y="405"/>
                  </a:cubicBezTo>
                  <a:cubicBezTo>
                    <a:pt x="10942" y="405"/>
                    <a:pt x="10908" y="235"/>
                    <a:pt x="10842" y="203"/>
                  </a:cubicBezTo>
                  <a:cubicBezTo>
                    <a:pt x="10547" y="64"/>
                    <a:pt x="10231" y="0"/>
                    <a:pt x="99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5" name="Google Shape;505;p11"/>
          <p:cNvSpPr/>
          <p:nvPr/>
        </p:nvSpPr>
        <p:spPr>
          <a:xfrm>
            <a:off x="8381244" y="2954433"/>
            <a:ext cx="215369" cy="249248"/>
          </a:xfrm>
          <a:custGeom>
            <a:avLst/>
            <a:gdLst/>
            <a:ahLst/>
            <a:cxnLst/>
            <a:rect l="l" t="t" r="r" b="b"/>
            <a:pathLst>
              <a:path w="6128" h="7092" extrusionOk="0">
                <a:moveTo>
                  <a:pt x="2717" y="1"/>
                </a:moveTo>
                <a:cubicBezTo>
                  <a:pt x="2679" y="1"/>
                  <a:pt x="2638" y="7"/>
                  <a:pt x="2596" y="20"/>
                </a:cubicBezTo>
                <a:cubicBezTo>
                  <a:pt x="2167" y="152"/>
                  <a:pt x="2528" y="1263"/>
                  <a:pt x="1886" y="2413"/>
                </a:cubicBezTo>
                <a:cubicBezTo>
                  <a:pt x="1247" y="3562"/>
                  <a:pt x="1" y="3646"/>
                  <a:pt x="54" y="4082"/>
                </a:cubicBezTo>
                <a:cubicBezTo>
                  <a:pt x="109" y="4521"/>
                  <a:pt x="1859" y="4082"/>
                  <a:pt x="2406" y="5014"/>
                </a:cubicBezTo>
                <a:cubicBezTo>
                  <a:pt x="2938" y="5923"/>
                  <a:pt x="3005" y="7092"/>
                  <a:pt x="3364" y="7092"/>
                </a:cubicBezTo>
                <a:cubicBezTo>
                  <a:pt x="3373" y="7092"/>
                  <a:pt x="3381" y="7091"/>
                  <a:pt x="3390" y="7090"/>
                </a:cubicBezTo>
                <a:cubicBezTo>
                  <a:pt x="3772" y="7036"/>
                  <a:pt x="3552" y="4903"/>
                  <a:pt x="4427" y="4356"/>
                </a:cubicBezTo>
                <a:cubicBezTo>
                  <a:pt x="5303" y="3812"/>
                  <a:pt x="6127" y="3886"/>
                  <a:pt x="6070" y="3366"/>
                </a:cubicBezTo>
                <a:cubicBezTo>
                  <a:pt x="6015" y="2845"/>
                  <a:pt x="4306" y="2825"/>
                  <a:pt x="3870" y="2169"/>
                </a:cubicBezTo>
                <a:cubicBezTo>
                  <a:pt x="3457" y="1549"/>
                  <a:pt x="3322" y="1"/>
                  <a:pt x="2717" y="1"/>
                </a:cubicBezTo>
                <a:close/>
              </a:path>
            </a:pathLst>
          </a:custGeom>
          <a:solidFill>
            <a:srgbClr val="FEC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11"/>
          <p:cNvSpPr/>
          <p:nvPr/>
        </p:nvSpPr>
        <p:spPr>
          <a:xfrm>
            <a:off x="8600826" y="3205752"/>
            <a:ext cx="136503" cy="157977"/>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rgbClr val="FEC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11"/>
          <p:cNvSpPr/>
          <p:nvPr/>
        </p:nvSpPr>
        <p:spPr>
          <a:xfrm>
            <a:off x="-4374" y="1171632"/>
            <a:ext cx="723730" cy="1113355"/>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11"/>
          <p:cNvSpPr/>
          <p:nvPr/>
        </p:nvSpPr>
        <p:spPr>
          <a:xfrm>
            <a:off x="216256" y="192727"/>
            <a:ext cx="282477" cy="279259"/>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9" name="Google Shape;509;p11"/>
          <p:cNvGrpSpPr/>
          <p:nvPr/>
        </p:nvGrpSpPr>
        <p:grpSpPr>
          <a:xfrm>
            <a:off x="430034" y="329700"/>
            <a:ext cx="1099080" cy="1113371"/>
            <a:chOff x="918850" y="1629150"/>
            <a:chExt cx="442250" cy="453124"/>
          </a:xfrm>
        </p:grpSpPr>
        <p:sp>
          <p:nvSpPr>
            <p:cNvPr id="510" name="Google Shape;510;p11"/>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1"/>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1"/>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1"/>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1"/>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11"/>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11"/>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11"/>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1"/>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1"/>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1"/>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1"/>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2" name="Google Shape;522;p11"/>
          <p:cNvSpPr/>
          <p:nvPr/>
        </p:nvSpPr>
        <p:spPr>
          <a:xfrm>
            <a:off x="8190225" y="1065025"/>
            <a:ext cx="136503" cy="134949"/>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1"/>
          <p:cNvSpPr/>
          <p:nvPr/>
        </p:nvSpPr>
        <p:spPr>
          <a:xfrm rot="-2089055">
            <a:off x="8023431" y="596850"/>
            <a:ext cx="298973" cy="272966"/>
          </a:xfrm>
          <a:custGeom>
            <a:avLst/>
            <a:gdLst/>
            <a:ahLst/>
            <a:cxnLst/>
            <a:rect l="l" t="t" r="r" b="b"/>
            <a:pathLst>
              <a:path w="12626" h="12209" extrusionOk="0">
                <a:moveTo>
                  <a:pt x="7838" y="1"/>
                </a:moveTo>
                <a:cubicBezTo>
                  <a:pt x="7407" y="1"/>
                  <a:pt x="6953" y="46"/>
                  <a:pt x="6478" y="142"/>
                </a:cubicBezTo>
                <a:cubicBezTo>
                  <a:pt x="2964" y="848"/>
                  <a:pt x="1" y="5264"/>
                  <a:pt x="2011" y="9188"/>
                </a:cubicBezTo>
                <a:cubicBezTo>
                  <a:pt x="3194" y="11498"/>
                  <a:pt x="5114" y="12208"/>
                  <a:pt x="6853" y="12208"/>
                </a:cubicBezTo>
                <a:cubicBezTo>
                  <a:pt x="8487" y="12208"/>
                  <a:pt x="9962" y="11580"/>
                  <a:pt x="10513" y="11063"/>
                </a:cubicBezTo>
                <a:lnTo>
                  <a:pt x="10513" y="11063"/>
                </a:lnTo>
                <a:cubicBezTo>
                  <a:pt x="10513" y="11063"/>
                  <a:pt x="10409" y="11077"/>
                  <a:pt x="10233" y="11077"/>
                </a:cubicBezTo>
                <a:cubicBezTo>
                  <a:pt x="9592" y="11077"/>
                  <a:pt x="8002" y="10893"/>
                  <a:pt x="7087" y="9188"/>
                </a:cubicBezTo>
                <a:cubicBezTo>
                  <a:pt x="5918" y="7015"/>
                  <a:pt x="6810" y="4052"/>
                  <a:pt x="9162" y="3335"/>
                </a:cubicBezTo>
                <a:cubicBezTo>
                  <a:pt x="9590" y="3204"/>
                  <a:pt x="9976" y="3151"/>
                  <a:pt x="10323" y="3151"/>
                </a:cubicBezTo>
                <a:cubicBezTo>
                  <a:pt x="11879" y="3151"/>
                  <a:pt x="12625" y="4227"/>
                  <a:pt x="12625" y="4227"/>
                </a:cubicBezTo>
                <a:cubicBezTo>
                  <a:pt x="12276" y="1748"/>
                  <a:pt x="10504" y="1"/>
                  <a:pt x="78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11"/>
          <p:cNvSpPr/>
          <p:nvPr/>
        </p:nvSpPr>
        <p:spPr>
          <a:xfrm>
            <a:off x="7632149" y="542571"/>
            <a:ext cx="215343" cy="212898"/>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1"/>
          <p:cNvSpPr/>
          <p:nvPr/>
        </p:nvSpPr>
        <p:spPr>
          <a:xfrm>
            <a:off x="498725" y="4183225"/>
            <a:ext cx="321598" cy="317870"/>
          </a:xfrm>
          <a:custGeom>
            <a:avLst/>
            <a:gdLst/>
            <a:ahLst/>
            <a:cxnLst/>
            <a:rect l="l" t="t" r="r" b="b"/>
            <a:pathLst>
              <a:path w="7151" h="6469" extrusionOk="0">
                <a:moveTo>
                  <a:pt x="5487" y="0"/>
                </a:moveTo>
                <a:cubicBezTo>
                  <a:pt x="5187" y="0"/>
                  <a:pt x="4865" y="147"/>
                  <a:pt x="4607" y="332"/>
                </a:cubicBezTo>
                <a:cubicBezTo>
                  <a:pt x="4060" y="729"/>
                  <a:pt x="3856" y="1441"/>
                  <a:pt x="3757" y="2097"/>
                </a:cubicBezTo>
                <a:lnTo>
                  <a:pt x="3757" y="2097"/>
                </a:lnTo>
                <a:cubicBezTo>
                  <a:pt x="3783" y="1858"/>
                  <a:pt x="3368" y="1109"/>
                  <a:pt x="3265" y="897"/>
                </a:cubicBezTo>
                <a:cubicBezTo>
                  <a:pt x="3100" y="566"/>
                  <a:pt x="2863" y="346"/>
                  <a:pt x="2518" y="177"/>
                </a:cubicBezTo>
                <a:cubicBezTo>
                  <a:pt x="2324" y="80"/>
                  <a:pt x="2100" y="15"/>
                  <a:pt x="1884" y="15"/>
                </a:cubicBezTo>
                <a:cubicBezTo>
                  <a:pt x="1710" y="15"/>
                  <a:pt x="1542" y="57"/>
                  <a:pt x="1400" y="160"/>
                </a:cubicBezTo>
                <a:cubicBezTo>
                  <a:pt x="1133" y="352"/>
                  <a:pt x="1032" y="714"/>
                  <a:pt x="1048" y="1042"/>
                </a:cubicBezTo>
                <a:cubicBezTo>
                  <a:pt x="1082" y="1745"/>
                  <a:pt x="1616" y="2391"/>
                  <a:pt x="2298" y="2559"/>
                </a:cubicBezTo>
                <a:cubicBezTo>
                  <a:pt x="1589" y="2583"/>
                  <a:pt x="917" y="2718"/>
                  <a:pt x="376" y="3178"/>
                </a:cubicBezTo>
                <a:cubicBezTo>
                  <a:pt x="264" y="3269"/>
                  <a:pt x="102" y="3482"/>
                  <a:pt x="68" y="3634"/>
                </a:cubicBezTo>
                <a:cubicBezTo>
                  <a:pt x="1" y="3949"/>
                  <a:pt x="68" y="4289"/>
                  <a:pt x="318" y="4492"/>
                </a:cubicBezTo>
                <a:cubicBezTo>
                  <a:pt x="565" y="4699"/>
                  <a:pt x="899" y="4766"/>
                  <a:pt x="1221" y="4773"/>
                </a:cubicBezTo>
                <a:cubicBezTo>
                  <a:pt x="1232" y="4773"/>
                  <a:pt x="1243" y="4773"/>
                  <a:pt x="1254" y="4773"/>
                </a:cubicBezTo>
                <a:cubicBezTo>
                  <a:pt x="1544" y="4773"/>
                  <a:pt x="1829" y="4732"/>
                  <a:pt x="2106" y="4651"/>
                </a:cubicBezTo>
                <a:cubicBezTo>
                  <a:pt x="2380" y="4567"/>
                  <a:pt x="2616" y="4387"/>
                  <a:pt x="2880" y="4300"/>
                </a:cubicBezTo>
                <a:lnTo>
                  <a:pt x="2880" y="4300"/>
                </a:lnTo>
                <a:cubicBezTo>
                  <a:pt x="2751" y="4648"/>
                  <a:pt x="2643" y="4972"/>
                  <a:pt x="2633" y="5340"/>
                </a:cubicBezTo>
                <a:cubicBezTo>
                  <a:pt x="2623" y="5658"/>
                  <a:pt x="2728" y="5992"/>
                  <a:pt x="2968" y="6209"/>
                </a:cubicBezTo>
                <a:cubicBezTo>
                  <a:pt x="3161" y="6382"/>
                  <a:pt x="3419" y="6468"/>
                  <a:pt x="3677" y="6468"/>
                </a:cubicBezTo>
                <a:cubicBezTo>
                  <a:pt x="3798" y="6468"/>
                  <a:pt x="3918" y="6449"/>
                  <a:pt x="4032" y="6412"/>
                </a:cubicBezTo>
                <a:cubicBezTo>
                  <a:pt x="4154" y="6374"/>
                  <a:pt x="4268" y="6317"/>
                  <a:pt x="4370" y="6240"/>
                </a:cubicBezTo>
                <a:cubicBezTo>
                  <a:pt x="4607" y="6053"/>
                  <a:pt x="4745" y="5760"/>
                  <a:pt x="4779" y="5462"/>
                </a:cubicBezTo>
                <a:cubicBezTo>
                  <a:pt x="4809" y="5212"/>
                  <a:pt x="4772" y="4958"/>
                  <a:pt x="4698" y="4722"/>
                </a:cubicBezTo>
                <a:cubicBezTo>
                  <a:pt x="4633" y="4502"/>
                  <a:pt x="4573" y="4296"/>
                  <a:pt x="4454" y="4094"/>
                </a:cubicBezTo>
                <a:lnTo>
                  <a:pt x="4454" y="4094"/>
                </a:lnTo>
                <a:cubicBezTo>
                  <a:pt x="4917" y="4391"/>
                  <a:pt x="5256" y="4786"/>
                  <a:pt x="5837" y="4830"/>
                </a:cubicBezTo>
                <a:cubicBezTo>
                  <a:pt x="5871" y="4833"/>
                  <a:pt x="5906" y="4834"/>
                  <a:pt x="5940" y="4834"/>
                </a:cubicBezTo>
                <a:cubicBezTo>
                  <a:pt x="6370" y="4834"/>
                  <a:pt x="6779" y="4635"/>
                  <a:pt x="6952" y="4219"/>
                </a:cubicBezTo>
                <a:cubicBezTo>
                  <a:pt x="7151" y="3735"/>
                  <a:pt x="6912" y="3117"/>
                  <a:pt x="6441" y="2894"/>
                </a:cubicBezTo>
                <a:cubicBezTo>
                  <a:pt x="6276" y="2816"/>
                  <a:pt x="6093" y="2782"/>
                  <a:pt x="5914" y="2748"/>
                </a:cubicBezTo>
                <a:cubicBezTo>
                  <a:pt x="5715" y="2715"/>
                  <a:pt x="5516" y="2678"/>
                  <a:pt x="5316" y="2640"/>
                </a:cubicBezTo>
                <a:cubicBezTo>
                  <a:pt x="5861" y="2330"/>
                  <a:pt x="6238" y="1742"/>
                  <a:pt x="6293" y="1116"/>
                </a:cubicBezTo>
                <a:cubicBezTo>
                  <a:pt x="6316" y="883"/>
                  <a:pt x="6293" y="636"/>
                  <a:pt x="6178" y="434"/>
                </a:cubicBezTo>
                <a:cubicBezTo>
                  <a:pt x="6007" y="119"/>
                  <a:pt x="5756" y="0"/>
                  <a:pt x="54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1"/>
          <p:cNvSpPr/>
          <p:nvPr/>
        </p:nvSpPr>
        <p:spPr>
          <a:xfrm>
            <a:off x="927413" y="4183225"/>
            <a:ext cx="183431" cy="157977"/>
          </a:xfrm>
          <a:custGeom>
            <a:avLst/>
            <a:gdLst/>
            <a:ahLst/>
            <a:cxnLst/>
            <a:rect l="l" t="t" r="r" b="b"/>
            <a:pathLst>
              <a:path w="5734" h="5078" extrusionOk="0">
                <a:moveTo>
                  <a:pt x="2554" y="0"/>
                </a:moveTo>
                <a:cubicBezTo>
                  <a:pt x="1127" y="0"/>
                  <a:pt x="0" y="982"/>
                  <a:pt x="370" y="2554"/>
                </a:cubicBezTo>
                <a:cubicBezTo>
                  <a:pt x="376" y="2581"/>
                  <a:pt x="392" y="2593"/>
                  <a:pt x="408" y="2593"/>
                </a:cubicBezTo>
                <a:cubicBezTo>
                  <a:pt x="429" y="2593"/>
                  <a:pt x="450" y="2572"/>
                  <a:pt x="447" y="2536"/>
                </a:cubicBezTo>
                <a:cubicBezTo>
                  <a:pt x="308" y="1118"/>
                  <a:pt x="1460" y="323"/>
                  <a:pt x="2648" y="323"/>
                </a:cubicBezTo>
                <a:cubicBezTo>
                  <a:pt x="3366" y="323"/>
                  <a:pt x="4097" y="614"/>
                  <a:pt x="4563" y="1233"/>
                </a:cubicBezTo>
                <a:cubicBezTo>
                  <a:pt x="5441" y="2400"/>
                  <a:pt x="4881" y="4333"/>
                  <a:pt x="3381" y="4641"/>
                </a:cubicBezTo>
                <a:cubicBezTo>
                  <a:pt x="3274" y="4663"/>
                  <a:pt x="3168" y="4673"/>
                  <a:pt x="3065" y="4673"/>
                </a:cubicBezTo>
                <a:cubicBezTo>
                  <a:pt x="2388" y="4673"/>
                  <a:pt x="1816" y="4217"/>
                  <a:pt x="1659" y="3521"/>
                </a:cubicBezTo>
                <a:cubicBezTo>
                  <a:pt x="1587" y="3201"/>
                  <a:pt x="1594" y="2894"/>
                  <a:pt x="1781" y="2606"/>
                </a:cubicBezTo>
                <a:cubicBezTo>
                  <a:pt x="1979" y="2316"/>
                  <a:pt x="2252" y="2170"/>
                  <a:pt x="2601" y="2170"/>
                </a:cubicBezTo>
                <a:cubicBezTo>
                  <a:pt x="2727" y="2170"/>
                  <a:pt x="2863" y="2189"/>
                  <a:pt x="3009" y="2227"/>
                </a:cubicBezTo>
                <a:cubicBezTo>
                  <a:pt x="3681" y="2937"/>
                  <a:pt x="3660" y="3292"/>
                  <a:pt x="2944" y="3292"/>
                </a:cubicBezTo>
                <a:cubicBezTo>
                  <a:pt x="2773" y="3292"/>
                  <a:pt x="2562" y="3272"/>
                  <a:pt x="2312" y="3231"/>
                </a:cubicBezTo>
                <a:cubicBezTo>
                  <a:pt x="2295" y="3219"/>
                  <a:pt x="2280" y="3213"/>
                  <a:pt x="2268" y="3213"/>
                </a:cubicBezTo>
                <a:cubicBezTo>
                  <a:pt x="2209" y="3213"/>
                  <a:pt x="2208" y="3343"/>
                  <a:pt x="2247" y="3389"/>
                </a:cubicBezTo>
                <a:cubicBezTo>
                  <a:pt x="2466" y="3645"/>
                  <a:pt x="2714" y="3750"/>
                  <a:pt x="2949" y="3750"/>
                </a:cubicBezTo>
                <a:cubicBezTo>
                  <a:pt x="3774" y="3750"/>
                  <a:pt x="4445" y="2460"/>
                  <a:pt x="3141" y="1914"/>
                </a:cubicBezTo>
                <a:cubicBezTo>
                  <a:pt x="2909" y="1817"/>
                  <a:pt x="2694" y="1773"/>
                  <a:pt x="2497" y="1773"/>
                </a:cubicBezTo>
                <a:cubicBezTo>
                  <a:pt x="1261" y="1773"/>
                  <a:pt x="782" y="3501"/>
                  <a:pt x="1701" y="4480"/>
                </a:cubicBezTo>
                <a:cubicBezTo>
                  <a:pt x="2094" y="4898"/>
                  <a:pt x="2569" y="5077"/>
                  <a:pt x="3048" y="5077"/>
                </a:cubicBezTo>
                <a:cubicBezTo>
                  <a:pt x="4068" y="5077"/>
                  <a:pt x="5100" y="4260"/>
                  <a:pt x="5355" y="3201"/>
                </a:cubicBezTo>
                <a:cubicBezTo>
                  <a:pt x="5733" y="1641"/>
                  <a:pt x="4610" y="304"/>
                  <a:pt x="3104" y="48"/>
                </a:cubicBezTo>
                <a:cubicBezTo>
                  <a:pt x="2918" y="16"/>
                  <a:pt x="2734" y="0"/>
                  <a:pt x="25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1"/>
          <p:cNvSpPr txBox="1">
            <a:spLocks noGrp="1"/>
          </p:cNvSpPr>
          <p:nvPr>
            <p:ph type="subTitle" idx="1"/>
          </p:nvPr>
        </p:nvSpPr>
        <p:spPr>
          <a:xfrm>
            <a:off x="1567550" y="3529584"/>
            <a:ext cx="6025200" cy="4938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8" name="Google Shape;528;p11"/>
          <p:cNvSpPr txBox="1">
            <a:spLocks noGrp="1"/>
          </p:cNvSpPr>
          <p:nvPr>
            <p:ph type="title" hasCustomPrompt="1"/>
          </p:nvPr>
        </p:nvSpPr>
        <p:spPr>
          <a:xfrm>
            <a:off x="1559325" y="1258525"/>
            <a:ext cx="60252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29" name="Google Shape;529;p11"/>
          <p:cNvSpPr/>
          <p:nvPr/>
        </p:nvSpPr>
        <p:spPr>
          <a:xfrm>
            <a:off x="7159279" y="4464901"/>
            <a:ext cx="221246" cy="190539"/>
          </a:xfrm>
          <a:custGeom>
            <a:avLst/>
            <a:gdLst/>
            <a:ahLst/>
            <a:cxnLst/>
            <a:rect l="l" t="t" r="r" b="b"/>
            <a:pathLst>
              <a:path w="5734" h="5078" extrusionOk="0">
                <a:moveTo>
                  <a:pt x="2554" y="0"/>
                </a:moveTo>
                <a:cubicBezTo>
                  <a:pt x="1127" y="0"/>
                  <a:pt x="0" y="982"/>
                  <a:pt x="370" y="2554"/>
                </a:cubicBezTo>
                <a:cubicBezTo>
                  <a:pt x="376" y="2581"/>
                  <a:pt x="392" y="2593"/>
                  <a:pt x="408" y="2593"/>
                </a:cubicBezTo>
                <a:cubicBezTo>
                  <a:pt x="429" y="2593"/>
                  <a:pt x="450" y="2572"/>
                  <a:pt x="447" y="2536"/>
                </a:cubicBezTo>
                <a:cubicBezTo>
                  <a:pt x="308" y="1118"/>
                  <a:pt x="1460" y="323"/>
                  <a:pt x="2648" y="323"/>
                </a:cubicBezTo>
                <a:cubicBezTo>
                  <a:pt x="3366" y="323"/>
                  <a:pt x="4097" y="614"/>
                  <a:pt x="4563" y="1233"/>
                </a:cubicBezTo>
                <a:cubicBezTo>
                  <a:pt x="5441" y="2400"/>
                  <a:pt x="4881" y="4333"/>
                  <a:pt x="3381" y="4641"/>
                </a:cubicBezTo>
                <a:cubicBezTo>
                  <a:pt x="3274" y="4663"/>
                  <a:pt x="3168" y="4673"/>
                  <a:pt x="3065" y="4673"/>
                </a:cubicBezTo>
                <a:cubicBezTo>
                  <a:pt x="2388" y="4673"/>
                  <a:pt x="1816" y="4217"/>
                  <a:pt x="1659" y="3521"/>
                </a:cubicBezTo>
                <a:cubicBezTo>
                  <a:pt x="1587" y="3201"/>
                  <a:pt x="1594" y="2894"/>
                  <a:pt x="1781" y="2606"/>
                </a:cubicBezTo>
                <a:cubicBezTo>
                  <a:pt x="1979" y="2316"/>
                  <a:pt x="2252" y="2170"/>
                  <a:pt x="2601" y="2170"/>
                </a:cubicBezTo>
                <a:cubicBezTo>
                  <a:pt x="2727" y="2170"/>
                  <a:pt x="2863" y="2189"/>
                  <a:pt x="3009" y="2227"/>
                </a:cubicBezTo>
                <a:cubicBezTo>
                  <a:pt x="3681" y="2937"/>
                  <a:pt x="3660" y="3292"/>
                  <a:pt x="2944" y="3292"/>
                </a:cubicBezTo>
                <a:cubicBezTo>
                  <a:pt x="2773" y="3292"/>
                  <a:pt x="2562" y="3272"/>
                  <a:pt x="2312" y="3231"/>
                </a:cubicBezTo>
                <a:cubicBezTo>
                  <a:pt x="2295" y="3219"/>
                  <a:pt x="2280" y="3213"/>
                  <a:pt x="2268" y="3213"/>
                </a:cubicBezTo>
                <a:cubicBezTo>
                  <a:pt x="2209" y="3213"/>
                  <a:pt x="2208" y="3343"/>
                  <a:pt x="2247" y="3389"/>
                </a:cubicBezTo>
                <a:cubicBezTo>
                  <a:pt x="2466" y="3645"/>
                  <a:pt x="2714" y="3750"/>
                  <a:pt x="2949" y="3750"/>
                </a:cubicBezTo>
                <a:cubicBezTo>
                  <a:pt x="3774" y="3750"/>
                  <a:pt x="4445" y="2460"/>
                  <a:pt x="3141" y="1914"/>
                </a:cubicBezTo>
                <a:cubicBezTo>
                  <a:pt x="2909" y="1817"/>
                  <a:pt x="2694" y="1773"/>
                  <a:pt x="2497" y="1773"/>
                </a:cubicBezTo>
                <a:cubicBezTo>
                  <a:pt x="1261" y="1773"/>
                  <a:pt x="782" y="3501"/>
                  <a:pt x="1701" y="4480"/>
                </a:cubicBezTo>
                <a:cubicBezTo>
                  <a:pt x="2094" y="4898"/>
                  <a:pt x="2569" y="5077"/>
                  <a:pt x="3048" y="5077"/>
                </a:cubicBezTo>
                <a:cubicBezTo>
                  <a:pt x="4068" y="5077"/>
                  <a:pt x="5100" y="4260"/>
                  <a:pt x="5355" y="3201"/>
                </a:cubicBezTo>
                <a:cubicBezTo>
                  <a:pt x="5733" y="1641"/>
                  <a:pt x="4610" y="304"/>
                  <a:pt x="3104" y="48"/>
                </a:cubicBezTo>
                <a:cubicBezTo>
                  <a:pt x="2918" y="16"/>
                  <a:pt x="2734" y="0"/>
                  <a:pt x="25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0"/>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hree columns">
  <p:cSld name="ONE_COLUMN_TEXT_1_1">
    <p:spTree>
      <p:nvGrpSpPr>
        <p:cNvPr id="1" name="Shape 572"/>
        <p:cNvGrpSpPr/>
        <p:nvPr/>
      </p:nvGrpSpPr>
      <p:grpSpPr>
        <a:xfrm>
          <a:off x="0" y="0"/>
          <a:ext cx="0" cy="0"/>
          <a:chOff x="0" y="0"/>
          <a:chExt cx="0" cy="0"/>
        </a:xfrm>
      </p:grpSpPr>
      <p:sp>
        <p:nvSpPr>
          <p:cNvPr id="573" name="Google Shape;573;p14"/>
          <p:cNvSpPr txBox="1">
            <a:spLocks noGrp="1"/>
          </p:cNvSpPr>
          <p:nvPr>
            <p:ph type="subTitle" idx="1"/>
          </p:nvPr>
        </p:nvSpPr>
        <p:spPr>
          <a:xfrm>
            <a:off x="898075" y="3461650"/>
            <a:ext cx="2044500" cy="8691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74" name="Google Shape;574;p14"/>
          <p:cNvSpPr txBox="1">
            <a:spLocks noGrp="1"/>
          </p:cNvSpPr>
          <p:nvPr>
            <p:ph type="title"/>
          </p:nvPr>
        </p:nvSpPr>
        <p:spPr>
          <a:xfrm>
            <a:off x="713225" y="327000"/>
            <a:ext cx="7360800" cy="755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None/>
              <a:defRPr/>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sp>
        <p:nvSpPr>
          <p:cNvPr id="575" name="Google Shape;575;p14"/>
          <p:cNvSpPr txBox="1">
            <a:spLocks noGrp="1"/>
          </p:cNvSpPr>
          <p:nvPr>
            <p:ph type="subTitle" idx="2"/>
          </p:nvPr>
        </p:nvSpPr>
        <p:spPr>
          <a:xfrm>
            <a:off x="902978" y="2901966"/>
            <a:ext cx="2044500" cy="66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1pPr>
            <a:lvl2pPr lvl="1" algn="ctr"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2pPr>
            <a:lvl3pPr lvl="2" algn="ctr"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3pPr>
            <a:lvl4pPr lvl="3" algn="ctr"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4pPr>
            <a:lvl5pPr lvl="4" algn="ctr"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5pPr>
            <a:lvl6pPr lvl="5" algn="ctr"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6pPr>
            <a:lvl7pPr lvl="6" algn="ctr"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7pPr>
            <a:lvl8pPr lvl="7" algn="ctr"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8pPr>
            <a:lvl9pPr lvl="8" algn="ctr"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9pPr>
          </a:lstStyle>
          <a:p>
            <a:endParaRPr/>
          </a:p>
        </p:txBody>
      </p:sp>
      <p:sp>
        <p:nvSpPr>
          <p:cNvPr id="576" name="Google Shape;576;p14"/>
          <p:cNvSpPr txBox="1">
            <a:spLocks noGrp="1"/>
          </p:cNvSpPr>
          <p:nvPr>
            <p:ph type="subTitle" idx="3"/>
          </p:nvPr>
        </p:nvSpPr>
        <p:spPr>
          <a:xfrm>
            <a:off x="3551690" y="2901966"/>
            <a:ext cx="2044500" cy="66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1pPr>
            <a:lvl2pPr lvl="1" algn="ctr"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2pPr>
            <a:lvl3pPr lvl="2" algn="ctr"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3pPr>
            <a:lvl4pPr lvl="3" algn="ctr"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4pPr>
            <a:lvl5pPr lvl="4" algn="ctr"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5pPr>
            <a:lvl6pPr lvl="5" algn="ctr"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6pPr>
            <a:lvl7pPr lvl="6" algn="ctr"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7pPr>
            <a:lvl8pPr lvl="7" algn="ctr"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8pPr>
            <a:lvl9pPr lvl="8" algn="ctr"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9pPr>
          </a:lstStyle>
          <a:p>
            <a:endParaRPr/>
          </a:p>
        </p:txBody>
      </p:sp>
      <p:sp>
        <p:nvSpPr>
          <p:cNvPr id="577" name="Google Shape;577;p14"/>
          <p:cNvSpPr txBox="1">
            <a:spLocks noGrp="1"/>
          </p:cNvSpPr>
          <p:nvPr>
            <p:ph type="subTitle" idx="4"/>
          </p:nvPr>
        </p:nvSpPr>
        <p:spPr>
          <a:xfrm>
            <a:off x="6204600" y="2901966"/>
            <a:ext cx="2048400" cy="66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1pPr>
            <a:lvl2pPr lvl="1" algn="ctr"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2pPr>
            <a:lvl3pPr lvl="2" algn="ctr"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3pPr>
            <a:lvl4pPr lvl="3" algn="ctr"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4pPr>
            <a:lvl5pPr lvl="4" algn="ctr"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5pPr>
            <a:lvl6pPr lvl="5" algn="ctr"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6pPr>
            <a:lvl7pPr lvl="6" algn="ctr"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7pPr>
            <a:lvl8pPr lvl="7" algn="ctr"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8pPr>
            <a:lvl9pPr lvl="8" algn="ctr"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9pPr>
          </a:lstStyle>
          <a:p>
            <a:endParaRPr/>
          </a:p>
        </p:txBody>
      </p:sp>
      <p:sp>
        <p:nvSpPr>
          <p:cNvPr id="578" name="Google Shape;578;p14"/>
          <p:cNvSpPr txBox="1">
            <a:spLocks noGrp="1"/>
          </p:cNvSpPr>
          <p:nvPr>
            <p:ph type="subTitle" idx="5"/>
          </p:nvPr>
        </p:nvSpPr>
        <p:spPr>
          <a:xfrm>
            <a:off x="3547872" y="3461650"/>
            <a:ext cx="2044500" cy="869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579" name="Google Shape;579;p14"/>
          <p:cNvSpPr txBox="1">
            <a:spLocks noGrp="1"/>
          </p:cNvSpPr>
          <p:nvPr>
            <p:ph type="subTitle" idx="6"/>
          </p:nvPr>
        </p:nvSpPr>
        <p:spPr>
          <a:xfrm>
            <a:off x="6200422" y="3461650"/>
            <a:ext cx="2044500" cy="869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580" name="Google Shape;580;p14"/>
          <p:cNvSpPr/>
          <p:nvPr/>
        </p:nvSpPr>
        <p:spPr>
          <a:xfrm>
            <a:off x="478337" y="4670000"/>
            <a:ext cx="250089" cy="241830"/>
          </a:xfrm>
          <a:custGeom>
            <a:avLst/>
            <a:gdLst/>
            <a:ahLst/>
            <a:cxnLst/>
            <a:rect l="l" t="t" r="r" b="b"/>
            <a:pathLst>
              <a:path w="12626" h="12209" extrusionOk="0">
                <a:moveTo>
                  <a:pt x="7838" y="1"/>
                </a:moveTo>
                <a:cubicBezTo>
                  <a:pt x="7407" y="1"/>
                  <a:pt x="6953" y="46"/>
                  <a:pt x="6478" y="142"/>
                </a:cubicBezTo>
                <a:cubicBezTo>
                  <a:pt x="2964" y="848"/>
                  <a:pt x="1" y="5264"/>
                  <a:pt x="2011" y="9188"/>
                </a:cubicBezTo>
                <a:cubicBezTo>
                  <a:pt x="3194" y="11498"/>
                  <a:pt x="5114" y="12208"/>
                  <a:pt x="6853" y="12208"/>
                </a:cubicBezTo>
                <a:cubicBezTo>
                  <a:pt x="8487" y="12208"/>
                  <a:pt x="9962" y="11580"/>
                  <a:pt x="10513" y="11063"/>
                </a:cubicBezTo>
                <a:lnTo>
                  <a:pt x="10513" y="11063"/>
                </a:lnTo>
                <a:cubicBezTo>
                  <a:pt x="10513" y="11063"/>
                  <a:pt x="10409" y="11077"/>
                  <a:pt x="10233" y="11077"/>
                </a:cubicBezTo>
                <a:cubicBezTo>
                  <a:pt x="9592" y="11077"/>
                  <a:pt x="8002" y="10893"/>
                  <a:pt x="7087" y="9188"/>
                </a:cubicBezTo>
                <a:cubicBezTo>
                  <a:pt x="5918" y="7015"/>
                  <a:pt x="6810" y="4052"/>
                  <a:pt x="9162" y="3335"/>
                </a:cubicBezTo>
                <a:cubicBezTo>
                  <a:pt x="9590" y="3204"/>
                  <a:pt x="9976" y="3151"/>
                  <a:pt x="10323" y="3151"/>
                </a:cubicBezTo>
                <a:cubicBezTo>
                  <a:pt x="11879" y="3151"/>
                  <a:pt x="12625" y="4227"/>
                  <a:pt x="12625" y="4227"/>
                </a:cubicBezTo>
                <a:cubicBezTo>
                  <a:pt x="12276" y="1748"/>
                  <a:pt x="10504" y="1"/>
                  <a:pt x="78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4"/>
          <p:cNvSpPr/>
          <p:nvPr/>
        </p:nvSpPr>
        <p:spPr>
          <a:xfrm>
            <a:off x="0" y="4084713"/>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4"/>
          <p:cNvSpPr/>
          <p:nvPr/>
        </p:nvSpPr>
        <p:spPr>
          <a:xfrm rot="10800000">
            <a:off x="8665675" y="190400"/>
            <a:ext cx="478330" cy="735822"/>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4"/>
          <p:cNvSpPr/>
          <p:nvPr/>
        </p:nvSpPr>
        <p:spPr>
          <a:xfrm>
            <a:off x="8579172" y="149838"/>
            <a:ext cx="134425" cy="155572"/>
          </a:xfrm>
          <a:custGeom>
            <a:avLst/>
            <a:gdLst/>
            <a:ahLst/>
            <a:cxnLst/>
            <a:rect l="l" t="t" r="r" b="b"/>
            <a:pathLst>
              <a:path w="3884" h="4495" extrusionOk="0">
                <a:moveTo>
                  <a:pt x="1723" y="1"/>
                </a:moveTo>
                <a:cubicBezTo>
                  <a:pt x="1699" y="1"/>
                  <a:pt x="1673" y="4"/>
                  <a:pt x="1647" y="13"/>
                </a:cubicBezTo>
                <a:cubicBezTo>
                  <a:pt x="1373" y="97"/>
                  <a:pt x="1603" y="800"/>
                  <a:pt x="1197" y="1530"/>
                </a:cubicBezTo>
                <a:cubicBezTo>
                  <a:pt x="792" y="2257"/>
                  <a:pt x="1" y="2311"/>
                  <a:pt x="35" y="2588"/>
                </a:cubicBezTo>
                <a:cubicBezTo>
                  <a:pt x="72" y="2865"/>
                  <a:pt x="1180" y="2588"/>
                  <a:pt x="1525" y="3176"/>
                </a:cubicBezTo>
                <a:cubicBezTo>
                  <a:pt x="1865" y="3754"/>
                  <a:pt x="1905" y="4495"/>
                  <a:pt x="2135" y="4495"/>
                </a:cubicBezTo>
                <a:cubicBezTo>
                  <a:pt x="2140" y="4495"/>
                  <a:pt x="2145" y="4494"/>
                  <a:pt x="2150" y="4494"/>
                </a:cubicBezTo>
                <a:cubicBezTo>
                  <a:pt x="2394" y="4460"/>
                  <a:pt x="2255" y="3108"/>
                  <a:pt x="2809" y="2760"/>
                </a:cubicBezTo>
                <a:cubicBezTo>
                  <a:pt x="3364" y="2416"/>
                  <a:pt x="3883" y="2463"/>
                  <a:pt x="3850" y="2135"/>
                </a:cubicBezTo>
                <a:cubicBezTo>
                  <a:pt x="3816" y="1804"/>
                  <a:pt x="2732" y="1790"/>
                  <a:pt x="2454" y="1374"/>
                </a:cubicBezTo>
                <a:cubicBezTo>
                  <a:pt x="2193" y="984"/>
                  <a:pt x="2109" y="1"/>
                  <a:pt x="1723" y="1"/>
                </a:cubicBezTo>
                <a:close/>
              </a:path>
            </a:pathLst>
          </a:custGeom>
          <a:solidFill>
            <a:srgbClr val="FEC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4"/>
          <p:cNvSpPr/>
          <p:nvPr/>
        </p:nvSpPr>
        <p:spPr>
          <a:xfrm>
            <a:off x="368926" y="30540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5" name="Google Shape;585;p14"/>
          <p:cNvGrpSpPr/>
          <p:nvPr/>
        </p:nvGrpSpPr>
        <p:grpSpPr>
          <a:xfrm>
            <a:off x="8310972" y="850982"/>
            <a:ext cx="670847" cy="406574"/>
            <a:chOff x="478326" y="2825649"/>
            <a:chExt cx="1012293" cy="613511"/>
          </a:xfrm>
        </p:grpSpPr>
        <p:sp>
          <p:nvSpPr>
            <p:cNvPr id="586" name="Google Shape;586;p14"/>
            <p:cNvSpPr/>
            <p:nvPr/>
          </p:nvSpPr>
          <p:spPr>
            <a:xfrm>
              <a:off x="564423" y="2973101"/>
              <a:ext cx="778453" cy="442090"/>
            </a:xfrm>
            <a:custGeom>
              <a:avLst/>
              <a:gdLst/>
              <a:ahLst/>
              <a:cxnLst/>
              <a:rect l="l" t="t" r="r" b="b"/>
              <a:pathLst>
                <a:path w="19195" h="10901" extrusionOk="0">
                  <a:moveTo>
                    <a:pt x="10311" y="1"/>
                  </a:moveTo>
                  <a:cubicBezTo>
                    <a:pt x="6378" y="1"/>
                    <a:pt x="2305" y="2415"/>
                    <a:pt x="0" y="5483"/>
                  </a:cubicBezTo>
                  <a:lnTo>
                    <a:pt x="2622" y="7052"/>
                  </a:lnTo>
                  <a:cubicBezTo>
                    <a:pt x="2835" y="6649"/>
                    <a:pt x="2977" y="6220"/>
                    <a:pt x="3257" y="5848"/>
                  </a:cubicBezTo>
                  <a:cubicBezTo>
                    <a:pt x="3558" y="5453"/>
                    <a:pt x="3917" y="5078"/>
                    <a:pt x="4288" y="4750"/>
                  </a:cubicBezTo>
                  <a:cubicBezTo>
                    <a:pt x="4907" y="4206"/>
                    <a:pt x="5637" y="3800"/>
                    <a:pt x="6397" y="3490"/>
                  </a:cubicBezTo>
                  <a:cubicBezTo>
                    <a:pt x="7606" y="3002"/>
                    <a:pt x="8893" y="2692"/>
                    <a:pt x="10192" y="2692"/>
                  </a:cubicBezTo>
                  <a:cubicBezTo>
                    <a:pt x="10560" y="2692"/>
                    <a:pt x="10929" y="2717"/>
                    <a:pt x="11297" y="2769"/>
                  </a:cubicBezTo>
                  <a:cubicBezTo>
                    <a:pt x="14906" y="3290"/>
                    <a:pt x="18147" y="6913"/>
                    <a:pt x="17123" y="10653"/>
                  </a:cubicBezTo>
                  <a:lnTo>
                    <a:pt x="19194" y="10900"/>
                  </a:lnTo>
                  <a:cubicBezTo>
                    <a:pt x="19083" y="9636"/>
                    <a:pt x="19144" y="8349"/>
                    <a:pt x="18968" y="7078"/>
                  </a:cubicBezTo>
                  <a:cubicBezTo>
                    <a:pt x="18792" y="5808"/>
                    <a:pt x="18224" y="4675"/>
                    <a:pt x="17481" y="3641"/>
                  </a:cubicBezTo>
                  <a:cubicBezTo>
                    <a:pt x="16129" y="1766"/>
                    <a:pt x="14115" y="516"/>
                    <a:pt x="11834" y="127"/>
                  </a:cubicBezTo>
                  <a:cubicBezTo>
                    <a:pt x="11331" y="41"/>
                    <a:pt x="10822" y="1"/>
                    <a:pt x="103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4"/>
            <p:cNvSpPr/>
            <p:nvPr/>
          </p:nvSpPr>
          <p:spPr>
            <a:xfrm>
              <a:off x="478326" y="2825649"/>
              <a:ext cx="1012293" cy="589710"/>
            </a:xfrm>
            <a:custGeom>
              <a:avLst/>
              <a:gdLst/>
              <a:ahLst/>
              <a:cxnLst/>
              <a:rect l="l" t="t" r="r" b="b"/>
              <a:pathLst>
                <a:path w="24961" h="14541" extrusionOk="0">
                  <a:moveTo>
                    <a:pt x="13876" y="1"/>
                  </a:moveTo>
                  <a:cubicBezTo>
                    <a:pt x="11718" y="1"/>
                    <a:pt x="9551" y="531"/>
                    <a:pt x="7523" y="1235"/>
                  </a:cubicBezTo>
                  <a:cubicBezTo>
                    <a:pt x="5904" y="1796"/>
                    <a:pt x="4268" y="2533"/>
                    <a:pt x="2964" y="3672"/>
                  </a:cubicBezTo>
                  <a:cubicBezTo>
                    <a:pt x="1880" y="4621"/>
                    <a:pt x="963" y="5696"/>
                    <a:pt x="1" y="6750"/>
                  </a:cubicBezTo>
                  <a:lnTo>
                    <a:pt x="1964" y="8684"/>
                  </a:lnTo>
                  <a:cubicBezTo>
                    <a:pt x="2420" y="7856"/>
                    <a:pt x="3178" y="7183"/>
                    <a:pt x="3877" y="6581"/>
                  </a:cubicBezTo>
                  <a:cubicBezTo>
                    <a:pt x="4836" y="5764"/>
                    <a:pt x="5847" y="5023"/>
                    <a:pt x="6969" y="4443"/>
                  </a:cubicBezTo>
                  <a:cubicBezTo>
                    <a:pt x="8688" y="3546"/>
                    <a:pt x="10578" y="3001"/>
                    <a:pt x="12495" y="3001"/>
                  </a:cubicBezTo>
                  <a:cubicBezTo>
                    <a:pt x="13201" y="3001"/>
                    <a:pt x="13910" y="3075"/>
                    <a:pt x="14616" y="3233"/>
                  </a:cubicBezTo>
                  <a:cubicBezTo>
                    <a:pt x="17096" y="3787"/>
                    <a:pt x="19178" y="5318"/>
                    <a:pt x="20513" y="7467"/>
                  </a:cubicBezTo>
                  <a:cubicBezTo>
                    <a:pt x="21753" y="9471"/>
                    <a:pt x="22189" y="12198"/>
                    <a:pt x="21689" y="14540"/>
                  </a:cubicBezTo>
                  <a:lnTo>
                    <a:pt x="24311" y="14286"/>
                  </a:lnTo>
                  <a:cubicBezTo>
                    <a:pt x="24298" y="14256"/>
                    <a:pt x="24291" y="14225"/>
                    <a:pt x="24298" y="14199"/>
                  </a:cubicBezTo>
                  <a:cubicBezTo>
                    <a:pt x="24960" y="11140"/>
                    <a:pt x="24923" y="8166"/>
                    <a:pt x="23287" y="5396"/>
                  </a:cubicBezTo>
                  <a:cubicBezTo>
                    <a:pt x="21814" y="2895"/>
                    <a:pt x="19506" y="1040"/>
                    <a:pt x="16671" y="330"/>
                  </a:cubicBezTo>
                  <a:cubicBezTo>
                    <a:pt x="15749" y="101"/>
                    <a:pt x="14813" y="1"/>
                    <a:pt x="138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4"/>
            <p:cNvSpPr/>
            <p:nvPr/>
          </p:nvSpPr>
          <p:spPr>
            <a:xfrm>
              <a:off x="679232" y="3102020"/>
              <a:ext cx="581396" cy="301932"/>
            </a:xfrm>
            <a:custGeom>
              <a:avLst/>
              <a:gdLst/>
              <a:ahLst/>
              <a:cxnLst/>
              <a:rect l="l" t="t" r="r" b="b"/>
              <a:pathLst>
                <a:path w="14336" h="7445" extrusionOk="0">
                  <a:moveTo>
                    <a:pt x="7281" y="1"/>
                  </a:moveTo>
                  <a:cubicBezTo>
                    <a:pt x="5940" y="1"/>
                    <a:pt x="4608" y="356"/>
                    <a:pt x="3380" y="902"/>
                  </a:cubicBezTo>
                  <a:cubicBezTo>
                    <a:pt x="2619" y="1237"/>
                    <a:pt x="1950" y="1703"/>
                    <a:pt x="1346" y="2271"/>
                  </a:cubicBezTo>
                  <a:cubicBezTo>
                    <a:pt x="799" y="2784"/>
                    <a:pt x="470" y="3440"/>
                    <a:pt x="1" y="3990"/>
                  </a:cubicBezTo>
                  <a:lnTo>
                    <a:pt x="1940" y="5055"/>
                  </a:lnTo>
                  <a:cubicBezTo>
                    <a:pt x="1940" y="5055"/>
                    <a:pt x="4024" y="2240"/>
                    <a:pt x="6947" y="2240"/>
                  </a:cubicBezTo>
                  <a:cubicBezTo>
                    <a:pt x="7324" y="2240"/>
                    <a:pt x="7716" y="2287"/>
                    <a:pt x="8118" y="2393"/>
                  </a:cubicBezTo>
                  <a:cubicBezTo>
                    <a:pt x="12690" y="3592"/>
                    <a:pt x="11322" y="7248"/>
                    <a:pt x="11322" y="7248"/>
                  </a:cubicBezTo>
                  <a:lnTo>
                    <a:pt x="13964" y="7444"/>
                  </a:lnTo>
                  <a:cubicBezTo>
                    <a:pt x="14335" y="3920"/>
                    <a:pt x="11913" y="625"/>
                    <a:pt x="8385" y="84"/>
                  </a:cubicBezTo>
                  <a:cubicBezTo>
                    <a:pt x="8018" y="28"/>
                    <a:pt x="7649" y="1"/>
                    <a:pt x="7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4"/>
            <p:cNvSpPr/>
            <p:nvPr/>
          </p:nvSpPr>
          <p:spPr>
            <a:xfrm>
              <a:off x="663416" y="3082230"/>
              <a:ext cx="636957" cy="337093"/>
            </a:xfrm>
            <a:custGeom>
              <a:avLst/>
              <a:gdLst/>
              <a:ahLst/>
              <a:cxnLst/>
              <a:rect l="l" t="t" r="r" b="b"/>
              <a:pathLst>
                <a:path w="15706" h="8312" extrusionOk="0">
                  <a:moveTo>
                    <a:pt x="7751" y="1"/>
                  </a:moveTo>
                  <a:cubicBezTo>
                    <a:pt x="6452" y="1"/>
                    <a:pt x="5165" y="311"/>
                    <a:pt x="3956" y="799"/>
                  </a:cubicBezTo>
                  <a:cubicBezTo>
                    <a:pt x="3196" y="1109"/>
                    <a:pt x="2466" y="1515"/>
                    <a:pt x="1847" y="2059"/>
                  </a:cubicBezTo>
                  <a:cubicBezTo>
                    <a:pt x="1476" y="2387"/>
                    <a:pt x="1117" y="2762"/>
                    <a:pt x="816" y="3157"/>
                  </a:cubicBezTo>
                  <a:cubicBezTo>
                    <a:pt x="536" y="3529"/>
                    <a:pt x="394" y="3958"/>
                    <a:pt x="181" y="4361"/>
                  </a:cubicBezTo>
                  <a:cubicBezTo>
                    <a:pt x="134" y="4448"/>
                    <a:pt x="86" y="4536"/>
                    <a:pt x="29" y="4620"/>
                  </a:cubicBezTo>
                  <a:cubicBezTo>
                    <a:pt x="1" y="4663"/>
                    <a:pt x="42" y="4780"/>
                    <a:pt x="93" y="4780"/>
                  </a:cubicBezTo>
                  <a:cubicBezTo>
                    <a:pt x="103" y="4780"/>
                    <a:pt x="113" y="4776"/>
                    <a:pt x="124" y="4766"/>
                  </a:cubicBezTo>
                  <a:cubicBezTo>
                    <a:pt x="219" y="4675"/>
                    <a:pt x="306" y="4580"/>
                    <a:pt x="391" y="4478"/>
                  </a:cubicBezTo>
                  <a:cubicBezTo>
                    <a:pt x="860" y="3928"/>
                    <a:pt x="1189" y="3272"/>
                    <a:pt x="1736" y="2759"/>
                  </a:cubicBezTo>
                  <a:cubicBezTo>
                    <a:pt x="2340" y="2191"/>
                    <a:pt x="3009" y="1725"/>
                    <a:pt x="3770" y="1390"/>
                  </a:cubicBezTo>
                  <a:cubicBezTo>
                    <a:pt x="4998" y="844"/>
                    <a:pt x="6330" y="489"/>
                    <a:pt x="7671" y="489"/>
                  </a:cubicBezTo>
                  <a:cubicBezTo>
                    <a:pt x="8039" y="489"/>
                    <a:pt x="8408" y="516"/>
                    <a:pt x="8775" y="572"/>
                  </a:cubicBezTo>
                  <a:cubicBezTo>
                    <a:pt x="12303" y="1113"/>
                    <a:pt x="14725" y="4408"/>
                    <a:pt x="14354" y="7932"/>
                  </a:cubicBezTo>
                  <a:cubicBezTo>
                    <a:pt x="14348" y="7993"/>
                    <a:pt x="14343" y="8057"/>
                    <a:pt x="14337" y="8118"/>
                  </a:cubicBezTo>
                  <a:cubicBezTo>
                    <a:pt x="14325" y="8201"/>
                    <a:pt x="14437" y="8312"/>
                    <a:pt x="14520" y="8312"/>
                  </a:cubicBezTo>
                  <a:cubicBezTo>
                    <a:pt x="14552" y="8312"/>
                    <a:pt x="14580" y="8295"/>
                    <a:pt x="14594" y="8254"/>
                  </a:cubicBezTo>
                  <a:cubicBezTo>
                    <a:pt x="14627" y="8159"/>
                    <a:pt x="14655" y="8061"/>
                    <a:pt x="14682" y="7962"/>
                  </a:cubicBezTo>
                  <a:cubicBezTo>
                    <a:pt x="15706" y="4222"/>
                    <a:pt x="12465" y="599"/>
                    <a:pt x="8856" y="78"/>
                  </a:cubicBezTo>
                  <a:cubicBezTo>
                    <a:pt x="8488" y="26"/>
                    <a:pt x="8119" y="1"/>
                    <a:pt x="77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4"/>
            <p:cNvSpPr/>
            <p:nvPr/>
          </p:nvSpPr>
          <p:spPr>
            <a:xfrm>
              <a:off x="547390" y="2947350"/>
              <a:ext cx="830810" cy="491810"/>
            </a:xfrm>
            <a:custGeom>
              <a:avLst/>
              <a:gdLst/>
              <a:ahLst/>
              <a:cxnLst/>
              <a:rect l="l" t="t" r="r" b="b"/>
              <a:pathLst>
                <a:path w="20486" h="12127" extrusionOk="0">
                  <a:moveTo>
                    <a:pt x="10792" y="0"/>
                  </a:moveTo>
                  <a:cubicBezTo>
                    <a:pt x="8875" y="0"/>
                    <a:pt x="6985" y="545"/>
                    <a:pt x="5266" y="1442"/>
                  </a:cubicBezTo>
                  <a:cubicBezTo>
                    <a:pt x="4144" y="2022"/>
                    <a:pt x="3133" y="2763"/>
                    <a:pt x="2174" y="3580"/>
                  </a:cubicBezTo>
                  <a:cubicBezTo>
                    <a:pt x="1475" y="4182"/>
                    <a:pt x="717" y="4855"/>
                    <a:pt x="261" y="5683"/>
                  </a:cubicBezTo>
                  <a:cubicBezTo>
                    <a:pt x="173" y="5845"/>
                    <a:pt x="92" y="6010"/>
                    <a:pt x="31" y="6186"/>
                  </a:cubicBezTo>
                  <a:cubicBezTo>
                    <a:pt x="1" y="6269"/>
                    <a:pt x="97" y="6371"/>
                    <a:pt x="182" y="6371"/>
                  </a:cubicBezTo>
                  <a:cubicBezTo>
                    <a:pt x="210" y="6371"/>
                    <a:pt x="237" y="6360"/>
                    <a:pt x="258" y="6331"/>
                  </a:cubicBezTo>
                  <a:cubicBezTo>
                    <a:pt x="308" y="6260"/>
                    <a:pt x="366" y="6193"/>
                    <a:pt x="420" y="6118"/>
                  </a:cubicBezTo>
                  <a:cubicBezTo>
                    <a:pt x="2725" y="3050"/>
                    <a:pt x="6798" y="636"/>
                    <a:pt x="10731" y="636"/>
                  </a:cubicBezTo>
                  <a:cubicBezTo>
                    <a:pt x="11242" y="636"/>
                    <a:pt x="11751" y="676"/>
                    <a:pt x="12254" y="762"/>
                  </a:cubicBezTo>
                  <a:cubicBezTo>
                    <a:pt x="14535" y="1151"/>
                    <a:pt x="16549" y="2401"/>
                    <a:pt x="17901" y="4276"/>
                  </a:cubicBezTo>
                  <a:cubicBezTo>
                    <a:pt x="18644" y="5310"/>
                    <a:pt x="19212" y="6443"/>
                    <a:pt x="19388" y="7713"/>
                  </a:cubicBezTo>
                  <a:cubicBezTo>
                    <a:pt x="19564" y="8984"/>
                    <a:pt x="19503" y="10271"/>
                    <a:pt x="19614" y="11535"/>
                  </a:cubicBezTo>
                  <a:cubicBezTo>
                    <a:pt x="19628" y="11691"/>
                    <a:pt x="19645" y="11843"/>
                    <a:pt x="19665" y="11998"/>
                  </a:cubicBezTo>
                  <a:cubicBezTo>
                    <a:pt x="19672" y="12053"/>
                    <a:pt x="19748" y="12126"/>
                    <a:pt x="19806" y="12126"/>
                  </a:cubicBezTo>
                  <a:cubicBezTo>
                    <a:pt x="19834" y="12126"/>
                    <a:pt x="19857" y="12110"/>
                    <a:pt x="19868" y="12070"/>
                  </a:cubicBezTo>
                  <a:cubicBezTo>
                    <a:pt x="19918" y="11897"/>
                    <a:pt x="19949" y="11718"/>
                    <a:pt x="19986" y="11539"/>
                  </a:cubicBezTo>
                  <a:cubicBezTo>
                    <a:pt x="20486" y="9197"/>
                    <a:pt x="20050" y="6470"/>
                    <a:pt x="18810" y="4466"/>
                  </a:cubicBezTo>
                  <a:cubicBezTo>
                    <a:pt x="17475" y="2317"/>
                    <a:pt x="15393" y="786"/>
                    <a:pt x="12913" y="232"/>
                  </a:cubicBezTo>
                  <a:cubicBezTo>
                    <a:pt x="12207" y="74"/>
                    <a:pt x="11498" y="0"/>
                    <a:pt x="107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1" name="Google Shape;591;p14"/>
          <p:cNvSpPr/>
          <p:nvPr/>
        </p:nvSpPr>
        <p:spPr>
          <a:xfrm>
            <a:off x="8851500" y="1314713"/>
            <a:ext cx="250092" cy="181358"/>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4"/>
          <p:cNvSpPr/>
          <p:nvPr/>
        </p:nvSpPr>
        <p:spPr>
          <a:xfrm>
            <a:off x="8713601" y="471305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2">
  <p:cSld name="SECTION_HEADER_1_1">
    <p:spTree>
      <p:nvGrpSpPr>
        <p:cNvPr id="1" name="Shape 636"/>
        <p:cNvGrpSpPr/>
        <p:nvPr/>
      </p:nvGrpSpPr>
      <p:grpSpPr>
        <a:xfrm>
          <a:off x="0" y="0"/>
          <a:ext cx="0" cy="0"/>
          <a:chOff x="0" y="0"/>
          <a:chExt cx="0" cy="0"/>
        </a:xfrm>
      </p:grpSpPr>
      <p:sp>
        <p:nvSpPr>
          <p:cNvPr id="637" name="Google Shape;637;p16"/>
          <p:cNvSpPr txBox="1">
            <a:spLocks noGrp="1"/>
          </p:cNvSpPr>
          <p:nvPr>
            <p:ph type="title"/>
          </p:nvPr>
        </p:nvSpPr>
        <p:spPr>
          <a:xfrm>
            <a:off x="713225" y="3008376"/>
            <a:ext cx="77175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400"/>
              <a:buNone/>
              <a:defRPr sz="54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38" name="Google Shape;638;p16"/>
          <p:cNvSpPr txBox="1">
            <a:spLocks noGrp="1"/>
          </p:cNvSpPr>
          <p:nvPr>
            <p:ph type="subTitle" idx="1"/>
          </p:nvPr>
        </p:nvSpPr>
        <p:spPr>
          <a:xfrm>
            <a:off x="1839623" y="3758175"/>
            <a:ext cx="5464500" cy="493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39" name="Google Shape;639;p16"/>
          <p:cNvSpPr txBox="1">
            <a:spLocks noGrp="1"/>
          </p:cNvSpPr>
          <p:nvPr>
            <p:ph type="title" idx="2" hasCustomPrompt="1"/>
          </p:nvPr>
        </p:nvSpPr>
        <p:spPr>
          <a:xfrm>
            <a:off x="3097425" y="1699161"/>
            <a:ext cx="2949000" cy="106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600"/>
              <a:buNone/>
              <a:defRPr sz="8600"/>
            </a:lvl1pPr>
            <a:lvl2pPr lvl="1" algn="ctr" rtl="0">
              <a:spcBef>
                <a:spcPts val="0"/>
              </a:spcBef>
              <a:spcAft>
                <a:spcPts val="0"/>
              </a:spcAft>
              <a:buSzPts val="8600"/>
              <a:buNone/>
              <a:defRPr sz="8600"/>
            </a:lvl2pPr>
            <a:lvl3pPr lvl="2" algn="ctr" rtl="0">
              <a:spcBef>
                <a:spcPts val="0"/>
              </a:spcBef>
              <a:spcAft>
                <a:spcPts val="0"/>
              </a:spcAft>
              <a:buSzPts val="8600"/>
              <a:buNone/>
              <a:defRPr sz="8600"/>
            </a:lvl3pPr>
            <a:lvl4pPr lvl="3" algn="ctr" rtl="0">
              <a:spcBef>
                <a:spcPts val="0"/>
              </a:spcBef>
              <a:spcAft>
                <a:spcPts val="0"/>
              </a:spcAft>
              <a:buSzPts val="8600"/>
              <a:buNone/>
              <a:defRPr sz="8600"/>
            </a:lvl4pPr>
            <a:lvl5pPr lvl="4" algn="ctr" rtl="0">
              <a:spcBef>
                <a:spcPts val="0"/>
              </a:spcBef>
              <a:spcAft>
                <a:spcPts val="0"/>
              </a:spcAft>
              <a:buSzPts val="8600"/>
              <a:buNone/>
              <a:defRPr sz="8600"/>
            </a:lvl5pPr>
            <a:lvl6pPr lvl="5" algn="ctr" rtl="0">
              <a:spcBef>
                <a:spcPts val="0"/>
              </a:spcBef>
              <a:spcAft>
                <a:spcPts val="0"/>
              </a:spcAft>
              <a:buSzPts val="8600"/>
              <a:buNone/>
              <a:defRPr sz="8600"/>
            </a:lvl6pPr>
            <a:lvl7pPr lvl="6" algn="ctr" rtl="0">
              <a:spcBef>
                <a:spcPts val="0"/>
              </a:spcBef>
              <a:spcAft>
                <a:spcPts val="0"/>
              </a:spcAft>
              <a:buSzPts val="8600"/>
              <a:buNone/>
              <a:defRPr sz="8600"/>
            </a:lvl7pPr>
            <a:lvl8pPr lvl="7" algn="ctr" rtl="0">
              <a:spcBef>
                <a:spcPts val="0"/>
              </a:spcBef>
              <a:spcAft>
                <a:spcPts val="0"/>
              </a:spcAft>
              <a:buSzPts val="8600"/>
              <a:buNone/>
              <a:defRPr sz="8600"/>
            </a:lvl8pPr>
            <a:lvl9pPr lvl="8" algn="ctr" rtl="0">
              <a:spcBef>
                <a:spcPts val="0"/>
              </a:spcBef>
              <a:spcAft>
                <a:spcPts val="0"/>
              </a:spcAft>
              <a:buSzPts val="8600"/>
              <a:buNone/>
              <a:defRPr sz="8600"/>
            </a:lvl9pPr>
          </a:lstStyle>
          <a:p>
            <a:r>
              <a:t>xx%</a:t>
            </a:r>
          </a:p>
        </p:txBody>
      </p:sp>
      <p:sp>
        <p:nvSpPr>
          <p:cNvPr id="640" name="Google Shape;640;p16"/>
          <p:cNvSpPr/>
          <p:nvPr/>
        </p:nvSpPr>
        <p:spPr>
          <a:xfrm>
            <a:off x="8504603" y="1404835"/>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6"/>
          <p:cNvSpPr/>
          <p:nvPr/>
        </p:nvSpPr>
        <p:spPr>
          <a:xfrm rot="-2089191">
            <a:off x="4969419" y="569023"/>
            <a:ext cx="737496" cy="673307"/>
          </a:xfrm>
          <a:custGeom>
            <a:avLst/>
            <a:gdLst/>
            <a:ahLst/>
            <a:cxnLst/>
            <a:rect l="l" t="t" r="r" b="b"/>
            <a:pathLst>
              <a:path w="12626" h="12209" extrusionOk="0">
                <a:moveTo>
                  <a:pt x="7838" y="1"/>
                </a:moveTo>
                <a:cubicBezTo>
                  <a:pt x="7407" y="1"/>
                  <a:pt x="6953" y="46"/>
                  <a:pt x="6478" y="142"/>
                </a:cubicBezTo>
                <a:cubicBezTo>
                  <a:pt x="2964" y="848"/>
                  <a:pt x="1" y="5264"/>
                  <a:pt x="2011" y="9188"/>
                </a:cubicBezTo>
                <a:cubicBezTo>
                  <a:pt x="3194" y="11498"/>
                  <a:pt x="5114" y="12208"/>
                  <a:pt x="6853" y="12208"/>
                </a:cubicBezTo>
                <a:cubicBezTo>
                  <a:pt x="8487" y="12208"/>
                  <a:pt x="9962" y="11580"/>
                  <a:pt x="10513" y="11063"/>
                </a:cubicBezTo>
                <a:lnTo>
                  <a:pt x="10513" y="11063"/>
                </a:lnTo>
                <a:cubicBezTo>
                  <a:pt x="10513" y="11063"/>
                  <a:pt x="10409" y="11077"/>
                  <a:pt x="10233" y="11077"/>
                </a:cubicBezTo>
                <a:cubicBezTo>
                  <a:pt x="9592" y="11077"/>
                  <a:pt x="8002" y="10893"/>
                  <a:pt x="7087" y="9188"/>
                </a:cubicBezTo>
                <a:cubicBezTo>
                  <a:pt x="5918" y="7015"/>
                  <a:pt x="6810" y="4052"/>
                  <a:pt x="9162" y="3335"/>
                </a:cubicBezTo>
                <a:cubicBezTo>
                  <a:pt x="9590" y="3204"/>
                  <a:pt x="9976" y="3151"/>
                  <a:pt x="10323" y="3151"/>
                </a:cubicBezTo>
                <a:cubicBezTo>
                  <a:pt x="11879" y="3151"/>
                  <a:pt x="12625" y="4227"/>
                  <a:pt x="12625" y="4227"/>
                </a:cubicBezTo>
                <a:cubicBezTo>
                  <a:pt x="12276" y="1748"/>
                  <a:pt x="10504" y="1"/>
                  <a:pt x="78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6"/>
          <p:cNvSpPr/>
          <p:nvPr/>
        </p:nvSpPr>
        <p:spPr>
          <a:xfrm>
            <a:off x="366390" y="319572"/>
            <a:ext cx="394320" cy="342692"/>
          </a:xfrm>
          <a:custGeom>
            <a:avLst/>
            <a:gdLst/>
            <a:ahLst/>
            <a:cxnLst/>
            <a:rect l="l" t="t" r="r" b="b"/>
            <a:pathLst>
              <a:path w="8119" h="7056" extrusionOk="0">
                <a:moveTo>
                  <a:pt x="4366" y="0"/>
                </a:moveTo>
                <a:cubicBezTo>
                  <a:pt x="4363" y="0"/>
                  <a:pt x="4360" y="0"/>
                  <a:pt x="4357" y="0"/>
                </a:cubicBezTo>
                <a:cubicBezTo>
                  <a:pt x="3867" y="24"/>
                  <a:pt x="3232" y="2454"/>
                  <a:pt x="3232" y="2454"/>
                </a:cubicBezTo>
                <a:cubicBezTo>
                  <a:pt x="3232" y="2454"/>
                  <a:pt x="2054" y="2337"/>
                  <a:pt x="1183" y="2337"/>
                </a:cubicBezTo>
                <a:cubicBezTo>
                  <a:pt x="748" y="2337"/>
                  <a:pt x="389" y="2366"/>
                  <a:pt x="292" y="2454"/>
                </a:cubicBezTo>
                <a:cubicBezTo>
                  <a:pt x="1" y="2721"/>
                  <a:pt x="2546" y="4430"/>
                  <a:pt x="2546" y="4430"/>
                </a:cubicBezTo>
                <a:cubicBezTo>
                  <a:pt x="2546" y="4430"/>
                  <a:pt x="1613" y="6684"/>
                  <a:pt x="2056" y="6975"/>
                </a:cubicBezTo>
                <a:cubicBezTo>
                  <a:pt x="2088" y="6997"/>
                  <a:pt x="2128" y="7007"/>
                  <a:pt x="2174" y="7007"/>
                </a:cubicBezTo>
                <a:cubicBezTo>
                  <a:pt x="2757" y="7007"/>
                  <a:pt x="4357" y="5411"/>
                  <a:pt x="4357" y="5411"/>
                </a:cubicBezTo>
                <a:cubicBezTo>
                  <a:pt x="4357" y="5411"/>
                  <a:pt x="6235" y="7055"/>
                  <a:pt x="6745" y="7055"/>
                </a:cubicBezTo>
                <a:cubicBezTo>
                  <a:pt x="6794" y="7055"/>
                  <a:pt x="6830" y="7041"/>
                  <a:pt x="6851" y="7008"/>
                </a:cubicBezTo>
                <a:cubicBezTo>
                  <a:pt x="7097" y="6634"/>
                  <a:pt x="6070" y="4089"/>
                  <a:pt x="6070" y="4089"/>
                </a:cubicBezTo>
                <a:cubicBezTo>
                  <a:pt x="6070" y="4089"/>
                  <a:pt x="8118" y="2876"/>
                  <a:pt x="8047" y="2454"/>
                </a:cubicBezTo>
                <a:cubicBezTo>
                  <a:pt x="8014" y="2260"/>
                  <a:pt x="7474" y="2207"/>
                  <a:pt x="6903" y="2207"/>
                </a:cubicBezTo>
                <a:cubicBezTo>
                  <a:pt x="6240" y="2207"/>
                  <a:pt x="5536" y="2278"/>
                  <a:pt x="5536" y="2278"/>
                </a:cubicBezTo>
                <a:cubicBezTo>
                  <a:pt x="5536" y="2278"/>
                  <a:pt x="4947" y="0"/>
                  <a:pt x="43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6"/>
          <p:cNvSpPr/>
          <p:nvPr/>
        </p:nvSpPr>
        <p:spPr>
          <a:xfrm rot="4884482">
            <a:off x="409449" y="1372481"/>
            <a:ext cx="308207" cy="434310"/>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4" name="Google Shape;644;p16"/>
          <p:cNvGrpSpPr/>
          <p:nvPr/>
        </p:nvGrpSpPr>
        <p:grpSpPr>
          <a:xfrm>
            <a:off x="6412996" y="206415"/>
            <a:ext cx="698711" cy="666171"/>
            <a:chOff x="984375" y="2346230"/>
            <a:chExt cx="468336" cy="446495"/>
          </a:xfrm>
        </p:grpSpPr>
        <p:sp>
          <p:nvSpPr>
            <p:cNvPr id="645" name="Google Shape;645;p16"/>
            <p:cNvSpPr/>
            <p:nvPr/>
          </p:nvSpPr>
          <p:spPr>
            <a:xfrm>
              <a:off x="1139896" y="2346230"/>
              <a:ext cx="312816" cy="368096"/>
            </a:xfrm>
            <a:custGeom>
              <a:avLst/>
              <a:gdLst/>
              <a:ahLst/>
              <a:cxnLst/>
              <a:rect l="l" t="t" r="r" b="b"/>
              <a:pathLst>
                <a:path w="8024" h="9442" extrusionOk="0">
                  <a:moveTo>
                    <a:pt x="2655" y="2271"/>
                  </a:moveTo>
                  <a:cubicBezTo>
                    <a:pt x="3185" y="2271"/>
                    <a:pt x="3508" y="3208"/>
                    <a:pt x="3086" y="3691"/>
                  </a:cubicBezTo>
                  <a:cubicBezTo>
                    <a:pt x="2907" y="3895"/>
                    <a:pt x="2638" y="4014"/>
                    <a:pt x="2369" y="4014"/>
                  </a:cubicBezTo>
                  <a:cubicBezTo>
                    <a:pt x="2348" y="4014"/>
                    <a:pt x="2327" y="4013"/>
                    <a:pt x="2306" y="4012"/>
                  </a:cubicBezTo>
                  <a:cubicBezTo>
                    <a:pt x="2204" y="4005"/>
                    <a:pt x="2100" y="3978"/>
                    <a:pt x="2022" y="3914"/>
                  </a:cubicBezTo>
                  <a:cubicBezTo>
                    <a:pt x="1829" y="3765"/>
                    <a:pt x="1846" y="3474"/>
                    <a:pt x="1886" y="3238"/>
                  </a:cubicBezTo>
                  <a:cubicBezTo>
                    <a:pt x="1937" y="2964"/>
                    <a:pt x="2008" y="2677"/>
                    <a:pt x="2211" y="2484"/>
                  </a:cubicBezTo>
                  <a:cubicBezTo>
                    <a:pt x="2367" y="2334"/>
                    <a:pt x="2518" y="2271"/>
                    <a:pt x="2655" y="2271"/>
                  </a:cubicBezTo>
                  <a:close/>
                  <a:moveTo>
                    <a:pt x="4035" y="6913"/>
                  </a:moveTo>
                  <a:cubicBezTo>
                    <a:pt x="4604" y="6913"/>
                    <a:pt x="5210" y="7741"/>
                    <a:pt x="4695" y="8114"/>
                  </a:cubicBezTo>
                  <a:cubicBezTo>
                    <a:pt x="4582" y="8199"/>
                    <a:pt x="4435" y="8219"/>
                    <a:pt x="4293" y="8219"/>
                  </a:cubicBezTo>
                  <a:cubicBezTo>
                    <a:pt x="4281" y="8219"/>
                    <a:pt x="4270" y="8219"/>
                    <a:pt x="4259" y="8219"/>
                  </a:cubicBezTo>
                  <a:cubicBezTo>
                    <a:pt x="3951" y="8216"/>
                    <a:pt x="3606" y="8117"/>
                    <a:pt x="3468" y="7844"/>
                  </a:cubicBezTo>
                  <a:cubicBezTo>
                    <a:pt x="3390" y="7688"/>
                    <a:pt x="3397" y="7492"/>
                    <a:pt x="3471" y="7334"/>
                  </a:cubicBezTo>
                  <a:cubicBezTo>
                    <a:pt x="3613" y="7031"/>
                    <a:pt x="3821" y="6913"/>
                    <a:pt x="4035" y="6913"/>
                  </a:cubicBezTo>
                  <a:close/>
                  <a:moveTo>
                    <a:pt x="3373" y="0"/>
                  </a:moveTo>
                  <a:cubicBezTo>
                    <a:pt x="3358" y="0"/>
                    <a:pt x="3342" y="0"/>
                    <a:pt x="3326" y="1"/>
                  </a:cubicBezTo>
                  <a:cubicBezTo>
                    <a:pt x="1" y="38"/>
                    <a:pt x="18" y="4752"/>
                    <a:pt x="72" y="5918"/>
                  </a:cubicBezTo>
                  <a:cubicBezTo>
                    <a:pt x="498" y="6306"/>
                    <a:pt x="869" y="6773"/>
                    <a:pt x="1147" y="7161"/>
                  </a:cubicBezTo>
                  <a:cubicBezTo>
                    <a:pt x="1542" y="7715"/>
                    <a:pt x="1859" y="8354"/>
                    <a:pt x="2025" y="9017"/>
                  </a:cubicBezTo>
                  <a:cubicBezTo>
                    <a:pt x="2837" y="9279"/>
                    <a:pt x="3763" y="9442"/>
                    <a:pt x="4614" y="9442"/>
                  </a:cubicBezTo>
                  <a:cubicBezTo>
                    <a:pt x="5883" y="9442"/>
                    <a:pt x="6985" y="9079"/>
                    <a:pt x="7297" y="8138"/>
                  </a:cubicBezTo>
                  <a:cubicBezTo>
                    <a:pt x="8023" y="5948"/>
                    <a:pt x="4647" y="5154"/>
                    <a:pt x="4647" y="5154"/>
                  </a:cubicBezTo>
                  <a:cubicBezTo>
                    <a:pt x="4647" y="5154"/>
                    <a:pt x="7097" y="0"/>
                    <a:pt x="33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6"/>
            <p:cNvSpPr/>
            <p:nvPr/>
          </p:nvSpPr>
          <p:spPr>
            <a:xfrm>
              <a:off x="1211160" y="2434726"/>
              <a:ext cx="65495" cy="68029"/>
            </a:xfrm>
            <a:custGeom>
              <a:avLst/>
              <a:gdLst/>
              <a:ahLst/>
              <a:cxnLst/>
              <a:rect l="l" t="t" r="r" b="b"/>
              <a:pathLst>
                <a:path w="1680" h="1745" extrusionOk="0">
                  <a:moveTo>
                    <a:pt x="827" y="1"/>
                  </a:moveTo>
                  <a:cubicBezTo>
                    <a:pt x="690" y="1"/>
                    <a:pt x="539" y="64"/>
                    <a:pt x="383" y="214"/>
                  </a:cubicBezTo>
                  <a:cubicBezTo>
                    <a:pt x="180" y="407"/>
                    <a:pt x="109" y="694"/>
                    <a:pt x="58" y="968"/>
                  </a:cubicBezTo>
                  <a:cubicBezTo>
                    <a:pt x="18" y="1204"/>
                    <a:pt x="1" y="1495"/>
                    <a:pt x="194" y="1644"/>
                  </a:cubicBezTo>
                  <a:cubicBezTo>
                    <a:pt x="272" y="1708"/>
                    <a:pt x="376" y="1735"/>
                    <a:pt x="478" y="1742"/>
                  </a:cubicBezTo>
                  <a:cubicBezTo>
                    <a:pt x="499" y="1743"/>
                    <a:pt x="520" y="1744"/>
                    <a:pt x="541" y="1744"/>
                  </a:cubicBezTo>
                  <a:cubicBezTo>
                    <a:pt x="810" y="1744"/>
                    <a:pt x="1079" y="1625"/>
                    <a:pt x="1258" y="1421"/>
                  </a:cubicBezTo>
                  <a:cubicBezTo>
                    <a:pt x="1680" y="938"/>
                    <a:pt x="1357"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6"/>
            <p:cNvSpPr/>
            <p:nvPr/>
          </p:nvSpPr>
          <p:spPr>
            <a:xfrm>
              <a:off x="1272016" y="2615733"/>
              <a:ext cx="71031" cy="50953"/>
            </a:xfrm>
            <a:custGeom>
              <a:avLst/>
              <a:gdLst/>
              <a:ahLst/>
              <a:cxnLst/>
              <a:rect l="l" t="t" r="r" b="b"/>
              <a:pathLst>
                <a:path w="1822" h="1307" extrusionOk="0">
                  <a:moveTo>
                    <a:pt x="646" y="0"/>
                  </a:moveTo>
                  <a:cubicBezTo>
                    <a:pt x="432" y="0"/>
                    <a:pt x="224" y="118"/>
                    <a:pt x="82" y="421"/>
                  </a:cubicBezTo>
                  <a:cubicBezTo>
                    <a:pt x="8" y="579"/>
                    <a:pt x="1" y="775"/>
                    <a:pt x="79" y="931"/>
                  </a:cubicBezTo>
                  <a:cubicBezTo>
                    <a:pt x="217" y="1204"/>
                    <a:pt x="562" y="1303"/>
                    <a:pt x="870" y="1306"/>
                  </a:cubicBezTo>
                  <a:cubicBezTo>
                    <a:pt x="881" y="1306"/>
                    <a:pt x="892" y="1306"/>
                    <a:pt x="904" y="1306"/>
                  </a:cubicBezTo>
                  <a:cubicBezTo>
                    <a:pt x="1046" y="1306"/>
                    <a:pt x="1193" y="1286"/>
                    <a:pt x="1306" y="1201"/>
                  </a:cubicBezTo>
                  <a:cubicBezTo>
                    <a:pt x="1821" y="828"/>
                    <a:pt x="1215" y="0"/>
                    <a:pt x="6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6"/>
            <p:cNvSpPr/>
            <p:nvPr/>
          </p:nvSpPr>
          <p:spPr>
            <a:xfrm>
              <a:off x="984375" y="2470319"/>
              <a:ext cx="249543" cy="322406"/>
            </a:xfrm>
            <a:custGeom>
              <a:avLst/>
              <a:gdLst/>
              <a:ahLst/>
              <a:cxnLst/>
              <a:rect l="l" t="t" r="r" b="b"/>
              <a:pathLst>
                <a:path w="6401" h="8270" extrusionOk="0">
                  <a:moveTo>
                    <a:pt x="1000" y="0"/>
                  </a:moveTo>
                  <a:cubicBezTo>
                    <a:pt x="974" y="0"/>
                    <a:pt x="947" y="2"/>
                    <a:pt x="920" y="4"/>
                  </a:cubicBezTo>
                  <a:cubicBezTo>
                    <a:pt x="58" y="82"/>
                    <a:pt x="1" y="1457"/>
                    <a:pt x="789" y="1457"/>
                  </a:cubicBezTo>
                  <a:cubicBezTo>
                    <a:pt x="851" y="1457"/>
                    <a:pt x="918" y="1448"/>
                    <a:pt x="990" y="1430"/>
                  </a:cubicBezTo>
                  <a:cubicBezTo>
                    <a:pt x="1031" y="1420"/>
                    <a:pt x="1024" y="1319"/>
                    <a:pt x="981" y="1319"/>
                  </a:cubicBezTo>
                  <a:cubicBezTo>
                    <a:pt x="976" y="1319"/>
                    <a:pt x="971" y="1319"/>
                    <a:pt x="966" y="1319"/>
                  </a:cubicBezTo>
                  <a:cubicBezTo>
                    <a:pt x="97" y="1319"/>
                    <a:pt x="395" y="232"/>
                    <a:pt x="1059" y="232"/>
                  </a:cubicBezTo>
                  <a:cubicBezTo>
                    <a:pt x="1131" y="232"/>
                    <a:pt x="1208" y="245"/>
                    <a:pt x="1288" y="274"/>
                  </a:cubicBezTo>
                  <a:cubicBezTo>
                    <a:pt x="1687" y="420"/>
                    <a:pt x="1869" y="913"/>
                    <a:pt x="1954" y="1288"/>
                  </a:cubicBezTo>
                  <a:cubicBezTo>
                    <a:pt x="1998" y="1491"/>
                    <a:pt x="2021" y="1701"/>
                    <a:pt x="2011" y="1907"/>
                  </a:cubicBezTo>
                  <a:cubicBezTo>
                    <a:pt x="2011" y="1991"/>
                    <a:pt x="1994" y="2072"/>
                    <a:pt x="1987" y="2157"/>
                  </a:cubicBezTo>
                  <a:cubicBezTo>
                    <a:pt x="1842" y="2316"/>
                    <a:pt x="1792" y="2542"/>
                    <a:pt x="1910" y="2796"/>
                  </a:cubicBezTo>
                  <a:cubicBezTo>
                    <a:pt x="2129" y="3272"/>
                    <a:pt x="2545" y="3482"/>
                    <a:pt x="2934" y="3809"/>
                  </a:cubicBezTo>
                  <a:cubicBezTo>
                    <a:pt x="3309" y="4123"/>
                    <a:pt x="3643" y="4479"/>
                    <a:pt x="3958" y="4853"/>
                  </a:cubicBezTo>
                  <a:cubicBezTo>
                    <a:pt x="4749" y="5800"/>
                    <a:pt x="5762" y="7063"/>
                    <a:pt x="6131" y="8236"/>
                  </a:cubicBezTo>
                  <a:cubicBezTo>
                    <a:pt x="6138" y="8260"/>
                    <a:pt x="6149" y="8269"/>
                    <a:pt x="6160" y="8269"/>
                  </a:cubicBezTo>
                  <a:cubicBezTo>
                    <a:pt x="6192" y="8269"/>
                    <a:pt x="6229" y="8194"/>
                    <a:pt x="6229" y="8161"/>
                  </a:cubicBezTo>
                  <a:cubicBezTo>
                    <a:pt x="6188" y="7350"/>
                    <a:pt x="6401" y="6668"/>
                    <a:pt x="6201" y="5854"/>
                  </a:cubicBezTo>
                  <a:cubicBezTo>
                    <a:pt x="6201" y="5847"/>
                    <a:pt x="6198" y="5840"/>
                    <a:pt x="6198" y="5834"/>
                  </a:cubicBezTo>
                  <a:cubicBezTo>
                    <a:pt x="6032" y="5171"/>
                    <a:pt x="5715" y="4532"/>
                    <a:pt x="5320" y="3978"/>
                  </a:cubicBezTo>
                  <a:cubicBezTo>
                    <a:pt x="5042" y="3590"/>
                    <a:pt x="4671" y="3123"/>
                    <a:pt x="4245" y="2735"/>
                  </a:cubicBezTo>
                  <a:cubicBezTo>
                    <a:pt x="3751" y="2286"/>
                    <a:pt x="3183" y="1934"/>
                    <a:pt x="2595" y="1917"/>
                  </a:cubicBezTo>
                  <a:cubicBezTo>
                    <a:pt x="2587" y="1916"/>
                    <a:pt x="2579" y="1916"/>
                    <a:pt x="2571" y="1916"/>
                  </a:cubicBezTo>
                  <a:cubicBezTo>
                    <a:pt x="2462" y="1916"/>
                    <a:pt x="2359" y="1936"/>
                    <a:pt x="2264" y="1971"/>
                  </a:cubicBezTo>
                  <a:cubicBezTo>
                    <a:pt x="2268" y="1582"/>
                    <a:pt x="2116" y="1089"/>
                    <a:pt x="2032" y="879"/>
                  </a:cubicBezTo>
                  <a:cubicBezTo>
                    <a:pt x="1854" y="443"/>
                    <a:pt x="1504" y="0"/>
                    <a:pt x="10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9" name="Google Shape;649;p16"/>
          <p:cNvGrpSpPr/>
          <p:nvPr/>
        </p:nvGrpSpPr>
        <p:grpSpPr>
          <a:xfrm rot="1036574" flipH="1">
            <a:off x="7642524" y="378323"/>
            <a:ext cx="1214157" cy="735853"/>
            <a:chOff x="478326" y="2825649"/>
            <a:chExt cx="1012293" cy="613511"/>
          </a:xfrm>
        </p:grpSpPr>
        <p:sp>
          <p:nvSpPr>
            <p:cNvPr id="650" name="Google Shape;650;p16"/>
            <p:cNvSpPr/>
            <p:nvPr/>
          </p:nvSpPr>
          <p:spPr>
            <a:xfrm>
              <a:off x="564423" y="2973101"/>
              <a:ext cx="778453" cy="442090"/>
            </a:xfrm>
            <a:custGeom>
              <a:avLst/>
              <a:gdLst/>
              <a:ahLst/>
              <a:cxnLst/>
              <a:rect l="l" t="t" r="r" b="b"/>
              <a:pathLst>
                <a:path w="19195" h="10901" extrusionOk="0">
                  <a:moveTo>
                    <a:pt x="10311" y="1"/>
                  </a:moveTo>
                  <a:cubicBezTo>
                    <a:pt x="6378" y="1"/>
                    <a:pt x="2305" y="2415"/>
                    <a:pt x="0" y="5483"/>
                  </a:cubicBezTo>
                  <a:lnTo>
                    <a:pt x="2622" y="7052"/>
                  </a:lnTo>
                  <a:cubicBezTo>
                    <a:pt x="2835" y="6649"/>
                    <a:pt x="2977" y="6220"/>
                    <a:pt x="3257" y="5848"/>
                  </a:cubicBezTo>
                  <a:cubicBezTo>
                    <a:pt x="3558" y="5453"/>
                    <a:pt x="3917" y="5078"/>
                    <a:pt x="4288" y="4750"/>
                  </a:cubicBezTo>
                  <a:cubicBezTo>
                    <a:pt x="4907" y="4206"/>
                    <a:pt x="5637" y="3800"/>
                    <a:pt x="6397" y="3490"/>
                  </a:cubicBezTo>
                  <a:cubicBezTo>
                    <a:pt x="7606" y="3002"/>
                    <a:pt x="8893" y="2692"/>
                    <a:pt x="10192" y="2692"/>
                  </a:cubicBezTo>
                  <a:cubicBezTo>
                    <a:pt x="10560" y="2692"/>
                    <a:pt x="10929" y="2717"/>
                    <a:pt x="11297" y="2769"/>
                  </a:cubicBezTo>
                  <a:cubicBezTo>
                    <a:pt x="14906" y="3290"/>
                    <a:pt x="18147" y="6913"/>
                    <a:pt x="17123" y="10653"/>
                  </a:cubicBezTo>
                  <a:lnTo>
                    <a:pt x="19194" y="10900"/>
                  </a:lnTo>
                  <a:cubicBezTo>
                    <a:pt x="19083" y="9636"/>
                    <a:pt x="19144" y="8349"/>
                    <a:pt x="18968" y="7078"/>
                  </a:cubicBezTo>
                  <a:cubicBezTo>
                    <a:pt x="18792" y="5808"/>
                    <a:pt x="18224" y="4675"/>
                    <a:pt x="17481" y="3641"/>
                  </a:cubicBezTo>
                  <a:cubicBezTo>
                    <a:pt x="16129" y="1766"/>
                    <a:pt x="14115" y="516"/>
                    <a:pt x="11834" y="127"/>
                  </a:cubicBezTo>
                  <a:cubicBezTo>
                    <a:pt x="11331" y="41"/>
                    <a:pt x="10822" y="1"/>
                    <a:pt x="103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6"/>
            <p:cNvSpPr/>
            <p:nvPr/>
          </p:nvSpPr>
          <p:spPr>
            <a:xfrm>
              <a:off x="478326" y="2825649"/>
              <a:ext cx="1012293" cy="589710"/>
            </a:xfrm>
            <a:custGeom>
              <a:avLst/>
              <a:gdLst/>
              <a:ahLst/>
              <a:cxnLst/>
              <a:rect l="l" t="t" r="r" b="b"/>
              <a:pathLst>
                <a:path w="24961" h="14541" extrusionOk="0">
                  <a:moveTo>
                    <a:pt x="13876" y="1"/>
                  </a:moveTo>
                  <a:cubicBezTo>
                    <a:pt x="11718" y="1"/>
                    <a:pt x="9551" y="531"/>
                    <a:pt x="7523" y="1235"/>
                  </a:cubicBezTo>
                  <a:cubicBezTo>
                    <a:pt x="5904" y="1796"/>
                    <a:pt x="4268" y="2533"/>
                    <a:pt x="2964" y="3672"/>
                  </a:cubicBezTo>
                  <a:cubicBezTo>
                    <a:pt x="1880" y="4621"/>
                    <a:pt x="963" y="5696"/>
                    <a:pt x="1" y="6750"/>
                  </a:cubicBezTo>
                  <a:lnTo>
                    <a:pt x="1964" y="8684"/>
                  </a:lnTo>
                  <a:cubicBezTo>
                    <a:pt x="2420" y="7856"/>
                    <a:pt x="3178" y="7183"/>
                    <a:pt x="3877" y="6581"/>
                  </a:cubicBezTo>
                  <a:cubicBezTo>
                    <a:pt x="4836" y="5764"/>
                    <a:pt x="5847" y="5023"/>
                    <a:pt x="6969" y="4443"/>
                  </a:cubicBezTo>
                  <a:cubicBezTo>
                    <a:pt x="8688" y="3546"/>
                    <a:pt x="10578" y="3001"/>
                    <a:pt x="12495" y="3001"/>
                  </a:cubicBezTo>
                  <a:cubicBezTo>
                    <a:pt x="13201" y="3001"/>
                    <a:pt x="13910" y="3075"/>
                    <a:pt x="14616" y="3233"/>
                  </a:cubicBezTo>
                  <a:cubicBezTo>
                    <a:pt x="17096" y="3787"/>
                    <a:pt x="19178" y="5318"/>
                    <a:pt x="20513" y="7467"/>
                  </a:cubicBezTo>
                  <a:cubicBezTo>
                    <a:pt x="21753" y="9471"/>
                    <a:pt x="22189" y="12198"/>
                    <a:pt x="21689" y="14540"/>
                  </a:cubicBezTo>
                  <a:lnTo>
                    <a:pt x="24311" y="14286"/>
                  </a:lnTo>
                  <a:cubicBezTo>
                    <a:pt x="24298" y="14256"/>
                    <a:pt x="24291" y="14225"/>
                    <a:pt x="24298" y="14199"/>
                  </a:cubicBezTo>
                  <a:cubicBezTo>
                    <a:pt x="24960" y="11140"/>
                    <a:pt x="24923" y="8166"/>
                    <a:pt x="23287" y="5396"/>
                  </a:cubicBezTo>
                  <a:cubicBezTo>
                    <a:pt x="21814" y="2895"/>
                    <a:pt x="19506" y="1040"/>
                    <a:pt x="16671" y="330"/>
                  </a:cubicBezTo>
                  <a:cubicBezTo>
                    <a:pt x="15749" y="101"/>
                    <a:pt x="14813" y="1"/>
                    <a:pt x="138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6"/>
            <p:cNvSpPr/>
            <p:nvPr/>
          </p:nvSpPr>
          <p:spPr>
            <a:xfrm>
              <a:off x="679232" y="3102020"/>
              <a:ext cx="581396" cy="301932"/>
            </a:xfrm>
            <a:custGeom>
              <a:avLst/>
              <a:gdLst/>
              <a:ahLst/>
              <a:cxnLst/>
              <a:rect l="l" t="t" r="r" b="b"/>
              <a:pathLst>
                <a:path w="14336" h="7445" extrusionOk="0">
                  <a:moveTo>
                    <a:pt x="7281" y="1"/>
                  </a:moveTo>
                  <a:cubicBezTo>
                    <a:pt x="5940" y="1"/>
                    <a:pt x="4608" y="356"/>
                    <a:pt x="3380" y="902"/>
                  </a:cubicBezTo>
                  <a:cubicBezTo>
                    <a:pt x="2619" y="1237"/>
                    <a:pt x="1950" y="1703"/>
                    <a:pt x="1346" y="2271"/>
                  </a:cubicBezTo>
                  <a:cubicBezTo>
                    <a:pt x="799" y="2784"/>
                    <a:pt x="470" y="3440"/>
                    <a:pt x="1" y="3990"/>
                  </a:cubicBezTo>
                  <a:lnTo>
                    <a:pt x="1940" y="5055"/>
                  </a:lnTo>
                  <a:cubicBezTo>
                    <a:pt x="1940" y="5055"/>
                    <a:pt x="4024" y="2240"/>
                    <a:pt x="6947" y="2240"/>
                  </a:cubicBezTo>
                  <a:cubicBezTo>
                    <a:pt x="7324" y="2240"/>
                    <a:pt x="7716" y="2287"/>
                    <a:pt x="8118" y="2393"/>
                  </a:cubicBezTo>
                  <a:cubicBezTo>
                    <a:pt x="12690" y="3592"/>
                    <a:pt x="11322" y="7248"/>
                    <a:pt x="11322" y="7248"/>
                  </a:cubicBezTo>
                  <a:lnTo>
                    <a:pt x="13964" y="7444"/>
                  </a:lnTo>
                  <a:cubicBezTo>
                    <a:pt x="14335" y="3920"/>
                    <a:pt x="11913" y="625"/>
                    <a:pt x="8385" y="84"/>
                  </a:cubicBezTo>
                  <a:cubicBezTo>
                    <a:pt x="8018" y="28"/>
                    <a:pt x="7649" y="1"/>
                    <a:pt x="72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6"/>
            <p:cNvSpPr/>
            <p:nvPr/>
          </p:nvSpPr>
          <p:spPr>
            <a:xfrm>
              <a:off x="663416" y="3082230"/>
              <a:ext cx="636957" cy="337093"/>
            </a:xfrm>
            <a:custGeom>
              <a:avLst/>
              <a:gdLst/>
              <a:ahLst/>
              <a:cxnLst/>
              <a:rect l="l" t="t" r="r" b="b"/>
              <a:pathLst>
                <a:path w="15706" h="8312" extrusionOk="0">
                  <a:moveTo>
                    <a:pt x="7751" y="1"/>
                  </a:moveTo>
                  <a:cubicBezTo>
                    <a:pt x="6452" y="1"/>
                    <a:pt x="5165" y="311"/>
                    <a:pt x="3956" y="799"/>
                  </a:cubicBezTo>
                  <a:cubicBezTo>
                    <a:pt x="3196" y="1109"/>
                    <a:pt x="2466" y="1515"/>
                    <a:pt x="1847" y="2059"/>
                  </a:cubicBezTo>
                  <a:cubicBezTo>
                    <a:pt x="1476" y="2387"/>
                    <a:pt x="1117" y="2762"/>
                    <a:pt x="816" y="3157"/>
                  </a:cubicBezTo>
                  <a:cubicBezTo>
                    <a:pt x="536" y="3529"/>
                    <a:pt x="394" y="3958"/>
                    <a:pt x="181" y="4361"/>
                  </a:cubicBezTo>
                  <a:cubicBezTo>
                    <a:pt x="134" y="4448"/>
                    <a:pt x="86" y="4536"/>
                    <a:pt x="29" y="4620"/>
                  </a:cubicBezTo>
                  <a:cubicBezTo>
                    <a:pt x="1" y="4663"/>
                    <a:pt x="42" y="4780"/>
                    <a:pt x="93" y="4780"/>
                  </a:cubicBezTo>
                  <a:cubicBezTo>
                    <a:pt x="103" y="4780"/>
                    <a:pt x="113" y="4776"/>
                    <a:pt x="124" y="4766"/>
                  </a:cubicBezTo>
                  <a:cubicBezTo>
                    <a:pt x="219" y="4675"/>
                    <a:pt x="306" y="4580"/>
                    <a:pt x="391" y="4478"/>
                  </a:cubicBezTo>
                  <a:cubicBezTo>
                    <a:pt x="860" y="3928"/>
                    <a:pt x="1189" y="3272"/>
                    <a:pt x="1736" y="2759"/>
                  </a:cubicBezTo>
                  <a:cubicBezTo>
                    <a:pt x="2340" y="2191"/>
                    <a:pt x="3009" y="1725"/>
                    <a:pt x="3770" y="1390"/>
                  </a:cubicBezTo>
                  <a:cubicBezTo>
                    <a:pt x="4998" y="844"/>
                    <a:pt x="6330" y="489"/>
                    <a:pt x="7671" y="489"/>
                  </a:cubicBezTo>
                  <a:cubicBezTo>
                    <a:pt x="8039" y="489"/>
                    <a:pt x="8408" y="516"/>
                    <a:pt x="8775" y="572"/>
                  </a:cubicBezTo>
                  <a:cubicBezTo>
                    <a:pt x="12303" y="1113"/>
                    <a:pt x="14725" y="4408"/>
                    <a:pt x="14354" y="7932"/>
                  </a:cubicBezTo>
                  <a:cubicBezTo>
                    <a:pt x="14348" y="7993"/>
                    <a:pt x="14343" y="8057"/>
                    <a:pt x="14337" y="8118"/>
                  </a:cubicBezTo>
                  <a:cubicBezTo>
                    <a:pt x="14325" y="8201"/>
                    <a:pt x="14437" y="8312"/>
                    <a:pt x="14520" y="8312"/>
                  </a:cubicBezTo>
                  <a:cubicBezTo>
                    <a:pt x="14552" y="8312"/>
                    <a:pt x="14580" y="8295"/>
                    <a:pt x="14594" y="8254"/>
                  </a:cubicBezTo>
                  <a:cubicBezTo>
                    <a:pt x="14627" y="8159"/>
                    <a:pt x="14655" y="8061"/>
                    <a:pt x="14682" y="7962"/>
                  </a:cubicBezTo>
                  <a:cubicBezTo>
                    <a:pt x="15706" y="4222"/>
                    <a:pt x="12465" y="599"/>
                    <a:pt x="8856" y="78"/>
                  </a:cubicBezTo>
                  <a:cubicBezTo>
                    <a:pt x="8488" y="26"/>
                    <a:pt x="8119" y="1"/>
                    <a:pt x="77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6"/>
            <p:cNvSpPr/>
            <p:nvPr/>
          </p:nvSpPr>
          <p:spPr>
            <a:xfrm>
              <a:off x="547390" y="2947350"/>
              <a:ext cx="830810" cy="491810"/>
            </a:xfrm>
            <a:custGeom>
              <a:avLst/>
              <a:gdLst/>
              <a:ahLst/>
              <a:cxnLst/>
              <a:rect l="l" t="t" r="r" b="b"/>
              <a:pathLst>
                <a:path w="20486" h="12127" extrusionOk="0">
                  <a:moveTo>
                    <a:pt x="10792" y="0"/>
                  </a:moveTo>
                  <a:cubicBezTo>
                    <a:pt x="8875" y="0"/>
                    <a:pt x="6985" y="545"/>
                    <a:pt x="5266" y="1442"/>
                  </a:cubicBezTo>
                  <a:cubicBezTo>
                    <a:pt x="4144" y="2022"/>
                    <a:pt x="3133" y="2763"/>
                    <a:pt x="2174" y="3580"/>
                  </a:cubicBezTo>
                  <a:cubicBezTo>
                    <a:pt x="1475" y="4182"/>
                    <a:pt x="717" y="4855"/>
                    <a:pt x="261" y="5683"/>
                  </a:cubicBezTo>
                  <a:cubicBezTo>
                    <a:pt x="173" y="5845"/>
                    <a:pt x="92" y="6010"/>
                    <a:pt x="31" y="6186"/>
                  </a:cubicBezTo>
                  <a:cubicBezTo>
                    <a:pt x="1" y="6269"/>
                    <a:pt x="97" y="6371"/>
                    <a:pt x="182" y="6371"/>
                  </a:cubicBezTo>
                  <a:cubicBezTo>
                    <a:pt x="210" y="6371"/>
                    <a:pt x="237" y="6360"/>
                    <a:pt x="258" y="6331"/>
                  </a:cubicBezTo>
                  <a:cubicBezTo>
                    <a:pt x="308" y="6260"/>
                    <a:pt x="366" y="6193"/>
                    <a:pt x="420" y="6118"/>
                  </a:cubicBezTo>
                  <a:cubicBezTo>
                    <a:pt x="2725" y="3050"/>
                    <a:pt x="6798" y="636"/>
                    <a:pt x="10731" y="636"/>
                  </a:cubicBezTo>
                  <a:cubicBezTo>
                    <a:pt x="11242" y="636"/>
                    <a:pt x="11751" y="676"/>
                    <a:pt x="12254" y="762"/>
                  </a:cubicBezTo>
                  <a:cubicBezTo>
                    <a:pt x="14535" y="1151"/>
                    <a:pt x="16549" y="2401"/>
                    <a:pt x="17901" y="4276"/>
                  </a:cubicBezTo>
                  <a:cubicBezTo>
                    <a:pt x="18644" y="5310"/>
                    <a:pt x="19212" y="6443"/>
                    <a:pt x="19388" y="7713"/>
                  </a:cubicBezTo>
                  <a:cubicBezTo>
                    <a:pt x="19564" y="8984"/>
                    <a:pt x="19503" y="10271"/>
                    <a:pt x="19614" y="11535"/>
                  </a:cubicBezTo>
                  <a:cubicBezTo>
                    <a:pt x="19628" y="11691"/>
                    <a:pt x="19645" y="11843"/>
                    <a:pt x="19665" y="11998"/>
                  </a:cubicBezTo>
                  <a:cubicBezTo>
                    <a:pt x="19672" y="12053"/>
                    <a:pt x="19748" y="12126"/>
                    <a:pt x="19806" y="12126"/>
                  </a:cubicBezTo>
                  <a:cubicBezTo>
                    <a:pt x="19834" y="12126"/>
                    <a:pt x="19857" y="12110"/>
                    <a:pt x="19868" y="12070"/>
                  </a:cubicBezTo>
                  <a:cubicBezTo>
                    <a:pt x="19918" y="11897"/>
                    <a:pt x="19949" y="11718"/>
                    <a:pt x="19986" y="11539"/>
                  </a:cubicBezTo>
                  <a:cubicBezTo>
                    <a:pt x="20486" y="9197"/>
                    <a:pt x="20050" y="6470"/>
                    <a:pt x="18810" y="4466"/>
                  </a:cubicBezTo>
                  <a:cubicBezTo>
                    <a:pt x="17475" y="2317"/>
                    <a:pt x="15393" y="786"/>
                    <a:pt x="12913" y="232"/>
                  </a:cubicBezTo>
                  <a:cubicBezTo>
                    <a:pt x="12207" y="74"/>
                    <a:pt x="11498" y="0"/>
                    <a:pt x="107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5" name="Google Shape;655;p16"/>
          <p:cNvGrpSpPr/>
          <p:nvPr/>
        </p:nvGrpSpPr>
        <p:grpSpPr>
          <a:xfrm rot="-464938">
            <a:off x="942235" y="505365"/>
            <a:ext cx="1240161" cy="1256344"/>
            <a:chOff x="918850" y="1629150"/>
            <a:chExt cx="442250" cy="453124"/>
          </a:xfrm>
        </p:grpSpPr>
        <p:sp>
          <p:nvSpPr>
            <p:cNvPr id="656" name="Google Shape;656;p16"/>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6"/>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6"/>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6"/>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6"/>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6"/>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6"/>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6"/>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6"/>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6"/>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6"/>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6"/>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8" name="Google Shape;668;p16"/>
          <p:cNvSpPr/>
          <p:nvPr/>
        </p:nvSpPr>
        <p:spPr>
          <a:xfrm>
            <a:off x="7222487" y="1157491"/>
            <a:ext cx="250079" cy="247342"/>
          </a:xfrm>
          <a:custGeom>
            <a:avLst/>
            <a:gdLst/>
            <a:ahLst/>
            <a:cxnLst/>
            <a:rect l="l" t="t" r="r" b="b"/>
            <a:pathLst>
              <a:path w="6430" h="6358" extrusionOk="0">
                <a:moveTo>
                  <a:pt x="2637" y="366"/>
                </a:moveTo>
                <a:cubicBezTo>
                  <a:pt x="3100" y="812"/>
                  <a:pt x="3519" y="1315"/>
                  <a:pt x="3928" y="1822"/>
                </a:cubicBezTo>
                <a:cubicBezTo>
                  <a:pt x="3492" y="1964"/>
                  <a:pt x="3059" y="2106"/>
                  <a:pt x="2624" y="2251"/>
                </a:cubicBezTo>
                <a:cubicBezTo>
                  <a:pt x="2651" y="1619"/>
                  <a:pt x="2657" y="991"/>
                  <a:pt x="2637" y="366"/>
                </a:cubicBezTo>
                <a:close/>
                <a:moveTo>
                  <a:pt x="5675" y="1508"/>
                </a:moveTo>
                <a:lnTo>
                  <a:pt x="5675" y="1508"/>
                </a:lnTo>
                <a:cubicBezTo>
                  <a:pt x="5408" y="1877"/>
                  <a:pt x="5138" y="2245"/>
                  <a:pt x="4867" y="2610"/>
                </a:cubicBezTo>
                <a:cubicBezTo>
                  <a:pt x="4695" y="2390"/>
                  <a:pt x="4519" y="2174"/>
                  <a:pt x="4343" y="1958"/>
                </a:cubicBezTo>
                <a:cubicBezTo>
                  <a:pt x="4789" y="1805"/>
                  <a:pt x="5232" y="1657"/>
                  <a:pt x="5675" y="1508"/>
                </a:cubicBezTo>
                <a:close/>
                <a:moveTo>
                  <a:pt x="2303" y="2641"/>
                </a:moveTo>
                <a:lnTo>
                  <a:pt x="2303" y="2641"/>
                </a:lnTo>
                <a:cubicBezTo>
                  <a:pt x="2286" y="2948"/>
                  <a:pt x="2272" y="3252"/>
                  <a:pt x="2262" y="3559"/>
                </a:cubicBezTo>
                <a:cubicBezTo>
                  <a:pt x="1724" y="3438"/>
                  <a:pt x="1188" y="3316"/>
                  <a:pt x="650" y="3191"/>
                </a:cubicBezTo>
                <a:cubicBezTo>
                  <a:pt x="1201" y="3006"/>
                  <a:pt x="1752" y="2823"/>
                  <a:pt x="2303" y="2641"/>
                </a:cubicBezTo>
                <a:close/>
                <a:moveTo>
                  <a:pt x="4104" y="2039"/>
                </a:moveTo>
                <a:cubicBezTo>
                  <a:pt x="4229" y="2198"/>
                  <a:pt x="4357" y="2357"/>
                  <a:pt x="4485" y="2515"/>
                </a:cubicBezTo>
                <a:cubicBezTo>
                  <a:pt x="4530" y="2566"/>
                  <a:pt x="4611" y="2674"/>
                  <a:pt x="4719" y="2813"/>
                </a:cubicBezTo>
                <a:cubicBezTo>
                  <a:pt x="4445" y="3184"/>
                  <a:pt x="4171" y="3553"/>
                  <a:pt x="3894" y="3918"/>
                </a:cubicBezTo>
                <a:cubicBezTo>
                  <a:pt x="3590" y="3853"/>
                  <a:pt x="3286" y="3792"/>
                  <a:pt x="2982" y="3725"/>
                </a:cubicBezTo>
                <a:cubicBezTo>
                  <a:pt x="2836" y="3691"/>
                  <a:pt x="2691" y="3658"/>
                  <a:pt x="2546" y="3624"/>
                </a:cubicBezTo>
                <a:cubicBezTo>
                  <a:pt x="2573" y="3262"/>
                  <a:pt x="2593" y="2900"/>
                  <a:pt x="2610" y="2539"/>
                </a:cubicBezTo>
                <a:cubicBezTo>
                  <a:pt x="3110" y="2373"/>
                  <a:pt x="3604" y="2204"/>
                  <a:pt x="4104" y="2039"/>
                </a:cubicBezTo>
                <a:close/>
                <a:moveTo>
                  <a:pt x="4861" y="3001"/>
                </a:moveTo>
                <a:cubicBezTo>
                  <a:pt x="5219" y="3468"/>
                  <a:pt x="5726" y="4124"/>
                  <a:pt x="6023" y="4418"/>
                </a:cubicBezTo>
                <a:cubicBezTo>
                  <a:pt x="5892" y="4380"/>
                  <a:pt x="5759" y="4353"/>
                  <a:pt x="5746" y="4350"/>
                </a:cubicBezTo>
                <a:cubicBezTo>
                  <a:pt x="5381" y="4259"/>
                  <a:pt x="5016" y="4171"/>
                  <a:pt x="4651" y="4083"/>
                </a:cubicBezTo>
                <a:cubicBezTo>
                  <a:pt x="4482" y="4046"/>
                  <a:pt x="4310" y="4009"/>
                  <a:pt x="4140" y="3971"/>
                </a:cubicBezTo>
                <a:cubicBezTo>
                  <a:pt x="4381" y="3650"/>
                  <a:pt x="4621" y="3326"/>
                  <a:pt x="4861" y="3001"/>
                </a:cubicBezTo>
                <a:close/>
                <a:moveTo>
                  <a:pt x="2532" y="3847"/>
                </a:moveTo>
                <a:cubicBezTo>
                  <a:pt x="2938" y="3934"/>
                  <a:pt x="3343" y="4026"/>
                  <a:pt x="3746" y="4113"/>
                </a:cubicBezTo>
                <a:cubicBezTo>
                  <a:pt x="3296" y="4712"/>
                  <a:pt x="2840" y="5303"/>
                  <a:pt x="2373" y="5885"/>
                </a:cubicBezTo>
                <a:cubicBezTo>
                  <a:pt x="2424" y="5208"/>
                  <a:pt x="2482" y="4529"/>
                  <a:pt x="2532" y="3847"/>
                </a:cubicBezTo>
                <a:close/>
                <a:moveTo>
                  <a:pt x="2601" y="0"/>
                </a:moveTo>
                <a:cubicBezTo>
                  <a:pt x="2589" y="0"/>
                  <a:pt x="2576" y="10"/>
                  <a:pt x="2573" y="31"/>
                </a:cubicBezTo>
                <a:cubicBezTo>
                  <a:pt x="2570" y="45"/>
                  <a:pt x="2570" y="61"/>
                  <a:pt x="2566" y="75"/>
                </a:cubicBezTo>
                <a:cubicBezTo>
                  <a:pt x="2498" y="89"/>
                  <a:pt x="2471" y="190"/>
                  <a:pt x="2535" y="261"/>
                </a:cubicBezTo>
                <a:cubicBezTo>
                  <a:pt x="2424" y="950"/>
                  <a:pt x="2360" y="1650"/>
                  <a:pt x="2316" y="2353"/>
                </a:cubicBezTo>
                <a:lnTo>
                  <a:pt x="126" y="3083"/>
                </a:lnTo>
                <a:cubicBezTo>
                  <a:pt x="1" y="3123"/>
                  <a:pt x="102" y="3302"/>
                  <a:pt x="191" y="3323"/>
                </a:cubicBezTo>
                <a:cubicBezTo>
                  <a:pt x="876" y="3485"/>
                  <a:pt x="1565" y="3634"/>
                  <a:pt x="2255" y="3786"/>
                </a:cubicBezTo>
                <a:cubicBezTo>
                  <a:pt x="2228" y="4594"/>
                  <a:pt x="2205" y="5405"/>
                  <a:pt x="2147" y="6199"/>
                </a:cubicBezTo>
                <a:cubicBezTo>
                  <a:pt x="2142" y="6256"/>
                  <a:pt x="2207" y="6357"/>
                  <a:pt x="2271" y="6357"/>
                </a:cubicBezTo>
                <a:cubicBezTo>
                  <a:pt x="2290" y="6357"/>
                  <a:pt x="2309" y="6348"/>
                  <a:pt x="2326" y="6327"/>
                </a:cubicBezTo>
                <a:cubicBezTo>
                  <a:pt x="2897" y="5621"/>
                  <a:pt x="3448" y="4898"/>
                  <a:pt x="3992" y="4171"/>
                </a:cubicBezTo>
                <a:cubicBezTo>
                  <a:pt x="4763" y="4344"/>
                  <a:pt x="5533" y="4519"/>
                  <a:pt x="6297" y="4718"/>
                </a:cubicBezTo>
                <a:cubicBezTo>
                  <a:pt x="6307" y="4721"/>
                  <a:pt x="6316" y="4722"/>
                  <a:pt x="6325" y="4722"/>
                </a:cubicBezTo>
                <a:cubicBezTo>
                  <a:pt x="6405" y="4722"/>
                  <a:pt x="6430" y="4620"/>
                  <a:pt x="6378" y="4553"/>
                </a:cubicBezTo>
                <a:cubicBezTo>
                  <a:pt x="5922" y="3982"/>
                  <a:pt x="5472" y="3387"/>
                  <a:pt x="5012" y="2795"/>
                </a:cubicBezTo>
                <a:cubicBezTo>
                  <a:pt x="5371" y="2316"/>
                  <a:pt x="5726" y="1836"/>
                  <a:pt x="6087" y="1356"/>
                </a:cubicBezTo>
                <a:cubicBezTo>
                  <a:pt x="6137" y="1291"/>
                  <a:pt x="6065" y="1149"/>
                  <a:pt x="5979" y="1149"/>
                </a:cubicBezTo>
                <a:cubicBezTo>
                  <a:pt x="5971" y="1149"/>
                  <a:pt x="5963" y="1151"/>
                  <a:pt x="5956" y="1153"/>
                </a:cubicBezTo>
                <a:cubicBezTo>
                  <a:pt x="5361" y="1346"/>
                  <a:pt x="4766" y="1546"/>
                  <a:pt x="4168" y="1741"/>
                </a:cubicBezTo>
                <a:cubicBezTo>
                  <a:pt x="3691" y="1167"/>
                  <a:pt x="3192" y="613"/>
                  <a:pt x="2657" y="113"/>
                </a:cubicBezTo>
                <a:cubicBezTo>
                  <a:pt x="2647" y="102"/>
                  <a:pt x="2640" y="99"/>
                  <a:pt x="2630" y="96"/>
                </a:cubicBezTo>
                <a:lnTo>
                  <a:pt x="2630" y="35"/>
                </a:lnTo>
                <a:cubicBezTo>
                  <a:pt x="2629" y="12"/>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9" name="Google Shape;669;p16"/>
          <p:cNvGrpSpPr/>
          <p:nvPr/>
        </p:nvGrpSpPr>
        <p:grpSpPr>
          <a:xfrm>
            <a:off x="3078207" y="194296"/>
            <a:ext cx="1049512" cy="690415"/>
            <a:chOff x="6925510" y="205316"/>
            <a:chExt cx="905688" cy="530354"/>
          </a:xfrm>
        </p:grpSpPr>
        <p:sp>
          <p:nvSpPr>
            <p:cNvPr id="670" name="Google Shape;670;p16"/>
            <p:cNvSpPr/>
            <p:nvPr/>
          </p:nvSpPr>
          <p:spPr>
            <a:xfrm>
              <a:off x="7093437" y="213374"/>
              <a:ext cx="568549" cy="515598"/>
            </a:xfrm>
            <a:custGeom>
              <a:avLst/>
              <a:gdLst/>
              <a:ahLst/>
              <a:cxnLst/>
              <a:rect l="l" t="t" r="r" b="b"/>
              <a:pathLst>
                <a:path w="12626" h="11775" extrusionOk="0">
                  <a:moveTo>
                    <a:pt x="6402" y="0"/>
                  </a:moveTo>
                  <a:cubicBezTo>
                    <a:pt x="3247" y="0"/>
                    <a:pt x="0" y="2876"/>
                    <a:pt x="0" y="6031"/>
                  </a:cubicBezTo>
                  <a:cubicBezTo>
                    <a:pt x="0" y="9187"/>
                    <a:pt x="3115" y="11775"/>
                    <a:pt x="6270" y="11775"/>
                  </a:cubicBezTo>
                  <a:cubicBezTo>
                    <a:pt x="9426" y="11775"/>
                    <a:pt x="12626" y="9028"/>
                    <a:pt x="12626" y="5874"/>
                  </a:cubicBezTo>
                  <a:cubicBezTo>
                    <a:pt x="12626" y="2717"/>
                    <a:pt x="9557" y="0"/>
                    <a:pt x="64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6"/>
            <p:cNvSpPr/>
            <p:nvPr/>
          </p:nvSpPr>
          <p:spPr>
            <a:xfrm>
              <a:off x="7077360" y="205316"/>
              <a:ext cx="624386" cy="530354"/>
            </a:xfrm>
            <a:custGeom>
              <a:avLst/>
              <a:gdLst/>
              <a:ahLst/>
              <a:cxnLst/>
              <a:rect l="l" t="t" r="r" b="b"/>
              <a:pathLst>
                <a:path w="13866" h="12112" extrusionOk="0">
                  <a:moveTo>
                    <a:pt x="6777" y="1"/>
                  </a:moveTo>
                  <a:cubicBezTo>
                    <a:pt x="6538" y="1"/>
                    <a:pt x="6299" y="14"/>
                    <a:pt x="6061" y="40"/>
                  </a:cubicBezTo>
                  <a:cubicBezTo>
                    <a:pt x="5899" y="59"/>
                    <a:pt x="5989" y="300"/>
                    <a:pt x="6113" y="312"/>
                  </a:cubicBezTo>
                  <a:cubicBezTo>
                    <a:pt x="8982" y="563"/>
                    <a:pt x="11936" y="1718"/>
                    <a:pt x="12620" y="4868"/>
                  </a:cubicBezTo>
                  <a:cubicBezTo>
                    <a:pt x="13326" y="8114"/>
                    <a:pt x="10901" y="11034"/>
                    <a:pt x="7741" y="11637"/>
                  </a:cubicBezTo>
                  <a:cubicBezTo>
                    <a:pt x="7365" y="11709"/>
                    <a:pt x="6985" y="11743"/>
                    <a:pt x="6606" y="11743"/>
                  </a:cubicBezTo>
                  <a:cubicBezTo>
                    <a:pt x="3778" y="11743"/>
                    <a:pt x="1014" y="9808"/>
                    <a:pt x="785" y="6834"/>
                  </a:cubicBezTo>
                  <a:cubicBezTo>
                    <a:pt x="555" y="3847"/>
                    <a:pt x="2656" y="811"/>
                    <a:pt x="5730" y="475"/>
                  </a:cubicBezTo>
                  <a:cubicBezTo>
                    <a:pt x="5862" y="460"/>
                    <a:pt x="5763" y="246"/>
                    <a:pt x="5659" y="244"/>
                  </a:cubicBezTo>
                  <a:cubicBezTo>
                    <a:pt x="5626" y="243"/>
                    <a:pt x="5594" y="243"/>
                    <a:pt x="5561" y="243"/>
                  </a:cubicBezTo>
                  <a:cubicBezTo>
                    <a:pt x="2938" y="243"/>
                    <a:pt x="740" y="2849"/>
                    <a:pt x="378" y="5296"/>
                  </a:cubicBezTo>
                  <a:cubicBezTo>
                    <a:pt x="1" y="7847"/>
                    <a:pt x="1097" y="10165"/>
                    <a:pt x="3417" y="11341"/>
                  </a:cubicBezTo>
                  <a:cubicBezTo>
                    <a:pt x="4440" y="11859"/>
                    <a:pt x="5511" y="12112"/>
                    <a:pt x="6571" y="12112"/>
                  </a:cubicBezTo>
                  <a:cubicBezTo>
                    <a:pt x="8042" y="12112"/>
                    <a:pt x="9492" y="11626"/>
                    <a:pt x="10766" y="10691"/>
                  </a:cubicBezTo>
                  <a:cubicBezTo>
                    <a:pt x="12937" y="9099"/>
                    <a:pt x="13866" y="6430"/>
                    <a:pt x="12822" y="3871"/>
                  </a:cubicBezTo>
                  <a:cubicBezTo>
                    <a:pt x="11847" y="1479"/>
                    <a:pt x="9317" y="1"/>
                    <a:pt x="67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6"/>
            <p:cNvSpPr/>
            <p:nvPr/>
          </p:nvSpPr>
          <p:spPr>
            <a:xfrm>
              <a:off x="6925510" y="360379"/>
              <a:ext cx="905688" cy="259660"/>
            </a:xfrm>
            <a:custGeom>
              <a:avLst/>
              <a:gdLst/>
              <a:ahLst/>
              <a:cxnLst/>
              <a:rect l="l" t="t" r="r" b="b"/>
              <a:pathLst>
                <a:path w="20113" h="5930" extrusionOk="0">
                  <a:moveTo>
                    <a:pt x="16657" y="1"/>
                  </a:moveTo>
                  <a:cubicBezTo>
                    <a:pt x="16439" y="1"/>
                    <a:pt x="16237" y="20"/>
                    <a:pt x="16067" y="60"/>
                  </a:cubicBezTo>
                  <a:cubicBezTo>
                    <a:pt x="15914" y="95"/>
                    <a:pt x="16073" y="324"/>
                    <a:pt x="16180" y="325"/>
                  </a:cubicBezTo>
                  <a:cubicBezTo>
                    <a:pt x="16845" y="330"/>
                    <a:pt x="19241" y="410"/>
                    <a:pt x="18563" y="1628"/>
                  </a:cubicBezTo>
                  <a:cubicBezTo>
                    <a:pt x="18243" y="2202"/>
                    <a:pt x="17451" y="2549"/>
                    <a:pt x="16881" y="2811"/>
                  </a:cubicBezTo>
                  <a:cubicBezTo>
                    <a:pt x="14924" y="3710"/>
                    <a:pt x="12785" y="4282"/>
                    <a:pt x="10682" y="4712"/>
                  </a:cubicBezTo>
                  <a:cubicBezTo>
                    <a:pt x="8818" y="5095"/>
                    <a:pt x="6905" y="5405"/>
                    <a:pt x="5006" y="5541"/>
                  </a:cubicBezTo>
                  <a:cubicBezTo>
                    <a:pt x="4909" y="5547"/>
                    <a:pt x="4759" y="5553"/>
                    <a:pt x="4576" y="5553"/>
                  </a:cubicBezTo>
                  <a:cubicBezTo>
                    <a:pt x="3425" y="5553"/>
                    <a:pt x="955" y="5349"/>
                    <a:pt x="1947" y="4098"/>
                  </a:cubicBezTo>
                  <a:cubicBezTo>
                    <a:pt x="2398" y="3528"/>
                    <a:pt x="3165" y="3113"/>
                    <a:pt x="3797" y="2785"/>
                  </a:cubicBezTo>
                  <a:cubicBezTo>
                    <a:pt x="3898" y="2733"/>
                    <a:pt x="3795" y="2553"/>
                    <a:pt x="3700" y="2553"/>
                  </a:cubicBezTo>
                  <a:cubicBezTo>
                    <a:pt x="3695" y="2553"/>
                    <a:pt x="3691" y="2554"/>
                    <a:pt x="3687" y="2554"/>
                  </a:cubicBezTo>
                  <a:cubicBezTo>
                    <a:pt x="2393" y="2794"/>
                    <a:pt x="1" y="4784"/>
                    <a:pt x="2166" y="5597"/>
                  </a:cubicBezTo>
                  <a:cubicBezTo>
                    <a:pt x="2830" y="5847"/>
                    <a:pt x="3527" y="5929"/>
                    <a:pt x="4229" y="5929"/>
                  </a:cubicBezTo>
                  <a:cubicBezTo>
                    <a:pt x="4872" y="5929"/>
                    <a:pt x="5520" y="5860"/>
                    <a:pt x="6151" y="5786"/>
                  </a:cubicBezTo>
                  <a:cubicBezTo>
                    <a:pt x="7890" y="5584"/>
                    <a:pt x="9624" y="5329"/>
                    <a:pt x="11337" y="4961"/>
                  </a:cubicBezTo>
                  <a:cubicBezTo>
                    <a:pt x="12763" y="4653"/>
                    <a:pt x="14174" y="4268"/>
                    <a:pt x="15547" y="3774"/>
                  </a:cubicBezTo>
                  <a:cubicBezTo>
                    <a:pt x="16593" y="3399"/>
                    <a:pt x="17822" y="2999"/>
                    <a:pt x="18648" y="2205"/>
                  </a:cubicBezTo>
                  <a:cubicBezTo>
                    <a:pt x="20112" y="800"/>
                    <a:pt x="18053" y="1"/>
                    <a:pt x="166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6"/>
            <p:cNvSpPr/>
            <p:nvPr/>
          </p:nvSpPr>
          <p:spPr>
            <a:xfrm>
              <a:off x="7368361" y="296401"/>
              <a:ext cx="63222" cy="55523"/>
            </a:xfrm>
            <a:custGeom>
              <a:avLst/>
              <a:gdLst/>
              <a:ahLst/>
              <a:cxnLst/>
              <a:rect l="l" t="t" r="r" b="b"/>
              <a:pathLst>
                <a:path w="1404" h="1268" extrusionOk="0">
                  <a:moveTo>
                    <a:pt x="853" y="427"/>
                  </a:moveTo>
                  <a:lnTo>
                    <a:pt x="853" y="427"/>
                  </a:lnTo>
                  <a:cubicBezTo>
                    <a:pt x="853" y="427"/>
                    <a:pt x="859" y="430"/>
                    <a:pt x="873" y="436"/>
                  </a:cubicBezTo>
                  <a:cubicBezTo>
                    <a:pt x="872" y="435"/>
                    <a:pt x="871" y="435"/>
                    <a:pt x="870" y="434"/>
                  </a:cubicBezTo>
                  <a:lnTo>
                    <a:pt x="870" y="434"/>
                  </a:lnTo>
                  <a:cubicBezTo>
                    <a:pt x="860" y="430"/>
                    <a:pt x="853" y="427"/>
                    <a:pt x="853" y="427"/>
                  </a:cubicBezTo>
                  <a:close/>
                  <a:moveTo>
                    <a:pt x="486" y="0"/>
                  </a:moveTo>
                  <a:cubicBezTo>
                    <a:pt x="213" y="0"/>
                    <a:pt x="1" y="394"/>
                    <a:pt x="25" y="636"/>
                  </a:cubicBezTo>
                  <a:cubicBezTo>
                    <a:pt x="60" y="1003"/>
                    <a:pt x="440" y="1243"/>
                    <a:pt x="781" y="1266"/>
                  </a:cubicBezTo>
                  <a:cubicBezTo>
                    <a:pt x="797" y="1267"/>
                    <a:pt x="812" y="1267"/>
                    <a:pt x="827" y="1267"/>
                  </a:cubicBezTo>
                  <a:cubicBezTo>
                    <a:pt x="1087" y="1267"/>
                    <a:pt x="1323" y="1108"/>
                    <a:pt x="1360" y="835"/>
                  </a:cubicBezTo>
                  <a:cubicBezTo>
                    <a:pt x="1404" y="523"/>
                    <a:pt x="1159" y="276"/>
                    <a:pt x="871" y="210"/>
                  </a:cubicBezTo>
                  <a:cubicBezTo>
                    <a:pt x="862" y="208"/>
                    <a:pt x="854" y="207"/>
                    <a:pt x="847" y="207"/>
                  </a:cubicBezTo>
                  <a:cubicBezTo>
                    <a:pt x="746" y="207"/>
                    <a:pt x="793" y="399"/>
                    <a:pt x="870" y="434"/>
                  </a:cubicBezTo>
                  <a:lnTo>
                    <a:pt x="870" y="434"/>
                  </a:lnTo>
                  <a:cubicBezTo>
                    <a:pt x="894" y="444"/>
                    <a:pt x="936" y="462"/>
                    <a:pt x="946" y="469"/>
                  </a:cubicBezTo>
                  <a:cubicBezTo>
                    <a:pt x="1003" y="507"/>
                    <a:pt x="1041" y="545"/>
                    <a:pt x="1061" y="612"/>
                  </a:cubicBezTo>
                  <a:cubicBezTo>
                    <a:pt x="1079" y="677"/>
                    <a:pt x="1070" y="747"/>
                    <a:pt x="1041" y="806"/>
                  </a:cubicBezTo>
                  <a:cubicBezTo>
                    <a:pt x="984" y="924"/>
                    <a:pt x="872" y="972"/>
                    <a:pt x="753" y="972"/>
                  </a:cubicBezTo>
                  <a:cubicBezTo>
                    <a:pt x="710" y="972"/>
                    <a:pt x="666" y="965"/>
                    <a:pt x="623" y="953"/>
                  </a:cubicBezTo>
                  <a:cubicBezTo>
                    <a:pt x="416" y="896"/>
                    <a:pt x="247" y="740"/>
                    <a:pt x="332" y="516"/>
                  </a:cubicBezTo>
                  <a:cubicBezTo>
                    <a:pt x="396" y="353"/>
                    <a:pt x="615" y="276"/>
                    <a:pt x="618" y="99"/>
                  </a:cubicBezTo>
                  <a:cubicBezTo>
                    <a:pt x="618" y="67"/>
                    <a:pt x="608" y="24"/>
                    <a:pt x="574" y="14"/>
                  </a:cubicBezTo>
                  <a:cubicBezTo>
                    <a:pt x="544" y="5"/>
                    <a:pt x="515" y="0"/>
                    <a:pt x="4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6"/>
            <p:cNvSpPr/>
            <p:nvPr/>
          </p:nvSpPr>
          <p:spPr>
            <a:xfrm>
              <a:off x="7477926" y="310939"/>
              <a:ext cx="82855" cy="61609"/>
            </a:xfrm>
            <a:custGeom>
              <a:avLst/>
              <a:gdLst/>
              <a:ahLst/>
              <a:cxnLst/>
              <a:rect l="l" t="t" r="r" b="b"/>
              <a:pathLst>
                <a:path w="1840" h="1407" extrusionOk="0">
                  <a:moveTo>
                    <a:pt x="493" y="1"/>
                  </a:moveTo>
                  <a:cubicBezTo>
                    <a:pt x="211" y="1"/>
                    <a:pt x="0" y="306"/>
                    <a:pt x="28" y="579"/>
                  </a:cubicBezTo>
                  <a:cubicBezTo>
                    <a:pt x="59" y="897"/>
                    <a:pt x="297" y="1181"/>
                    <a:pt x="580" y="1314"/>
                  </a:cubicBezTo>
                  <a:cubicBezTo>
                    <a:pt x="706" y="1373"/>
                    <a:pt x="855" y="1406"/>
                    <a:pt x="1003" y="1406"/>
                  </a:cubicBezTo>
                  <a:cubicBezTo>
                    <a:pt x="1226" y="1406"/>
                    <a:pt x="1447" y="1331"/>
                    <a:pt x="1587" y="1157"/>
                  </a:cubicBezTo>
                  <a:cubicBezTo>
                    <a:pt x="1840" y="841"/>
                    <a:pt x="1576" y="383"/>
                    <a:pt x="1222" y="290"/>
                  </a:cubicBezTo>
                  <a:cubicBezTo>
                    <a:pt x="1216" y="288"/>
                    <a:pt x="1211" y="287"/>
                    <a:pt x="1206" y="287"/>
                  </a:cubicBezTo>
                  <a:cubicBezTo>
                    <a:pt x="1147" y="287"/>
                    <a:pt x="1170" y="407"/>
                    <a:pt x="1194" y="434"/>
                  </a:cubicBezTo>
                  <a:cubicBezTo>
                    <a:pt x="1298" y="551"/>
                    <a:pt x="1444" y="672"/>
                    <a:pt x="1392" y="845"/>
                  </a:cubicBezTo>
                  <a:cubicBezTo>
                    <a:pt x="1363" y="942"/>
                    <a:pt x="1279" y="1012"/>
                    <a:pt x="1193" y="1054"/>
                  </a:cubicBezTo>
                  <a:cubicBezTo>
                    <a:pt x="1109" y="1096"/>
                    <a:pt x="1014" y="1117"/>
                    <a:pt x="919" y="1117"/>
                  </a:cubicBezTo>
                  <a:cubicBezTo>
                    <a:pt x="765" y="1117"/>
                    <a:pt x="610" y="1064"/>
                    <a:pt x="496" y="966"/>
                  </a:cubicBezTo>
                  <a:cubicBezTo>
                    <a:pt x="366" y="853"/>
                    <a:pt x="264" y="666"/>
                    <a:pt x="315" y="491"/>
                  </a:cubicBezTo>
                  <a:cubicBezTo>
                    <a:pt x="368" y="303"/>
                    <a:pt x="567" y="308"/>
                    <a:pt x="650" y="166"/>
                  </a:cubicBezTo>
                  <a:cubicBezTo>
                    <a:pt x="679" y="116"/>
                    <a:pt x="664" y="33"/>
                    <a:pt x="603" y="16"/>
                  </a:cubicBezTo>
                  <a:cubicBezTo>
                    <a:pt x="565" y="6"/>
                    <a:pt x="528" y="1"/>
                    <a:pt x="4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6"/>
            <p:cNvSpPr/>
            <p:nvPr/>
          </p:nvSpPr>
          <p:spPr>
            <a:xfrm>
              <a:off x="7504540" y="416781"/>
              <a:ext cx="57999" cy="46590"/>
            </a:xfrm>
            <a:custGeom>
              <a:avLst/>
              <a:gdLst/>
              <a:ahLst/>
              <a:cxnLst/>
              <a:rect l="l" t="t" r="r" b="b"/>
              <a:pathLst>
                <a:path w="1288" h="1064" extrusionOk="0">
                  <a:moveTo>
                    <a:pt x="371" y="0"/>
                  </a:moveTo>
                  <a:cubicBezTo>
                    <a:pt x="166" y="0"/>
                    <a:pt x="22" y="154"/>
                    <a:pt x="11" y="383"/>
                  </a:cubicBezTo>
                  <a:cubicBezTo>
                    <a:pt x="1" y="620"/>
                    <a:pt x="135" y="869"/>
                    <a:pt x="342" y="984"/>
                  </a:cubicBezTo>
                  <a:cubicBezTo>
                    <a:pt x="436" y="1037"/>
                    <a:pt x="550" y="1064"/>
                    <a:pt x="666" y="1064"/>
                  </a:cubicBezTo>
                  <a:cubicBezTo>
                    <a:pt x="826" y="1064"/>
                    <a:pt x="988" y="1011"/>
                    <a:pt x="1097" y="902"/>
                  </a:cubicBezTo>
                  <a:cubicBezTo>
                    <a:pt x="1288" y="711"/>
                    <a:pt x="1163" y="430"/>
                    <a:pt x="948" y="322"/>
                  </a:cubicBezTo>
                  <a:cubicBezTo>
                    <a:pt x="943" y="320"/>
                    <a:pt x="938" y="318"/>
                    <a:pt x="933" y="318"/>
                  </a:cubicBezTo>
                  <a:cubicBezTo>
                    <a:pt x="896" y="318"/>
                    <a:pt x="896" y="408"/>
                    <a:pt x="912" y="429"/>
                  </a:cubicBezTo>
                  <a:cubicBezTo>
                    <a:pt x="1046" y="605"/>
                    <a:pt x="962" y="725"/>
                    <a:pt x="768" y="786"/>
                  </a:cubicBezTo>
                  <a:cubicBezTo>
                    <a:pt x="711" y="804"/>
                    <a:pt x="648" y="815"/>
                    <a:pt x="585" y="815"/>
                  </a:cubicBezTo>
                  <a:cubicBezTo>
                    <a:pt x="491" y="815"/>
                    <a:pt x="398" y="791"/>
                    <a:pt x="329" y="729"/>
                  </a:cubicBezTo>
                  <a:cubicBezTo>
                    <a:pt x="103" y="527"/>
                    <a:pt x="218" y="201"/>
                    <a:pt x="490" y="134"/>
                  </a:cubicBezTo>
                  <a:cubicBezTo>
                    <a:pt x="531" y="124"/>
                    <a:pt x="525" y="25"/>
                    <a:pt x="486" y="16"/>
                  </a:cubicBezTo>
                  <a:cubicBezTo>
                    <a:pt x="446" y="5"/>
                    <a:pt x="408" y="0"/>
                    <a:pt x="3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6" name="Google Shape;676;p16"/>
          <p:cNvSpPr/>
          <p:nvPr/>
        </p:nvSpPr>
        <p:spPr>
          <a:xfrm rot="4884592">
            <a:off x="4555988" y="344177"/>
            <a:ext cx="263290" cy="293496"/>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6"/>
          <p:cNvSpPr/>
          <p:nvPr/>
        </p:nvSpPr>
        <p:spPr>
          <a:xfrm>
            <a:off x="2261458" y="232619"/>
            <a:ext cx="421602" cy="41683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6"/>
          <p:cNvSpPr/>
          <p:nvPr/>
        </p:nvSpPr>
        <p:spPr>
          <a:xfrm>
            <a:off x="5926576" y="598309"/>
            <a:ext cx="170818" cy="188692"/>
          </a:xfrm>
          <a:custGeom>
            <a:avLst/>
            <a:gdLst/>
            <a:ahLst/>
            <a:cxnLst/>
            <a:rect l="l" t="t" r="r" b="b"/>
            <a:pathLst>
              <a:path w="6128" h="7091" extrusionOk="0">
                <a:moveTo>
                  <a:pt x="2717" y="0"/>
                </a:moveTo>
                <a:cubicBezTo>
                  <a:pt x="2679" y="0"/>
                  <a:pt x="2639" y="6"/>
                  <a:pt x="2596" y="19"/>
                </a:cubicBezTo>
                <a:cubicBezTo>
                  <a:pt x="2167" y="151"/>
                  <a:pt x="2529" y="1263"/>
                  <a:pt x="1886" y="2412"/>
                </a:cubicBezTo>
                <a:cubicBezTo>
                  <a:pt x="1248" y="3558"/>
                  <a:pt x="1" y="3645"/>
                  <a:pt x="55" y="4082"/>
                </a:cubicBezTo>
                <a:cubicBezTo>
                  <a:pt x="109" y="4521"/>
                  <a:pt x="1860" y="4082"/>
                  <a:pt x="2407" y="5011"/>
                </a:cubicBezTo>
                <a:cubicBezTo>
                  <a:pt x="2943" y="5919"/>
                  <a:pt x="3006" y="7091"/>
                  <a:pt x="3365" y="7091"/>
                </a:cubicBezTo>
                <a:cubicBezTo>
                  <a:pt x="3374" y="7091"/>
                  <a:pt x="3382" y="7090"/>
                  <a:pt x="3390" y="7089"/>
                </a:cubicBezTo>
                <a:cubicBezTo>
                  <a:pt x="3772" y="7035"/>
                  <a:pt x="3556" y="4902"/>
                  <a:pt x="4431" y="4355"/>
                </a:cubicBezTo>
                <a:cubicBezTo>
                  <a:pt x="5303" y="3808"/>
                  <a:pt x="6127" y="3885"/>
                  <a:pt x="6074" y="3365"/>
                </a:cubicBezTo>
                <a:cubicBezTo>
                  <a:pt x="6019" y="2845"/>
                  <a:pt x="4306" y="2821"/>
                  <a:pt x="3870" y="2165"/>
                </a:cubicBezTo>
                <a:cubicBezTo>
                  <a:pt x="3460" y="1549"/>
                  <a:pt x="3325" y="0"/>
                  <a:pt x="271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6"/>
          <p:cNvSpPr/>
          <p:nvPr/>
        </p:nvSpPr>
        <p:spPr>
          <a:xfrm>
            <a:off x="5736855" y="763141"/>
            <a:ext cx="108267" cy="119612"/>
          </a:xfrm>
          <a:custGeom>
            <a:avLst/>
            <a:gdLst/>
            <a:ahLst/>
            <a:cxnLst/>
            <a:rect l="l" t="t" r="r" b="b"/>
            <a:pathLst>
              <a:path w="3884" h="4495" extrusionOk="0">
                <a:moveTo>
                  <a:pt x="1723" y="0"/>
                </a:moveTo>
                <a:cubicBezTo>
                  <a:pt x="1699" y="0"/>
                  <a:pt x="1673" y="4"/>
                  <a:pt x="1647" y="13"/>
                </a:cubicBezTo>
                <a:cubicBezTo>
                  <a:pt x="1372" y="94"/>
                  <a:pt x="1602" y="800"/>
                  <a:pt x="1196" y="1526"/>
                </a:cubicBezTo>
                <a:cubicBezTo>
                  <a:pt x="788" y="2256"/>
                  <a:pt x="0" y="2310"/>
                  <a:pt x="34" y="2588"/>
                </a:cubicBezTo>
                <a:cubicBezTo>
                  <a:pt x="68" y="2864"/>
                  <a:pt x="1176" y="2588"/>
                  <a:pt x="1525" y="3176"/>
                </a:cubicBezTo>
                <a:cubicBezTo>
                  <a:pt x="1862" y="3751"/>
                  <a:pt x="1904" y="4495"/>
                  <a:pt x="2131" y="4495"/>
                </a:cubicBezTo>
                <a:cubicBezTo>
                  <a:pt x="2136" y="4495"/>
                  <a:pt x="2141" y="4494"/>
                  <a:pt x="2146" y="4494"/>
                </a:cubicBezTo>
                <a:cubicBezTo>
                  <a:pt x="2390" y="4456"/>
                  <a:pt x="2251" y="3104"/>
                  <a:pt x="2806" y="2760"/>
                </a:cubicBezTo>
                <a:cubicBezTo>
                  <a:pt x="3360" y="2412"/>
                  <a:pt x="3883" y="2463"/>
                  <a:pt x="3846" y="2131"/>
                </a:cubicBezTo>
                <a:cubicBezTo>
                  <a:pt x="3812" y="1803"/>
                  <a:pt x="2728" y="1786"/>
                  <a:pt x="2450" y="1371"/>
                </a:cubicBezTo>
                <a:cubicBezTo>
                  <a:pt x="2190" y="980"/>
                  <a:pt x="2106" y="0"/>
                  <a:pt x="17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6"/>
          <p:cNvSpPr/>
          <p:nvPr/>
        </p:nvSpPr>
        <p:spPr>
          <a:xfrm>
            <a:off x="2568350" y="1117475"/>
            <a:ext cx="268173" cy="194470"/>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6"/>
          <p:cNvSpPr/>
          <p:nvPr/>
        </p:nvSpPr>
        <p:spPr>
          <a:xfrm>
            <a:off x="4185912" y="910166"/>
            <a:ext cx="250079" cy="247342"/>
          </a:xfrm>
          <a:custGeom>
            <a:avLst/>
            <a:gdLst/>
            <a:ahLst/>
            <a:cxnLst/>
            <a:rect l="l" t="t" r="r" b="b"/>
            <a:pathLst>
              <a:path w="6430" h="6358" extrusionOk="0">
                <a:moveTo>
                  <a:pt x="2637" y="366"/>
                </a:moveTo>
                <a:cubicBezTo>
                  <a:pt x="3100" y="812"/>
                  <a:pt x="3519" y="1315"/>
                  <a:pt x="3928" y="1822"/>
                </a:cubicBezTo>
                <a:cubicBezTo>
                  <a:pt x="3492" y="1964"/>
                  <a:pt x="3059" y="2106"/>
                  <a:pt x="2624" y="2251"/>
                </a:cubicBezTo>
                <a:cubicBezTo>
                  <a:pt x="2651" y="1619"/>
                  <a:pt x="2657" y="991"/>
                  <a:pt x="2637" y="366"/>
                </a:cubicBezTo>
                <a:close/>
                <a:moveTo>
                  <a:pt x="5675" y="1508"/>
                </a:moveTo>
                <a:lnTo>
                  <a:pt x="5675" y="1508"/>
                </a:lnTo>
                <a:cubicBezTo>
                  <a:pt x="5408" y="1877"/>
                  <a:pt x="5138" y="2245"/>
                  <a:pt x="4867" y="2610"/>
                </a:cubicBezTo>
                <a:cubicBezTo>
                  <a:pt x="4695" y="2390"/>
                  <a:pt x="4519" y="2174"/>
                  <a:pt x="4343" y="1958"/>
                </a:cubicBezTo>
                <a:cubicBezTo>
                  <a:pt x="4789" y="1805"/>
                  <a:pt x="5232" y="1657"/>
                  <a:pt x="5675" y="1508"/>
                </a:cubicBezTo>
                <a:close/>
                <a:moveTo>
                  <a:pt x="2303" y="2641"/>
                </a:moveTo>
                <a:lnTo>
                  <a:pt x="2303" y="2641"/>
                </a:lnTo>
                <a:cubicBezTo>
                  <a:pt x="2286" y="2948"/>
                  <a:pt x="2272" y="3252"/>
                  <a:pt x="2262" y="3559"/>
                </a:cubicBezTo>
                <a:cubicBezTo>
                  <a:pt x="1724" y="3438"/>
                  <a:pt x="1188" y="3316"/>
                  <a:pt x="650" y="3191"/>
                </a:cubicBezTo>
                <a:cubicBezTo>
                  <a:pt x="1201" y="3006"/>
                  <a:pt x="1752" y="2823"/>
                  <a:pt x="2303" y="2641"/>
                </a:cubicBezTo>
                <a:close/>
                <a:moveTo>
                  <a:pt x="4104" y="2039"/>
                </a:moveTo>
                <a:cubicBezTo>
                  <a:pt x="4229" y="2198"/>
                  <a:pt x="4357" y="2357"/>
                  <a:pt x="4485" y="2515"/>
                </a:cubicBezTo>
                <a:cubicBezTo>
                  <a:pt x="4530" y="2566"/>
                  <a:pt x="4611" y="2674"/>
                  <a:pt x="4719" y="2813"/>
                </a:cubicBezTo>
                <a:cubicBezTo>
                  <a:pt x="4445" y="3184"/>
                  <a:pt x="4171" y="3553"/>
                  <a:pt x="3894" y="3918"/>
                </a:cubicBezTo>
                <a:cubicBezTo>
                  <a:pt x="3590" y="3853"/>
                  <a:pt x="3286" y="3792"/>
                  <a:pt x="2982" y="3725"/>
                </a:cubicBezTo>
                <a:cubicBezTo>
                  <a:pt x="2836" y="3691"/>
                  <a:pt x="2691" y="3658"/>
                  <a:pt x="2546" y="3624"/>
                </a:cubicBezTo>
                <a:cubicBezTo>
                  <a:pt x="2573" y="3262"/>
                  <a:pt x="2593" y="2900"/>
                  <a:pt x="2610" y="2539"/>
                </a:cubicBezTo>
                <a:cubicBezTo>
                  <a:pt x="3110" y="2373"/>
                  <a:pt x="3604" y="2204"/>
                  <a:pt x="4104" y="2039"/>
                </a:cubicBezTo>
                <a:close/>
                <a:moveTo>
                  <a:pt x="4861" y="3001"/>
                </a:moveTo>
                <a:cubicBezTo>
                  <a:pt x="5219" y="3468"/>
                  <a:pt x="5726" y="4124"/>
                  <a:pt x="6023" y="4418"/>
                </a:cubicBezTo>
                <a:cubicBezTo>
                  <a:pt x="5892" y="4380"/>
                  <a:pt x="5759" y="4353"/>
                  <a:pt x="5746" y="4350"/>
                </a:cubicBezTo>
                <a:cubicBezTo>
                  <a:pt x="5381" y="4259"/>
                  <a:pt x="5016" y="4171"/>
                  <a:pt x="4651" y="4083"/>
                </a:cubicBezTo>
                <a:cubicBezTo>
                  <a:pt x="4482" y="4046"/>
                  <a:pt x="4310" y="4009"/>
                  <a:pt x="4140" y="3971"/>
                </a:cubicBezTo>
                <a:cubicBezTo>
                  <a:pt x="4381" y="3650"/>
                  <a:pt x="4621" y="3326"/>
                  <a:pt x="4861" y="3001"/>
                </a:cubicBezTo>
                <a:close/>
                <a:moveTo>
                  <a:pt x="2532" y="3847"/>
                </a:moveTo>
                <a:cubicBezTo>
                  <a:pt x="2938" y="3934"/>
                  <a:pt x="3343" y="4026"/>
                  <a:pt x="3746" y="4113"/>
                </a:cubicBezTo>
                <a:cubicBezTo>
                  <a:pt x="3296" y="4712"/>
                  <a:pt x="2840" y="5303"/>
                  <a:pt x="2373" y="5885"/>
                </a:cubicBezTo>
                <a:cubicBezTo>
                  <a:pt x="2424" y="5208"/>
                  <a:pt x="2482" y="4529"/>
                  <a:pt x="2532" y="3847"/>
                </a:cubicBezTo>
                <a:close/>
                <a:moveTo>
                  <a:pt x="2601" y="0"/>
                </a:moveTo>
                <a:cubicBezTo>
                  <a:pt x="2589" y="0"/>
                  <a:pt x="2576" y="10"/>
                  <a:pt x="2573" y="31"/>
                </a:cubicBezTo>
                <a:cubicBezTo>
                  <a:pt x="2570" y="45"/>
                  <a:pt x="2570" y="61"/>
                  <a:pt x="2566" y="75"/>
                </a:cubicBezTo>
                <a:cubicBezTo>
                  <a:pt x="2498" y="89"/>
                  <a:pt x="2471" y="190"/>
                  <a:pt x="2535" y="261"/>
                </a:cubicBezTo>
                <a:cubicBezTo>
                  <a:pt x="2424" y="950"/>
                  <a:pt x="2360" y="1650"/>
                  <a:pt x="2316" y="2353"/>
                </a:cubicBezTo>
                <a:lnTo>
                  <a:pt x="126" y="3083"/>
                </a:lnTo>
                <a:cubicBezTo>
                  <a:pt x="1" y="3123"/>
                  <a:pt x="102" y="3302"/>
                  <a:pt x="191" y="3323"/>
                </a:cubicBezTo>
                <a:cubicBezTo>
                  <a:pt x="876" y="3485"/>
                  <a:pt x="1565" y="3634"/>
                  <a:pt x="2255" y="3786"/>
                </a:cubicBezTo>
                <a:cubicBezTo>
                  <a:pt x="2228" y="4594"/>
                  <a:pt x="2205" y="5405"/>
                  <a:pt x="2147" y="6199"/>
                </a:cubicBezTo>
                <a:cubicBezTo>
                  <a:pt x="2142" y="6256"/>
                  <a:pt x="2207" y="6357"/>
                  <a:pt x="2271" y="6357"/>
                </a:cubicBezTo>
                <a:cubicBezTo>
                  <a:pt x="2290" y="6357"/>
                  <a:pt x="2309" y="6348"/>
                  <a:pt x="2326" y="6327"/>
                </a:cubicBezTo>
                <a:cubicBezTo>
                  <a:pt x="2897" y="5621"/>
                  <a:pt x="3448" y="4898"/>
                  <a:pt x="3992" y="4171"/>
                </a:cubicBezTo>
                <a:cubicBezTo>
                  <a:pt x="4763" y="4344"/>
                  <a:pt x="5533" y="4519"/>
                  <a:pt x="6297" y="4718"/>
                </a:cubicBezTo>
                <a:cubicBezTo>
                  <a:pt x="6307" y="4721"/>
                  <a:pt x="6316" y="4722"/>
                  <a:pt x="6325" y="4722"/>
                </a:cubicBezTo>
                <a:cubicBezTo>
                  <a:pt x="6405" y="4722"/>
                  <a:pt x="6430" y="4620"/>
                  <a:pt x="6378" y="4553"/>
                </a:cubicBezTo>
                <a:cubicBezTo>
                  <a:pt x="5922" y="3982"/>
                  <a:pt x="5472" y="3387"/>
                  <a:pt x="5012" y="2795"/>
                </a:cubicBezTo>
                <a:cubicBezTo>
                  <a:pt x="5371" y="2316"/>
                  <a:pt x="5726" y="1836"/>
                  <a:pt x="6087" y="1356"/>
                </a:cubicBezTo>
                <a:cubicBezTo>
                  <a:pt x="6137" y="1291"/>
                  <a:pt x="6065" y="1149"/>
                  <a:pt x="5979" y="1149"/>
                </a:cubicBezTo>
                <a:cubicBezTo>
                  <a:pt x="5971" y="1149"/>
                  <a:pt x="5963" y="1151"/>
                  <a:pt x="5956" y="1153"/>
                </a:cubicBezTo>
                <a:cubicBezTo>
                  <a:pt x="5361" y="1346"/>
                  <a:pt x="4766" y="1546"/>
                  <a:pt x="4168" y="1741"/>
                </a:cubicBezTo>
                <a:cubicBezTo>
                  <a:pt x="3691" y="1167"/>
                  <a:pt x="3192" y="613"/>
                  <a:pt x="2657" y="113"/>
                </a:cubicBezTo>
                <a:cubicBezTo>
                  <a:pt x="2647" y="102"/>
                  <a:pt x="2640" y="99"/>
                  <a:pt x="2630" y="96"/>
                </a:cubicBezTo>
                <a:lnTo>
                  <a:pt x="2630" y="35"/>
                </a:lnTo>
                <a:cubicBezTo>
                  <a:pt x="2629" y="12"/>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2">
  <p:cSld name="ONE_COLUMN_TEXT_4">
    <p:spTree>
      <p:nvGrpSpPr>
        <p:cNvPr id="1" name="Shape 898"/>
        <p:cNvGrpSpPr/>
        <p:nvPr/>
      </p:nvGrpSpPr>
      <p:grpSpPr>
        <a:xfrm>
          <a:off x="0" y="0"/>
          <a:ext cx="0" cy="0"/>
          <a:chOff x="0" y="0"/>
          <a:chExt cx="0" cy="0"/>
        </a:xfrm>
      </p:grpSpPr>
      <p:sp>
        <p:nvSpPr>
          <p:cNvPr id="899" name="Google Shape;899;p24"/>
          <p:cNvSpPr txBox="1">
            <a:spLocks noGrp="1"/>
          </p:cNvSpPr>
          <p:nvPr>
            <p:ph type="subTitle" idx="1"/>
          </p:nvPr>
        </p:nvSpPr>
        <p:spPr>
          <a:xfrm>
            <a:off x="713225" y="3191850"/>
            <a:ext cx="2817900" cy="880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00" name="Google Shape;900;p24"/>
          <p:cNvSpPr txBox="1">
            <a:spLocks noGrp="1"/>
          </p:cNvSpPr>
          <p:nvPr>
            <p:ph type="title"/>
          </p:nvPr>
        </p:nvSpPr>
        <p:spPr>
          <a:xfrm>
            <a:off x="713225" y="1062900"/>
            <a:ext cx="3059700" cy="2072400"/>
          </a:xfrm>
          <a:prstGeom prst="rect">
            <a:avLst/>
          </a:prstGeom>
        </p:spPr>
        <p:txBody>
          <a:bodyPr spcFirstLastPara="1" wrap="square" lIns="91425" tIns="91425" rIns="91425" bIns="91425" anchor="b" anchorCtr="0">
            <a:noAutofit/>
          </a:bodyPr>
          <a:lstStyle>
            <a:lvl1pPr lvl="0" rtl="0">
              <a:spcBef>
                <a:spcPts val="0"/>
              </a:spcBef>
              <a:spcAft>
                <a:spcPts val="0"/>
              </a:spcAft>
              <a:buSzPts val="40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01" name="Google Shape;901;p24"/>
          <p:cNvSpPr/>
          <p:nvPr/>
        </p:nvSpPr>
        <p:spPr>
          <a:xfrm flipH="1">
            <a:off x="783813" y="22946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4"/>
          <p:cNvSpPr/>
          <p:nvPr/>
        </p:nvSpPr>
        <p:spPr>
          <a:xfrm rot="-2209237" flipH="1">
            <a:off x="205787" y="571836"/>
            <a:ext cx="160797" cy="158947"/>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4"/>
          <p:cNvSpPr/>
          <p:nvPr/>
        </p:nvSpPr>
        <p:spPr>
          <a:xfrm>
            <a:off x="512346" y="528885"/>
            <a:ext cx="271485" cy="393487"/>
          </a:xfrm>
          <a:custGeom>
            <a:avLst/>
            <a:gdLst/>
            <a:ahLst/>
            <a:cxnLst/>
            <a:rect l="l" t="t" r="r" b="b"/>
            <a:pathLst>
              <a:path w="3973" h="5922" extrusionOk="0">
                <a:moveTo>
                  <a:pt x="972" y="0"/>
                </a:moveTo>
                <a:lnTo>
                  <a:pt x="972" y="0"/>
                </a:lnTo>
                <a:cubicBezTo>
                  <a:pt x="1216" y="859"/>
                  <a:pt x="1850" y="2785"/>
                  <a:pt x="1" y="3666"/>
                </a:cubicBezTo>
                <a:cubicBezTo>
                  <a:pt x="216" y="3593"/>
                  <a:pt x="422" y="3559"/>
                  <a:pt x="618" y="3559"/>
                </a:cubicBezTo>
                <a:cubicBezTo>
                  <a:pt x="1697" y="3559"/>
                  <a:pt x="2484" y="4595"/>
                  <a:pt x="2989" y="5922"/>
                </a:cubicBezTo>
                <a:cubicBezTo>
                  <a:pt x="2466" y="3666"/>
                  <a:pt x="2765" y="2961"/>
                  <a:pt x="3972" y="2411"/>
                </a:cubicBezTo>
                <a:lnTo>
                  <a:pt x="3972" y="2411"/>
                </a:lnTo>
                <a:cubicBezTo>
                  <a:pt x="3768" y="2471"/>
                  <a:pt x="3576" y="2498"/>
                  <a:pt x="3395" y="2498"/>
                </a:cubicBezTo>
                <a:cubicBezTo>
                  <a:pt x="2162" y="2498"/>
                  <a:pt x="1461" y="1207"/>
                  <a:pt x="972" y="0"/>
                </a:cubicBezTo>
                <a:close/>
              </a:path>
            </a:pathLst>
          </a:custGeom>
          <a:solidFill>
            <a:srgbClr val="FFD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4"/>
          <p:cNvSpPr/>
          <p:nvPr/>
        </p:nvSpPr>
        <p:spPr>
          <a:xfrm>
            <a:off x="7879304" y="241122"/>
            <a:ext cx="261195" cy="225876"/>
          </a:xfrm>
          <a:custGeom>
            <a:avLst/>
            <a:gdLst/>
            <a:ahLst/>
            <a:cxnLst/>
            <a:rect l="l" t="t" r="r" b="b"/>
            <a:pathLst>
              <a:path w="5733" h="5077" extrusionOk="0">
                <a:moveTo>
                  <a:pt x="2553" y="0"/>
                </a:moveTo>
                <a:cubicBezTo>
                  <a:pt x="1127" y="0"/>
                  <a:pt x="0" y="982"/>
                  <a:pt x="370" y="2553"/>
                </a:cubicBezTo>
                <a:cubicBezTo>
                  <a:pt x="376" y="2581"/>
                  <a:pt x="392" y="2593"/>
                  <a:pt x="408" y="2593"/>
                </a:cubicBezTo>
                <a:cubicBezTo>
                  <a:pt x="429" y="2593"/>
                  <a:pt x="450" y="2571"/>
                  <a:pt x="447" y="2536"/>
                </a:cubicBezTo>
                <a:cubicBezTo>
                  <a:pt x="308" y="1118"/>
                  <a:pt x="1460" y="323"/>
                  <a:pt x="2648" y="323"/>
                </a:cubicBezTo>
                <a:cubicBezTo>
                  <a:pt x="3366" y="323"/>
                  <a:pt x="4097" y="613"/>
                  <a:pt x="4563" y="1233"/>
                </a:cubicBezTo>
                <a:cubicBezTo>
                  <a:pt x="5440" y="2399"/>
                  <a:pt x="4880" y="4332"/>
                  <a:pt x="3380" y="4640"/>
                </a:cubicBezTo>
                <a:cubicBezTo>
                  <a:pt x="3273" y="4662"/>
                  <a:pt x="3167" y="4673"/>
                  <a:pt x="3064" y="4673"/>
                </a:cubicBezTo>
                <a:cubicBezTo>
                  <a:pt x="2388" y="4673"/>
                  <a:pt x="1816" y="4217"/>
                  <a:pt x="1658" y="3519"/>
                </a:cubicBezTo>
                <a:cubicBezTo>
                  <a:pt x="1587" y="3201"/>
                  <a:pt x="1594" y="2893"/>
                  <a:pt x="1781" y="2606"/>
                </a:cubicBezTo>
                <a:cubicBezTo>
                  <a:pt x="1979" y="2315"/>
                  <a:pt x="2252" y="2170"/>
                  <a:pt x="2600" y="2170"/>
                </a:cubicBezTo>
                <a:cubicBezTo>
                  <a:pt x="2726" y="2170"/>
                  <a:pt x="2862" y="2189"/>
                  <a:pt x="3008" y="2227"/>
                </a:cubicBezTo>
                <a:cubicBezTo>
                  <a:pt x="3681" y="2937"/>
                  <a:pt x="3659" y="3292"/>
                  <a:pt x="2942" y="3292"/>
                </a:cubicBezTo>
                <a:cubicBezTo>
                  <a:pt x="2771" y="3292"/>
                  <a:pt x="2561" y="3272"/>
                  <a:pt x="2311" y="3231"/>
                </a:cubicBezTo>
                <a:cubicBezTo>
                  <a:pt x="2294" y="3218"/>
                  <a:pt x="2279" y="3213"/>
                  <a:pt x="2267" y="3213"/>
                </a:cubicBezTo>
                <a:cubicBezTo>
                  <a:pt x="2209" y="3213"/>
                  <a:pt x="2208" y="3343"/>
                  <a:pt x="2248" y="3388"/>
                </a:cubicBezTo>
                <a:cubicBezTo>
                  <a:pt x="2466" y="3645"/>
                  <a:pt x="2714" y="3750"/>
                  <a:pt x="2949" y="3750"/>
                </a:cubicBezTo>
                <a:cubicBezTo>
                  <a:pt x="3774" y="3750"/>
                  <a:pt x="4445" y="2459"/>
                  <a:pt x="3141" y="1914"/>
                </a:cubicBezTo>
                <a:cubicBezTo>
                  <a:pt x="2909" y="1817"/>
                  <a:pt x="2694" y="1773"/>
                  <a:pt x="2497" y="1773"/>
                </a:cubicBezTo>
                <a:cubicBezTo>
                  <a:pt x="1261" y="1773"/>
                  <a:pt x="782" y="3501"/>
                  <a:pt x="1701" y="4479"/>
                </a:cubicBezTo>
                <a:cubicBezTo>
                  <a:pt x="2094" y="4897"/>
                  <a:pt x="2569" y="5077"/>
                  <a:pt x="3048" y="5077"/>
                </a:cubicBezTo>
                <a:cubicBezTo>
                  <a:pt x="4068" y="5077"/>
                  <a:pt x="5100" y="4259"/>
                  <a:pt x="5355" y="3201"/>
                </a:cubicBezTo>
                <a:cubicBezTo>
                  <a:pt x="5732" y="1640"/>
                  <a:pt x="4610" y="303"/>
                  <a:pt x="3103" y="47"/>
                </a:cubicBezTo>
                <a:cubicBezTo>
                  <a:pt x="2917" y="16"/>
                  <a:pt x="2733" y="0"/>
                  <a:pt x="25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4"/>
          <p:cNvSpPr/>
          <p:nvPr/>
        </p:nvSpPr>
        <p:spPr>
          <a:xfrm>
            <a:off x="8058608" y="4472410"/>
            <a:ext cx="271485" cy="393487"/>
          </a:xfrm>
          <a:custGeom>
            <a:avLst/>
            <a:gdLst/>
            <a:ahLst/>
            <a:cxnLst/>
            <a:rect l="l" t="t" r="r" b="b"/>
            <a:pathLst>
              <a:path w="3973" h="5922" extrusionOk="0">
                <a:moveTo>
                  <a:pt x="972" y="0"/>
                </a:moveTo>
                <a:lnTo>
                  <a:pt x="972" y="0"/>
                </a:lnTo>
                <a:cubicBezTo>
                  <a:pt x="1216" y="859"/>
                  <a:pt x="1850" y="2785"/>
                  <a:pt x="1" y="3666"/>
                </a:cubicBezTo>
                <a:cubicBezTo>
                  <a:pt x="216" y="3593"/>
                  <a:pt x="422" y="3559"/>
                  <a:pt x="618" y="3559"/>
                </a:cubicBezTo>
                <a:cubicBezTo>
                  <a:pt x="1697" y="3559"/>
                  <a:pt x="2484" y="4595"/>
                  <a:pt x="2989" y="5922"/>
                </a:cubicBezTo>
                <a:cubicBezTo>
                  <a:pt x="2466" y="3666"/>
                  <a:pt x="2765" y="2961"/>
                  <a:pt x="3972" y="2411"/>
                </a:cubicBezTo>
                <a:lnTo>
                  <a:pt x="3972" y="2411"/>
                </a:lnTo>
                <a:cubicBezTo>
                  <a:pt x="3768" y="2471"/>
                  <a:pt x="3576" y="2498"/>
                  <a:pt x="3395" y="2498"/>
                </a:cubicBezTo>
                <a:cubicBezTo>
                  <a:pt x="2162" y="2498"/>
                  <a:pt x="1461" y="1207"/>
                  <a:pt x="972" y="0"/>
                </a:cubicBezTo>
                <a:close/>
              </a:path>
            </a:pathLst>
          </a:custGeom>
          <a:solidFill>
            <a:srgbClr val="FFD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24"/>
          <p:cNvSpPr/>
          <p:nvPr/>
        </p:nvSpPr>
        <p:spPr>
          <a:xfrm>
            <a:off x="8375912" y="3997899"/>
            <a:ext cx="317506" cy="273400"/>
          </a:xfrm>
          <a:custGeom>
            <a:avLst/>
            <a:gdLst/>
            <a:ahLst/>
            <a:cxnLst/>
            <a:rect l="l" t="t" r="r" b="b"/>
            <a:pathLst>
              <a:path w="5734" h="5078" extrusionOk="0">
                <a:moveTo>
                  <a:pt x="2554" y="0"/>
                </a:moveTo>
                <a:cubicBezTo>
                  <a:pt x="1127" y="0"/>
                  <a:pt x="0" y="982"/>
                  <a:pt x="370" y="2554"/>
                </a:cubicBezTo>
                <a:cubicBezTo>
                  <a:pt x="376" y="2581"/>
                  <a:pt x="392" y="2593"/>
                  <a:pt x="408" y="2593"/>
                </a:cubicBezTo>
                <a:cubicBezTo>
                  <a:pt x="429" y="2593"/>
                  <a:pt x="450" y="2572"/>
                  <a:pt x="447" y="2536"/>
                </a:cubicBezTo>
                <a:cubicBezTo>
                  <a:pt x="308" y="1118"/>
                  <a:pt x="1460" y="323"/>
                  <a:pt x="2648" y="323"/>
                </a:cubicBezTo>
                <a:cubicBezTo>
                  <a:pt x="3366" y="323"/>
                  <a:pt x="4097" y="614"/>
                  <a:pt x="4563" y="1233"/>
                </a:cubicBezTo>
                <a:cubicBezTo>
                  <a:pt x="5441" y="2400"/>
                  <a:pt x="4881" y="4333"/>
                  <a:pt x="3381" y="4641"/>
                </a:cubicBezTo>
                <a:cubicBezTo>
                  <a:pt x="3274" y="4663"/>
                  <a:pt x="3168" y="4673"/>
                  <a:pt x="3065" y="4673"/>
                </a:cubicBezTo>
                <a:cubicBezTo>
                  <a:pt x="2388" y="4673"/>
                  <a:pt x="1816" y="4217"/>
                  <a:pt x="1659" y="3521"/>
                </a:cubicBezTo>
                <a:cubicBezTo>
                  <a:pt x="1587" y="3201"/>
                  <a:pt x="1594" y="2894"/>
                  <a:pt x="1781" y="2606"/>
                </a:cubicBezTo>
                <a:cubicBezTo>
                  <a:pt x="1979" y="2316"/>
                  <a:pt x="2252" y="2170"/>
                  <a:pt x="2601" y="2170"/>
                </a:cubicBezTo>
                <a:cubicBezTo>
                  <a:pt x="2727" y="2170"/>
                  <a:pt x="2863" y="2189"/>
                  <a:pt x="3009" y="2227"/>
                </a:cubicBezTo>
                <a:cubicBezTo>
                  <a:pt x="3681" y="2937"/>
                  <a:pt x="3660" y="3292"/>
                  <a:pt x="2944" y="3292"/>
                </a:cubicBezTo>
                <a:cubicBezTo>
                  <a:pt x="2773" y="3292"/>
                  <a:pt x="2562" y="3272"/>
                  <a:pt x="2312" y="3231"/>
                </a:cubicBezTo>
                <a:cubicBezTo>
                  <a:pt x="2295" y="3219"/>
                  <a:pt x="2280" y="3213"/>
                  <a:pt x="2268" y="3213"/>
                </a:cubicBezTo>
                <a:cubicBezTo>
                  <a:pt x="2209" y="3213"/>
                  <a:pt x="2208" y="3343"/>
                  <a:pt x="2247" y="3389"/>
                </a:cubicBezTo>
                <a:cubicBezTo>
                  <a:pt x="2466" y="3645"/>
                  <a:pt x="2714" y="3750"/>
                  <a:pt x="2949" y="3750"/>
                </a:cubicBezTo>
                <a:cubicBezTo>
                  <a:pt x="3774" y="3750"/>
                  <a:pt x="4445" y="2460"/>
                  <a:pt x="3141" y="1914"/>
                </a:cubicBezTo>
                <a:cubicBezTo>
                  <a:pt x="2909" y="1817"/>
                  <a:pt x="2694" y="1773"/>
                  <a:pt x="2497" y="1773"/>
                </a:cubicBezTo>
                <a:cubicBezTo>
                  <a:pt x="1261" y="1773"/>
                  <a:pt x="782" y="3501"/>
                  <a:pt x="1701" y="4480"/>
                </a:cubicBezTo>
                <a:cubicBezTo>
                  <a:pt x="2094" y="4898"/>
                  <a:pt x="2569" y="5077"/>
                  <a:pt x="3048" y="5077"/>
                </a:cubicBezTo>
                <a:cubicBezTo>
                  <a:pt x="4068" y="5077"/>
                  <a:pt x="5100" y="4260"/>
                  <a:pt x="5355" y="3201"/>
                </a:cubicBezTo>
                <a:cubicBezTo>
                  <a:pt x="5733" y="1641"/>
                  <a:pt x="4610" y="304"/>
                  <a:pt x="3104" y="48"/>
                </a:cubicBezTo>
                <a:cubicBezTo>
                  <a:pt x="2918" y="16"/>
                  <a:pt x="2734" y="0"/>
                  <a:pt x="2554"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24"/>
          <p:cNvSpPr/>
          <p:nvPr/>
        </p:nvSpPr>
        <p:spPr>
          <a:xfrm>
            <a:off x="8510275" y="860738"/>
            <a:ext cx="292795" cy="225879"/>
          </a:xfrm>
          <a:custGeom>
            <a:avLst/>
            <a:gdLst/>
            <a:ahLst/>
            <a:cxnLst/>
            <a:rect l="l" t="t" r="r" b="b"/>
            <a:pathLst>
              <a:path w="7855" h="6232" extrusionOk="0">
                <a:moveTo>
                  <a:pt x="6497" y="1"/>
                </a:moveTo>
                <a:cubicBezTo>
                  <a:pt x="6111" y="1"/>
                  <a:pt x="5698" y="160"/>
                  <a:pt x="5348" y="444"/>
                </a:cubicBezTo>
                <a:cubicBezTo>
                  <a:pt x="4471" y="1154"/>
                  <a:pt x="4429" y="2700"/>
                  <a:pt x="4429" y="2700"/>
                </a:cubicBezTo>
                <a:cubicBezTo>
                  <a:pt x="4429" y="2700"/>
                  <a:pt x="3081" y="1547"/>
                  <a:pt x="1900" y="1547"/>
                </a:cubicBezTo>
                <a:cubicBezTo>
                  <a:pt x="1471" y="1547"/>
                  <a:pt x="1065" y="1700"/>
                  <a:pt x="753" y="2115"/>
                </a:cubicBezTo>
                <a:cubicBezTo>
                  <a:pt x="1" y="3116"/>
                  <a:pt x="878" y="4835"/>
                  <a:pt x="2590" y="5417"/>
                </a:cubicBezTo>
                <a:cubicBezTo>
                  <a:pt x="4303" y="6000"/>
                  <a:pt x="6308" y="6231"/>
                  <a:pt x="6308" y="6231"/>
                </a:cubicBezTo>
                <a:cubicBezTo>
                  <a:pt x="6308" y="6231"/>
                  <a:pt x="7854" y="3252"/>
                  <a:pt x="7771" y="1535"/>
                </a:cubicBezTo>
                <a:cubicBezTo>
                  <a:pt x="7719" y="456"/>
                  <a:pt x="7148" y="1"/>
                  <a:pt x="649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4"/>
          <p:cNvSpPr/>
          <p:nvPr/>
        </p:nvSpPr>
        <p:spPr>
          <a:xfrm>
            <a:off x="8621925" y="1641346"/>
            <a:ext cx="390736" cy="550606"/>
          </a:xfrm>
          <a:custGeom>
            <a:avLst/>
            <a:gdLst/>
            <a:ahLst/>
            <a:cxnLst/>
            <a:rect l="l" t="t" r="r" b="b"/>
            <a:pathLst>
              <a:path w="12328" h="17372" extrusionOk="0">
                <a:moveTo>
                  <a:pt x="5742" y="2940"/>
                </a:moveTo>
                <a:cubicBezTo>
                  <a:pt x="5997" y="2940"/>
                  <a:pt x="6250" y="3004"/>
                  <a:pt x="6482" y="3157"/>
                </a:cubicBezTo>
                <a:cubicBezTo>
                  <a:pt x="7063" y="3539"/>
                  <a:pt x="6932" y="4471"/>
                  <a:pt x="6556" y="4913"/>
                </a:cubicBezTo>
                <a:cubicBezTo>
                  <a:pt x="6232" y="5292"/>
                  <a:pt x="5799" y="5397"/>
                  <a:pt x="5316" y="5451"/>
                </a:cubicBezTo>
                <a:cubicBezTo>
                  <a:pt x="5120" y="5472"/>
                  <a:pt x="4910" y="5484"/>
                  <a:pt x="4692" y="5484"/>
                </a:cubicBezTo>
                <a:cubicBezTo>
                  <a:pt x="4217" y="5484"/>
                  <a:pt x="3707" y="5429"/>
                  <a:pt x="3224" y="5299"/>
                </a:cubicBezTo>
                <a:cubicBezTo>
                  <a:pt x="3410" y="4718"/>
                  <a:pt x="3711" y="4170"/>
                  <a:pt x="4087" y="3758"/>
                </a:cubicBezTo>
                <a:cubicBezTo>
                  <a:pt x="4479" y="3324"/>
                  <a:pt x="5119" y="2940"/>
                  <a:pt x="5742" y="2940"/>
                </a:cubicBezTo>
                <a:close/>
                <a:moveTo>
                  <a:pt x="7664" y="7412"/>
                </a:moveTo>
                <a:cubicBezTo>
                  <a:pt x="7913" y="7412"/>
                  <a:pt x="8149" y="7469"/>
                  <a:pt x="8340" y="7610"/>
                </a:cubicBezTo>
                <a:cubicBezTo>
                  <a:pt x="9486" y="8445"/>
                  <a:pt x="7435" y="9196"/>
                  <a:pt x="6908" y="9303"/>
                </a:cubicBezTo>
                <a:cubicBezTo>
                  <a:pt x="6667" y="9353"/>
                  <a:pt x="6420" y="9378"/>
                  <a:pt x="6173" y="9378"/>
                </a:cubicBezTo>
                <a:cubicBezTo>
                  <a:pt x="5802" y="9378"/>
                  <a:pt x="5432" y="9323"/>
                  <a:pt x="5083" y="9216"/>
                </a:cubicBezTo>
                <a:cubicBezTo>
                  <a:pt x="5330" y="8722"/>
                  <a:pt x="5681" y="8290"/>
                  <a:pt x="6114" y="7969"/>
                </a:cubicBezTo>
                <a:cubicBezTo>
                  <a:pt x="6481" y="7698"/>
                  <a:pt x="7107" y="7412"/>
                  <a:pt x="7664" y="7412"/>
                </a:cubicBezTo>
                <a:close/>
                <a:moveTo>
                  <a:pt x="9856" y="12545"/>
                </a:moveTo>
                <a:cubicBezTo>
                  <a:pt x="10328" y="12545"/>
                  <a:pt x="10821" y="12857"/>
                  <a:pt x="10639" y="13385"/>
                </a:cubicBezTo>
                <a:cubicBezTo>
                  <a:pt x="10384" y="14119"/>
                  <a:pt x="9300" y="14413"/>
                  <a:pt x="8598" y="14413"/>
                </a:cubicBezTo>
                <a:cubicBezTo>
                  <a:pt x="8582" y="14413"/>
                  <a:pt x="8566" y="14413"/>
                  <a:pt x="8550" y="14413"/>
                </a:cubicBezTo>
                <a:cubicBezTo>
                  <a:pt x="8527" y="14410"/>
                  <a:pt x="8503" y="14406"/>
                  <a:pt x="8479" y="14406"/>
                </a:cubicBezTo>
                <a:cubicBezTo>
                  <a:pt x="8510" y="14098"/>
                  <a:pt x="8588" y="13798"/>
                  <a:pt x="8713" y="13524"/>
                </a:cubicBezTo>
                <a:cubicBezTo>
                  <a:pt x="8872" y="13183"/>
                  <a:pt x="9098" y="12825"/>
                  <a:pt x="9435" y="12642"/>
                </a:cubicBezTo>
                <a:cubicBezTo>
                  <a:pt x="9558" y="12576"/>
                  <a:pt x="9706" y="12545"/>
                  <a:pt x="9856" y="12545"/>
                </a:cubicBezTo>
                <a:close/>
                <a:moveTo>
                  <a:pt x="3125" y="0"/>
                </a:moveTo>
                <a:cubicBezTo>
                  <a:pt x="3124" y="0"/>
                  <a:pt x="3122" y="0"/>
                  <a:pt x="3120" y="0"/>
                </a:cubicBezTo>
                <a:cubicBezTo>
                  <a:pt x="1109" y="44"/>
                  <a:pt x="1" y="3068"/>
                  <a:pt x="1214" y="4542"/>
                </a:cubicBezTo>
                <a:cubicBezTo>
                  <a:pt x="1548" y="4947"/>
                  <a:pt x="2065" y="5286"/>
                  <a:pt x="2663" y="5529"/>
                </a:cubicBezTo>
                <a:cubicBezTo>
                  <a:pt x="2460" y="6465"/>
                  <a:pt x="2562" y="7452"/>
                  <a:pt x="3048" y="8205"/>
                </a:cubicBezTo>
                <a:cubicBezTo>
                  <a:pt x="3410" y="8763"/>
                  <a:pt x="3931" y="9171"/>
                  <a:pt x="4522" y="9435"/>
                </a:cubicBezTo>
                <a:cubicBezTo>
                  <a:pt x="4174" y="10388"/>
                  <a:pt x="4181" y="11466"/>
                  <a:pt x="4667" y="12362"/>
                </a:cubicBezTo>
                <a:cubicBezTo>
                  <a:pt x="5313" y="13541"/>
                  <a:pt x="6648" y="14484"/>
                  <a:pt x="8033" y="14711"/>
                </a:cubicBezTo>
                <a:cubicBezTo>
                  <a:pt x="8044" y="15308"/>
                  <a:pt x="8219" y="15900"/>
                  <a:pt x="8571" y="16366"/>
                </a:cubicBezTo>
                <a:cubicBezTo>
                  <a:pt x="9169" y="17154"/>
                  <a:pt x="9912" y="17371"/>
                  <a:pt x="10723" y="17371"/>
                </a:cubicBezTo>
                <a:cubicBezTo>
                  <a:pt x="11171" y="17371"/>
                  <a:pt x="11641" y="17305"/>
                  <a:pt x="12119" y="17231"/>
                </a:cubicBezTo>
                <a:cubicBezTo>
                  <a:pt x="12327" y="17198"/>
                  <a:pt x="12212" y="16933"/>
                  <a:pt x="12048" y="16933"/>
                </a:cubicBezTo>
                <a:cubicBezTo>
                  <a:pt x="12042" y="16933"/>
                  <a:pt x="12037" y="16933"/>
                  <a:pt x="12031" y="16934"/>
                </a:cubicBezTo>
                <a:cubicBezTo>
                  <a:pt x="11605" y="16980"/>
                  <a:pt x="11179" y="17044"/>
                  <a:pt x="10767" y="17044"/>
                </a:cubicBezTo>
                <a:cubicBezTo>
                  <a:pt x="10208" y="17044"/>
                  <a:pt x="9673" y="16926"/>
                  <a:pt x="9192" y="16484"/>
                </a:cubicBezTo>
                <a:cubicBezTo>
                  <a:pt x="8709" y="16038"/>
                  <a:pt x="8479" y="15403"/>
                  <a:pt x="8466" y="14758"/>
                </a:cubicBezTo>
                <a:lnTo>
                  <a:pt x="8466" y="14758"/>
                </a:lnTo>
                <a:cubicBezTo>
                  <a:pt x="8530" y="14761"/>
                  <a:pt x="8594" y="14763"/>
                  <a:pt x="8657" y="14763"/>
                </a:cubicBezTo>
                <a:cubicBezTo>
                  <a:pt x="9096" y="14763"/>
                  <a:pt x="9533" y="14681"/>
                  <a:pt x="9946" y="14508"/>
                </a:cubicBezTo>
                <a:cubicBezTo>
                  <a:pt x="10709" y="14179"/>
                  <a:pt x="11609" y="13193"/>
                  <a:pt x="10798" y="12389"/>
                </a:cubicBezTo>
                <a:cubicBezTo>
                  <a:pt x="10587" y="12181"/>
                  <a:pt x="10329" y="12096"/>
                  <a:pt x="10062" y="12096"/>
                </a:cubicBezTo>
                <a:cubicBezTo>
                  <a:pt x="9560" y="12096"/>
                  <a:pt x="9024" y="12395"/>
                  <a:pt x="8709" y="12744"/>
                </a:cubicBezTo>
                <a:cubicBezTo>
                  <a:pt x="8317" y="13179"/>
                  <a:pt x="8101" y="13761"/>
                  <a:pt x="8044" y="14359"/>
                </a:cubicBezTo>
                <a:cubicBezTo>
                  <a:pt x="6682" y="14115"/>
                  <a:pt x="5276" y="13068"/>
                  <a:pt x="4843" y="11787"/>
                </a:cubicBezTo>
                <a:cubicBezTo>
                  <a:pt x="4606" y="11077"/>
                  <a:pt x="4661" y="10297"/>
                  <a:pt x="4924" y="9587"/>
                </a:cubicBezTo>
                <a:cubicBezTo>
                  <a:pt x="5343" y="9722"/>
                  <a:pt x="5787" y="9790"/>
                  <a:pt x="6230" y="9790"/>
                </a:cubicBezTo>
                <a:cubicBezTo>
                  <a:pt x="6986" y="9790"/>
                  <a:pt x="7742" y="9592"/>
                  <a:pt x="8368" y="9192"/>
                </a:cubicBezTo>
                <a:cubicBezTo>
                  <a:pt x="8925" y="8837"/>
                  <a:pt x="9422" y="8093"/>
                  <a:pt x="8864" y="7516"/>
                </a:cubicBezTo>
                <a:cubicBezTo>
                  <a:pt x="8554" y="7194"/>
                  <a:pt x="8083" y="7074"/>
                  <a:pt x="7614" y="7074"/>
                </a:cubicBezTo>
                <a:cubicBezTo>
                  <a:pt x="7291" y="7074"/>
                  <a:pt x="6968" y="7132"/>
                  <a:pt x="6702" y="7218"/>
                </a:cubicBezTo>
                <a:cubicBezTo>
                  <a:pt x="5793" y="7516"/>
                  <a:pt x="5090" y="8215"/>
                  <a:pt x="4681" y="9060"/>
                </a:cubicBezTo>
                <a:cubicBezTo>
                  <a:pt x="3968" y="8736"/>
                  <a:pt x="3387" y="8162"/>
                  <a:pt x="3140" y="7343"/>
                </a:cubicBezTo>
                <a:cubicBezTo>
                  <a:pt x="2984" y="6827"/>
                  <a:pt x="2998" y="6252"/>
                  <a:pt x="3120" y="5688"/>
                </a:cubicBezTo>
                <a:lnTo>
                  <a:pt x="3120" y="5688"/>
                </a:lnTo>
                <a:cubicBezTo>
                  <a:pt x="3656" y="5854"/>
                  <a:pt x="4232" y="5945"/>
                  <a:pt x="4783" y="5945"/>
                </a:cubicBezTo>
                <a:cubicBezTo>
                  <a:pt x="5500" y="5945"/>
                  <a:pt x="6175" y="5790"/>
                  <a:pt x="6668" y="5441"/>
                </a:cubicBezTo>
                <a:cubicBezTo>
                  <a:pt x="7334" y="4971"/>
                  <a:pt x="7563" y="3960"/>
                  <a:pt x="7117" y="3258"/>
                </a:cubicBezTo>
                <a:cubicBezTo>
                  <a:pt x="6806" y="2773"/>
                  <a:pt x="6259" y="2575"/>
                  <a:pt x="5699" y="2575"/>
                </a:cubicBezTo>
                <a:cubicBezTo>
                  <a:pt x="5335" y="2575"/>
                  <a:pt x="4966" y="2659"/>
                  <a:pt x="4654" y="2801"/>
                </a:cubicBezTo>
                <a:cubicBezTo>
                  <a:pt x="3745" y="3218"/>
                  <a:pt x="3076" y="4130"/>
                  <a:pt x="2761" y="5150"/>
                </a:cubicBezTo>
                <a:cubicBezTo>
                  <a:pt x="2170" y="4917"/>
                  <a:pt x="1660" y="4548"/>
                  <a:pt x="1370" y="4005"/>
                </a:cubicBezTo>
                <a:cubicBezTo>
                  <a:pt x="704" y="2758"/>
                  <a:pt x="1674" y="376"/>
                  <a:pt x="3207" y="295"/>
                </a:cubicBezTo>
                <a:cubicBezTo>
                  <a:pt x="3422" y="284"/>
                  <a:pt x="3291" y="0"/>
                  <a:pt x="3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1">
  <p:cSld name="TITLE_ONLY_4">
    <p:spTree>
      <p:nvGrpSpPr>
        <p:cNvPr id="1" name="Shape 937"/>
        <p:cNvGrpSpPr/>
        <p:nvPr/>
      </p:nvGrpSpPr>
      <p:grpSpPr>
        <a:xfrm>
          <a:off x="0" y="0"/>
          <a:ext cx="0" cy="0"/>
          <a:chOff x="0" y="0"/>
          <a:chExt cx="0" cy="0"/>
        </a:xfrm>
      </p:grpSpPr>
      <p:sp>
        <p:nvSpPr>
          <p:cNvPr id="938" name="Google Shape;938;p26"/>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939" name="Google Shape;939;p26"/>
          <p:cNvGrpSpPr/>
          <p:nvPr/>
        </p:nvGrpSpPr>
        <p:grpSpPr>
          <a:xfrm>
            <a:off x="7842664" y="539498"/>
            <a:ext cx="860132" cy="881281"/>
            <a:chOff x="918850" y="1629150"/>
            <a:chExt cx="442250" cy="453124"/>
          </a:xfrm>
        </p:grpSpPr>
        <p:sp>
          <p:nvSpPr>
            <p:cNvPr id="940" name="Google Shape;940;p26"/>
            <p:cNvSpPr/>
            <p:nvPr/>
          </p:nvSpPr>
          <p:spPr>
            <a:xfrm>
              <a:off x="1015722" y="1741872"/>
              <a:ext cx="267869" cy="245600"/>
            </a:xfrm>
            <a:custGeom>
              <a:avLst/>
              <a:gdLst/>
              <a:ahLst/>
              <a:cxnLst/>
              <a:rect l="l" t="t" r="r" b="b"/>
              <a:pathLst>
                <a:path w="8384" h="7687" extrusionOk="0">
                  <a:moveTo>
                    <a:pt x="3609" y="0"/>
                  </a:moveTo>
                  <a:cubicBezTo>
                    <a:pt x="2511" y="0"/>
                    <a:pt x="1440" y="451"/>
                    <a:pt x="763" y="1473"/>
                  </a:cubicBezTo>
                  <a:cubicBezTo>
                    <a:pt x="753" y="1488"/>
                    <a:pt x="742" y="1494"/>
                    <a:pt x="732" y="1494"/>
                  </a:cubicBezTo>
                  <a:cubicBezTo>
                    <a:pt x="716" y="1494"/>
                    <a:pt x="702" y="1480"/>
                    <a:pt x="690" y="1460"/>
                  </a:cubicBezTo>
                  <a:cubicBezTo>
                    <a:pt x="199" y="2305"/>
                    <a:pt x="0" y="3343"/>
                    <a:pt x="0" y="4282"/>
                  </a:cubicBezTo>
                  <a:cubicBezTo>
                    <a:pt x="0" y="4508"/>
                    <a:pt x="24" y="4731"/>
                    <a:pt x="64" y="4945"/>
                  </a:cubicBezTo>
                  <a:cubicBezTo>
                    <a:pt x="111" y="4099"/>
                    <a:pt x="433" y="3241"/>
                    <a:pt x="913" y="2619"/>
                  </a:cubicBezTo>
                  <a:cubicBezTo>
                    <a:pt x="1503" y="1857"/>
                    <a:pt x="2437" y="1440"/>
                    <a:pt x="3379" y="1440"/>
                  </a:cubicBezTo>
                  <a:cubicBezTo>
                    <a:pt x="3844" y="1440"/>
                    <a:pt x="4312" y="1542"/>
                    <a:pt x="4741" y="1754"/>
                  </a:cubicBezTo>
                  <a:cubicBezTo>
                    <a:pt x="5985" y="2365"/>
                    <a:pt x="6505" y="4059"/>
                    <a:pt x="5403" y="5082"/>
                  </a:cubicBezTo>
                  <a:cubicBezTo>
                    <a:pt x="5075" y="5387"/>
                    <a:pt x="4597" y="5552"/>
                    <a:pt x="4131" y="5552"/>
                  </a:cubicBezTo>
                  <a:cubicBezTo>
                    <a:pt x="3511" y="5552"/>
                    <a:pt x="2912" y="5260"/>
                    <a:pt x="2713" y="4616"/>
                  </a:cubicBezTo>
                  <a:cubicBezTo>
                    <a:pt x="2506" y="3952"/>
                    <a:pt x="2911" y="3302"/>
                    <a:pt x="3480" y="3302"/>
                  </a:cubicBezTo>
                  <a:cubicBezTo>
                    <a:pt x="3644" y="3302"/>
                    <a:pt x="3821" y="3355"/>
                    <a:pt x="4001" y="3477"/>
                  </a:cubicBezTo>
                  <a:cubicBezTo>
                    <a:pt x="4070" y="3525"/>
                    <a:pt x="4072" y="3671"/>
                    <a:pt x="3988" y="3671"/>
                  </a:cubicBezTo>
                  <a:cubicBezTo>
                    <a:pt x="3977" y="3671"/>
                    <a:pt x="3964" y="3669"/>
                    <a:pt x="3950" y="3663"/>
                  </a:cubicBezTo>
                  <a:cubicBezTo>
                    <a:pt x="3859" y="3628"/>
                    <a:pt x="3775" y="3612"/>
                    <a:pt x="3699" y="3612"/>
                  </a:cubicBezTo>
                  <a:cubicBezTo>
                    <a:pt x="2974" y="3612"/>
                    <a:pt x="2903" y="5041"/>
                    <a:pt x="4045" y="5041"/>
                  </a:cubicBezTo>
                  <a:cubicBezTo>
                    <a:pt x="4151" y="5041"/>
                    <a:pt x="4268" y="5028"/>
                    <a:pt x="4396" y="5001"/>
                  </a:cubicBezTo>
                  <a:cubicBezTo>
                    <a:pt x="5322" y="4809"/>
                    <a:pt x="5745" y="3886"/>
                    <a:pt x="5346" y="3008"/>
                  </a:cubicBezTo>
                  <a:cubicBezTo>
                    <a:pt x="4990" y="2221"/>
                    <a:pt x="4271" y="1890"/>
                    <a:pt x="3513" y="1890"/>
                  </a:cubicBezTo>
                  <a:cubicBezTo>
                    <a:pt x="2620" y="1890"/>
                    <a:pt x="1673" y="2349"/>
                    <a:pt x="1203" y="3065"/>
                  </a:cubicBezTo>
                  <a:cubicBezTo>
                    <a:pt x="520" y="4106"/>
                    <a:pt x="297" y="5823"/>
                    <a:pt x="1233" y="6790"/>
                  </a:cubicBezTo>
                  <a:cubicBezTo>
                    <a:pt x="1869" y="7448"/>
                    <a:pt x="2849" y="7687"/>
                    <a:pt x="3753" y="7687"/>
                  </a:cubicBezTo>
                  <a:cubicBezTo>
                    <a:pt x="3874" y="7687"/>
                    <a:pt x="3992" y="7682"/>
                    <a:pt x="4109" y="7674"/>
                  </a:cubicBezTo>
                  <a:cubicBezTo>
                    <a:pt x="6732" y="7499"/>
                    <a:pt x="8384" y="5073"/>
                    <a:pt x="7468" y="2545"/>
                  </a:cubicBezTo>
                  <a:cubicBezTo>
                    <a:pt x="6901" y="977"/>
                    <a:pt x="5225" y="0"/>
                    <a:pt x="36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6"/>
            <p:cNvSpPr/>
            <p:nvPr/>
          </p:nvSpPr>
          <p:spPr>
            <a:xfrm>
              <a:off x="1016680" y="1729347"/>
              <a:ext cx="282406" cy="275153"/>
            </a:xfrm>
            <a:custGeom>
              <a:avLst/>
              <a:gdLst/>
              <a:ahLst/>
              <a:cxnLst/>
              <a:rect l="l" t="t" r="r" b="b"/>
              <a:pathLst>
                <a:path w="8839" h="8612" extrusionOk="0">
                  <a:moveTo>
                    <a:pt x="3937" y="1"/>
                  </a:moveTo>
                  <a:cubicBezTo>
                    <a:pt x="2672" y="1"/>
                    <a:pt x="1101" y="550"/>
                    <a:pt x="639" y="1754"/>
                  </a:cubicBezTo>
                  <a:cubicBezTo>
                    <a:pt x="632" y="1778"/>
                    <a:pt x="643" y="1822"/>
                    <a:pt x="660" y="1852"/>
                  </a:cubicBezTo>
                  <a:cubicBezTo>
                    <a:pt x="672" y="1872"/>
                    <a:pt x="686" y="1886"/>
                    <a:pt x="702" y="1886"/>
                  </a:cubicBezTo>
                  <a:cubicBezTo>
                    <a:pt x="712" y="1886"/>
                    <a:pt x="723" y="1880"/>
                    <a:pt x="733" y="1865"/>
                  </a:cubicBezTo>
                  <a:cubicBezTo>
                    <a:pt x="1410" y="843"/>
                    <a:pt x="2481" y="392"/>
                    <a:pt x="3579" y="392"/>
                  </a:cubicBezTo>
                  <a:cubicBezTo>
                    <a:pt x="5195" y="392"/>
                    <a:pt x="6871" y="1369"/>
                    <a:pt x="7438" y="2937"/>
                  </a:cubicBezTo>
                  <a:cubicBezTo>
                    <a:pt x="8354" y="5465"/>
                    <a:pt x="6702" y="7891"/>
                    <a:pt x="4079" y="8066"/>
                  </a:cubicBezTo>
                  <a:cubicBezTo>
                    <a:pt x="3962" y="8074"/>
                    <a:pt x="3844" y="8079"/>
                    <a:pt x="3723" y="8079"/>
                  </a:cubicBezTo>
                  <a:cubicBezTo>
                    <a:pt x="2819" y="8079"/>
                    <a:pt x="1839" y="7840"/>
                    <a:pt x="1203" y="7182"/>
                  </a:cubicBezTo>
                  <a:cubicBezTo>
                    <a:pt x="267" y="6215"/>
                    <a:pt x="490" y="4498"/>
                    <a:pt x="1173" y="3457"/>
                  </a:cubicBezTo>
                  <a:cubicBezTo>
                    <a:pt x="1643" y="2741"/>
                    <a:pt x="2590" y="2282"/>
                    <a:pt x="3483" y="2282"/>
                  </a:cubicBezTo>
                  <a:cubicBezTo>
                    <a:pt x="4241" y="2282"/>
                    <a:pt x="4960" y="2613"/>
                    <a:pt x="5316" y="3400"/>
                  </a:cubicBezTo>
                  <a:cubicBezTo>
                    <a:pt x="5715" y="4278"/>
                    <a:pt x="5292" y="5201"/>
                    <a:pt x="4366" y="5393"/>
                  </a:cubicBezTo>
                  <a:cubicBezTo>
                    <a:pt x="4238" y="5420"/>
                    <a:pt x="4121" y="5433"/>
                    <a:pt x="4015" y="5433"/>
                  </a:cubicBezTo>
                  <a:cubicBezTo>
                    <a:pt x="2873" y="5433"/>
                    <a:pt x="2944" y="4004"/>
                    <a:pt x="3669" y="4004"/>
                  </a:cubicBezTo>
                  <a:cubicBezTo>
                    <a:pt x="3745" y="4004"/>
                    <a:pt x="3829" y="4020"/>
                    <a:pt x="3920" y="4055"/>
                  </a:cubicBezTo>
                  <a:cubicBezTo>
                    <a:pt x="3934" y="4061"/>
                    <a:pt x="3947" y="4063"/>
                    <a:pt x="3958" y="4063"/>
                  </a:cubicBezTo>
                  <a:cubicBezTo>
                    <a:pt x="4042" y="4063"/>
                    <a:pt x="4040" y="3917"/>
                    <a:pt x="3971" y="3869"/>
                  </a:cubicBezTo>
                  <a:cubicBezTo>
                    <a:pt x="3791" y="3747"/>
                    <a:pt x="3614" y="3694"/>
                    <a:pt x="3450" y="3694"/>
                  </a:cubicBezTo>
                  <a:cubicBezTo>
                    <a:pt x="2881" y="3694"/>
                    <a:pt x="2476" y="4344"/>
                    <a:pt x="2683" y="5008"/>
                  </a:cubicBezTo>
                  <a:cubicBezTo>
                    <a:pt x="2882" y="5652"/>
                    <a:pt x="3481" y="5944"/>
                    <a:pt x="4101" y="5944"/>
                  </a:cubicBezTo>
                  <a:cubicBezTo>
                    <a:pt x="4567" y="5944"/>
                    <a:pt x="5045" y="5779"/>
                    <a:pt x="5373" y="5474"/>
                  </a:cubicBezTo>
                  <a:cubicBezTo>
                    <a:pt x="6475" y="4451"/>
                    <a:pt x="5955" y="2757"/>
                    <a:pt x="4711" y="2146"/>
                  </a:cubicBezTo>
                  <a:cubicBezTo>
                    <a:pt x="4282" y="1934"/>
                    <a:pt x="3814" y="1832"/>
                    <a:pt x="3349" y="1832"/>
                  </a:cubicBezTo>
                  <a:cubicBezTo>
                    <a:pt x="2407" y="1832"/>
                    <a:pt x="1473" y="2249"/>
                    <a:pt x="883" y="3011"/>
                  </a:cubicBezTo>
                  <a:cubicBezTo>
                    <a:pt x="403" y="3633"/>
                    <a:pt x="81" y="4491"/>
                    <a:pt x="34" y="5337"/>
                  </a:cubicBezTo>
                  <a:cubicBezTo>
                    <a:pt x="0" y="5894"/>
                    <a:pt x="85" y="6448"/>
                    <a:pt x="331" y="6928"/>
                  </a:cubicBezTo>
                  <a:cubicBezTo>
                    <a:pt x="913" y="8057"/>
                    <a:pt x="2210" y="8540"/>
                    <a:pt x="3413" y="8604"/>
                  </a:cubicBezTo>
                  <a:cubicBezTo>
                    <a:pt x="3505" y="8609"/>
                    <a:pt x="3596" y="8611"/>
                    <a:pt x="3687" y="8611"/>
                  </a:cubicBezTo>
                  <a:cubicBezTo>
                    <a:pt x="6555" y="8611"/>
                    <a:pt x="8838" y="6266"/>
                    <a:pt x="8121" y="3281"/>
                  </a:cubicBezTo>
                  <a:cubicBezTo>
                    <a:pt x="7685" y="1474"/>
                    <a:pt x="6215" y="230"/>
                    <a:pt x="4377" y="24"/>
                  </a:cubicBezTo>
                  <a:cubicBezTo>
                    <a:pt x="4236" y="9"/>
                    <a:pt x="4089" y="1"/>
                    <a:pt x="39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26"/>
            <p:cNvSpPr/>
            <p:nvPr/>
          </p:nvSpPr>
          <p:spPr>
            <a:xfrm>
              <a:off x="1150678" y="1629150"/>
              <a:ext cx="11694" cy="53037"/>
            </a:xfrm>
            <a:custGeom>
              <a:avLst/>
              <a:gdLst/>
              <a:ahLst/>
              <a:cxnLst/>
              <a:rect l="l" t="t" r="r" b="b"/>
              <a:pathLst>
                <a:path w="366" h="1660" extrusionOk="0">
                  <a:moveTo>
                    <a:pt x="123" y="0"/>
                  </a:moveTo>
                  <a:cubicBezTo>
                    <a:pt x="74" y="0"/>
                    <a:pt x="34" y="29"/>
                    <a:pt x="30" y="102"/>
                  </a:cubicBezTo>
                  <a:cubicBezTo>
                    <a:pt x="0" y="581"/>
                    <a:pt x="34" y="1088"/>
                    <a:pt x="105" y="1562"/>
                  </a:cubicBezTo>
                  <a:cubicBezTo>
                    <a:pt x="112" y="1606"/>
                    <a:pt x="167" y="1660"/>
                    <a:pt x="210" y="1660"/>
                  </a:cubicBezTo>
                  <a:cubicBezTo>
                    <a:pt x="232" y="1660"/>
                    <a:pt x="250" y="1645"/>
                    <a:pt x="257" y="1609"/>
                  </a:cubicBezTo>
                  <a:cubicBezTo>
                    <a:pt x="334" y="1149"/>
                    <a:pt x="365" y="649"/>
                    <a:pt x="331" y="183"/>
                  </a:cubicBezTo>
                  <a:cubicBezTo>
                    <a:pt x="325" y="88"/>
                    <a:pt x="20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6"/>
            <p:cNvSpPr/>
            <p:nvPr/>
          </p:nvSpPr>
          <p:spPr>
            <a:xfrm>
              <a:off x="1248317" y="1682188"/>
              <a:ext cx="31151" cy="46296"/>
            </a:xfrm>
            <a:custGeom>
              <a:avLst/>
              <a:gdLst/>
              <a:ahLst/>
              <a:cxnLst/>
              <a:rect l="l" t="t" r="r" b="b"/>
              <a:pathLst>
                <a:path w="975" h="1449" extrusionOk="0">
                  <a:moveTo>
                    <a:pt x="755" y="0"/>
                  </a:moveTo>
                  <a:cubicBezTo>
                    <a:pt x="727" y="0"/>
                    <a:pt x="701" y="12"/>
                    <a:pt x="681" y="40"/>
                  </a:cubicBezTo>
                  <a:cubicBezTo>
                    <a:pt x="414" y="412"/>
                    <a:pt x="84" y="881"/>
                    <a:pt x="6" y="1341"/>
                  </a:cubicBezTo>
                  <a:cubicBezTo>
                    <a:pt x="1" y="1381"/>
                    <a:pt x="27" y="1448"/>
                    <a:pt x="66" y="1448"/>
                  </a:cubicBezTo>
                  <a:cubicBezTo>
                    <a:pt x="77" y="1448"/>
                    <a:pt x="88" y="1444"/>
                    <a:pt x="101" y="1432"/>
                  </a:cubicBezTo>
                  <a:cubicBezTo>
                    <a:pt x="263" y="1281"/>
                    <a:pt x="374" y="1064"/>
                    <a:pt x="492" y="878"/>
                  </a:cubicBezTo>
                  <a:cubicBezTo>
                    <a:pt x="624" y="669"/>
                    <a:pt x="770" y="462"/>
                    <a:pt x="908" y="253"/>
                  </a:cubicBezTo>
                  <a:cubicBezTo>
                    <a:pt x="974" y="153"/>
                    <a:pt x="854" y="0"/>
                    <a:pt x="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6"/>
            <p:cNvSpPr/>
            <p:nvPr/>
          </p:nvSpPr>
          <p:spPr>
            <a:xfrm>
              <a:off x="1308638" y="1782322"/>
              <a:ext cx="52462" cy="28084"/>
            </a:xfrm>
            <a:custGeom>
              <a:avLst/>
              <a:gdLst/>
              <a:ahLst/>
              <a:cxnLst/>
              <a:rect l="l" t="t" r="r" b="b"/>
              <a:pathLst>
                <a:path w="1642" h="879" extrusionOk="0">
                  <a:moveTo>
                    <a:pt x="1421" y="0"/>
                  </a:moveTo>
                  <a:cubicBezTo>
                    <a:pt x="1402" y="0"/>
                    <a:pt x="1383" y="6"/>
                    <a:pt x="1365" y="18"/>
                  </a:cubicBezTo>
                  <a:cubicBezTo>
                    <a:pt x="1112" y="201"/>
                    <a:pt x="855" y="309"/>
                    <a:pt x="561" y="410"/>
                  </a:cubicBezTo>
                  <a:cubicBezTo>
                    <a:pt x="351" y="485"/>
                    <a:pt x="17" y="566"/>
                    <a:pt x="0" y="829"/>
                  </a:cubicBezTo>
                  <a:cubicBezTo>
                    <a:pt x="0" y="846"/>
                    <a:pt x="7" y="876"/>
                    <a:pt x="30" y="876"/>
                  </a:cubicBezTo>
                  <a:cubicBezTo>
                    <a:pt x="41" y="878"/>
                    <a:pt x="53" y="879"/>
                    <a:pt x="64" y="879"/>
                  </a:cubicBezTo>
                  <a:cubicBezTo>
                    <a:pt x="153" y="879"/>
                    <a:pt x="230" y="832"/>
                    <a:pt x="314" y="799"/>
                  </a:cubicBezTo>
                  <a:cubicBezTo>
                    <a:pt x="459" y="742"/>
                    <a:pt x="608" y="698"/>
                    <a:pt x="757" y="650"/>
                  </a:cubicBezTo>
                  <a:cubicBezTo>
                    <a:pt x="1031" y="563"/>
                    <a:pt x="1372" y="478"/>
                    <a:pt x="1565" y="252"/>
                  </a:cubicBezTo>
                  <a:cubicBezTo>
                    <a:pt x="1641" y="163"/>
                    <a:pt x="1526" y="0"/>
                    <a:pt x="1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6"/>
            <p:cNvSpPr/>
            <p:nvPr/>
          </p:nvSpPr>
          <p:spPr>
            <a:xfrm>
              <a:off x="1297711" y="1901817"/>
              <a:ext cx="51056" cy="23004"/>
            </a:xfrm>
            <a:custGeom>
              <a:avLst/>
              <a:gdLst/>
              <a:ahLst/>
              <a:cxnLst/>
              <a:rect l="l" t="t" r="r" b="b"/>
              <a:pathLst>
                <a:path w="1598" h="720" extrusionOk="0">
                  <a:moveTo>
                    <a:pt x="84" y="1"/>
                  </a:moveTo>
                  <a:cubicBezTo>
                    <a:pt x="16" y="1"/>
                    <a:pt x="1" y="70"/>
                    <a:pt x="21" y="137"/>
                  </a:cubicBezTo>
                  <a:cubicBezTo>
                    <a:pt x="18" y="141"/>
                    <a:pt x="14" y="145"/>
                    <a:pt x="14" y="145"/>
                  </a:cubicBezTo>
                  <a:cubicBezTo>
                    <a:pt x="18" y="154"/>
                    <a:pt x="27" y="158"/>
                    <a:pt x="31" y="165"/>
                  </a:cubicBezTo>
                  <a:cubicBezTo>
                    <a:pt x="44" y="198"/>
                    <a:pt x="68" y="226"/>
                    <a:pt x="96" y="239"/>
                  </a:cubicBezTo>
                  <a:cubicBezTo>
                    <a:pt x="99" y="239"/>
                    <a:pt x="99" y="243"/>
                    <a:pt x="102" y="243"/>
                  </a:cubicBezTo>
                  <a:cubicBezTo>
                    <a:pt x="210" y="324"/>
                    <a:pt x="375" y="368"/>
                    <a:pt x="484" y="405"/>
                  </a:cubicBezTo>
                  <a:cubicBezTo>
                    <a:pt x="774" y="513"/>
                    <a:pt x="1082" y="577"/>
                    <a:pt x="1369" y="702"/>
                  </a:cubicBezTo>
                  <a:cubicBezTo>
                    <a:pt x="1398" y="714"/>
                    <a:pt x="1424" y="720"/>
                    <a:pt x="1446" y="720"/>
                  </a:cubicBezTo>
                  <a:cubicBezTo>
                    <a:pt x="1589" y="720"/>
                    <a:pt x="1597" y="498"/>
                    <a:pt x="1437" y="425"/>
                  </a:cubicBezTo>
                  <a:cubicBezTo>
                    <a:pt x="1024" y="239"/>
                    <a:pt x="551" y="137"/>
                    <a:pt x="119" y="6"/>
                  </a:cubicBezTo>
                  <a:cubicBezTo>
                    <a:pt x="106" y="2"/>
                    <a:pt x="94"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6"/>
            <p:cNvSpPr/>
            <p:nvPr/>
          </p:nvSpPr>
          <p:spPr>
            <a:xfrm>
              <a:off x="1208444" y="2023454"/>
              <a:ext cx="40321" cy="45401"/>
            </a:xfrm>
            <a:custGeom>
              <a:avLst/>
              <a:gdLst/>
              <a:ahLst/>
              <a:cxnLst/>
              <a:rect l="l" t="t" r="r" b="b"/>
              <a:pathLst>
                <a:path w="1262" h="1421" extrusionOk="0">
                  <a:moveTo>
                    <a:pt x="143" y="0"/>
                  </a:moveTo>
                  <a:cubicBezTo>
                    <a:pt x="69" y="0"/>
                    <a:pt x="0" y="46"/>
                    <a:pt x="27" y="136"/>
                  </a:cubicBezTo>
                  <a:cubicBezTo>
                    <a:pt x="104" y="410"/>
                    <a:pt x="277" y="697"/>
                    <a:pt x="436" y="933"/>
                  </a:cubicBezTo>
                  <a:cubicBezTo>
                    <a:pt x="571" y="1129"/>
                    <a:pt x="747" y="1366"/>
                    <a:pt x="997" y="1416"/>
                  </a:cubicBezTo>
                  <a:cubicBezTo>
                    <a:pt x="1011" y="1419"/>
                    <a:pt x="1025" y="1420"/>
                    <a:pt x="1039" y="1420"/>
                  </a:cubicBezTo>
                  <a:cubicBezTo>
                    <a:pt x="1190" y="1420"/>
                    <a:pt x="1262" y="1255"/>
                    <a:pt x="1126" y="1146"/>
                  </a:cubicBezTo>
                  <a:cubicBezTo>
                    <a:pt x="936" y="998"/>
                    <a:pt x="808" y="862"/>
                    <a:pt x="675" y="656"/>
                  </a:cubicBezTo>
                  <a:cubicBezTo>
                    <a:pt x="544" y="450"/>
                    <a:pt x="432" y="210"/>
                    <a:pt x="254" y="41"/>
                  </a:cubicBezTo>
                  <a:cubicBezTo>
                    <a:pt x="225" y="14"/>
                    <a:pt x="184"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6"/>
            <p:cNvSpPr/>
            <p:nvPr/>
          </p:nvSpPr>
          <p:spPr>
            <a:xfrm>
              <a:off x="1102721" y="2034636"/>
              <a:ext cx="14282" cy="47637"/>
            </a:xfrm>
            <a:custGeom>
              <a:avLst/>
              <a:gdLst/>
              <a:ahLst/>
              <a:cxnLst/>
              <a:rect l="l" t="t" r="r" b="b"/>
              <a:pathLst>
                <a:path w="447" h="1491" extrusionOk="0">
                  <a:moveTo>
                    <a:pt x="170" y="1"/>
                  </a:moveTo>
                  <a:cubicBezTo>
                    <a:pt x="140" y="1"/>
                    <a:pt x="113" y="18"/>
                    <a:pt x="102" y="63"/>
                  </a:cubicBezTo>
                  <a:cubicBezTo>
                    <a:pt x="38" y="327"/>
                    <a:pt x="55" y="610"/>
                    <a:pt x="48" y="880"/>
                  </a:cubicBezTo>
                  <a:cubicBezTo>
                    <a:pt x="44" y="1117"/>
                    <a:pt x="1" y="1289"/>
                    <a:pt x="177" y="1462"/>
                  </a:cubicBezTo>
                  <a:cubicBezTo>
                    <a:pt x="192" y="1478"/>
                    <a:pt x="209" y="1490"/>
                    <a:pt x="229" y="1490"/>
                  </a:cubicBezTo>
                  <a:cubicBezTo>
                    <a:pt x="239" y="1490"/>
                    <a:pt x="250" y="1487"/>
                    <a:pt x="261" y="1479"/>
                  </a:cubicBezTo>
                  <a:cubicBezTo>
                    <a:pt x="447" y="1350"/>
                    <a:pt x="383" y="1147"/>
                    <a:pt x="379" y="938"/>
                  </a:cubicBezTo>
                  <a:cubicBezTo>
                    <a:pt x="372" y="671"/>
                    <a:pt x="386" y="387"/>
                    <a:pt x="325" y="127"/>
                  </a:cubicBezTo>
                  <a:cubicBezTo>
                    <a:pt x="312" y="71"/>
                    <a:pt x="232"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6"/>
            <p:cNvSpPr/>
            <p:nvPr/>
          </p:nvSpPr>
          <p:spPr>
            <a:xfrm>
              <a:off x="950896" y="2001408"/>
              <a:ext cx="62271" cy="34059"/>
            </a:xfrm>
            <a:custGeom>
              <a:avLst/>
              <a:gdLst/>
              <a:ahLst/>
              <a:cxnLst/>
              <a:rect l="l" t="t" r="r" b="b"/>
              <a:pathLst>
                <a:path w="1949" h="1066" extrusionOk="0">
                  <a:moveTo>
                    <a:pt x="1663" y="1"/>
                  </a:moveTo>
                  <a:cubicBezTo>
                    <a:pt x="1399" y="1"/>
                    <a:pt x="1135" y="172"/>
                    <a:pt x="914" y="302"/>
                  </a:cubicBezTo>
                  <a:cubicBezTo>
                    <a:pt x="650" y="454"/>
                    <a:pt x="390" y="620"/>
                    <a:pt x="140" y="799"/>
                  </a:cubicBezTo>
                  <a:cubicBezTo>
                    <a:pt x="0" y="895"/>
                    <a:pt x="172" y="1066"/>
                    <a:pt x="318" y="1066"/>
                  </a:cubicBezTo>
                  <a:cubicBezTo>
                    <a:pt x="346" y="1066"/>
                    <a:pt x="373" y="1059"/>
                    <a:pt x="397" y="1045"/>
                  </a:cubicBezTo>
                  <a:cubicBezTo>
                    <a:pt x="846" y="775"/>
                    <a:pt x="1272" y="386"/>
                    <a:pt x="1792" y="258"/>
                  </a:cubicBezTo>
                  <a:cubicBezTo>
                    <a:pt x="1948" y="217"/>
                    <a:pt x="1772" y="1"/>
                    <a:pt x="1671" y="1"/>
                  </a:cubicBezTo>
                  <a:cubicBezTo>
                    <a:pt x="1668" y="1"/>
                    <a:pt x="166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6"/>
            <p:cNvSpPr/>
            <p:nvPr/>
          </p:nvSpPr>
          <p:spPr>
            <a:xfrm>
              <a:off x="923483" y="1883030"/>
              <a:ext cx="68724" cy="14026"/>
            </a:xfrm>
            <a:custGeom>
              <a:avLst/>
              <a:gdLst/>
              <a:ahLst/>
              <a:cxnLst/>
              <a:rect l="l" t="t" r="r" b="b"/>
              <a:pathLst>
                <a:path w="2151" h="439" extrusionOk="0">
                  <a:moveTo>
                    <a:pt x="1755" y="1"/>
                  </a:moveTo>
                  <a:cubicBezTo>
                    <a:pt x="1237" y="1"/>
                    <a:pt x="718" y="108"/>
                    <a:pt x="200" y="124"/>
                  </a:cubicBezTo>
                  <a:cubicBezTo>
                    <a:pt x="1" y="128"/>
                    <a:pt x="99" y="398"/>
                    <a:pt x="247" y="415"/>
                  </a:cubicBezTo>
                  <a:cubicBezTo>
                    <a:pt x="376" y="432"/>
                    <a:pt x="505" y="439"/>
                    <a:pt x="635" y="439"/>
                  </a:cubicBezTo>
                  <a:cubicBezTo>
                    <a:pt x="1060" y="439"/>
                    <a:pt x="1491" y="365"/>
                    <a:pt x="1910" y="347"/>
                  </a:cubicBezTo>
                  <a:cubicBezTo>
                    <a:pt x="2150" y="334"/>
                    <a:pt x="2069" y="6"/>
                    <a:pt x="1863" y="3"/>
                  </a:cubicBezTo>
                  <a:cubicBezTo>
                    <a:pt x="1827" y="2"/>
                    <a:pt x="1791" y="1"/>
                    <a:pt x="1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6"/>
            <p:cNvSpPr/>
            <p:nvPr/>
          </p:nvSpPr>
          <p:spPr>
            <a:xfrm>
              <a:off x="918850" y="1768104"/>
              <a:ext cx="74507" cy="19170"/>
            </a:xfrm>
            <a:custGeom>
              <a:avLst/>
              <a:gdLst/>
              <a:ahLst/>
              <a:cxnLst/>
              <a:rect l="l" t="t" r="r" b="b"/>
              <a:pathLst>
                <a:path w="2332" h="600" extrusionOk="0">
                  <a:moveTo>
                    <a:pt x="475" y="1"/>
                  </a:moveTo>
                  <a:cubicBezTo>
                    <a:pt x="362" y="1"/>
                    <a:pt x="249" y="9"/>
                    <a:pt x="136" y="28"/>
                  </a:cubicBezTo>
                  <a:cubicBezTo>
                    <a:pt x="1" y="51"/>
                    <a:pt x="126" y="267"/>
                    <a:pt x="224" y="271"/>
                  </a:cubicBezTo>
                  <a:cubicBezTo>
                    <a:pt x="866" y="301"/>
                    <a:pt x="1454" y="480"/>
                    <a:pt x="2083" y="596"/>
                  </a:cubicBezTo>
                  <a:cubicBezTo>
                    <a:pt x="2098" y="598"/>
                    <a:pt x="2113" y="600"/>
                    <a:pt x="2127" y="600"/>
                  </a:cubicBezTo>
                  <a:cubicBezTo>
                    <a:pt x="2327" y="600"/>
                    <a:pt x="2332" y="325"/>
                    <a:pt x="2123" y="287"/>
                  </a:cubicBezTo>
                  <a:cubicBezTo>
                    <a:pt x="1587" y="198"/>
                    <a:pt x="1030" y="1"/>
                    <a:pt x="4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6"/>
            <p:cNvSpPr/>
            <p:nvPr/>
          </p:nvSpPr>
          <p:spPr>
            <a:xfrm>
              <a:off x="1011505" y="1660877"/>
              <a:ext cx="34921" cy="38691"/>
            </a:xfrm>
            <a:custGeom>
              <a:avLst/>
              <a:gdLst/>
              <a:ahLst/>
              <a:cxnLst/>
              <a:rect l="l" t="t" r="r" b="b"/>
              <a:pathLst>
                <a:path w="1093" h="1211" extrusionOk="0">
                  <a:moveTo>
                    <a:pt x="137" y="1"/>
                  </a:moveTo>
                  <a:cubicBezTo>
                    <a:pt x="131" y="1"/>
                    <a:pt x="125" y="2"/>
                    <a:pt x="118" y="4"/>
                  </a:cubicBezTo>
                  <a:cubicBezTo>
                    <a:pt x="98" y="11"/>
                    <a:pt x="78" y="18"/>
                    <a:pt x="58" y="25"/>
                  </a:cubicBezTo>
                  <a:cubicBezTo>
                    <a:pt x="17" y="42"/>
                    <a:pt x="0" y="99"/>
                    <a:pt x="11" y="136"/>
                  </a:cubicBezTo>
                  <a:cubicBezTo>
                    <a:pt x="108" y="531"/>
                    <a:pt x="470" y="772"/>
                    <a:pt x="672" y="1106"/>
                  </a:cubicBezTo>
                  <a:cubicBezTo>
                    <a:pt x="714" y="1177"/>
                    <a:pt x="803" y="1210"/>
                    <a:pt x="882" y="1210"/>
                  </a:cubicBezTo>
                  <a:cubicBezTo>
                    <a:pt x="996" y="1210"/>
                    <a:pt x="1093" y="1143"/>
                    <a:pt x="1017" y="1025"/>
                  </a:cubicBezTo>
                  <a:cubicBezTo>
                    <a:pt x="882" y="812"/>
                    <a:pt x="706" y="639"/>
                    <a:pt x="538" y="457"/>
                  </a:cubicBezTo>
                  <a:cubicBezTo>
                    <a:pt x="460" y="372"/>
                    <a:pt x="379" y="288"/>
                    <a:pt x="315" y="193"/>
                  </a:cubicBezTo>
                  <a:cubicBezTo>
                    <a:pt x="286" y="153"/>
                    <a:pt x="210" y="1"/>
                    <a:pt x="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2" name="Google Shape;952;p26"/>
          <p:cNvSpPr/>
          <p:nvPr/>
        </p:nvSpPr>
        <p:spPr>
          <a:xfrm>
            <a:off x="8195000" y="22946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6"/>
          <p:cNvSpPr/>
          <p:nvPr/>
        </p:nvSpPr>
        <p:spPr>
          <a:xfrm rot="2209237">
            <a:off x="8773029" y="571836"/>
            <a:ext cx="160797" cy="158947"/>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6"/>
          <p:cNvSpPr/>
          <p:nvPr/>
        </p:nvSpPr>
        <p:spPr>
          <a:xfrm rot="2209237">
            <a:off x="7501079" y="1050061"/>
            <a:ext cx="160797" cy="158947"/>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6"/>
          <p:cNvSpPr/>
          <p:nvPr/>
        </p:nvSpPr>
        <p:spPr>
          <a:xfrm>
            <a:off x="7535850" y="442263"/>
            <a:ext cx="268173" cy="194470"/>
          </a:xfrm>
          <a:custGeom>
            <a:avLst/>
            <a:gdLst/>
            <a:ahLst/>
            <a:cxnLst/>
            <a:rect l="l" t="t" r="r" b="b"/>
            <a:pathLst>
              <a:path w="7168" h="5198" extrusionOk="0">
                <a:moveTo>
                  <a:pt x="5467" y="1"/>
                </a:moveTo>
                <a:cubicBezTo>
                  <a:pt x="4475" y="1"/>
                  <a:pt x="3844" y="1080"/>
                  <a:pt x="3880" y="2028"/>
                </a:cubicBezTo>
                <a:cubicBezTo>
                  <a:pt x="3880" y="2028"/>
                  <a:pt x="2956" y="1084"/>
                  <a:pt x="2052" y="1084"/>
                </a:cubicBezTo>
                <a:cubicBezTo>
                  <a:pt x="1687" y="1084"/>
                  <a:pt x="1324" y="1239"/>
                  <a:pt x="1027" y="1673"/>
                </a:cubicBezTo>
                <a:cubicBezTo>
                  <a:pt x="0" y="3177"/>
                  <a:pt x="1781" y="4285"/>
                  <a:pt x="2889" y="4684"/>
                </a:cubicBezTo>
                <a:cubicBezTo>
                  <a:pt x="3998" y="5079"/>
                  <a:pt x="4988" y="5198"/>
                  <a:pt x="4988" y="5198"/>
                </a:cubicBezTo>
                <a:cubicBezTo>
                  <a:pt x="4988" y="5198"/>
                  <a:pt x="6110" y="3941"/>
                  <a:pt x="6708" y="2423"/>
                </a:cubicBezTo>
                <a:cubicBezTo>
                  <a:pt x="7168" y="1258"/>
                  <a:pt x="6843" y="129"/>
                  <a:pt x="5600" y="7"/>
                </a:cubicBezTo>
                <a:cubicBezTo>
                  <a:pt x="5555" y="3"/>
                  <a:pt x="5511" y="1"/>
                  <a:pt x="54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6"/>
          <p:cNvSpPr/>
          <p:nvPr/>
        </p:nvSpPr>
        <p:spPr>
          <a:xfrm rot="10800000" flipH="1">
            <a:off x="-4385" y="4061805"/>
            <a:ext cx="640745" cy="985667"/>
          </a:xfrm>
          <a:custGeom>
            <a:avLst/>
            <a:gdLst/>
            <a:ahLst/>
            <a:cxnLst/>
            <a:rect l="l" t="t" r="r" b="b"/>
            <a:pathLst>
              <a:path w="8313" h="12788" extrusionOk="0">
                <a:moveTo>
                  <a:pt x="278" y="0"/>
                </a:moveTo>
                <a:cubicBezTo>
                  <a:pt x="186" y="0"/>
                  <a:pt x="93" y="3"/>
                  <a:pt x="0" y="10"/>
                </a:cubicBezTo>
                <a:lnTo>
                  <a:pt x="0" y="12773"/>
                </a:lnTo>
                <a:cubicBezTo>
                  <a:pt x="108" y="12782"/>
                  <a:pt x="218" y="12787"/>
                  <a:pt x="329" y="12787"/>
                </a:cubicBezTo>
                <a:cubicBezTo>
                  <a:pt x="630" y="12787"/>
                  <a:pt x="944" y="12751"/>
                  <a:pt x="1274" y="12662"/>
                </a:cubicBezTo>
                <a:cubicBezTo>
                  <a:pt x="4124" y="11881"/>
                  <a:pt x="3640" y="8941"/>
                  <a:pt x="3640" y="8941"/>
                </a:cubicBezTo>
                <a:lnTo>
                  <a:pt x="3640" y="8941"/>
                </a:lnTo>
                <a:cubicBezTo>
                  <a:pt x="3640" y="8941"/>
                  <a:pt x="3724" y="8946"/>
                  <a:pt x="3869" y="8946"/>
                </a:cubicBezTo>
                <a:cubicBezTo>
                  <a:pt x="4761" y="8946"/>
                  <a:pt x="7963" y="8756"/>
                  <a:pt x="8158" y="6035"/>
                </a:cubicBezTo>
                <a:cubicBezTo>
                  <a:pt x="8313" y="3883"/>
                  <a:pt x="6209" y="3539"/>
                  <a:pt x="4852" y="3539"/>
                </a:cubicBezTo>
                <a:cubicBezTo>
                  <a:pt x="4217" y="3539"/>
                  <a:pt x="3745" y="3615"/>
                  <a:pt x="3745" y="3615"/>
                </a:cubicBezTo>
                <a:cubicBezTo>
                  <a:pt x="3745" y="3615"/>
                  <a:pt x="3927" y="1006"/>
                  <a:pt x="1410" y="175"/>
                </a:cubicBezTo>
                <a:cubicBezTo>
                  <a:pt x="1064" y="60"/>
                  <a:pt x="678" y="0"/>
                  <a:pt x="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6"/>
          <p:cNvSpPr/>
          <p:nvPr/>
        </p:nvSpPr>
        <p:spPr>
          <a:xfrm flipH="1">
            <a:off x="383795" y="381455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6"/>
          <p:cNvSpPr/>
          <p:nvPr/>
        </p:nvSpPr>
        <p:spPr>
          <a:xfrm flipH="1">
            <a:off x="628438" y="4824038"/>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6"/>
          <p:cNvSpPr/>
          <p:nvPr/>
        </p:nvSpPr>
        <p:spPr>
          <a:xfrm flipH="1">
            <a:off x="1657613" y="459941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6"/>
          <p:cNvSpPr/>
          <p:nvPr/>
        </p:nvSpPr>
        <p:spPr>
          <a:xfrm flipH="1">
            <a:off x="383795" y="292258"/>
            <a:ext cx="250092" cy="247231"/>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6"/>
          <p:cNvSpPr/>
          <p:nvPr/>
        </p:nvSpPr>
        <p:spPr>
          <a:xfrm flipH="1">
            <a:off x="8773026" y="4599413"/>
            <a:ext cx="160800" cy="158950"/>
          </a:xfrm>
          <a:custGeom>
            <a:avLst/>
            <a:gdLst/>
            <a:ahLst/>
            <a:cxnLst/>
            <a:rect l="l" t="t" r="r" b="b"/>
            <a:pathLst>
              <a:path w="6432" h="6358" extrusionOk="0">
                <a:moveTo>
                  <a:pt x="2640" y="363"/>
                </a:moveTo>
                <a:cubicBezTo>
                  <a:pt x="3103" y="810"/>
                  <a:pt x="3521" y="1313"/>
                  <a:pt x="3927" y="1820"/>
                </a:cubicBezTo>
                <a:cubicBezTo>
                  <a:pt x="3495" y="1965"/>
                  <a:pt x="3058" y="2107"/>
                  <a:pt x="2626" y="2249"/>
                </a:cubicBezTo>
                <a:cubicBezTo>
                  <a:pt x="2650" y="1621"/>
                  <a:pt x="2657" y="989"/>
                  <a:pt x="2640" y="363"/>
                </a:cubicBezTo>
                <a:close/>
                <a:moveTo>
                  <a:pt x="5678" y="1505"/>
                </a:moveTo>
                <a:cubicBezTo>
                  <a:pt x="5407" y="1874"/>
                  <a:pt x="5137" y="2243"/>
                  <a:pt x="4867" y="2611"/>
                </a:cubicBezTo>
                <a:cubicBezTo>
                  <a:pt x="4694" y="2391"/>
                  <a:pt x="4522" y="2171"/>
                  <a:pt x="4343" y="1955"/>
                </a:cubicBezTo>
                <a:cubicBezTo>
                  <a:pt x="4789" y="1806"/>
                  <a:pt x="5232" y="1658"/>
                  <a:pt x="5678" y="1505"/>
                </a:cubicBezTo>
                <a:close/>
                <a:moveTo>
                  <a:pt x="2302" y="2638"/>
                </a:moveTo>
                <a:cubicBezTo>
                  <a:pt x="2288" y="2945"/>
                  <a:pt x="2275" y="3252"/>
                  <a:pt x="2264" y="3556"/>
                </a:cubicBezTo>
                <a:cubicBezTo>
                  <a:pt x="1727" y="3435"/>
                  <a:pt x="1190" y="3313"/>
                  <a:pt x="653" y="3188"/>
                </a:cubicBezTo>
                <a:cubicBezTo>
                  <a:pt x="1204" y="3006"/>
                  <a:pt x="1751" y="2823"/>
                  <a:pt x="2302" y="2638"/>
                </a:cubicBezTo>
                <a:close/>
                <a:moveTo>
                  <a:pt x="4103" y="2036"/>
                </a:moveTo>
                <a:cubicBezTo>
                  <a:pt x="4231" y="2195"/>
                  <a:pt x="4360" y="2357"/>
                  <a:pt x="4488" y="2513"/>
                </a:cubicBezTo>
                <a:cubicBezTo>
                  <a:pt x="4529" y="2563"/>
                  <a:pt x="4610" y="2672"/>
                  <a:pt x="4718" y="2814"/>
                </a:cubicBezTo>
                <a:cubicBezTo>
                  <a:pt x="4448" y="3182"/>
                  <a:pt x="4170" y="3550"/>
                  <a:pt x="3897" y="3918"/>
                </a:cubicBezTo>
                <a:cubicBezTo>
                  <a:pt x="3593" y="3854"/>
                  <a:pt x="3285" y="3790"/>
                  <a:pt x="2985" y="3723"/>
                </a:cubicBezTo>
                <a:cubicBezTo>
                  <a:pt x="2839" y="3692"/>
                  <a:pt x="2693" y="3655"/>
                  <a:pt x="2548" y="3625"/>
                </a:cubicBezTo>
                <a:cubicBezTo>
                  <a:pt x="2572" y="3260"/>
                  <a:pt x="2596" y="2898"/>
                  <a:pt x="2612" y="2536"/>
                </a:cubicBezTo>
                <a:cubicBezTo>
                  <a:pt x="3109" y="2371"/>
                  <a:pt x="3606" y="2202"/>
                  <a:pt x="4103" y="2036"/>
                </a:cubicBezTo>
                <a:close/>
                <a:moveTo>
                  <a:pt x="4863" y="2999"/>
                </a:moveTo>
                <a:cubicBezTo>
                  <a:pt x="5218" y="3466"/>
                  <a:pt x="5725" y="4121"/>
                  <a:pt x="6023" y="4415"/>
                </a:cubicBezTo>
                <a:cubicBezTo>
                  <a:pt x="5894" y="4381"/>
                  <a:pt x="5759" y="4355"/>
                  <a:pt x="5749" y="4351"/>
                </a:cubicBezTo>
                <a:cubicBezTo>
                  <a:pt x="5384" y="4260"/>
                  <a:pt x="5019" y="4169"/>
                  <a:pt x="4654" y="4084"/>
                </a:cubicBezTo>
                <a:cubicBezTo>
                  <a:pt x="4482" y="4043"/>
                  <a:pt x="4312" y="4007"/>
                  <a:pt x="4140" y="3973"/>
                </a:cubicBezTo>
                <a:cubicBezTo>
                  <a:pt x="4380" y="3648"/>
                  <a:pt x="4624" y="3324"/>
                  <a:pt x="4863" y="2999"/>
                </a:cubicBezTo>
                <a:close/>
                <a:moveTo>
                  <a:pt x="2531" y="3844"/>
                </a:moveTo>
                <a:cubicBezTo>
                  <a:pt x="2937" y="3932"/>
                  <a:pt x="3342" y="4023"/>
                  <a:pt x="3748" y="4114"/>
                </a:cubicBezTo>
                <a:cubicBezTo>
                  <a:pt x="3295" y="4709"/>
                  <a:pt x="2839" y="5300"/>
                  <a:pt x="2373" y="5882"/>
                </a:cubicBezTo>
                <a:cubicBezTo>
                  <a:pt x="2427" y="5206"/>
                  <a:pt x="2484" y="4526"/>
                  <a:pt x="2531" y="3844"/>
                </a:cubicBezTo>
                <a:close/>
                <a:moveTo>
                  <a:pt x="2601" y="0"/>
                </a:moveTo>
                <a:cubicBezTo>
                  <a:pt x="2588" y="0"/>
                  <a:pt x="2575" y="9"/>
                  <a:pt x="2572" y="29"/>
                </a:cubicBezTo>
                <a:cubicBezTo>
                  <a:pt x="2569" y="42"/>
                  <a:pt x="2569" y="59"/>
                  <a:pt x="2565" y="76"/>
                </a:cubicBezTo>
                <a:cubicBezTo>
                  <a:pt x="2501" y="86"/>
                  <a:pt x="2470" y="187"/>
                  <a:pt x="2538" y="259"/>
                </a:cubicBezTo>
                <a:cubicBezTo>
                  <a:pt x="2427" y="948"/>
                  <a:pt x="2359" y="1647"/>
                  <a:pt x="2319" y="2354"/>
                </a:cubicBezTo>
                <a:cubicBezTo>
                  <a:pt x="1586" y="2594"/>
                  <a:pt x="856" y="2837"/>
                  <a:pt x="126" y="3080"/>
                </a:cubicBezTo>
                <a:cubicBezTo>
                  <a:pt x="1" y="3121"/>
                  <a:pt x="102" y="3303"/>
                  <a:pt x="190" y="3324"/>
                </a:cubicBezTo>
                <a:cubicBezTo>
                  <a:pt x="876" y="3483"/>
                  <a:pt x="1565" y="3634"/>
                  <a:pt x="2255" y="3784"/>
                </a:cubicBezTo>
                <a:cubicBezTo>
                  <a:pt x="2227" y="4595"/>
                  <a:pt x="2204" y="5402"/>
                  <a:pt x="2146" y="6196"/>
                </a:cubicBezTo>
                <a:cubicBezTo>
                  <a:pt x="2141" y="6256"/>
                  <a:pt x="2207" y="6357"/>
                  <a:pt x="2271" y="6357"/>
                </a:cubicBezTo>
                <a:cubicBezTo>
                  <a:pt x="2290" y="6357"/>
                  <a:pt x="2309" y="6348"/>
                  <a:pt x="2325" y="6328"/>
                </a:cubicBezTo>
                <a:cubicBezTo>
                  <a:pt x="2896" y="5621"/>
                  <a:pt x="3448" y="4895"/>
                  <a:pt x="3991" y="4169"/>
                </a:cubicBezTo>
                <a:cubicBezTo>
                  <a:pt x="4762" y="4341"/>
                  <a:pt x="5532" y="4520"/>
                  <a:pt x="6296" y="4716"/>
                </a:cubicBezTo>
                <a:cubicBezTo>
                  <a:pt x="6306" y="4719"/>
                  <a:pt x="6316" y="4720"/>
                  <a:pt x="6325" y="4720"/>
                </a:cubicBezTo>
                <a:cubicBezTo>
                  <a:pt x="6407" y="4720"/>
                  <a:pt x="6432" y="4618"/>
                  <a:pt x="6377" y="4554"/>
                </a:cubicBezTo>
                <a:cubicBezTo>
                  <a:pt x="5921" y="3982"/>
                  <a:pt x="5471" y="3388"/>
                  <a:pt x="5012" y="2797"/>
                </a:cubicBezTo>
                <a:cubicBezTo>
                  <a:pt x="5370" y="2313"/>
                  <a:pt x="5728" y="1833"/>
                  <a:pt x="6087" y="1357"/>
                </a:cubicBezTo>
                <a:cubicBezTo>
                  <a:pt x="6139" y="1289"/>
                  <a:pt x="6067" y="1147"/>
                  <a:pt x="5982" y="1147"/>
                </a:cubicBezTo>
                <a:cubicBezTo>
                  <a:pt x="5974" y="1147"/>
                  <a:pt x="5966" y="1148"/>
                  <a:pt x="5958" y="1151"/>
                </a:cubicBezTo>
                <a:cubicBezTo>
                  <a:pt x="5360" y="1346"/>
                  <a:pt x="4766" y="1543"/>
                  <a:pt x="4170" y="1739"/>
                </a:cubicBezTo>
                <a:cubicBezTo>
                  <a:pt x="3691" y="1164"/>
                  <a:pt x="3194" y="610"/>
                  <a:pt x="2657" y="110"/>
                </a:cubicBezTo>
                <a:cubicBezTo>
                  <a:pt x="2646" y="103"/>
                  <a:pt x="2640" y="100"/>
                  <a:pt x="2633" y="93"/>
                </a:cubicBezTo>
                <a:cubicBezTo>
                  <a:pt x="2629" y="73"/>
                  <a:pt x="2629" y="53"/>
                  <a:pt x="2629" y="33"/>
                </a:cubicBezTo>
                <a:cubicBezTo>
                  <a:pt x="2629" y="11"/>
                  <a:pt x="2615" y="0"/>
                  <a:pt x="2601" y="0"/>
                </a:cubicBezTo>
                <a:close/>
              </a:path>
            </a:pathLst>
          </a:custGeom>
          <a:solidFill>
            <a:srgbClr val="0029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4000"/>
              <a:buFont typeface="Amatic SC"/>
              <a:buNone/>
              <a:defRPr sz="4000" b="1">
                <a:solidFill>
                  <a:schemeClr val="dk1"/>
                </a:solidFill>
                <a:latin typeface="Amatic SC"/>
                <a:ea typeface="Amatic SC"/>
                <a:cs typeface="Amatic SC"/>
                <a:sym typeface="Amatic SC"/>
              </a:defRPr>
            </a:lvl1pPr>
            <a:lvl2pPr lvl="1">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2pPr>
            <a:lvl3pPr lvl="2">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3pPr>
            <a:lvl4pPr lvl="3">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4pPr>
            <a:lvl5pPr lvl="4">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5pPr>
            <a:lvl6pPr lvl="5">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6pPr>
            <a:lvl7pPr lvl="6">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7pPr>
            <a:lvl8pPr lvl="7">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8pPr>
            <a:lvl9pPr lvl="8">
              <a:spcBef>
                <a:spcPts val="0"/>
              </a:spcBef>
              <a:spcAft>
                <a:spcPts val="0"/>
              </a:spcAft>
              <a:buClr>
                <a:schemeClr val="dk1"/>
              </a:buClr>
              <a:buSzPts val="2800"/>
              <a:buFont typeface="Amatic SC"/>
              <a:buNone/>
              <a:defRPr sz="2800" b="1">
                <a:solidFill>
                  <a:schemeClr val="dk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1pPr>
            <a:lvl2pPr marL="914400" lvl="1"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2pPr>
            <a:lvl3pPr marL="1371600" lvl="2"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3pPr>
            <a:lvl4pPr marL="1828800" lvl="3"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4pPr>
            <a:lvl5pPr marL="2286000" lvl="4"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5pPr>
            <a:lvl6pPr marL="2743200" lvl="5"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6pPr>
            <a:lvl7pPr marL="3200400" lvl="6"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7pPr>
            <a:lvl8pPr marL="3657600" lvl="7"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8pPr>
            <a:lvl9pPr marL="4114800" lvl="8" indent="-317500">
              <a:lnSpc>
                <a:spcPct val="100000"/>
              </a:lnSpc>
              <a:spcBef>
                <a:spcPts val="0"/>
              </a:spcBef>
              <a:spcAft>
                <a:spcPts val="0"/>
              </a:spcAft>
              <a:buClr>
                <a:schemeClr val="dk2"/>
              </a:buClr>
              <a:buSzPts val="1400"/>
              <a:buFont typeface="Didact Gothic"/>
              <a:buChar char="■"/>
              <a:defRPr>
                <a:solidFill>
                  <a:schemeClr val="dk2"/>
                </a:solidFill>
                <a:latin typeface="Didact Gothic"/>
                <a:ea typeface="Didact Gothic"/>
                <a:cs typeface="Didact Gothic"/>
                <a:sym typeface="Didact Gothic"/>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2" r:id="rId2"/>
    <p:sldLayoutId id="2147483653" r:id="rId3"/>
    <p:sldLayoutId id="2147483657" r:id="rId4"/>
    <p:sldLayoutId id="2147483658" r:id="rId5"/>
    <p:sldLayoutId id="2147483660" r:id="rId6"/>
    <p:sldLayoutId id="2147483662" r:id="rId7"/>
    <p:sldLayoutId id="2147483670" r:id="rId8"/>
    <p:sldLayoutId id="2147483672" r:id="rId9"/>
    <p:sldLayoutId id="2147483673" r:id="rId10"/>
    <p:sldLayoutId id="2147483674" r:id="rId11"/>
    <p:sldLayoutId id="2147483675" r:id="rId12"/>
    <p:sldLayoutId id="2147483679" r:id="rId13"/>
    <p:sldLayoutId id="2147483680" r:id="rId14"/>
    <p:sldLayoutId id="2147483681" r:id="rId15"/>
    <p:sldLayoutId id="2147483682"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37.png"/><Relationship Id="rId3" Type="http://schemas.microsoft.com/office/2007/relationships/hdphoto" Target="../media/hdphoto1.wdp"/><Relationship Id="rId7" Type="http://schemas.openxmlformats.org/officeDocument/2006/relationships/image" Target="../media/image36.svg"/><Relationship Id="rId2" Type="http://schemas.openxmlformats.org/officeDocument/2006/relationships/image" Target="../media/image32.png"/><Relationship Id="rId1" Type="http://schemas.openxmlformats.org/officeDocument/2006/relationships/slideLayout" Target="../slideLayouts/slideLayout6.xml"/><Relationship Id="rId6" Type="http://schemas.openxmlformats.org/officeDocument/2006/relationships/image" Target="../media/image35.png"/><Relationship Id="rId11" Type="http://schemas.openxmlformats.org/officeDocument/2006/relationships/image" Target="../media/image40.svg"/><Relationship Id="rId5" Type="http://schemas.openxmlformats.org/officeDocument/2006/relationships/image" Target="../media/image34.sv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sv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42.svg"/><Relationship Id="rId2"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34.sv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44.svg"/><Relationship Id="rId7" Type="http://schemas.openxmlformats.org/officeDocument/2006/relationships/image" Target="../media/image48.svg"/><Relationship Id="rId2" Type="http://schemas.openxmlformats.org/officeDocument/2006/relationships/image" Target="../media/image43.png"/><Relationship Id="rId1" Type="http://schemas.openxmlformats.org/officeDocument/2006/relationships/slideLayout" Target="../slideLayouts/slideLayout10.xml"/><Relationship Id="rId6" Type="http://schemas.openxmlformats.org/officeDocument/2006/relationships/image" Target="../media/image47.png"/><Relationship Id="rId5" Type="http://schemas.openxmlformats.org/officeDocument/2006/relationships/image" Target="../media/image46.svg"/><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s>
</file>

<file path=ppt/slides/_rels/slide21.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0.sv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9"/>
        <p:cNvGrpSpPr/>
        <p:nvPr/>
      </p:nvGrpSpPr>
      <p:grpSpPr>
        <a:xfrm>
          <a:off x="0" y="0"/>
          <a:ext cx="0" cy="0"/>
          <a:chOff x="0" y="0"/>
          <a:chExt cx="0" cy="0"/>
        </a:xfrm>
      </p:grpSpPr>
      <p:sp>
        <p:nvSpPr>
          <p:cNvPr id="1280" name="Google Shape;1280;p41"/>
          <p:cNvSpPr/>
          <p:nvPr/>
        </p:nvSpPr>
        <p:spPr>
          <a:xfrm rot="-899977">
            <a:off x="6501522" y="3274705"/>
            <a:ext cx="3499462" cy="2672280"/>
          </a:xfrm>
          <a:custGeom>
            <a:avLst/>
            <a:gdLst/>
            <a:ahLst/>
            <a:cxnLst/>
            <a:rect l="l" t="t" r="r" b="b"/>
            <a:pathLst>
              <a:path w="12626" h="11775" extrusionOk="0">
                <a:moveTo>
                  <a:pt x="6401" y="0"/>
                </a:moveTo>
                <a:cubicBezTo>
                  <a:pt x="3246" y="0"/>
                  <a:pt x="0" y="2876"/>
                  <a:pt x="0" y="6031"/>
                </a:cubicBezTo>
                <a:cubicBezTo>
                  <a:pt x="0" y="9187"/>
                  <a:pt x="3114" y="11775"/>
                  <a:pt x="6270" y="11775"/>
                </a:cubicBezTo>
                <a:cubicBezTo>
                  <a:pt x="9425" y="11775"/>
                  <a:pt x="12626" y="9029"/>
                  <a:pt x="12626" y="5874"/>
                </a:cubicBezTo>
                <a:cubicBezTo>
                  <a:pt x="12626" y="2718"/>
                  <a:pt x="9557" y="0"/>
                  <a:pt x="64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21D4DCF0-E7D4-4900-9534-88D8B5338896}"/>
              </a:ext>
            </a:extLst>
          </p:cNvPr>
          <p:cNvSpPr txBox="1"/>
          <p:nvPr/>
        </p:nvSpPr>
        <p:spPr>
          <a:xfrm>
            <a:off x="163689" y="1848475"/>
            <a:ext cx="8816622" cy="1384995"/>
          </a:xfrm>
          <a:prstGeom prst="rect">
            <a:avLst/>
          </a:prstGeom>
          <a:noFill/>
        </p:spPr>
        <p:txBody>
          <a:bodyPr wrap="square" rtlCol="0">
            <a:spAutoFit/>
          </a:bodyPr>
          <a:lstStyle/>
          <a:p>
            <a:pPr algn="ctr"/>
            <a:r>
              <a:rPr lang="en-US" sz="4200" b="1" dirty="0">
                <a:solidFill>
                  <a:srgbClr val="002969"/>
                </a:solidFill>
              </a:rPr>
              <a:t>CHÀO MỪNG CÁC EM ĐẾN VỚI BUỔI HỌC NGÀY HÔM NAY!</a:t>
            </a:r>
          </a:p>
        </p:txBody>
      </p:sp>
      <p:pic>
        <p:nvPicPr>
          <p:cNvPr id="13" name="Picture 5">
            <a:extLst>
              <a:ext uri="{FF2B5EF4-FFF2-40B4-BE49-F238E27FC236}">
                <a16:creationId xmlns:a16="http://schemas.microsoft.com/office/drawing/2014/main" id="{3FF7B27A-DE73-4586-8DA2-B12F26A262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10125" y="3381103"/>
            <a:ext cx="2044975" cy="1762397"/>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3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0"/>
        <p:cNvGrpSpPr/>
        <p:nvPr/>
      </p:nvGrpSpPr>
      <p:grpSpPr>
        <a:xfrm>
          <a:off x="0" y="0"/>
          <a:ext cx="0" cy="0"/>
          <a:chOff x="0" y="0"/>
          <a:chExt cx="0" cy="0"/>
        </a:xfrm>
      </p:grpSpPr>
      <p:sp>
        <p:nvSpPr>
          <p:cNvPr id="3" name="Rectangle 2">
            <a:extLst>
              <a:ext uri="{FF2B5EF4-FFF2-40B4-BE49-F238E27FC236}">
                <a16:creationId xmlns:a16="http://schemas.microsoft.com/office/drawing/2014/main" id="{E19F0BD8-E42F-427F-8615-CDCEF9607B04}"/>
              </a:ext>
            </a:extLst>
          </p:cNvPr>
          <p:cNvSpPr/>
          <p:nvPr/>
        </p:nvSpPr>
        <p:spPr>
          <a:xfrm>
            <a:off x="1804877" y="1540391"/>
            <a:ext cx="6241312" cy="1099138"/>
          </a:xfrm>
          <a:prstGeom prst="rect">
            <a:avLst/>
          </a:prstGeom>
          <a:ln w="28575"/>
        </p:spPr>
        <p:style>
          <a:lnRef idx="2">
            <a:schemeClr val="accent4"/>
          </a:lnRef>
          <a:fillRef idx="1">
            <a:schemeClr val="lt1"/>
          </a:fillRef>
          <a:effectRef idx="0">
            <a:schemeClr val="accent4"/>
          </a:effectRef>
          <a:fontRef idx="minor">
            <a:schemeClr val="dk1"/>
          </a:fontRef>
        </p:style>
        <p:txBody>
          <a:bodyPr rtlCol="0" anchor="ctr"/>
          <a:lstStyle/>
          <a:p>
            <a:pPr algn="ctr"/>
            <a:r>
              <a:rPr lang="en-US" sz="2200" dirty="0">
                <a:solidFill>
                  <a:schemeClr val="tx2">
                    <a:lumMod val="10000"/>
                  </a:schemeClr>
                </a:solidFill>
              </a:rPr>
              <a:t>Quan </a:t>
            </a:r>
            <a:r>
              <a:rPr lang="en-US" sz="2200" dirty="0" err="1">
                <a:solidFill>
                  <a:schemeClr val="tx2">
                    <a:lumMod val="10000"/>
                  </a:schemeClr>
                </a:solidFill>
              </a:rPr>
              <a:t>sát</a:t>
            </a:r>
            <a:r>
              <a:rPr lang="en-US" sz="2200" dirty="0">
                <a:solidFill>
                  <a:schemeClr val="tx2">
                    <a:lumMod val="10000"/>
                  </a:schemeClr>
                </a:solidFill>
              </a:rPr>
              <a:t> chi </a:t>
            </a:r>
            <a:r>
              <a:rPr lang="en-US" sz="2200" dirty="0" err="1">
                <a:solidFill>
                  <a:schemeClr val="tx2">
                    <a:lumMod val="10000"/>
                  </a:schemeClr>
                </a:solidFill>
              </a:rPr>
              <a:t>tiết</a:t>
            </a:r>
            <a:r>
              <a:rPr lang="en-US" sz="2200" dirty="0">
                <a:solidFill>
                  <a:schemeClr val="tx2">
                    <a:lumMod val="10000"/>
                  </a:schemeClr>
                </a:solidFill>
              </a:rPr>
              <a:t> </a:t>
            </a:r>
            <a:r>
              <a:rPr lang="en-US" sz="2200" dirty="0" err="1">
                <a:solidFill>
                  <a:schemeClr val="tx2">
                    <a:lumMod val="10000"/>
                  </a:schemeClr>
                </a:solidFill>
              </a:rPr>
              <a:t>hình</a:t>
            </a:r>
            <a:r>
              <a:rPr lang="en-US" sz="2200" dirty="0">
                <a:solidFill>
                  <a:schemeClr val="tx2">
                    <a:lumMod val="10000"/>
                  </a:schemeClr>
                </a:solidFill>
              </a:rPr>
              <a:t> </a:t>
            </a:r>
            <a:r>
              <a:rPr lang="en-US" sz="2200" dirty="0" err="1">
                <a:solidFill>
                  <a:schemeClr val="tx2">
                    <a:lumMod val="10000"/>
                  </a:schemeClr>
                </a:solidFill>
              </a:rPr>
              <a:t>dạng</a:t>
            </a:r>
            <a:r>
              <a:rPr lang="en-US" sz="2200" dirty="0">
                <a:solidFill>
                  <a:schemeClr val="tx2">
                    <a:lumMod val="10000"/>
                  </a:schemeClr>
                </a:solidFill>
              </a:rPr>
              <a:t>, </a:t>
            </a:r>
            <a:r>
              <a:rPr lang="en-US" sz="2200" dirty="0" err="1">
                <a:solidFill>
                  <a:schemeClr val="tx2">
                    <a:lumMod val="10000"/>
                  </a:schemeClr>
                </a:solidFill>
              </a:rPr>
              <a:t>cấu</a:t>
            </a:r>
            <a:r>
              <a:rPr lang="en-US" sz="2200" dirty="0">
                <a:solidFill>
                  <a:schemeClr val="tx2">
                    <a:lumMod val="10000"/>
                  </a:schemeClr>
                </a:solidFill>
              </a:rPr>
              <a:t> </a:t>
            </a:r>
            <a:r>
              <a:rPr lang="en-US" sz="2200" dirty="0" err="1">
                <a:solidFill>
                  <a:schemeClr val="tx2">
                    <a:lumMod val="10000"/>
                  </a:schemeClr>
                </a:solidFill>
              </a:rPr>
              <a:t>tạo</a:t>
            </a:r>
            <a:r>
              <a:rPr lang="en-US" sz="2200" dirty="0">
                <a:solidFill>
                  <a:schemeClr val="tx2">
                    <a:lumMod val="10000"/>
                  </a:schemeClr>
                </a:solidFill>
              </a:rPr>
              <a:t>, </a:t>
            </a:r>
            <a:r>
              <a:rPr lang="en-US" sz="2200" dirty="0" err="1">
                <a:solidFill>
                  <a:schemeClr val="tx2">
                    <a:lumMod val="10000"/>
                  </a:schemeClr>
                </a:solidFill>
              </a:rPr>
              <a:t>cách</a:t>
            </a:r>
            <a:r>
              <a:rPr lang="en-US" sz="2200" dirty="0">
                <a:solidFill>
                  <a:schemeClr val="tx2">
                    <a:lumMod val="10000"/>
                  </a:schemeClr>
                </a:solidFill>
              </a:rPr>
              <a:t> di </a:t>
            </a:r>
            <a:r>
              <a:rPr lang="en-US" sz="2200" dirty="0" err="1">
                <a:solidFill>
                  <a:schemeClr val="tx2">
                    <a:lumMod val="10000"/>
                  </a:schemeClr>
                </a:solidFill>
              </a:rPr>
              <a:t>chuyển</a:t>
            </a:r>
            <a:r>
              <a:rPr lang="en-US" sz="2200" dirty="0">
                <a:solidFill>
                  <a:schemeClr val="tx2">
                    <a:lumMod val="10000"/>
                  </a:schemeClr>
                </a:solidFill>
              </a:rPr>
              <a:t> </a:t>
            </a:r>
            <a:r>
              <a:rPr lang="en-US" sz="2200" dirty="0" err="1">
                <a:solidFill>
                  <a:schemeClr val="tx2">
                    <a:lumMod val="10000"/>
                  </a:schemeClr>
                </a:solidFill>
              </a:rPr>
              <a:t>của</a:t>
            </a:r>
            <a:r>
              <a:rPr lang="en-US" sz="2200" dirty="0">
                <a:solidFill>
                  <a:schemeClr val="tx2">
                    <a:lumMod val="10000"/>
                  </a:schemeClr>
                </a:solidFill>
              </a:rPr>
              <a:t> </a:t>
            </a:r>
            <a:r>
              <a:rPr lang="en-US" sz="2200" dirty="0" err="1">
                <a:solidFill>
                  <a:schemeClr val="tx2">
                    <a:lumMod val="10000"/>
                  </a:schemeClr>
                </a:solidFill>
              </a:rPr>
              <a:t>trùng</a:t>
            </a:r>
            <a:r>
              <a:rPr lang="en-US" sz="2200" dirty="0">
                <a:solidFill>
                  <a:schemeClr val="tx2">
                    <a:lumMod val="10000"/>
                  </a:schemeClr>
                </a:solidFill>
              </a:rPr>
              <a:t> </a:t>
            </a:r>
            <a:r>
              <a:rPr lang="en-US" sz="2200" dirty="0" err="1">
                <a:solidFill>
                  <a:schemeClr val="tx2">
                    <a:lumMod val="10000"/>
                  </a:schemeClr>
                </a:solidFill>
              </a:rPr>
              <a:t>roi</a:t>
            </a:r>
            <a:r>
              <a:rPr lang="en-US" sz="2200" dirty="0">
                <a:solidFill>
                  <a:schemeClr val="tx2">
                    <a:lumMod val="10000"/>
                  </a:schemeClr>
                </a:solidFill>
              </a:rPr>
              <a:t>, </a:t>
            </a:r>
            <a:r>
              <a:rPr lang="en-US" sz="2200" dirty="0" err="1">
                <a:solidFill>
                  <a:schemeClr val="tx2">
                    <a:lumMod val="10000"/>
                  </a:schemeClr>
                </a:solidFill>
              </a:rPr>
              <a:t>trùng</a:t>
            </a:r>
            <a:r>
              <a:rPr lang="en-US" sz="2200" dirty="0">
                <a:solidFill>
                  <a:schemeClr val="tx2">
                    <a:lumMod val="10000"/>
                  </a:schemeClr>
                </a:solidFill>
              </a:rPr>
              <a:t> </a:t>
            </a:r>
            <a:r>
              <a:rPr lang="en-US" sz="2200" dirty="0" err="1">
                <a:solidFill>
                  <a:schemeClr val="tx2">
                    <a:lumMod val="10000"/>
                  </a:schemeClr>
                </a:solidFill>
              </a:rPr>
              <a:t>giày</a:t>
            </a:r>
            <a:r>
              <a:rPr lang="en-US" sz="2200" dirty="0">
                <a:solidFill>
                  <a:schemeClr val="tx2">
                    <a:lumMod val="10000"/>
                  </a:schemeClr>
                </a:solidFill>
              </a:rPr>
              <a:t> ở </a:t>
            </a:r>
            <a:r>
              <a:rPr lang="en-US" sz="2200" dirty="0" err="1">
                <a:solidFill>
                  <a:schemeClr val="tx2">
                    <a:lumMod val="10000"/>
                  </a:schemeClr>
                </a:solidFill>
              </a:rPr>
              <a:t>vật</a:t>
            </a:r>
            <a:r>
              <a:rPr lang="en-US" sz="2200" dirty="0">
                <a:solidFill>
                  <a:schemeClr val="tx2">
                    <a:lumMod val="10000"/>
                  </a:schemeClr>
                </a:solidFill>
              </a:rPr>
              <a:t> </a:t>
            </a:r>
            <a:r>
              <a:rPr lang="en-US" sz="2200" dirty="0" err="1">
                <a:solidFill>
                  <a:schemeClr val="tx2">
                    <a:lumMod val="10000"/>
                  </a:schemeClr>
                </a:solidFill>
              </a:rPr>
              <a:t>kính</a:t>
            </a:r>
            <a:r>
              <a:rPr lang="en-US" sz="2200" dirty="0">
                <a:solidFill>
                  <a:schemeClr val="tx2">
                    <a:lumMod val="10000"/>
                  </a:schemeClr>
                </a:solidFill>
              </a:rPr>
              <a:t> 40x.</a:t>
            </a:r>
          </a:p>
        </p:txBody>
      </p:sp>
      <p:sp>
        <p:nvSpPr>
          <p:cNvPr id="4" name="Rectangle 3">
            <a:extLst>
              <a:ext uri="{FF2B5EF4-FFF2-40B4-BE49-F238E27FC236}">
                <a16:creationId xmlns:a16="http://schemas.microsoft.com/office/drawing/2014/main" id="{266B9519-4D78-425D-947D-E63FF4E94207}"/>
              </a:ext>
            </a:extLst>
          </p:cNvPr>
          <p:cNvSpPr/>
          <p:nvPr/>
        </p:nvSpPr>
        <p:spPr>
          <a:xfrm>
            <a:off x="1804877" y="513022"/>
            <a:ext cx="6241312" cy="858578"/>
          </a:xfrm>
          <a:prstGeom prst="rect">
            <a:avLst/>
          </a:prstGeom>
          <a:ln w="28575"/>
        </p:spPr>
        <p:style>
          <a:lnRef idx="2">
            <a:schemeClr val="accent4"/>
          </a:lnRef>
          <a:fillRef idx="1">
            <a:schemeClr val="lt1"/>
          </a:fillRef>
          <a:effectRef idx="0">
            <a:schemeClr val="accent4"/>
          </a:effectRef>
          <a:fontRef idx="minor">
            <a:schemeClr val="dk1"/>
          </a:fontRef>
        </p:style>
        <p:txBody>
          <a:bodyPr rtlCol="0" anchor="ctr"/>
          <a:lstStyle/>
          <a:p>
            <a:pPr algn="ctr"/>
            <a:r>
              <a:rPr lang="en-US" sz="2200" dirty="0" err="1">
                <a:solidFill>
                  <a:schemeClr val="tx2">
                    <a:lumMod val="10000"/>
                  </a:schemeClr>
                </a:solidFill>
              </a:rPr>
              <a:t>Đặt</a:t>
            </a:r>
            <a:r>
              <a:rPr lang="en-US" sz="2200" dirty="0">
                <a:solidFill>
                  <a:schemeClr val="tx2">
                    <a:lumMod val="10000"/>
                  </a:schemeClr>
                </a:solidFill>
              </a:rPr>
              <a:t> </a:t>
            </a:r>
            <a:r>
              <a:rPr lang="en-US" sz="2200" dirty="0" err="1">
                <a:solidFill>
                  <a:schemeClr val="tx2">
                    <a:lumMod val="10000"/>
                  </a:schemeClr>
                </a:solidFill>
              </a:rPr>
              <a:t>tiêu</a:t>
            </a:r>
            <a:r>
              <a:rPr lang="en-US" sz="2200" dirty="0">
                <a:solidFill>
                  <a:schemeClr val="tx2">
                    <a:lumMod val="10000"/>
                  </a:schemeClr>
                </a:solidFill>
              </a:rPr>
              <a:t> </a:t>
            </a:r>
            <a:r>
              <a:rPr lang="en-US" sz="2200" dirty="0" err="1">
                <a:solidFill>
                  <a:schemeClr val="tx2">
                    <a:lumMod val="10000"/>
                  </a:schemeClr>
                </a:solidFill>
              </a:rPr>
              <a:t>bản</a:t>
            </a:r>
            <a:r>
              <a:rPr lang="en-US" sz="2200" dirty="0">
                <a:solidFill>
                  <a:schemeClr val="tx2">
                    <a:lumMod val="10000"/>
                  </a:schemeClr>
                </a:solidFill>
              </a:rPr>
              <a:t> </a:t>
            </a:r>
            <a:r>
              <a:rPr lang="en-US" sz="2200" dirty="0" err="1">
                <a:solidFill>
                  <a:schemeClr val="tx2">
                    <a:lumMod val="10000"/>
                  </a:schemeClr>
                </a:solidFill>
              </a:rPr>
              <a:t>lên</a:t>
            </a:r>
            <a:r>
              <a:rPr lang="en-US" sz="2200" dirty="0">
                <a:solidFill>
                  <a:schemeClr val="tx2">
                    <a:lumMod val="10000"/>
                  </a:schemeClr>
                </a:solidFill>
              </a:rPr>
              <a:t> </a:t>
            </a:r>
            <a:r>
              <a:rPr lang="en-US" sz="2200" dirty="0" err="1">
                <a:solidFill>
                  <a:schemeClr val="tx2">
                    <a:lumMod val="10000"/>
                  </a:schemeClr>
                </a:solidFill>
              </a:rPr>
              <a:t>bàn</a:t>
            </a:r>
            <a:r>
              <a:rPr lang="en-US" sz="2200" dirty="0">
                <a:solidFill>
                  <a:schemeClr val="tx2">
                    <a:lumMod val="10000"/>
                  </a:schemeClr>
                </a:solidFill>
              </a:rPr>
              <a:t> </a:t>
            </a:r>
            <a:r>
              <a:rPr lang="en-US" sz="2200" dirty="0" err="1">
                <a:solidFill>
                  <a:schemeClr val="tx2">
                    <a:lumMod val="10000"/>
                  </a:schemeClr>
                </a:solidFill>
              </a:rPr>
              <a:t>kính</a:t>
            </a:r>
            <a:r>
              <a:rPr lang="en-US" sz="2200" dirty="0">
                <a:solidFill>
                  <a:schemeClr val="tx2">
                    <a:lumMod val="10000"/>
                  </a:schemeClr>
                </a:solidFill>
              </a:rPr>
              <a:t> </a:t>
            </a:r>
            <a:r>
              <a:rPr lang="en-US" sz="2200" dirty="0" err="1">
                <a:solidFill>
                  <a:schemeClr val="tx2">
                    <a:lumMod val="10000"/>
                  </a:schemeClr>
                </a:solidFill>
              </a:rPr>
              <a:t>của</a:t>
            </a:r>
            <a:r>
              <a:rPr lang="en-US" sz="2200" dirty="0">
                <a:solidFill>
                  <a:schemeClr val="tx2">
                    <a:lumMod val="10000"/>
                  </a:schemeClr>
                </a:solidFill>
              </a:rPr>
              <a:t> </a:t>
            </a:r>
            <a:r>
              <a:rPr lang="en-US" sz="2200" dirty="0" err="1">
                <a:solidFill>
                  <a:schemeClr val="tx2">
                    <a:lumMod val="10000"/>
                  </a:schemeClr>
                </a:solidFill>
              </a:rPr>
              <a:t>kính</a:t>
            </a:r>
            <a:r>
              <a:rPr lang="en-US" sz="2200" dirty="0">
                <a:solidFill>
                  <a:schemeClr val="tx2">
                    <a:lumMod val="10000"/>
                  </a:schemeClr>
                </a:solidFill>
              </a:rPr>
              <a:t> </a:t>
            </a:r>
            <a:r>
              <a:rPr lang="en-US" sz="2200" dirty="0" err="1">
                <a:solidFill>
                  <a:schemeClr val="tx2">
                    <a:lumMod val="10000"/>
                  </a:schemeClr>
                </a:solidFill>
              </a:rPr>
              <a:t>hiển</a:t>
            </a:r>
            <a:r>
              <a:rPr lang="en-US" sz="2200" dirty="0">
                <a:solidFill>
                  <a:schemeClr val="tx2">
                    <a:lumMod val="10000"/>
                  </a:schemeClr>
                </a:solidFill>
              </a:rPr>
              <a:t> vi, </a:t>
            </a:r>
            <a:r>
              <a:rPr lang="en-US" sz="2200" dirty="0" err="1">
                <a:solidFill>
                  <a:schemeClr val="tx2">
                    <a:lumMod val="10000"/>
                  </a:schemeClr>
                </a:solidFill>
              </a:rPr>
              <a:t>quan</a:t>
            </a:r>
            <a:r>
              <a:rPr lang="en-US" sz="2200" dirty="0">
                <a:solidFill>
                  <a:schemeClr val="tx2">
                    <a:lumMod val="10000"/>
                  </a:schemeClr>
                </a:solidFill>
              </a:rPr>
              <a:t> </a:t>
            </a:r>
            <a:r>
              <a:rPr lang="en-US" sz="2200" dirty="0" err="1">
                <a:solidFill>
                  <a:schemeClr val="tx2">
                    <a:lumMod val="10000"/>
                  </a:schemeClr>
                </a:solidFill>
              </a:rPr>
              <a:t>sát</a:t>
            </a:r>
            <a:r>
              <a:rPr lang="en-US" sz="2200" dirty="0">
                <a:solidFill>
                  <a:schemeClr val="tx2">
                    <a:lumMod val="10000"/>
                  </a:schemeClr>
                </a:solidFill>
              </a:rPr>
              <a:t> ở </a:t>
            </a:r>
            <a:r>
              <a:rPr lang="en-US" sz="2200" dirty="0" err="1">
                <a:solidFill>
                  <a:schemeClr val="tx2">
                    <a:lumMod val="10000"/>
                  </a:schemeClr>
                </a:solidFill>
              </a:rPr>
              <a:t>vật</a:t>
            </a:r>
            <a:r>
              <a:rPr lang="en-US" sz="2200" dirty="0">
                <a:solidFill>
                  <a:schemeClr val="tx2">
                    <a:lumMod val="10000"/>
                  </a:schemeClr>
                </a:solidFill>
              </a:rPr>
              <a:t> </a:t>
            </a:r>
            <a:r>
              <a:rPr lang="en-US" sz="2200" dirty="0" err="1">
                <a:solidFill>
                  <a:schemeClr val="tx2">
                    <a:lumMod val="10000"/>
                  </a:schemeClr>
                </a:solidFill>
              </a:rPr>
              <a:t>kính</a:t>
            </a:r>
            <a:r>
              <a:rPr lang="en-US" sz="2200" dirty="0">
                <a:solidFill>
                  <a:schemeClr val="tx2">
                    <a:lumMod val="10000"/>
                  </a:schemeClr>
                </a:solidFill>
              </a:rPr>
              <a:t> 10x</a:t>
            </a:r>
          </a:p>
        </p:txBody>
      </p:sp>
      <p:sp>
        <p:nvSpPr>
          <p:cNvPr id="5" name="Arrow: Pentagon 4">
            <a:extLst>
              <a:ext uri="{FF2B5EF4-FFF2-40B4-BE49-F238E27FC236}">
                <a16:creationId xmlns:a16="http://schemas.microsoft.com/office/drawing/2014/main" id="{3EDF8FA1-3C08-453F-87DD-013992886BA6}"/>
              </a:ext>
            </a:extLst>
          </p:cNvPr>
          <p:cNvSpPr/>
          <p:nvPr/>
        </p:nvSpPr>
        <p:spPr>
          <a:xfrm>
            <a:off x="664534" y="681813"/>
            <a:ext cx="1350335" cy="520996"/>
          </a:xfrm>
          <a:prstGeom prst="homePlate">
            <a:avLst/>
          </a:prstGeom>
          <a:ln w="28575"/>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200" dirty="0" err="1"/>
              <a:t>Bước</a:t>
            </a:r>
            <a:r>
              <a:rPr lang="en-US" sz="2200" dirty="0"/>
              <a:t> 3</a:t>
            </a:r>
          </a:p>
        </p:txBody>
      </p:sp>
      <p:sp>
        <p:nvSpPr>
          <p:cNvPr id="6" name="Arrow: Pentagon 5">
            <a:extLst>
              <a:ext uri="{FF2B5EF4-FFF2-40B4-BE49-F238E27FC236}">
                <a16:creationId xmlns:a16="http://schemas.microsoft.com/office/drawing/2014/main" id="{B2EFBBBE-13F6-43F0-B689-8D0AC28CC7AA}"/>
              </a:ext>
            </a:extLst>
          </p:cNvPr>
          <p:cNvSpPr/>
          <p:nvPr/>
        </p:nvSpPr>
        <p:spPr>
          <a:xfrm>
            <a:off x="664535" y="1829462"/>
            <a:ext cx="1350335" cy="520996"/>
          </a:xfrm>
          <a:prstGeom prst="homePlate">
            <a:avLst/>
          </a:prstGeom>
          <a:ln w="28575"/>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200" dirty="0" err="1"/>
              <a:t>Bước</a:t>
            </a:r>
            <a:r>
              <a:rPr lang="en-US" sz="2200" dirty="0"/>
              <a:t> 4</a:t>
            </a:r>
          </a:p>
        </p:txBody>
      </p:sp>
      <p:pic>
        <p:nvPicPr>
          <p:cNvPr id="15" name="Picture 14">
            <a:extLst>
              <a:ext uri="{FF2B5EF4-FFF2-40B4-BE49-F238E27FC236}">
                <a16:creationId xmlns:a16="http://schemas.microsoft.com/office/drawing/2014/main" id="{7D677EAC-D051-4457-8614-403C7E036DE1}"/>
              </a:ext>
            </a:extLst>
          </p:cNvPr>
          <p:cNvPicPr>
            <a:picLocks noChangeAspect="1"/>
          </p:cNvPicPr>
          <p:nvPr/>
        </p:nvPicPr>
        <p:blipFill rotWithShape="1">
          <a:blip r:embed="rId3"/>
          <a:srcRect l="23256" t="17142" r="30465" b="18124"/>
          <a:stretch/>
        </p:blipFill>
        <p:spPr>
          <a:xfrm>
            <a:off x="1804877" y="2808320"/>
            <a:ext cx="2742874" cy="2157085"/>
          </a:xfrm>
          <a:prstGeom prst="rect">
            <a:avLst/>
          </a:prstGeom>
        </p:spPr>
      </p:pic>
      <p:sp>
        <p:nvSpPr>
          <p:cNvPr id="17" name="TextBox 16">
            <a:extLst>
              <a:ext uri="{FF2B5EF4-FFF2-40B4-BE49-F238E27FC236}">
                <a16:creationId xmlns:a16="http://schemas.microsoft.com/office/drawing/2014/main" id="{C5FB1BEE-7FF3-4C63-8868-056377D55186}"/>
              </a:ext>
            </a:extLst>
          </p:cNvPr>
          <p:cNvSpPr txBox="1"/>
          <p:nvPr/>
        </p:nvSpPr>
        <p:spPr>
          <a:xfrm>
            <a:off x="4303888" y="3502141"/>
            <a:ext cx="4127729" cy="769441"/>
          </a:xfrm>
          <a:prstGeom prst="rect">
            <a:avLst/>
          </a:prstGeom>
          <a:noFill/>
        </p:spPr>
        <p:txBody>
          <a:bodyPr wrap="square" rtlCol="0">
            <a:spAutoFit/>
          </a:bodyPr>
          <a:lstStyle/>
          <a:p>
            <a:pPr marL="342900" indent="-342900" algn="ctr">
              <a:buFont typeface="Wingdings" panose="05000000000000000000" pitchFamily="2" charset="2"/>
              <a:buChar char="Ø"/>
            </a:pPr>
            <a:r>
              <a:rPr lang="en-US" sz="2200" dirty="0" err="1">
                <a:solidFill>
                  <a:srgbClr val="191919"/>
                </a:solidFill>
              </a:rPr>
              <a:t>Trùng</a:t>
            </a:r>
            <a:r>
              <a:rPr lang="en-US" sz="2200" dirty="0">
                <a:solidFill>
                  <a:srgbClr val="191919"/>
                </a:solidFill>
              </a:rPr>
              <a:t> </a:t>
            </a:r>
            <a:r>
              <a:rPr lang="en-US" sz="2200" dirty="0" err="1">
                <a:solidFill>
                  <a:srgbClr val="191919"/>
                </a:solidFill>
              </a:rPr>
              <a:t>roi</a:t>
            </a:r>
            <a:r>
              <a:rPr lang="en-US" sz="2200" dirty="0">
                <a:solidFill>
                  <a:srgbClr val="191919"/>
                </a:solidFill>
              </a:rPr>
              <a:t>, </a:t>
            </a:r>
            <a:r>
              <a:rPr lang="en-US" sz="2200" dirty="0" err="1">
                <a:solidFill>
                  <a:srgbClr val="191919"/>
                </a:solidFill>
              </a:rPr>
              <a:t>trùng</a:t>
            </a:r>
            <a:r>
              <a:rPr lang="en-US" sz="2200" dirty="0">
                <a:solidFill>
                  <a:srgbClr val="191919"/>
                </a:solidFill>
              </a:rPr>
              <a:t> </a:t>
            </a:r>
            <a:r>
              <a:rPr lang="en-US" sz="2200" dirty="0" err="1">
                <a:solidFill>
                  <a:srgbClr val="191919"/>
                </a:solidFill>
              </a:rPr>
              <a:t>giày</a:t>
            </a:r>
            <a:r>
              <a:rPr lang="en-US" sz="2200" dirty="0">
                <a:solidFill>
                  <a:srgbClr val="191919"/>
                </a:solidFill>
              </a:rPr>
              <a:t> qua </a:t>
            </a:r>
            <a:r>
              <a:rPr lang="en-US" sz="2200" dirty="0" err="1">
                <a:solidFill>
                  <a:srgbClr val="191919"/>
                </a:solidFill>
              </a:rPr>
              <a:t>kính</a:t>
            </a:r>
            <a:r>
              <a:rPr lang="en-US" sz="2200" dirty="0">
                <a:solidFill>
                  <a:srgbClr val="191919"/>
                </a:solidFill>
              </a:rPr>
              <a:t> </a:t>
            </a:r>
            <a:r>
              <a:rPr lang="en-US" sz="2200" dirty="0" err="1">
                <a:solidFill>
                  <a:srgbClr val="191919"/>
                </a:solidFill>
              </a:rPr>
              <a:t>hiển</a:t>
            </a:r>
            <a:r>
              <a:rPr lang="en-US" sz="2200" dirty="0">
                <a:solidFill>
                  <a:srgbClr val="191919"/>
                </a:solidFill>
              </a:rPr>
              <a:t> vi</a:t>
            </a:r>
          </a:p>
        </p:txBody>
      </p:sp>
    </p:spTree>
    <p:extLst>
      <p:ext uri="{BB962C8B-B14F-4D97-AF65-F5344CB8AC3E}">
        <p14:creationId xmlns:p14="http://schemas.microsoft.com/office/powerpoint/2010/main" val="4024994381"/>
      </p:ext>
    </p:extLst>
  </p:cSld>
  <p:clrMapOvr>
    <a:masterClrMapping/>
  </p:clrMapOvr>
  <mc:AlternateContent xmlns:mc="http://schemas.openxmlformats.org/markup-compatibility/2006" xmlns:p14="http://schemas.microsoft.com/office/powerpoint/2010/main">
    <mc:Choice Requires="p14">
      <p:transition p14:dur="30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3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3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300"/>
                                        <p:tgtEl>
                                          <p:spTgt spid="3"/>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3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3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left)">
                                      <p:cBhvr>
                                        <p:cTn id="28" dur="3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85"/>
        <p:cNvGrpSpPr/>
        <p:nvPr/>
      </p:nvGrpSpPr>
      <p:grpSpPr>
        <a:xfrm>
          <a:off x="0" y="0"/>
          <a:ext cx="0" cy="0"/>
          <a:chOff x="0" y="0"/>
          <a:chExt cx="0" cy="0"/>
        </a:xfrm>
      </p:grpSpPr>
      <p:pic>
        <p:nvPicPr>
          <p:cNvPr id="3" name="Picture 2">
            <a:extLst>
              <a:ext uri="{FF2B5EF4-FFF2-40B4-BE49-F238E27FC236}">
                <a16:creationId xmlns:a16="http://schemas.microsoft.com/office/drawing/2014/main" id="{D80504F9-004F-4844-8214-CCF19A63587F}"/>
              </a:ext>
            </a:extLst>
          </p:cNvPr>
          <p:cNvPicPr>
            <a:picLocks noChangeAspect="1"/>
          </p:cNvPicPr>
          <p:nvPr/>
        </p:nvPicPr>
        <p:blipFill>
          <a:blip r:embed="rId3"/>
          <a:stretch>
            <a:fillRect/>
          </a:stretch>
        </p:blipFill>
        <p:spPr>
          <a:xfrm>
            <a:off x="4284131" y="493481"/>
            <a:ext cx="4179787" cy="2452919"/>
          </a:xfrm>
          <a:prstGeom prst="rect">
            <a:avLst/>
          </a:prstGeom>
        </p:spPr>
      </p:pic>
      <p:sp>
        <p:nvSpPr>
          <p:cNvPr id="8" name="TextBox 7">
            <a:extLst>
              <a:ext uri="{FF2B5EF4-FFF2-40B4-BE49-F238E27FC236}">
                <a16:creationId xmlns:a16="http://schemas.microsoft.com/office/drawing/2014/main" id="{414EBB2F-6DF4-4384-A1D4-662B1B896E25}"/>
              </a:ext>
            </a:extLst>
          </p:cNvPr>
          <p:cNvSpPr txBox="1"/>
          <p:nvPr/>
        </p:nvSpPr>
        <p:spPr>
          <a:xfrm>
            <a:off x="1612194" y="1719940"/>
            <a:ext cx="3219450" cy="446276"/>
          </a:xfrm>
          <a:prstGeom prst="rect">
            <a:avLst/>
          </a:prstGeom>
          <a:noFill/>
        </p:spPr>
        <p:txBody>
          <a:bodyPr wrap="square" rtlCol="0">
            <a:spAutoFit/>
          </a:bodyPr>
          <a:lstStyle/>
          <a:p>
            <a:pPr marL="285750" indent="-285750" algn="ctr">
              <a:buFont typeface="Wingdings" panose="05000000000000000000" pitchFamily="2" charset="2"/>
              <a:buChar char="Ø"/>
            </a:pPr>
            <a:r>
              <a:rPr lang="en-US" sz="2200" dirty="0" err="1">
                <a:solidFill>
                  <a:schemeClr val="tx2">
                    <a:lumMod val="10000"/>
                  </a:schemeClr>
                </a:solidFill>
                <a:latin typeface="Arial" panose="020B0604020202020204" pitchFamily="34" charset="0"/>
                <a:cs typeface="Arial" panose="020B0604020202020204" pitchFamily="34" charset="0"/>
              </a:rPr>
              <a:t>Trùng</a:t>
            </a:r>
            <a:r>
              <a:rPr lang="en-US" sz="2200" dirty="0">
                <a:solidFill>
                  <a:schemeClr val="tx2">
                    <a:lumMod val="10000"/>
                  </a:schemeClr>
                </a:solidFill>
                <a:latin typeface="Arial" panose="020B0604020202020204" pitchFamily="34" charset="0"/>
                <a:cs typeface="Arial" panose="020B0604020202020204" pitchFamily="34" charset="0"/>
              </a:rPr>
              <a:t> </a:t>
            </a:r>
            <a:r>
              <a:rPr lang="en-US" sz="2200" dirty="0" err="1">
                <a:solidFill>
                  <a:schemeClr val="tx2">
                    <a:lumMod val="10000"/>
                  </a:schemeClr>
                </a:solidFill>
                <a:latin typeface="Arial" panose="020B0604020202020204" pitchFamily="34" charset="0"/>
                <a:cs typeface="Arial" panose="020B0604020202020204" pitchFamily="34" charset="0"/>
              </a:rPr>
              <a:t>giày</a:t>
            </a:r>
            <a:endParaRPr lang="en-US" sz="2200" dirty="0">
              <a:solidFill>
                <a:schemeClr val="tx2">
                  <a:lumMod val="10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A7319258-B82E-4525-976B-0841B28F385B}"/>
              </a:ext>
            </a:extLst>
          </p:cNvPr>
          <p:cNvSpPr txBox="1"/>
          <p:nvPr/>
        </p:nvSpPr>
        <p:spPr>
          <a:xfrm>
            <a:off x="4284131" y="4203742"/>
            <a:ext cx="3219450" cy="446276"/>
          </a:xfrm>
          <a:prstGeom prst="rect">
            <a:avLst/>
          </a:prstGeom>
          <a:noFill/>
        </p:spPr>
        <p:txBody>
          <a:bodyPr wrap="square" rtlCol="0">
            <a:spAutoFit/>
          </a:bodyPr>
          <a:lstStyle/>
          <a:p>
            <a:pPr marL="285750" indent="-285750" algn="ctr">
              <a:buFont typeface="Wingdings" panose="05000000000000000000" pitchFamily="2" charset="2"/>
              <a:buChar char="Ø"/>
            </a:pPr>
            <a:r>
              <a:rPr lang="en-US" sz="2200" dirty="0" err="1">
                <a:solidFill>
                  <a:schemeClr val="tx2">
                    <a:lumMod val="10000"/>
                  </a:schemeClr>
                </a:solidFill>
                <a:latin typeface="Arial" panose="020B0604020202020204" pitchFamily="34" charset="0"/>
                <a:cs typeface="Arial" panose="020B0604020202020204" pitchFamily="34" charset="0"/>
              </a:rPr>
              <a:t>Trùng</a:t>
            </a:r>
            <a:r>
              <a:rPr lang="en-US" sz="2200" dirty="0">
                <a:solidFill>
                  <a:schemeClr val="tx2">
                    <a:lumMod val="10000"/>
                  </a:schemeClr>
                </a:solidFill>
                <a:latin typeface="Arial" panose="020B0604020202020204" pitchFamily="34" charset="0"/>
                <a:cs typeface="Arial" panose="020B0604020202020204" pitchFamily="34" charset="0"/>
              </a:rPr>
              <a:t> </a:t>
            </a:r>
            <a:r>
              <a:rPr lang="en-US" sz="2200" dirty="0" err="1">
                <a:solidFill>
                  <a:schemeClr val="tx2">
                    <a:lumMod val="10000"/>
                  </a:schemeClr>
                </a:solidFill>
                <a:latin typeface="Arial" panose="020B0604020202020204" pitchFamily="34" charset="0"/>
                <a:cs typeface="Arial" panose="020B0604020202020204" pitchFamily="34" charset="0"/>
              </a:rPr>
              <a:t>roi</a:t>
            </a:r>
            <a:r>
              <a:rPr lang="en-US" sz="2200" dirty="0">
                <a:solidFill>
                  <a:schemeClr val="tx2">
                    <a:lumMod val="10000"/>
                  </a:schemeClr>
                </a:solidFill>
                <a:latin typeface="Arial" panose="020B0604020202020204" pitchFamily="34" charset="0"/>
                <a:cs typeface="Arial" panose="020B0604020202020204" pitchFamily="34" charset="0"/>
              </a:rPr>
              <a:t> </a:t>
            </a:r>
            <a:r>
              <a:rPr lang="en-US" sz="2200" dirty="0" err="1">
                <a:solidFill>
                  <a:schemeClr val="tx2">
                    <a:lumMod val="10000"/>
                  </a:schemeClr>
                </a:solidFill>
                <a:latin typeface="Arial" panose="020B0604020202020204" pitchFamily="34" charset="0"/>
                <a:cs typeface="Arial" panose="020B0604020202020204" pitchFamily="34" charset="0"/>
              </a:rPr>
              <a:t>xanh</a:t>
            </a:r>
            <a:endParaRPr lang="en-US" sz="2200" dirty="0">
              <a:solidFill>
                <a:schemeClr val="tx2">
                  <a:lumMod val="10000"/>
                </a:schemeClr>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860C7692-6CFC-44E9-BB20-D74D2EC123B5}"/>
              </a:ext>
            </a:extLst>
          </p:cNvPr>
          <p:cNvPicPr>
            <a:picLocks noChangeAspect="1"/>
          </p:cNvPicPr>
          <p:nvPr/>
        </p:nvPicPr>
        <p:blipFill>
          <a:blip r:embed="rId4"/>
          <a:stretch>
            <a:fillRect/>
          </a:stretch>
        </p:blipFill>
        <p:spPr>
          <a:xfrm>
            <a:off x="562843" y="2166216"/>
            <a:ext cx="4009157" cy="248380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30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3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3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3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3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03"/>
        <p:cNvGrpSpPr/>
        <p:nvPr/>
      </p:nvGrpSpPr>
      <p:grpSpPr>
        <a:xfrm>
          <a:off x="0" y="0"/>
          <a:ext cx="0" cy="0"/>
          <a:chOff x="0" y="0"/>
          <a:chExt cx="0" cy="0"/>
        </a:xfrm>
      </p:grpSpPr>
      <p:grpSp>
        <p:nvGrpSpPr>
          <p:cNvPr id="1110" name="Google Shape;1110;p40"/>
          <p:cNvGrpSpPr/>
          <p:nvPr/>
        </p:nvGrpSpPr>
        <p:grpSpPr>
          <a:xfrm>
            <a:off x="1017340" y="1034855"/>
            <a:ext cx="6597277" cy="2711544"/>
            <a:chOff x="1017340" y="1034855"/>
            <a:chExt cx="6597277" cy="2711544"/>
          </a:xfrm>
        </p:grpSpPr>
        <p:sp>
          <p:nvSpPr>
            <p:cNvPr id="1111" name="Google Shape;1111;p40"/>
            <p:cNvSpPr/>
            <p:nvPr/>
          </p:nvSpPr>
          <p:spPr>
            <a:xfrm flipH="1">
              <a:off x="1765450" y="3710244"/>
              <a:ext cx="46638" cy="36155"/>
            </a:xfrm>
            <a:custGeom>
              <a:avLst/>
              <a:gdLst/>
              <a:ahLst/>
              <a:cxnLst/>
              <a:rect l="l" t="t" r="r" b="b"/>
              <a:pathLst>
                <a:path w="1428" h="1107" extrusionOk="0">
                  <a:moveTo>
                    <a:pt x="714" y="0"/>
                  </a:moveTo>
                  <a:cubicBezTo>
                    <a:pt x="1" y="0"/>
                    <a:pt x="1" y="1106"/>
                    <a:pt x="714" y="1106"/>
                  </a:cubicBezTo>
                  <a:cubicBezTo>
                    <a:pt x="1410" y="1106"/>
                    <a:pt x="1428" y="0"/>
                    <a:pt x="714"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0"/>
            <p:cNvSpPr/>
            <p:nvPr/>
          </p:nvSpPr>
          <p:spPr>
            <a:xfrm flipH="1">
              <a:off x="5719977" y="2289401"/>
              <a:ext cx="68815" cy="53628"/>
            </a:xfrm>
            <a:custGeom>
              <a:avLst/>
              <a:gdLst/>
              <a:ahLst/>
              <a:cxnLst/>
              <a:rect l="l" t="t" r="r" b="b"/>
              <a:pathLst>
                <a:path w="2107" h="1642" extrusionOk="0">
                  <a:moveTo>
                    <a:pt x="1053" y="0"/>
                  </a:moveTo>
                  <a:cubicBezTo>
                    <a:pt x="1" y="0"/>
                    <a:pt x="1" y="1642"/>
                    <a:pt x="1053" y="1642"/>
                  </a:cubicBezTo>
                  <a:cubicBezTo>
                    <a:pt x="2106" y="1642"/>
                    <a:pt x="2106" y="0"/>
                    <a:pt x="1053" y="0"/>
                  </a:cubicBez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40"/>
            <p:cNvSpPr/>
            <p:nvPr/>
          </p:nvSpPr>
          <p:spPr>
            <a:xfrm flipH="1">
              <a:off x="7545246" y="1071175"/>
              <a:ext cx="69370" cy="53660"/>
            </a:xfrm>
            <a:custGeom>
              <a:avLst/>
              <a:gdLst/>
              <a:ahLst/>
              <a:cxnLst/>
              <a:rect l="l" t="t" r="r" b="b"/>
              <a:pathLst>
                <a:path w="2124" h="1643" extrusionOk="0">
                  <a:moveTo>
                    <a:pt x="1071" y="1"/>
                  </a:moveTo>
                  <a:cubicBezTo>
                    <a:pt x="0" y="1"/>
                    <a:pt x="0" y="1642"/>
                    <a:pt x="1071" y="1642"/>
                  </a:cubicBezTo>
                  <a:cubicBezTo>
                    <a:pt x="2124" y="1642"/>
                    <a:pt x="2124" y="1"/>
                    <a:pt x="10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40"/>
            <p:cNvSpPr/>
            <p:nvPr/>
          </p:nvSpPr>
          <p:spPr>
            <a:xfrm flipH="1">
              <a:off x="4320351" y="1034855"/>
              <a:ext cx="69370" cy="53660"/>
            </a:xfrm>
            <a:custGeom>
              <a:avLst/>
              <a:gdLst/>
              <a:ahLst/>
              <a:cxnLst/>
              <a:rect l="l" t="t" r="r" b="b"/>
              <a:pathLst>
                <a:path w="2124" h="1643" extrusionOk="0">
                  <a:moveTo>
                    <a:pt x="1071" y="1"/>
                  </a:moveTo>
                  <a:cubicBezTo>
                    <a:pt x="18" y="1"/>
                    <a:pt x="1" y="1642"/>
                    <a:pt x="1071" y="1642"/>
                  </a:cubicBezTo>
                  <a:cubicBezTo>
                    <a:pt x="2124" y="1642"/>
                    <a:pt x="2124" y="1"/>
                    <a:pt x="10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40"/>
            <p:cNvSpPr/>
            <p:nvPr/>
          </p:nvSpPr>
          <p:spPr>
            <a:xfrm flipH="1">
              <a:off x="1017340" y="2343021"/>
              <a:ext cx="92101" cy="71689"/>
            </a:xfrm>
            <a:custGeom>
              <a:avLst/>
              <a:gdLst/>
              <a:ahLst/>
              <a:cxnLst/>
              <a:rect l="l" t="t" r="r" b="b"/>
              <a:pathLst>
                <a:path w="2820" h="2195" extrusionOk="0">
                  <a:moveTo>
                    <a:pt x="1410" y="0"/>
                  </a:moveTo>
                  <a:cubicBezTo>
                    <a:pt x="0" y="0"/>
                    <a:pt x="0" y="2195"/>
                    <a:pt x="1410" y="2195"/>
                  </a:cubicBezTo>
                  <a:cubicBezTo>
                    <a:pt x="2801" y="2195"/>
                    <a:pt x="2819" y="0"/>
                    <a:pt x="14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 name="Google Shape;1133;p35">
            <a:extLst>
              <a:ext uri="{FF2B5EF4-FFF2-40B4-BE49-F238E27FC236}">
                <a16:creationId xmlns:a16="http://schemas.microsoft.com/office/drawing/2014/main" id="{F571E2A5-54E5-414A-8C4F-03BE713C6C2C}"/>
              </a:ext>
            </a:extLst>
          </p:cNvPr>
          <p:cNvSpPr txBox="1">
            <a:spLocks noGrp="1"/>
          </p:cNvSpPr>
          <p:nvPr>
            <p:ph type="title"/>
          </p:nvPr>
        </p:nvSpPr>
        <p:spPr>
          <a:xfrm>
            <a:off x="891600" y="337982"/>
            <a:ext cx="7360800" cy="75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400" dirty="0">
                <a:latin typeface="+mj-lt"/>
              </a:rPr>
              <a:t>III. THU HOẠCH</a:t>
            </a:r>
            <a:endParaRPr sz="3400" dirty="0">
              <a:latin typeface="+mj-lt"/>
            </a:endParaRPr>
          </a:p>
        </p:txBody>
      </p:sp>
      <p:pic>
        <p:nvPicPr>
          <p:cNvPr id="13" name="Picture 6">
            <a:extLst>
              <a:ext uri="{FF2B5EF4-FFF2-40B4-BE49-F238E27FC236}">
                <a16:creationId xmlns:a16="http://schemas.microsoft.com/office/drawing/2014/main" id="{DC07F941-4BF4-4C03-AF1A-EC11237014C3}"/>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3026"/>
          <a:stretch/>
        </p:blipFill>
        <p:spPr>
          <a:xfrm rot="16200000">
            <a:off x="2882271" y="-509379"/>
            <a:ext cx="3891551" cy="6738243"/>
          </a:xfrm>
          <a:prstGeom prst="rect">
            <a:avLst/>
          </a:prstGeom>
        </p:spPr>
      </p:pic>
      <p:sp>
        <p:nvSpPr>
          <p:cNvPr id="2" name="TextBox 1">
            <a:extLst>
              <a:ext uri="{FF2B5EF4-FFF2-40B4-BE49-F238E27FC236}">
                <a16:creationId xmlns:a16="http://schemas.microsoft.com/office/drawing/2014/main" id="{D6F3722F-540B-43E2-B8F5-4932526C05E0}"/>
              </a:ext>
            </a:extLst>
          </p:cNvPr>
          <p:cNvSpPr txBox="1"/>
          <p:nvPr/>
        </p:nvSpPr>
        <p:spPr>
          <a:xfrm>
            <a:off x="1703887" y="1579439"/>
            <a:ext cx="5736226" cy="3076548"/>
          </a:xfrm>
          <a:prstGeom prst="rect">
            <a:avLst/>
          </a:prstGeom>
          <a:noFill/>
        </p:spPr>
        <p:txBody>
          <a:bodyPr wrap="square" rtlCol="0">
            <a:spAutoFit/>
          </a:bodyPr>
          <a:lstStyle/>
          <a:p>
            <a:pPr algn="just">
              <a:lnSpc>
                <a:spcPct val="150000"/>
              </a:lnSpc>
            </a:pPr>
            <a:r>
              <a:rPr lang="en-US" sz="2200" dirty="0"/>
              <a:t>1. </a:t>
            </a:r>
            <a:r>
              <a:rPr lang="en-US" sz="2200" dirty="0" err="1"/>
              <a:t>Vẽ</a:t>
            </a:r>
            <a:r>
              <a:rPr lang="en-US" sz="2200" dirty="0"/>
              <a:t> </a:t>
            </a:r>
            <a:r>
              <a:rPr lang="en-US" sz="2200" dirty="0" err="1"/>
              <a:t>hình</a:t>
            </a:r>
            <a:r>
              <a:rPr lang="en-US" sz="2200" dirty="0"/>
              <a:t> </a:t>
            </a:r>
            <a:r>
              <a:rPr lang="en-US" sz="2200" dirty="0" err="1"/>
              <a:t>trùng</a:t>
            </a:r>
            <a:r>
              <a:rPr lang="en-US" sz="2200" dirty="0"/>
              <a:t> </a:t>
            </a:r>
            <a:r>
              <a:rPr lang="en-US" sz="2200" dirty="0" err="1"/>
              <a:t>roi</a:t>
            </a:r>
            <a:r>
              <a:rPr lang="en-US" sz="2200" dirty="0"/>
              <a:t>, </a:t>
            </a:r>
            <a:r>
              <a:rPr lang="en-US" sz="2200" dirty="0" err="1"/>
              <a:t>trùng</a:t>
            </a:r>
            <a:r>
              <a:rPr lang="en-US" sz="2200" dirty="0"/>
              <a:t> </a:t>
            </a:r>
            <a:r>
              <a:rPr lang="en-US" sz="2200" dirty="0" err="1"/>
              <a:t>giày</a:t>
            </a:r>
            <a:r>
              <a:rPr lang="en-US" sz="2200" dirty="0"/>
              <a:t> </a:t>
            </a:r>
            <a:r>
              <a:rPr lang="en-US" sz="2200" dirty="0" err="1"/>
              <a:t>mà</a:t>
            </a:r>
            <a:r>
              <a:rPr lang="en-US" sz="2200" dirty="0"/>
              <a:t> </a:t>
            </a:r>
            <a:r>
              <a:rPr lang="en-US" sz="2200" dirty="0" err="1"/>
              <a:t>em</a:t>
            </a:r>
            <a:r>
              <a:rPr lang="en-US" sz="2200" dirty="0"/>
              <a:t> </a:t>
            </a:r>
            <a:r>
              <a:rPr lang="en-US" sz="2200" dirty="0" err="1"/>
              <a:t>quan</a:t>
            </a:r>
            <a:r>
              <a:rPr lang="en-US" sz="2200" dirty="0"/>
              <a:t> </a:t>
            </a:r>
            <a:r>
              <a:rPr lang="en-US" sz="2200" dirty="0" err="1"/>
              <a:t>sát</a:t>
            </a:r>
            <a:r>
              <a:rPr lang="en-US" sz="2200" dirty="0"/>
              <a:t> </a:t>
            </a:r>
            <a:r>
              <a:rPr lang="en-US" sz="2200" dirty="0" err="1"/>
              <a:t>được</a:t>
            </a:r>
            <a:r>
              <a:rPr lang="en-US" sz="2200" dirty="0"/>
              <a:t>.</a:t>
            </a:r>
          </a:p>
          <a:p>
            <a:pPr algn="just">
              <a:lnSpc>
                <a:spcPct val="150000"/>
              </a:lnSpc>
            </a:pPr>
            <a:r>
              <a:rPr lang="en-US" sz="2200" dirty="0"/>
              <a:t>2. </a:t>
            </a:r>
            <a:r>
              <a:rPr lang="en-US" sz="2200" dirty="0" err="1"/>
              <a:t>Đặc</a:t>
            </a:r>
            <a:r>
              <a:rPr lang="en-US" sz="2200" dirty="0"/>
              <a:t> </a:t>
            </a:r>
            <a:r>
              <a:rPr lang="en-US" sz="2200" dirty="0" err="1"/>
              <a:t>điểm</a:t>
            </a:r>
            <a:r>
              <a:rPr lang="en-US" sz="2200" dirty="0"/>
              <a:t> </a:t>
            </a:r>
            <a:r>
              <a:rPr lang="en-US" sz="2200" dirty="0" err="1"/>
              <a:t>nào</a:t>
            </a:r>
            <a:r>
              <a:rPr lang="en-US" sz="2200" dirty="0"/>
              <a:t> </a:t>
            </a:r>
            <a:r>
              <a:rPr lang="en-US" sz="2200" dirty="0" err="1"/>
              <a:t>giúp</a:t>
            </a:r>
            <a:r>
              <a:rPr lang="en-US" sz="2200" dirty="0"/>
              <a:t> </a:t>
            </a:r>
            <a:r>
              <a:rPr lang="en-US" sz="2200" dirty="0" err="1"/>
              <a:t>em</a:t>
            </a:r>
            <a:r>
              <a:rPr lang="en-US" sz="2200" dirty="0"/>
              <a:t> </a:t>
            </a:r>
            <a:r>
              <a:rPr lang="en-US" sz="2200" dirty="0" err="1"/>
              <a:t>phân</a:t>
            </a:r>
            <a:r>
              <a:rPr lang="en-US" sz="2200" dirty="0"/>
              <a:t> </a:t>
            </a:r>
            <a:r>
              <a:rPr lang="en-US" sz="2200" dirty="0" err="1"/>
              <a:t>biệt</a:t>
            </a:r>
            <a:r>
              <a:rPr lang="en-US" sz="2200" dirty="0"/>
              <a:t> </a:t>
            </a:r>
            <a:r>
              <a:rPr lang="en-US" sz="2200" dirty="0" err="1"/>
              <a:t>được</a:t>
            </a:r>
            <a:r>
              <a:rPr lang="en-US" sz="2200" dirty="0"/>
              <a:t> </a:t>
            </a:r>
            <a:r>
              <a:rPr lang="en-US" sz="2200" dirty="0" err="1"/>
              <a:t>chúng</a:t>
            </a:r>
            <a:r>
              <a:rPr lang="en-US" sz="2200" dirty="0"/>
              <a:t>?</a:t>
            </a:r>
          </a:p>
          <a:p>
            <a:pPr algn="just">
              <a:lnSpc>
                <a:spcPct val="150000"/>
              </a:lnSpc>
            </a:pPr>
            <a:r>
              <a:rPr lang="en-US" sz="2200" dirty="0"/>
              <a:t>3. </a:t>
            </a:r>
            <a:r>
              <a:rPr lang="en-US" sz="2200" dirty="0" err="1"/>
              <a:t>Trùng</a:t>
            </a:r>
            <a:r>
              <a:rPr lang="en-US" sz="2200" dirty="0"/>
              <a:t> </a:t>
            </a:r>
            <a:r>
              <a:rPr lang="en-US" sz="2200" dirty="0" err="1"/>
              <a:t>roi</a:t>
            </a:r>
            <a:r>
              <a:rPr lang="en-US" sz="2200" dirty="0"/>
              <a:t> </a:t>
            </a:r>
            <a:r>
              <a:rPr lang="en-US" sz="2200" dirty="0" err="1"/>
              <a:t>và</a:t>
            </a:r>
            <a:r>
              <a:rPr lang="en-US" sz="2200" dirty="0"/>
              <a:t> </a:t>
            </a:r>
            <a:r>
              <a:rPr lang="en-US" sz="2200" dirty="0" err="1"/>
              <a:t>trùng</a:t>
            </a:r>
            <a:r>
              <a:rPr lang="en-US" sz="2200" dirty="0"/>
              <a:t> </a:t>
            </a:r>
            <a:r>
              <a:rPr lang="en-US" sz="2200" dirty="0" err="1"/>
              <a:t>giay</a:t>
            </a:r>
            <a:r>
              <a:rPr lang="en-US" sz="2200" dirty="0"/>
              <a:t> di </a:t>
            </a:r>
            <a:r>
              <a:rPr lang="en-US" sz="2200" dirty="0" err="1"/>
              <a:t>chuyển</a:t>
            </a:r>
            <a:r>
              <a:rPr lang="en-US" sz="2200" dirty="0"/>
              <a:t> </a:t>
            </a:r>
            <a:r>
              <a:rPr lang="en-US" sz="2200" dirty="0" err="1"/>
              <a:t>bằng</a:t>
            </a:r>
            <a:r>
              <a:rPr lang="en-US" sz="2200" dirty="0"/>
              <a:t> </a:t>
            </a:r>
            <a:r>
              <a:rPr lang="en-US" sz="2200" dirty="0" err="1"/>
              <a:t>bộ</a:t>
            </a:r>
            <a:r>
              <a:rPr lang="en-US" sz="2200" dirty="0"/>
              <a:t> </a:t>
            </a:r>
            <a:r>
              <a:rPr lang="en-US" sz="2200" dirty="0" err="1"/>
              <a:t>phận</a:t>
            </a:r>
            <a:r>
              <a:rPr lang="en-US" sz="2200" dirty="0"/>
              <a:t> </a:t>
            </a:r>
            <a:r>
              <a:rPr lang="en-US" sz="2200" dirty="0" err="1"/>
              <a:t>nào</a:t>
            </a:r>
            <a:r>
              <a:rPr lang="en-US" sz="2200" dirty="0"/>
              <a:t> </a:t>
            </a:r>
            <a:r>
              <a:rPr lang="en-US" sz="2200" dirty="0" err="1"/>
              <a:t>trên</a:t>
            </a:r>
            <a:r>
              <a:rPr lang="en-US" sz="2200" dirty="0"/>
              <a:t> </a:t>
            </a:r>
            <a:r>
              <a:rPr lang="en-US" sz="2200" dirty="0" err="1"/>
              <a:t>cơ</a:t>
            </a:r>
            <a:r>
              <a:rPr lang="en-US" sz="2200" dirty="0"/>
              <a:t> </a:t>
            </a:r>
            <a:r>
              <a:rPr lang="en-US" sz="2200" dirty="0" err="1"/>
              <a:t>thể</a:t>
            </a:r>
            <a:r>
              <a:rPr lang="en-US" sz="2200" dirty="0"/>
              <a:t>?</a:t>
            </a:r>
          </a:p>
        </p:txBody>
      </p:sp>
      <p:pic>
        <p:nvPicPr>
          <p:cNvPr id="15" name="Picture 3">
            <a:extLst>
              <a:ext uri="{FF2B5EF4-FFF2-40B4-BE49-F238E27FC236}">
                <a16:creationId xmlns:a16="http://schemas.microsoft.com/office/drawing/2014/main" id="{9D64CD6D-1341-4879-BD99-0BDB861B2DA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3206001">
            <a:off x="7299797" y="3667781"/>
            <a:ext cx="1037686" cy="132727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300">
        <p:wipe/>
      </p:transition>
    </mc:Choice>
    <mc:Fallback xmlns="">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99"/>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inVertical)">
                                      <p:cBhvr>
                                        <p:cTn id="11" dur="300"/>
                                        <p:tgtEl>
                                          <p:spTgt spid="13"/>
                                        </p:tgtEl>
                                      </p:cBhvr>
                                    </p:animEffect>
                                  </p:childTnLst>
                                </p:cTn>
                              </p:par>
                              <p:par>
                                <p:cTn id="12" presetID="16" presetClass="entr" presetSubtype="21"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arn(inVertical)">
                                      <p:cBhvr>
                                        <p:cTn id="14" dur="3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fade">
                                      <p:cBhvr>
                                        <p:cTn id="19" dur="300"/>
                                        <p:tgtEl>
                                          <p:spTgt spid="2">
                                            <p:txEl>
                                              <p:pRg st="0" end="0"/>
                                            </p:txEl>
                                          </p:spTgt>
                                        </p:tgtEl>
                                      </p:cBhvr>
                                    </p:animEffect>
                                    <p:anim calcmode="lin" valueType="num">
                                      <p:cBhvr>
                                        <p:cTn id="20" dur="3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1" dur="3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1" end="1"/>
                                            </p:txEl>
                                          </p:spTgt>
                                        </p:tgtEl>
                                        <p:attrNameLst>
                                          <p:attrName>style.visibility</p:attrName>
                                        </p:attrNameLst>
                                      </p:cBhvr>
                                      <p:to>
                                        <p:strVal val="visible"/>
                                      </p:to>
                                    </p:set>
                                    <p:animEffect transition="in" filter="fade">
                                      <p:cBhvr>
                                        <p:cTn id="26" dur="300"/>
                                        <p:tgtEl>
                                          <p:spTgt spid="2">
                                            <p:txEl>
                                              <p:pRg st="1" end="1"/>
                                            </p:txEl>
                                          </p:spTgt>
                                        </p:tgtEl>
                                      </p:cBhvr>
                                    </p:animEffect>
                                    <p:anim calcmode="lin" valueType="num">
                                      <p:cBhvr>
                                        <p:cTn id="27" dur="3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8" dur="3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2" end="2"/>
                                            </p:txEl>
                                          </p:spTgt>
                                        </p:tgtEl>
                                        <p:attrNameLst>
                                          <p:attrName>style.visibility</p:attrName>
                                        </p:attrNameLst>
                                      </p:cBhvr>
                                      <p:to>
                                        <p:strVal val="visible"/>
                                      </p:to>
                                    </p:set>
                                    <p:animEffect transition="in" filter="fade">
                                      <p:cBhvr>
                                        <p:cTn id="33" dur="300"/>
                                        <p:tgtEl>
                                          <p:spTgt spid="2">
                                            <p:txEl>
                                              <p:pRg st="2" end="2"/>
                                            </p:txEl>
                                          </p:spTgt>
                                        </p:tgtEl>
                                      </p:cBhvr>
                                    </p:animEffect>
                                    <p:anim calcmode="lin" valueType="num">
                                      <p:cBhvr>
                                        <p:cTn id="34" dur="3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5" dur="3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B95C7D4-A8DC-4399-9809-E894AE7A3CC7}"/>
              </a:ext>
            </a:extLst>
          </p:cNvPr>
          <p:cNvSpPr txBox="1"/>
          <p:nvPr/>
        </p:nvSpPr>
        <p:spPr>
          <a:xfrm>
            <a:off x="956162" y="989189"/>
            <a:ext cx="7231674" cy="2060885"/>
          </a:xfrm>
          <a:prstGeom prst="rect">
            <a:avLst/>
          </a:prstGeom>
          <a:noFill/>
        </p:spPr>
        <p:txBody>
          <a:bodyPr wrap="square" rtlCol="0">
            <a:spAutoFit/>
          </a:bodyPr>
          <a:lstStyle/>
          <a:p>
            <a:pPr algn="just">
              <a:lnSpc>
                <a:spcPct val="150000"/>
              </a:lnSpc>
            </a:pPr>
            <a:r>
              <a:rPr lang="en-US" sz="2200" dirty="0" err="1">
                <a:solidFill>
                  <a:schemeClr val="tx2">
                    <a:lumMod val="10000"/>
                  </a:schemeClr>
                </a:solidFill>
                <a:ea typeface="Calibri" panose="020F0502020204030204" pitchFamily="34" charset="0"/>
              </a:rPr>
              <a:t>Câu</a:t>
            </a:r>
            <a:r>
              <a:rPr lang="en-US" sz="2200" dirty="0">
                <a:solidFill>
                  <a:schemeClr val="tx2">
                    <a:lumMod val="10000"/>
                  </a:schemeClr>
                </a:solidFill>
                <a:ea typeface="Calibri" panose="020F0502020204030204" pitchFamily="34" charset="0"/>
              </a:rPr>
              <a:t> 1: </a:t>
            </a:r>
            <a:r>
              <a:rPr lang="en-US" sz="2200" dirty="0" err="1"/>
              <a:t>Để</a:t>
            </a:r>
            <a:r>
              <a:rPr lang="en-US" sz="2200" dirty="0"/>
              <a:t> </a:t>
            </a:r>
            <a:r>
              <a:rPr lang="en-US" sz="2200" dirty="0" err="1"/>
              <a:t>tiến</a:t>
            </a:r>
            <a:r>
              <a:rPr lang="en-US" sz="2200" dirty="0"/>
              <a:t> </a:t>
            </a:r>
            <a:r>
              <a:rPr lang="en-US" sz="2200" dirty="0" err="1"/>
              <a:t>hành</a:t>
            </a:r>
            <a:r>
              <a:rPr lang="en-US" sz="2200" dirty="0"/>
              <a:t> </a:t>
            </a:r>
            <a:r>
              <a:rPr lang="en-US" sz="2200" dirty="0" err="1"/>
              <a:t>quan</a:t>
            </a:r>
            <a:r>
              <a:rPr lang="en-US" sz="2200" dirty="0"/>
              <a:t> </a:t>
            </a:r>
            <a:r>
              <a:rPr lang="en-US" sz="2200" dirty="0" err="1"/>
              <a:t>sát</a:t>
            </a:r>
            <a:r>
              <a:rPr lang="en-US" sz="2200" dirty="0"/>
              <a:t> </a:t>
            </a:r>
            <a:r>
              <a:rPr lang="en-US" sz="2200" dirty="0" err="1"/>
              <a:t>nguyên</a:t>
            </a:r>
            <a:r>
              <a:rPr lang="en-US" sz="2200" dirty="0"/>
              <a:t> </a:t>
            </a:r>
            <a:r>
              <a:rPr lang="en-US" sz="2200" dirty="0" err="1"/>
              <a:t>sinh</a:t>
            </a:r>
            <a:r>
              <a:rPr lang="en-US" sz="2200" dirty="0"/>
              <a:t> </a:t>
            </a:r>
            <a:r>
              <a:rPr lang="en-US" sz="2200" dirty="0" err="1"/>
              <a:t>vật</a:t>
            </a:r>
            <a:r>
              <a:rPr lang="en-US" sz="2200" dirty="0"/>
              <a:t> </a:t>
            </a:r>
            <a:r>
              <a:rPr lang="en-US" sz="2200" dirty="0" err="1"/>
              <a:t>không</a:t>
            </a:r>
            <a:r>
              <a:rPr lang="en-US" sz="2200" dirty="0"/>
              <a:t> </a:t>
            </a:r>
            <a:r>
              <a:rPr lang="en-US" sz="2200" dirty="0" err="1"/>
              <a:t>cần</a:t>
            </a:r>
            <a:r>
              <a:rPr lang="en-US" sz="2200" dirty="0"/>
              <a:t> </a:t>
            </a:r>
            <a:r>
              <a:rPr lang="en-US" sz="2200" dirty="0" err="1"/>
              <a:t>chuẩn</a:t>
            </a:r>
            <a:r>
              <a:rPr lang="en-US" sz="2200" dirty="0"/>
              <a:t> </a:t>
            </a:r>
            <a:r>
              <a:rPr lang="en-US" sz="2200" dirty="0" err="1"/>
              <a:t>bị</a:t>
            </a:r>
            <a:r>
              <a:rPr lang="en-US" sz="2200" dirty="0"/>
              <a:t> </a:t>
            </a:r>
            <a:r>
              <a:rPr lang="en-US" sz="2200" dirty="0" err="1"/>
              <a:t>dụng</a:t>
            </a:r>
            <a:r>
              <a:rPr lang="en-US" sz="2200" dirty="0"/>
              <a:t> </a:t>
            </a:r>
            <a:r>
              <a:rPr lang="en-US" sz="2200" dirty="0" err="1"/>
              <a:t>cụ</a:t>
            </a:r>
            <a:r>
              <a:rPr lang="en-US" sz="2200" dirty="0"/>
              <a:t>, </a:t>
            </a:r>
            <a:r>
              <a:rPr lang="en-US" sz="2200" dirty="0" err="1"/>
              <a:t>thiết</a:t>
            </a:r>
            <a:r>
              <a:rPr lang="en-US" sz="2200" dirty="0"/>
              <a:t> </a:t>
            </a:r>
            <a:r>
              <a:rPr lang="en-US" sz="2200" dirty="0" err="1"/>
              <a:t>bị</a:t>
            </a:r>
            <a:r>
              <a:rPr lang="en-US" sz="2200" dirty="0"/>
              <a:t> </a:t>
            </a:r>
            <a:r>
              <a:rPr lang="en-US" sz="2200" dirty="0" err="1"/>
              <a:t>gì</a:t>
            </a:r>
            <a:r>
              <a:rPr lang="en-US" sz="2200" dirty="0"/>
              <a:t>?</a:t>
            </a:r>
            <a:endParaRPr lang="en-US" sz="2200" dirty="0">
              <a:ea typeface="Calibri" panose="020F0502020204030204" pitchFamily="34" charset="0"/>
              <a:cs typeface="Times New Roman" panose="02020603050405020304" pitchFamily="18" charset="0"/>
            </a:endParaRPr>
          </a:p>
          <a:p>
            <a:pPr algn="just">
              <a:lnSpc>
                <a:spcPct val="150000"/>
              </a:lnSpc>
            </a:pPr>
            <a:endParaRPr lang="en-US" sz="2200" dirty="0">
              <a:effectLst/>
              <a:latin typeface="+mn-lt"/>
              <a:ea typeface="Calibri" panose="020F0502020204030204" pitchFamily="34" charset="0"/>
              <a:cs typeface="Times New Roman" panose="02020603050405020304" pitchFamily="18" charset="0"/>
            </a:endParaRPr>
          </a:p>
          <a:p>
            <a:pPr algn="just">
              <a:lnSpc>
                <a:spcPct val="150000"/>
              </a:lnSpc>
            </a:pPr>
            <a:endParaRPr lang="en-US" sz="2200" dirty="0">
              <a:solidFill>
                <a:schemeClr val="tx1"/>
              </a:solidFill>
            </a:endParaRPr>
          </a:p>
        </p:txBody>
      </p:sp>
      <p:sp>
        <p:nvSpPr>
          <p:cNvPr id="22" name="Rectangle 21">
            <a:extLst>
              <a:ext uri="{FF2B5EF4-FFF2-40B4-BE49-F238E27FC236}">
                <a16:creationId xmlns:a16="http://schemas.microsoft.com/office/drawing/2014/main" id="{E6BFAD02-E72C-4D81-BD0D-1BF59AE10A4E}"/>
              </a:ext>
            </a:extLst>
          </p:cNvPr>
          <p:cNvSpPr/>
          <p:nvPr/>
        </p:nvSpPr>
        <p:spPr>
          <a:xfrm>
            <a:off x="2308757" y="2325985"/>
            <a:ext cx="542261" cy="474592"/>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200" dirty="0">
                <a:solidFill>
                  <a:schemeClr val="tx2">
                    <a:lumMod val="10000"/>
                  </a:schemeClr>
                </a:solidFill>
              </a:rPr>
              <a:t>A</a:t>
            </a:r>
          </a:p>
        </p:txBody>
      </p:sp>
      <p:sp>
        <p:nvSpPr>
          <p:cNvPr id="23" name="Arrow: Pentagon 22">
            <a:extLst>
              <a:ext uri="{FF2B5EF4-FFF2-40B4-BE49-F238E27FC236}">
                <a16:creationId xmlns:a16="http://schemas.microsoft.com/office/drawing/2014/main" id="{F97837DC-7C06-4EE7-9C7E-0B8DF2AC0B3C}"/>
              </a:ext>
            </a:extLst>
          </p:cNvPr>
          <p:cNvSpPr/>
          <p:nvPr/>
        </p:nvSpPr>
        <p:spPr>
          <a:xfrm>
            <a:off x="3116834" y="2334454"/>
            <a:ext cx="3571047" cy="474592"/>
          </a:xfrm>
          <a:prstGeom prst="homePlate">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200" dirty="0" err="1">
                <a:solidFill>
                  <a:schemeClr val="tx2">
                    <a:lumMod val="10000"/>
                  </a:schemeClr>
                </a:solidFill>
              </a:rPr>
              <a:t>Kính</a:t>
            </a:r>
            <a:r>
              <a:rPr lang="en-US" sz="2200" dirty="0">
                <a:solidFill>
                  <a:schemeClr val="tx2">
                    <a:lumMod val="10000"/>
                  </a:schemeClr>
                </a:solidFill>
              </a:rPr>
              <a:t> </a:t>
            </a:r>
            <a:r>
              <a:rPr lang="en-US" sz="2200" dirty="0" err="1">
                <a:solidFill>
                  <a:schemeClr val="tx2">
                    <a:lumMod val="10000"/>
                  </a:schemeClr>
                </a:solidFill>
              </a:rPr>
              <a:t>hiển</a:t>
            </a:r>
            <a:r>
              <a:rPr lang="en-US" sz="2200" dirty="0">
                <a:solidFill>
                  <a:schemeClr val="tx2">
                    <a:lumMod val="10000"/>
                  </a:schemeClr>
                </a:solidFill>
              </a:rPr>
              <a:t> vi</a:t>
            </a:r>
          </a:p>
        </p:txBody>
      </p:sp>
      <p:sp>
        <p:nvSpPr>
          <p:cNvPr id="24" name="Rectangle 23">
            <a:extLst>
              <a:ext uri="{FF2B5EF4-FFF2-40B4-BE49-F238E27FC236}">
                <a16:creationId xmlns:a16="http://schemas.microsoft.com/office/drawing/2014/main" id="{86DB379F-DE8C-4901-BE6B-2F7D6C64FBB5}"/>
              </a:ext>
            </a:extLst>
          </p:cNvPr>
          <p:cNvSpPr/>
          <p:nvPr/>
        </p:nvSpPr>
        <p:spPr>
          <a:xfrm>
            <a:off x="2308755" y="2931783"/>
            <a:ext cx="542261" cy="474592"/>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200" dirty="0">
                <a:solidFill>
                  <a:schemeClr val="tx2">
                    <a:lumMod val="10000"/>
                  </a:schemeClr>
                </a:solidFill>
              </a:rPr>
              <a:t>B</a:t>
            </a:r>
          </a:p>
        </p:txBody>
      </p:sp>
      <p:sp>
        <p:nvSpPr>
          <p:cNvPr id="25" name="Rectangle 24">
            <a:extLst>
              <a:ext uri="{FF2B5EF4-FFF2-40B4-BE49-F238E27FC236}">
                <a16:creationId xmlns:a16="http://schemas.microsoft.com/office/drawing/2014/main" id="{F129D0E1-7709-41B9-8FB7-44D251510CC7}"/>
              </a:ext>
            </a:extLst>
          </p:cNvPr>
          <p:cNvSpPr/>
          <p:nvPr/>
        </p:nvSpPr>
        <p:spPr>
          <a:xfrm>
            <a:off x="2308757" y="3537581"/>
            <a:ext cx="542261" cy="474592"/>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200" dirty="0">
                <a:solidFill>
                  <a:schemeClr val="tx2">
                    <a:lumMod val="10000"/>
                  </a:schemeClr>
                </a:solidFill>
              </a:rPr>
              <a:t>C</a:t>
            </a:r>
          </a:p>
        </p:txBody>
      </p:sp>
      <p:sp>
        <p:nvSpPr>
          <p:cNvPr id="26" name="Rectangle 25">
            <a:extLst>
              <a:ext uri="{FF2B5EF4-FFF2-40B4-BE49-F238E27FC236}">
                <a16:creationId xmlns:a16="http://schemas.microsoft.com/office/drawing/2014/main" id="{947A2973-0F78-40E9-BABE-1EBDE0BB2B5E}"/>
              </a:ext>
            </a:extLst>
          </p:cNvPr>
          <p:cNvSpPr/>
          <p:nvPr/>
        </p:nvSpPr>
        <p:spPr>
          <a:xfrm>
            <a:off x="2308756" y="4148860"/>
            <a:ext cx="542261" cy="474592"/>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200" dirty="0">
                <a:solidFill>
                  <a:schemeClr val="tx2">
                    <a:lumMod val="10000"/>
                  </a:schemeClr>
                </a:solidFill>
              </a:rPr>
              <a:t>D</a:t>
            </a:r>
          </a:p>
        </p:txBody>
      </p:sp>
      <p:sp>
        <p:nvSpPr>
          <p:cNvPr id="27" name="Arrow: Pentagon 26">
            <a:extLst>
              <a:ext uri="{FF2B5EF4-FFF2-40B4-BE49-F238E27FC236}">
                <a16:creationId xmlns:a16="http://schemas.microsoft.com/office/drawing/2014/main" id="{33E56D26-39D1-4875-BB49-BCF27C418C6D}"/>
              </a:ext>
            </a:extLst>
          </p:cNvPr>
          <p:cNvSpPr/>
          <p:nvPr/>
        </p:nvSpPr>
        <p:spPr>
          <a:xfrm>
            <a:off x="3116834" y="2931783"/>
            <a:ext cx="3571047" cy="474592"/>
          </a:xfrm>
          <a:prstGeom prst="homePlate">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200" dirty="0">
                <a:solidFill>
                  <a:schemeClr val="tx2">
                    <a:lumMod val="10000"/>
                  </a:schemeClr>
                </a:solidFill>
              </a:rPr>
              <a:t>Lam </a:t>
            </a:r>
            <a:r>
              <a:rPr lang="en-US" sz="2200" dirty="0" err="1">
                <a:solidFill>
                  <a:schemeClr val="tx2">
                    <a:lumMod val="10000"/>
                  </a:schemeClr>
                </a:solidFill>
              </a:rPr>
              <a:t>kính</a:t>
            </a:r>
            <a:endParaRPr lang="en-US" sz="2200" dirty="0">
              <a:solidFill>
                <a:schemeClr val="tx2">
                  <a:lumMod val="10000"/>
                </a:schemeClr>
              </a:solidFill>
            </a:endParaRPr>
          </a:p>
        </p:txBody>
      </p:sp>
      <p:sp>
        <p:nvSpPr>
          <p:cNvPr id="28" name="Arrow: Pentagon 27">
            <a:extLst>
              <a:ext uri="{FF2B5EF4-FFF2-40B4-BE49-F238E27FC236}">
                <a16:creationId xmlns:a16="http://schemas.microsoft.com/office/drawing/2014/main" id="{5C9336E4-F44E-44B0-9E71-3BE3E15AAFD5}"/>
              </a:ext>
            </a:extLst>
          </p:cNvPr>
          <p:cNvSpPr/>
          <p:nvPr/>
        </p:nvSpPr>
        <p:spPr>
          <a:xfrm>
            <a:off x="3116833" y="3537581"/>
            <a:ext cx="3571047" cy="474592"/>
          </a:xfrm>
          <a:prstGeom prst="homePlate">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200" dirty="0" err="1">
                <a:solidFill>
                  <a:schemeClr val="tx2">
                    <a:lumMod val="10000"/>
                  </a:schemeClr>
                </a:solidFill>
              </a:rPr>
              <a:t>Kẹp</a:t>
            </a:r>
            <a:r>
              <a:rPr lang="en-US" sz="2200" dirty="0">
                <a:solidFill>
                  <a:schemeClr val="tx2">
                    <a:lumMod val="10000"/>
                  </a:schemeClr>
                </a:solidFill>
              </a:rPr>
              <a:t> </a:t>
            </a:r>
            <a:r>
              <a:rPr lang="en-US" sz="2200" dirty="0" err="1">
                <a:solidFill>
                  <a:schemeClr val="tx2">
                    <a:lumMod val="10000"/>
                  </a:schemeClr>
                </a:solidFill>
              </a:rPr>
              <a:t>gắp</a:t>
            </a:r>
            <a:endParaRPr lang="en-US" sz="2200" dirty="0">
              <a:solidFill>
                <a:schemeClr val="tx2">
                  <a:lumMod val="10000"/>
                </a:schemeClr>
              </a:solidFill>
            </a:endParaRPr>
          </a:p>
        </p:txBody>
      </p:sp>
      <p:sp>
        <p:nvSpPr>
          <p:cNvPr id="29" name="Arrow: Pentagon 28">
            <a:extLst>
              <a:ext uri="{FF2B5EF4-FFF2-40B4-BE49-F238E27FC236}">
                <a16:creationId xmlns:a16="http://schemas.microsoft.com/office/drawing/2014/main" id="{61D35D69-29EC-42B8-B7FE-35088636A92F}"/>
              </a:ext>
            </a:extLst>
          </p:cNvPr>
          <p:cNvSpPr/>
          <p:nvPr/>
        </p:nvSpPr>
        <p:spPr>
          <a:xfrm>
            <a:off x="3116832" y="4148860"/>
            <a:ext cx="3571047" cy="474592"/>
          </a:xfrm>
          <a:prstGeom prst="homePlate">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200" dirty="0" err="1">
                <a:solidFill>
                  <a:schemeClr val="tx2">
                    <a:lumMod val="10000"/>
                  </a:schemeClr>
                </a:solidFill>
              </a:rPr>
              <a:t>Giấy</a:t>
            </a:r>
            <a:r>
              <a:rPr lang="en-US" sz="2200" dirty="0">
                <a:solidFill>
                  <a:schemeClr val="tx2">
                    <a:lumMod val="10000"/>
                  </a:schemeClr>
                </a:solidFill>
              </a:rPr>
              <a:t> </a:t>
            </a:r>
            <a:r>
              <a:rPr lang="en-US" sz="2200" dirty="0" err="1">
                <a:solidFill>
                  <a:schemeClr val="tx2">
                    <a:lumMod val="10000"/>
                  </a:schemeClr>
                </a:solidFill>
              </a:rPr>
              <a:t>thấm</a:t>
            </a:r>
            <a:endParaRPr lang="en-US" sz="2200" dirty="0">
              <a:solidFill>
                <a:schemeClr val="tx2">
                  <a:lumMod val="10000"/>
                </a:schemeClr>
              </a:solidFill>
            </a:endParaRPr>
          </a:p>
        </p:txBody>
      </p:sp>
      <p:sp>
        <p:nvSpPr>
          <p:cNvPr id="30" name="Rectangle 29">
            <a:extLst>
              <a:ext uri="{FF2B5EF4-FFF2-40B4-BE49-F238E27FC236}">
                <a16:creationId xmlns:a16="http://schemas.microsoft.com/office/drawing/2014/main" id="{A8C0FDF2-E285-4030-8E08-D8DA4B2EDCAB}"/>
              </a:ext>
            </a:extLst>
          </p:cNvPr>
          <p:cNvSpPr/>
          <p:nvPr/>
        </p:nvSpPr>
        <p:spPr>
          <a:xfrm>
            <a:off x="2308754" y="3537581"/>
            <a:ext cx="542261" cy="474592"/>
          </a:xfrm>
          <a:prstGeom prst="rect">
            <a:avLst/>
          </a:prstGeom>
          <a:solidFill>
            <a:schemeClr val="bg1"/>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2">
                    <a:lumMod val="10000"/>
                  </a:schemeClr>
                </a:solidFill>
              </a:rPr>
              <a:t>C</a:t>
            </a:r>
          </a:p>
        </p:txBody>
      </p:sp>
      <p:sp>
        <p:nvSpPr>
          <p:cNvPr id="15" name="Google Shape;1133;p35">
            <a:extLst>
              <a:ext uri="{FF2B5EF4-FFF2-40B4-BE49-F238E27FC236}">
                <a16:creationId xmlns:a16="http://schemas.microsoft.com/office/drawing/2014/main" id="{7C67C5BF-9788-45E2-822D-861B966E98EF}"/>
              </a:ext>
            </a:extLst>
          </p:cNvPr>
          <p:cNvSpPr txBox="1">
            <a:spLocks noGrp="1"/>
          </p:cNvSpPr>
          <p:nvPr>
            <p:ph type="title"/>
          </p:nvPr>
        </p:nvSpPr>
        <p:spPr>
          <a:xfrm>
            <a:off x="891599" y="292996"/>
            <a:ext cx="7360800" cy="75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400" dirty="0">
                <a:latin typeface="+mj-lt"/>
              </a:rPr>
              <a:t>LUYỆN TẬP</a:t>
            </a:r>
            <a:endParaRPr sz="3400" dirty="0">
              <a:latin typeface="+mj-lt"/>
            </a:endParaRPr>
          </a:p>
        </p:txBody>
      </p:sp>
    </p:spTree>
    <p:extLst>
      <p:ext uri="{BB962C8B-B14F-4D97-AF65-F5344CB8AC3E}">
        <p14:creationId xmlns:p14="http://schemas.microsoft.com/office/powerpoint/2010/main" val="898667970"/>
      </p:ext>
    </p:extLst>
  </p:cSld>
  <p:clrMapOvr>
    <a:masterClrMapping/>
  </p:clrMapOvr>
  <mc:AlternateContent xmlns:mc="http://schemas.openxmlformats.org/markup-compatibility/2006" xmlns:p14="http://schemas.microsoft.com/office/powerpoint/2010/main">
    <mc:Choice Requires="p14">
      <p:transition p14:dur="300">
        <p:circle/>
      </p:transition>
    </mc:Choice>
    <mc:Fallback xmlns="">
      <p:transition>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99"/>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3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left)">
                                      <p:cBhvr>
                                        <p:cTn id="16" dur="300"/>
                                        <p:tgtEl>
                                          <p:spTgt spid="22"/>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3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left)">
                                      <p:cBhvr>
                                        <p:cTn id="24" dur="300"/>
                                        <p:tgtEl>
                                          <p:spTgt spid="24"/>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left)">
                                      <p:cBhvr>
                                        <p:cTn id="27" dur="3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left)">
                                      <p:cBhvr>
                                        <p:cTn id="32" dur="300"/>
                                        <p:tgtEl>
                                          <p:spTgt spid="25"/>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ipe(left)">
                                      <p:cBhvr>
                                        <p:cTn id="35" dur="300"/>
                                        <p:tgtEl>
                                          <p:spTgt spid="2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wipe(left)">
                                      <p:cBhvr>
                                        <p:cTn id="40" dur="300"/>
                                        <p:tgtEl>
                                          <p:spTgt spid="26"/>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ipe(left)">
                                      <p:cBhvr>
                                        <p:cTn id="43" dur="300"/>
                                        <p:tgtEl>
                                          <p:spTgt spid="2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3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2" grpId="0" animBg="1"/>
      <p:bldP spid="23" grpId="0" animBg="1"/>
      <p:bldP spid="24" grpId="0" animBg="1"/>
      <p:bldP spid="25" grpId="0" animBg="1"/>
      <p:bldP spid="26" grpId="0" animBg="1"/>
      <p:bldP spid="27" grpId="0" animBg="1"/>
      <p:bldP spid="28" grpId="0" animBg="1"/>
      <p:bldP spid="29" grpId="0" animBg="1"/>
      <p:bldP spid="30" grpId="0" animBg="1"/>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B95C7D4-A8DC-4399-9809-E894AE7A3CC7}"/>
              </a:ext>
            </a:extLst>
          </p:cNvPr>
          <p:cNvSpPr txBox="1"/>
          <p:nvPr/>
        </p:nvSpPr>
        <p:spPr>
          <a:xfrm>
            <a:off x="891599" y="1069098"/>
            <a:ext cx="8705694" cy="1045223"/>
          </a:xfrm>
          <a:prstGeom prst="rect">
            <a:avLst/>
          </a:prstGeom>
          <a:noFill/>
        </p:spPr>
        <p:txBody>
          <a:bodyPr wrap="square" rtlCol="0">
            <a:spAutoFit/>
          </a:bodyPr>
          <a:lstStyle/>
          <a:p>
            <a:pPr algn="just">
              <a:lnSpc>
                <a:spcPct val="150000"/>
              </a:lnSpc>
            </a:pPr>
            <a:r>
              <a:rPr lang="en-US" sz="2200" dirty="0" err="1">
                <a:solidFill>
                  <a:schemeClr val="tx2">
                    <a:lumMod val="10000"/>
                  </a:schemeClr>
                </a:solidFill>
                <a:ea typeface="Calibri" panose="020F0502020204030204" pitchFamily="34" charset="0"/>
              </a:rPr>
              <a:t>Câu</a:t>
            </a:r>
            <a:r>
              <a:rPr lang="en-US" sz="2200" dirty="0">
                <a:solidFill>
                  <a:schemeClr val="tx2">
                    <a:lumMod val="10000"/>
                  </a:schemeClr>
                </a:solidFill>
                <a:ea typeface="Calibri" panose="020F0502020204030204" pitchFamily="34" charset="0"/>
              </a:rPr>
              <a:t> 2: </a:t>
            </a:r>
            <a:r>
              <a:rPr lang="en-US" sz="2200" dirty="0" err="1"/>
              <a:t>Phát</a:t>
            </a:r>
            <a:r>
              <a:rPr lang="en-US" sz="2200" dirty="0"/>
              <a:t> </a:t>
            </a:r>
            <a:r>
              <a:rPr lang="en-US" sz="2200" dirty="0" err="1"/>
              <a:t>biểu</a:t>
            </a:r>
            <a:r>
              <a:rPr lang="en-US" sz="2200" dirty="0"/>
              <a:t> </a:t>
            </a:r>
            <a:r>
              <a:rPr lang="en-US" sz="2200" dirty="0" err="1"/>
              <a:t>nào</a:t>
            </a:r>
            <a:r>
              <a:rPr lang="en-US" sz="2200" dirty="0"/>
              <a:t> </a:t>
            </a:r>
            <a:r>
              <a:rPr lang="en-US" sz="2200" dirty="0" err="1"/>
              <a:t>sau</a:t>
            </a:r>
            <a:r>
              <a:rPr lang="en-US" sz="2200" dirty="0"/>
              <a:t> </a:t>
            </a:r>
            <a:r>
              <a:rPr lang="en-US" sz="2200" dirty="0" err="1"/>
              <a:t>đây</a:t>
            </a:r>
            <a:r>
              <a:rPr lang="en-US" sz="2200" dirty="0"/>
              <a:t> </a:t>
            </a:r>
            <a:r>
              <a:rPr lang="en-US" sz="2200" dirty="0" err="1"/>
              <a:t>về</a:t>
            </a:r>
            <a:r>
              <a:rPr lang="en-US" sz="2200" dirty="0"/>
              <a:t> </a:t>
            </a:r>
            <a:r>
              <a:rPr lang="en-US" sz="2200" dirty="0" err="1"/>
              <a:t>nguyên</a:t>
            </a:r>
            <a:r>
              <a:rPr lang="en-US" sz="2200" dirty="0"/>
              <a:t> </a:t>
            </a:r>
            <a:r>
              <a:rPr lang="en-US" sz="2200" dirty="0" err="1"/>
              <a:t>sinh</a:t>
            </a:r>
            <a:r>
              <a:rPr lang="en-US" sz="2200" dirty="0"/>
              <a:t> </a:t>
            </a:r>
            <a:r>
              <a:rPr lang="en-US" sz="2200" dirty="0" err="1"/>
              <a:t>vật</a:t>
            </a:r>
            <a:r>
              <a:rPr lang="en-US" sz="2200" dirty="0"/>
              <a:t> </a:t>
            </a:r>
            <a:r>
              <a:rPr lang="en-US" sz="2200" dirty="0" err="1"/>
              <a:t>là</a:t>
            </a:r>
            <a:r>
              <a:rPr lang="en-US" sz="2200" dirty="0"/>
              <a:t> </a:t>
            </a:r>
            <a:r>
              <a:rPr lang="en-US" sz="2200" dirty="0" err="1"/>
              <a:t>đúng</a:t>
            </a:r>
            <a:r>
              <a:rPr lang="en-US" sz="2200" dirty="0"/>
              <a:t>?</a:t>
            </a:r>
            <a:endParaRPr lang="en-US" sz="2200" dirty="0">
              <a:effectLst/>
              <a:latin typeface="+mn-lt"/>
              <a:ea typeface="Calibri" panose="020F0502020204030204" pitchFamily="34" charset="0"/>
              <a:cs typeface="Times New Roman" panose="02020603050405020304" pitchFamily="18" charset="0"/>
            </a:endParaRPr>
          </a:p>
          <a:p>
            <a:pPr algn="just">
              <a:lnSpc>
                <a:spcPct val="150000"/>
              </a:lnSpc>
            </a:pPr>
            <a:endParaRPr lang="en-US" sz="2200" dirty="0">
              <a:solidFill>
                <a:schemeClr val="tx1"/>
              </a:solidFill>
            </a:endParaRPr>
          </a:p>
        </p:txBody>
      </p:sp>
      <p:sp>
        <p:nvSpPr>
          <p:cNvPr id="13" name="Rectangle: Rounded Corners 12">
            <a:extLst>
              <a:ext uri="{FF2B5EF4-FFF2-40B4-BE49-F238E27FC236}">
                <a16:creationId xmlns:a16="http://schemas.microsoft.com/office/drawing/2014/main" id="{3ABDA794-F0F7-4E9F-91C8-D46C79A88C23}"/>
              </a:ext>
            </a:extLst>
          </p:cNvPr>
          <p:cNvSpPr/>
          <p:nvPr/>
        </p:nvSpPr>
        <p:spPr>
          <a:xfrm>
            <a:off x="1857021" y="2021479"/>
            <a:ext cx="5429958" cy="510362"/>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dirty="0" err="1">
                <a:solidFill>
                  <a:schemeClr val="tx2">
                    <a:lumMod val="10000"/>
                  </a:schemeClr>
                </a:solidFill>
              </a:rPr>
              <a:t>Cơ</a:t>
            </a:r>
            <a:r>
              <a:rPr lang="en-US" sz="2200" dirty="0">
                <a:solidFill>
                  <a:schemeClr val="tx2">
                    <a:lumMod val="10000"/>
                  </a:schemeClr>
                </a:solidFill>
              </a:rPr>
              <a:t> </a:t>
            </a:r>
            <a:r>
              <a:rPr lang="en-US" sz="2200" dirty="0" err="1">
                <a:solidFill>
                  <a:schemeClr val="tx2">
                    <a:lumMod val="10000"/>
                  </a:schemeClr>
                </a:solidFill>
              </a:rPr>
              <a:t>thể</a:t>
            </a:r>
            <a:r>
              <a:rPr lang="en-US" sz="2200" dirty="0">
                <a:solidFill>
                  <a:schemeClr val="tx2">
                    <a:lumMod val="10000"/>
                  </a:schemeClr>
                </a:solidFill>
              </a:rPr>
              <a:t> </a:t>
            </a:r>
            <a:r>
              <a:rPr lang="en-US" sz="2200" dirty="0" err="1">
                <a:solidFill>
                  <a:schemeClr val="tx2">
                    <a:lumMod val="10000"/>
                  </a:schemeClr>
                </a:solidFill>
              </a:rPr>
              <a:t>có</a:t>
            </a:r>
            <a:r>
              <a:rPr lang="en-US" sz="2200" dirty="0">
                <a:solidFill>
                  <a:schemeClr val="tx2">
                    <a:lumMod val="10000"/>
                  </a:schemeClr>
                </a:solidFill>
              </a:rPr>
              <a:t> </a:t>
            </a:r>
            <a:r>
              <a:rPr lang="en-US" sz="2200" dirty="0" err="1">
                <a:solidFill>
                  <a:schemeClr val="tx2">
                    <a:lumMod val="10000"/>
                  </a:schemeClr>
                </a:solidFill>
              </a:rPr>
              <a:t>cấu</a:t>
            </a:r>
            <a:r>
              <a:rPr lang="en-US" sz="2200" dirty="0">
                <a:solidFill>
                  <a:schemeClr val="tx2">
                    <a:lumMod val="10000"/>
                  </a:schemeClr>
                </a:solidFill>
              </a:rPr>
              <a:t> </a:t>
            </a:r>
            <a:r>
              <a:rPr lang="en-US" sz="2200" dirty="0" err="1">
                <a:solidFill>
                  <a:schemeClr val="tx2">
                    <a:lumMod val="10000"/>
                  </a:schemeClr>
                </a:solidFill>
              </a:rPr>
              <a:t>tạo</a:t>
            </a:r>
            <a:r>
              <a:rPr lang="en-US" sz="2200" dirty="0">
                <a:solidFill>
                  <a:schemeClr val="tx2">
                    <a:lumMod val="10000"/>
                  </a:schemeClr>
                </a:solidFill>
              </a:rPr>
              <a:t> </a:t>
            </a:r>
            <a:r>
              <a:rPr lang="en-US" sz="2200" dirty="0" err="1">
                <a:solidFill>
                  <a:schemeClr val="tx2">
                    <a:lumMod val="10000"/>
                  </a:schemeClr>
                </a:solidFill>
              </a:rPr>
              <a:t>đơn</a:t>
            </a:r>
            <a:r>
              <a:rPr lang="en-US" sz="2200" dirty="0">
                <a:solidFill>
                  <a:schemeClr val="tx2">
                    <a:lumMod val="10000"/>
                  </a:schemeClr>
                </a:solidFill>
              </a:rPr>
              <a:t> </a:t>
            </a:r>
            <a:r>
              <a:rPr lang="en-US" sz="2200" dirty="0" err="1">
                <a:solidFill>
                  <a:schemeClr val="tx2">
                    <a:lumMod val="10000"/>
                  </a:schemeClr>
                </a:solidFill>
              </a:rPr>
              <a:t>bào</a:t>
            </a:r>
            <a:endParaRPr lang="en-US" sz="2200" dirty="0">
              <a:solidFill>
                <a:schemeClr val="tx2">
                  <a:lumMod val="10000"/>
                </a:schemeClr>
              </a:solidFill>
            </a:endParaRPr>
          </a:p>
        </p:txBody>
      </p:sp>
      <p:sp>
        <p:nvSpPr>
          <p:cNvPr id="14" name="Rectangle: Rounded Corners 13">
            <a:extLst>
              <a:ext uri="{FF2B5EF4-FFF2-40B4-BE49-F238E27FC236}">
                <a16:creationId xmlns:a16="http://schemas.microsoft.com/office/drawing/2014/main" id="{64531B66-C39B-4CEB-82E1-B84F17AD5D4F}"/>
              </a:ext>
            </a:extLst>
          </p:cNvPr>
          <p:cNvSpPr/>
          <p:nvPr/>
        </p:nvSpPr>
        <p:spPr>
          <a:xfrm>
            <a:off x="1857021" y="2703737"/>
            <a:ext cx="5429957" cy="510362"/>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dirty="0" err="1">
                <a:solidFill>
                  <a:schemeClr val="tx2">
                    <a:lumMod val="10000"/>
                  </a:schemeClr>
                </a:solidFill>
              </a:rPr>
              <a:t>Chỉ</a:t>
            </a:r>
            <a:r>
              <a:rPr lang="en-US" sz="2200" dirty="0">
                <a:solidFill>
                  <a:schemeClr val="tx2">
                    <a:lumMod val="10000"/>
                  </a:schemeClr>
                </a:solidFill>
              </a:rPr>
              <a:t> </a:t>
            </a:r>
            <a:r>
              <a:rPr lang="en-US" sz="2200" dirty="0" err="1">
                <a:solidFill>
                  <a:schemeClr val="tx2">
                    <a:lumMod val="10000"/>
                  </a:schemeClr>
                </a:solidFill>
              </a:rPr>
              <a:t>sống</a:t>
            </a:r>
            <a:r>
              <a:rPr lang="en-US" sz="2200" dirty="0">
                <a:solidFill>
                  <a:schemeClr val="tx2">
                    <a:lumMod val="10000"/>
                  </a:schemeClr>
                </a:solidFill>
              </a:rPr>
              <a:t> </a:t>
            </a:r>
            <a:r>
              <a:rPr lang="en-US" sz="2200" dirty="0" err="1">
                <a:solidFill>
                  <a:schemeClr val="tx2">
                    <a:lumMod val="10000"/>
                  </a:schemeClr>
                </a:solidFill>
              </a:rPr>
              <a:t>kí</a:t>
            </a:r>
            <a:r>
              <a:rPr lang="en-US" sz="2200" dirty="0">
                <a:solidFill>
                  <a:schemeClr val="tx2">
                    <a:lumMod val="10000"/>
                  </a:schemeClr>
                </a:solidFill>
              </a:rPr>
              <a:t> </a:t>
            </a:r>
            <a:r>
              <a:rPr lang="en-US" sz="2200" dirty="0" err="1">
                <a:solidFill>
                  <a:schemeClr val="tx2">
                    <a:lumMod val="10000"/>
                  </a:schemeClr>
                </a:solidFill>
              </a:rPr>
              <a:t>sinh</a:t>
            </a:r>
            <a:r>
              <a:rPr lang="en-US" sz="2200" dirty="0">
                <a:solidFill>
                  <a:schemeClr val="tx2">
                    <a:lumMod val="10000"/>
                  </a:schemeClr>
                </a:solidFill>
              </a:rPr>
              <a:t> </a:t>
            </a:r>
            <a:r>
              <a:rPr lang="en-US" sz="2200" dirty="0" err="1">
                <a:solidFill>
                  <a:schemeClr val="tx2">
                    <a:lumMod val="10000"/>
                  </a:schemeClr>
                </a:solidFill>
              </a:rPr>
              <a:t>trong</a:t>
            </a:r>
            <a:r>
              <a:rPr lang="en-US" sz="2200" dirty="0">
                <a:solidFill>
                  <a:schemeClr val="tx2">
                    <a:lumMod val="10000"/>
                  </a:schemeClr>
                </a:solidFill>
              </a:rPr>
              <a:t> </a:t>
            </a:r>
            <a:r>
              <a:rPr lang="en-US" sz="2200" dirty="0" err="1">
                <a:solidFill>
                  <a:schemeClr val="tx2">
                    <a:lumMod val="10000"/>
                  </a:schemeClr>
                </a:solidFill>
              </a:rPr>
              <a:t>cơ</a:t>
            </a:r>
            <a:r>
              <a:rPr lang="en-US" sz="2200" dirty="0">
                <a:solidFill>
                  <a:schemeClr val="tx2">
                    <a:lumMod val="10000"/>
                  </a:schemeClr>
                </a:solidFill>
              </a:rPr>
              <a:t> </a:t>
            </a:r>
            <a:r>
              <a:rPr lang="en-US" sz="2200" dirty="0" err="1">
                <a:solidFill>
                  <a:schemeClr val="tx2">
                    <a:lumMod val="10000"/>
                  </a:schemeClr>
                </a:solidFill>
              </a:rPr>
              <a:t>thể</a:t>
            </a:r>
            <a:r>
              <a:rPr lang="en-US" sz="2200" dirty="0">
                <a:solidFill>
                  <a:schemeClr val="tx2">
                    <a:lumMod val="10000"/>
                  </a:schemeClr>
                </a:solidFill>
              </a:rPr>
              <a:t> </a:t>
            </a:r>
            <a:r>
              <a:rPr lang="en-US" sz="2200" dirty="0" err="1">
                <a:solidFill>
                  <a:schemeClr val="tx2">
                    <a:lumMod val="10000"/>
                  </a:schemeClr>
                </a:solidFill>
              </a:rPr>
              <a:t>người</a:t>
            </a:r>
            <a:endParaRPr lang="en-US" sz="2200" dirty="0">
              <a:solidFill>
                <a:schemeClr val="tx2">
                  <a:lumMod val="10000"/>
                </a:schemeClr>
              </a:solidFill>
            </a:endParaRPr>
          </a:p>
        </p:txBody>
      </p:sp>
      <p:sp>
        <p:nvSpPr>
          <p:cNvPr id="15" name="Rectangle: Rounded Corners 14">
            <a:extLst>
              <a:ext uri="{FF2B5EF4-FFF2-40B4-BE49-F238E27FC236}">
                <a16:creationId xmlns:a16="http://schemas.microsoft.com/office/drawing/2014/main" id="{29DBCD1B-959B-4CDE-8F7F-0E715ACFF1EC}"/>
              </a:ext>
            </a:extLst>
          </p:cNvPr>
          <p:cNvSpPr/>
          <p:nvPr/>
        </p:nvSpPr>
        <p:spPr>
          <a:xfrm>
            <a:off x="1857021" y="3347709"/>
            <a:ext cx="5429957" cy="510362"/>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dirty="0" err="1">
                <a:solidFill>
                  <a:schemeClr val="tx2">
                    <a:lumMod val="10000"/>
                  </a:schemeClr>
                </a:solidFill>
              </a:rPr>
              <a:t>Hình</a:t>
            </a:r>
            <a:r>
              <a:rPr lang="en-US" sz="2200" dirty="0">
                <a:solidFill>
                  <a:schemeClr val="tx2">
                    <a:lumMod val="10000"/>
                  </a:schemeClr>
                </a:solidFill>
              </a:rPr>
              <a:t> </a:t>
            </a:r>
            <a:r>
              <a:rPr lang="en-US" sz="2200" dirty="0" err="1">
                <a:solidFill>
                  <a:schemeClr val="tx2">
                    <a:lumMod val="10000"/>
                  </a:schemeClr>
                </a:solidFill>
              </a:rPr>
              <a:t>dạng</a:t>
            </a:r>
            <a:r>
              <a:rPr lang="en-US" sz="2200" dirty="0">
                <a:solidFill>
                  <a:schemeClr val="tx2">
                    <a:lumMod val="10000"/>
                  </a:schemeClr>
                </a:solidFill>
              </a:rPr>
              <a:t> </a:t>
            </a:r>
            <a:r>
              <a:rPr lang="en-US" sz="2200" dirty="0" err="1">
                <a:solidFill>
                  <a:schemeClr val="tx2">
                    <a:lumMod val="10000"/>
                  </a:schemeClr>
                </a:solidFill>
              </a:rPr>
              <a:t>luôn</a:t>
            </a:r>
            <a:r>
              <a:rPr lang="en-US" sz="2200" dirty="0">
                <a:solidFill>
                  <a:schemeClr val="tx2">
                    <a:lumMod val="10000"/>
                  </a:schemeClr>
                </a:solidFill>
              </a:rPr>
              <a:t> </a:t>
            </a:r>
            <a:r>
              <a:rPr lang="en-US" sz="2200" dirty="0" err="1">
                <a:solidFill>
                  <a:schemeClr val="tx2">
                    <a:lumMod val="10000"/>
                  </a:schemeClr>
                </a:solidFill>
              </a:rPr>
              <a:t>biến</a:t>
            </a:r>
            <a:r>
              <a:rPr lang="en-US" sz="2200" dirty="0">
                <a:solidFill>
                  <a:schemeClr val="tx2">
                    <a:lumMod val="10000"/>
                  </a:schemeClr>
                </a:solidFill>
              </a:rPr>
              <a:t> </a:t>
            </a:r>
            <a:r>
              <a:rPr lang="en-US" sz="2200" dirty="0" err="1">
                <a:solidFill>
                  <a:schemeClr val="tx2">
                    <a:lumMod val="10000"/>
                  </a:schemeClr>
                </a:solidFill>
              </a:rPr>
              <a:t>đổi</a:t>
            </a:r>
            <a:endParaRPr lang="en-US" sz="2200" dirty="0">
              <a:solidFill>
                <a:schemeClr val="tx2">
                  <a:lumMod val="10000"/>
                </a:schemeClr>
              </a:solidFill>
            </a:endParaRPr>
          </a:p>
        </p:txBody>
      </p:sp>
      <p:sp>
        <p:nvSpPr>
          <p:cNvPr id="16" name="Rectangle: Rounded Corners 15">
            <a:extLst>
              <a:ext uri="{FF2B5EF4-FFF2-40B4-BE49-F238E27FC236}">
                <a16:creationId xmlns:a16="http://schemas.microsoft.com/office/drawing/2014/main" id="{BBBC6AA2-92FB-4C2B-A41A-FDD0C5DC1EEA}"/>
              </a:ext>
            </a:extLst>
          </p:cNvPr>
          <p:cNvSpPr/>
          <p:nvPr/>
        </p:nvSpPr>
        <p:spPr>
          <a:xfrm>
            <a:off x="1857021" y="3991681"/>
            <a:ext cx="5429957" cy="510362"/>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dirty="0" err="1">
                <a:solidFill>
                  <a:schemeClr val="tx2">
                    <a:lumMod val="10000"/>
                  </a:schemeClr>
                </a:solidFill>
              </a:rPr>
              <a:t>Không</a:t>
            </a:r>
            <a:r>
              <a:rPr lang="en-US" sz="2200" dirty="0">
                <a:solidFill>
                  <a:schemeClr val="tx2">
                    <a:lumMod val="10000"/>
                  </a:schemeClr>
                </a:solidFill>
              </a:rPr>
              <a:t> </a:t>
            </a:r>
            <a:r>
              <a:rPr lang="en-US" sz="2200" dirty="0" err="1">
                <a:solidFill>
                  <a:schemeClr val="tx2">
                    <a:lumMod val="10000"/>
                  </a:schemeClr>
                </a:solidFill>
              </a:rPr>
              <a:t>có</a:t>
            </a:r>
            <a:r>
              <a:rPr lang="en-US" sz="2200" dirty="0">
                <a:solidFill>
                  <a:schemeClr val="tx2">
                    <a:lumMod val="10000"/>
                  </a:schemeClr>
                </a:solidFill>
              </a:rPr>
              <a:t> </a:t>
            </a:r>
            <a:r>
              <a:rPr lang="en-US" sz="2200" dirty="0" err="1">
                <a:solidFill>
                  <a:schemeClr val="tx2">
                    <a:lumMod val="10000"/>
                  </a:schemeClr>
                </a:solidFill>
              </a:rPr>
              <a:t>khả</a:t>
            </a:r>
            <a:r>
              <a:rPr lang="en-US" sz="2200" dirty="0">
                <a:solidFill>
                  <a:schemeClr val="tx2">
                    <a:lumMod val="10000"/>
                  </a:schemeClr>
                </a:solidFill>
              </a:rPr>
              <a:t> </a:t>
            </a:r>
            <a:r>
              <a:rPr lang="en-US" sz="2200" dirty="0" err="1">
                <a:solidFill>
                  <a:schemeClr val="tx2">
                    <a:lumMod val="10000"/>
                  </a:schemeClr>
                </a:solidFill>
              </a:rPr>
              <a:t>năng</a:t>
            </a:r>
            <a:r>
              <a:rPr lang="en-US" sz="2200" dirty="0">
                <a:solidFill>
                  <a:schemeClr val="tx2">
                    <a:lumMod val="10000"/>
                  </a:schemeClr>
                </a:solidFill>
              </a:rPr>
              <a:t> </a:t>
            </a:r>
            <a:r>
              <a:rPr lang="en-US" sz="2200" dirty="0" err="1">
                <a:solidFill>
                  <a:schemeClr val="tx2">
                    <a:lumMod val="10000"/>
                  </a:schemeClr>
                </a:solidFill>
              </a:rPr>
              <a:t>sinh</a:t>
            </a:r>
            <a:r>
              <a:rPr lang="en-US" sz="2200" dirty="0">
                <a:solidFill>
                  <a:schemeClr val="tx2">
                    <a:lumMod val="10000"/>
                  </a:schemeClr>
                </a:solidFill>
              </a:rPr>
              <a:t> </a:t>
            </a:r>
            <a:r>
              <a:rPr lang="en-US" sz="2200" dirty="0" err="1">
                <a:solidFill>
                  <a:schemeClr val="tx2">
                    <a:lumMod val="10000"/>
                  </a:schemeClr>
                </a:solidFill>
              </a:rPr>
              <a:t>sản</a:t>
            </a:r>
            <a:endParaRPr lang="en-US" sz="2200" dirty="0">
              <a:solidFill>
                <a:schemeClr val="tx2">
                  <a:lumMod val="10000"/>
                </a:schemeClr>
              </a:solidFill>
            </a:endParaRPr>
          </a:p>
        </p:txBody>
      </p:sp>
      <p:sp>
        <p:nvSpPr>
          <p:cNvPr id="17" name="Rectangle: Rounded Corners 16">
            <a:extLst>
              <a:ext uri="{FF2B5EF4-FFF2-40B4-BE49-F238E27FC236}">
                <a16:creationId xmlns:a16="http://schemas.microsoft.com/office/drawing/2014/main" id="{987E5275-4C98-438C-809E-63B2335000E8}"/>
              </a:ext>
            </a:extLst>
          </p:cNvPr>
          <p:cNvSpPr/>
          <p:nvPr/>
        </p:nvSpPr>
        <p:spPr>
          <a:xfrm>
            <a:off x="1857021" y="2021479"/>
            <a:ext cx="5429959" cy="510362"/>
          </a:xfrm>
          <a:prstGeom prst="roundRect">
            <a:avLst/>
          </a:prstGeom>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dirty="0" err="1">
                <a:solidFill>
                  <a:schemeClr val="tx2">
                    <a:lumMod val="10000"/>
                  </a:schemeClr>
                </a:solidFill>
              </a:rPr>
              <a:t>Cơ</a:t>
            </a:r>
            <a:r>
              <a:rPr lang="en-US" sz="2200" dirty="0">
                <a:solidFill>
                  <a:schemeClr val="tx2">
                    <a:lumMod val="10000"/>
                  </a:schemeClr>
                </a:solidFill>
              </a:rPr>
              <a:t> </a:t>
            </a:r>
            <a:r>
              <a:rPr lang="en-US" sz="2200" dirty="0" err="1">
                <a:solidFill>
                  <a:schemeClr val="tx2">
                    <a:lumMod val="10000"/>
                  </a:schemeClr>
                </a:solidFill>
              </a:rPr>
              <a:t>thể</a:t>
            </a:r>
            <a:r>
              <a:rPr lang="en-US" sz="2200" dirty="0">
                <a:solidFill>
                  <a:schemeClr val="tx2">
                    <a:lumMod val="10000"/>
                  </a:schemeClr>
                </a:solidFill>
              </a:rPr>
              <a:t> </a:t>
            </a:r>
            <a:r>
              <a:rPr lang="en-US" sz="2200" dirty="0" err="1">
                <a:solidFill>
                  <a:schemeClr val="tx2">
                    <a:lumMod val="10000"/>
                  </a:schemeClr>
                </a:solidFill>
              </a:rPr>
              <a:t>có</a:t>
            </a:r>
            <a:r>
              <a:rPr lang="en-US" sz="2200" dirty="0">
                <a:solidFill>
                  <a:schemeClr val="tx2">
                    <a:lumMod val="10000"/>
                  </a:schemeClr>
                </a:solidFill>
              </a:rPr>
              <a:t> </a:t>
            </a:r>
            <a:r>
              <a:rPr lang="en-US" sz="2200" dirty="0" err="1">
                <a:solidFill>
                  <a:schemeClr val="tx2">
                    <a:lumMod val="10000"/>
                  </a:schemeClr>
                </a:solidFill>
              </a:rPr>
              <a:t>cấu</a:t>
            </a:r>
            <a:r>
              <a:rPr lang="en-US" sz="2200" dirty="0">
                <a:solidFill>
                  <a:schemeClr val="tx2">
                    <a:lumMod val="10000"/>
                  </a:schemeClr>
                </a:solidFill>
              </a:rPr>
              <a:t> </a:t>
            </a:r>
            <a:r>
              <a:rPr lang="en-US" sz="2200" dirty="0" err="1">
                <a:solidFill>
                  <a:schemeClr val="tx2">
                    <a:lumMod val="10000"/>
                  </a:schemeClr>
                </a:solidFill>
              </a:rPr>
              <a:t>tạo</a:t>
            </a:r>
            <a:r>
              <a:rPr lang="en-US" sz="2200" dirty="0">
                <a:solidFill>
                  <a:schemeClr val="tx2">
                    <a:lumMod val="10000"/>
                  </a:schemeClr>
                </a:solidFill>
              </a:rPr>
              <a:t> </a:t>
            </a:r>
            <a:r>
              <a:rPr lang="en-US" sz="2200" dirty="0" err="1">
                <a:solidFill>
                  <a:schemeClr val="tx2">
                    <a:lumMod val="10000"/>
                  </a:schemeClr>
                </a:solidFill>
              </a:rPr>
              <a:t>đơn</a:t>
            </a:r>
            <a:r>
              <a:rPr lang="en-US" sz="2200" dirty="0">
                <a:solidFill>
                  <a:schemeClr val="tx2">
                    <a:lumMod val="10000"/>
                  </a:schemeClr>
                </a:solidFill>
              </a:rPr>
              <a:t> </a:t>
            </a:r>
            <a:r>
              <a:rPr lang="en-US" sz="2200" dirty="0" err="1">
                <a:solidFill>
                  <a:schemeClr val="tx2">
                    <a:lumMod val="10000"/>
                  </a:schemeClr>
                </a:solidFill>
              </a:rPr>
              <a:t>bào</a:t>
            </a:r>
            <a:endParaRPr lang="en-US" sz="2200" dirty="0">
              <a:solidFill>
                <a:schemeClr val="tx2">
                  <a:lumMod val="10000"/>
                </a:schemeClr>
              </a:solidFill>
            </a:endParaRPr>
          </a:p>
        </p:txBody>
      </p:sp>
      <p:sp>
        <p:nvSpPr>
          <p:cNvPr id="18" name="Google Shape;1133;p35">
            <a:extLst>
              <a:ext uri="{FF2B5EF4-FFF2-40B4-BE49-F238E27FC236}">
                <a16:creationId xmlns:a16="http://schemas.microsoft.com/office/drawing/2014/main" id="{5E465085-AD89-4E8E-B74B-489CA668A1BF}"/>
              </a:ext>
            </a:extLst>
          </p:cNvPr>
          <p:cNvSpPr txBox="1">
            <a:spLocks noGrp="1"/>
          </p:cNvSpPr>
          <p:nvPr>
            <p:ph type="title"/>
          </p:nvPr>
        </p:nvSpPr>
        <p:spPr>
          <a:xfrm>
            <a:off x="891599" y="292996"/>
            <a:ext cx="7360800" cy="75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400" dirty="0">
                <a:latin typeface="+mj-lt"/>
              </a:rPr>
              <a:t>LUYỆN TẬP</a:t>
            </a:r>
            <a:endParaRPr sz="3400" dirty="0">
              <a:latin typeface="+mj-lt"/>
            </a:endParaRPr>
          </a:p>
        </p:txBody>
      </p:sp>
    </p:spTree>
    <p:extLst>
      <p:ext uri="{BB962C8B-B14F-4D97-AF65-F5344CB8AC3E}">
        <p14:creationId xmlns:p14="http://schemas.microsoft.com/office/powerpoint/2010/main" val="2104767636"/>
      </p:ext>
    </p:extLst>
  </p:cSld>
  <p:clrMapOvr>
    <a:masterClrMapping/>
  </p:clrMapOvr>
  <mc:AlternateContent xmlns:mc="http://schemas.openxmlformats.org/markup-compatibility/2006" xmlns:p14="http://schemas.microsoft.com/office/powerpoint/2010/main">
    <mc:Choice Requires="p14">
      <p:transition p14:dur="30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3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3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3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3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3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3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B95C7D4-A8DC-4399-9809-E894AE7A3CC7}"/>
              </a:ext>
            </a:extLst>
          </p:cNvPr>
          <p:cNvSpPr txBox="1"/>
          <p:nvPr/>
        </p:nvSpPr>
        <p:spPr>
          <a:xfrm>
            <a:off x="287670" y="1144389"/>
            <a:ext cx="8568657" cy="537391"/>
          </a:xfrm>
          <a:prstGeom prst="rect">
            <a:avLst/>
          </a:prstGeom>
          <a:noFill/>
        </p:spPr>
        <p:txBody>
          <a:bodyPr wrap="square" rtlCol="0">
            <a:spAutoFit/>
          </a:bodyPr>
          <a:lstStyle/>
          <a:p>
            <a:pPr algn="just">
              <a:lnSpc>
                <a:spcPct val="150000"/>
              </a:lnSpc>
            </a:pPr>
            <a:r>
              <a:rPr lang="en-US" sz="2200" dirty="0" err="1">
                <a:solidFill>
                  <a:schemeClr val="tx2">
                    <a:lumMod val="10000"/>
                  </a:schemeClr>
                </a:solidFill>
                <a:ea typeface="Calibri" panose="020F0502020204030204" pitchFamily="34" charset="0"/>
              </a:rPr>
              <a:t>Câu</a:t>
            </a:r>
            <a:r>
              <a:rPr lang="en-US" sz="2200" dirty="0">
                <a:solidFill>
                  <a:schemeClr val="tx2">
                    <a:lumMod val="10000"/>
                  </a:schemeClr>
                </a:solidFill>
                <a:ea typeface="Calibri" panose="020F0502020204030204" pitchFamily="34" charset="0"/>
              </a:rPr>
              <a:t> 3: </a:t>
            </a:r>
            <a:r>
              <a:rPr lang="en-US" sz="2200" dirty="0" err="1">
                <a:solidFill>
                  <a:schemeClr val="tx2">
                    <a:lumMod val="10000"/>
                  </a:schemeClr>
                </a:solidFill>
                <a:ea typeface="Calibri" panose="020F0502020204030204" pitchFamily="34" charset="0"/>
              </a:rPr>
              <a:t>Đặc</a:t>
            </a:r>
            <a:r>
              <a:rPr lang="en-US" sz="2200" dirty="0">
                <a:solidFill>
                  <a:schemeClr val="tx2">
                    <a:lumMod val="10000"/>
                  </a:schemeClr>
                </a:solidFill>
                <a:ea typeface="Calibri" panose="020F0502020204030204" pitchFamily="34" charset="0"/>
              </a:rPr>
              <a:t> </a:t>
            </a:r>
            <a:r>
              <a:rPr lang="en-US" sz="2200" dirty="0" err="1">
                <a:solidFill>
                  <a:schemeClr val="tx2">
                    <a:lumMod val="10000"/>
                  </a:schemeClr>
                </a:solidFill>
                <a:ea typeface="Calibri" panose="020F0502020204030204" pitchFamily="34" charset="0"/>
              </a:rPr>
              <a:t>điểm</a:t>
            </a:r>
            <a:r>
              <a:rPr lang="en-US" sz="2200" dirty="0">
                <a:solidFill>
                  <a:schemeClr val="tx2">
                    <a:lumMod val="10000"/>
                  </a:schemeClr>
                </a:solidFill>
                <a:ea typeface="Calibri" panose="020F0502020204030204" pitchFamily="34" charset="0"/>
              </a:rPr>
              <a:t> </a:t>
            </a:r>
            <a:r>
              <a:rPr lang="en-US" sz="2200" dirty="0" err="1">
                <a:solidFill>
                  <a:schemeClr val="tx2">
                    <a:lumMod val="10000"/>
                  </a:schemeClr>
                </a:solidFill>
                <a:ea typeface="Calibri" panose="020F0502020204030204" pitchFamily="34" charset="0"/>
              </a:rPr>
              <a:t>nào</a:t>
            </a:r>
            <a:r>
              <a:rPr lang="en-US" sz="2200" dirty="0">
                <a:solidFill>
                  <a:schemeClr val="tx2">
                    <a:lumMod val="10000"/>
                  </a:schemeClr>
                </a:solidFill>
                <a:ea typeface="Calibri" panose="020F0502020204030204" pitchFamily="34" charset="0"/>
              </a:rPr>
              <a:t> </a:t>
            </a:r>
            <a:r>
              <a:rPr lang="en-US" sz="2200" dirty="0" err="1">
                <a:solidFill>
                  <a:schemeClr val="tx2">
                    <a:lumMod val="10000"/>
                  </a:schemeClr>
                </a:solidFill>
                <a:ea typeface="Calibri" panose="020F0502020204030204" pitchFamily="34" charset="0"/>
              </a:rPr>
              <a:t>sau</a:t>
            </a:r>
            <a:r>
              <a:rPr lang="en-US" sz="2200" dirty="0">
                <a:solidFill>
                  <a:schemeClr val="tx2">
                    <a:lumMod val="10000"/>
                  </a:schemeClr>
                </a:solidFill>
                <a:ea typeface="Calibri" panose="020F0502020204030204" pitchFamily="34" charset="0"/>
              </a:rPr>
              <a:t> </a:t>
            </a:r>
            <a:r>
              <a:rPr lang="en-US" sz="2200" dirty="0" err="1">
                <a:solidFill>
                  <a:schemeClr val="tx2">
                    <a:lumMod val="10000"/>
                  </a:schemeClr>
                </a:solidFill>
                <a:ea typeface="Calibri" panose="020F0502020204030204" pitchFamily="34" charset="0"/>
              </a:rPr>
              <a:t>đây</a:t>
            </a:r>
            <a:r>
              <a:rPr lang="en-US" sz="2200" dirty="0">
                <a:solidFill>
                  <a:schemeClr val="tx2">
                    <a:lumMod val="10000"/>
                  </a:schemeClr>
                </a:solidFill>
                <a:ea typeface="Calibri" panose="020F0502020204030204" pitchFamily="34" charset="0"/>
              </a:rPr>
              <a:t> </a:t>
            </a:r>
            <a:r>
              <a:rPr lang="en-US" sz="2200" dirty="0" err="1">
                <a:solidFill>
                  <a:schemeClr val="tx2">
                    <a:lumMod val="10000"/>
                  </a:schemeClr>
                </a:solidFill>
                <a:ea typeface="Calibri" panose="020F0502020204030204" pitchFamily="34" charset="0"/>
              </a:rPr>
              <a:t>không</a:t>
            </a:r>
            <a:r>
              <a:rPr lang="en-US" sz="2200" dirty="0">
                <a:solidFill>
                  <a:schemeClr val="tx2">
                    <a:lumMod val="10000"/>
                  </a:schemeClr>
                </a:solidFill>
                <a:ea typeface="Calibri" panose="020F0502020204030204" pitchFamily="34" charset="0"/>
              </a:rPr>
              <a:t> </a:t>
            </a:r>
            <a:r>
              <a:rPr lang="en-US" sz="2200" dirty="0" err="1">
                <a:solidFill>
                  <a:schemeClr val="tx2">
                    <a:lumMod val="10000"/>
                  </a:schemeClr>
                </a:solidFill>
                <a:ea typeface="Calibri" panose="020F0502020204030204" pitchFamily="34" charset="0"/>
              </a:rPr>
              <a:t>phổ</a:t>
            </a:r>
            <a:r>
              <a:rPr lang="en-US" sz="2200" dirty="0">
                <a:solidFill>
                  <a:schemeClr val="tx2">
                    <a:lumMod val="10000"/>
                  </a:schemeClr>
                </a:solidFill>
                <a:ea typeface="Calibri" panose="020F0502020204030204" pitchFamily="34" charset="0"/>
              </a:rPr>
              <a:t> </a:t>
            </a:r>
            <a:r>
              <a:rPr lang="en-US" sz="2200" dirty="0" err="1">
                <a:solidFill>
                  <a:schemeClr val="tx2">
                    <a:lumMod val="10000"/>
                  </a:schemeClr>
                </a:solidFill>
                <a:ea typeface="Calibri" panose="020F0502020204030204" pitchFamily="34" charset="0"/>
              </a:rPr>
              <a:t>biến</a:t>
            </a:r>
            <a:r>
              <a:rPr lang="en-US" sz="2200" dirty="0">
                <a:solidFill>
                  <a:schemeClr val="tx2">
                    <a:lumMod val="10000"/>
                  </a:schemeClr>
                </a:solidFill>
                <a:ea typeface="Calibri" panose="020F0502020204030204" pitchFamily="34" charset="0"/>
              </a:rPr>
              <a:t> ở </a:t>
            </a:r>
            <a:r>
              <a:rPr lang="en-US" sz="2200" dirty="0" err="1">
                <a:solidFill>
                  <a:schemeClr val="tx2">
                    <a:lumMod val="10000"/>
                  </a:schemeClr>
                </a:solidFill>
                <a:ea typeface="Calibri" panose="020F0502020204030204" pitchFamily="34" charset="0"/>
              </a:rPr>
              <a:t>nguyên</a:t>
            </a:r>
            <a:r>
              <a:rPr lang="en-US" sz="2200" dirty="0">
                <a:solidFill>
                  <a:schemeClr val="tx2">
                    <a:lumMod val="10000"/>
                  </a:schemeClr>
                </a:solidFill>
                <a:ea typeface="Calibri" panose="020F0502020204030204" pitchFamily="34" charset="0"/>
              </a:rPr>
              <a:t> </a:t>
            </a:r>
            <a:r>
              <a:rPr lang="en-US" sz="2200" dirty="0" err="1">
                <a:solidFill>
                  <a:schemeClr val="tx2">
                    <a:lumMod val="10000"/>
                  </a:schemeClr>
                </a:solidFill>
                <a:ea typeface="Calibri" panose="020F0502020204030204" pitchFamily="34" charset="0"/>
              </a:rPr>
              <a:t>sinh</a:t>
            </a:r>
            <a:r>
              <a:rPr lang="en-US" sz="2200" dirty="0">
                <a:solidFill>
                  <a:schemeClr val="tx2">
                    <a:lumMod val="10000"/>
                  </a:schemeClr>
                </a:solidFill>
                <a:ea typeface="Calibri" panose="020F0502020204030204" pitchFamily="34" charset="0"/>
              </a:rPr>
              <a:t> </a:t>
            </a:r>
            <a:r>
              <a:rPr lang="en-US" sz="2200" dirty="0" err="1">
                <a:solidFill>
                  <a:schemeClr val="tx2">
                    <a:lumMod val="10000"/>
                  </a:schemeClr>
                </a:solidFill>
                <a:ea typeface="Calibri" panose="020F0502020204030204" pitchFamily="34" charset="0"/>
              </a:rPr>
              <a:t>vật</a:t>
            </a:r>
            <a:r>
              <a:rPr lang="en-US" sz="2200" dirty="0">
                <a:solidFill>
                  <a:schemeClr val="tx2">
                    <a:lumMod val="10000"/>
                  </a:schemeClr>
                </a:solidFill>
                <a:ea typeface="Calibri" panose="020F0502020204030204" pitchFamily="34" charset="0"/>
              </a:rPr>
              <a:t>?</a:t>
            </a:r>
            <a:endParaRPr lang="en-US" sz="2200" dirty="0">
              <a:solidFill>
                <a:schemeClr val="tx1"/>
              </a:solidFill>
            </a:endParaRPr>
          </a:p>
        </p:txBody>
      </p:sp>
      <p:sp>
        <p:nvSpPr>
          <p:cNvPr id="18" name="Google Shape;1133;p35">
            <a:extLst>
              <a:ext uri="{FF2B5EF4-FFF2-40B4-BE49-F238E27FC236}">
                <a16:creationId xmlns:a16="http://schemas.microsoft.com/office/drawing/2014/main" id="{5E465085-AD89-4E8E-B74B-489CA668A1BF}"/>
              </a:ext>
            </a:extLst>
          </p:cNvPr>
          <p:cNvSpPr txBox="1">
            <a:spLocks noGrp="1"/>
          </p:cNvSpPr>
          <p:nvPr>
            <p:ph type="title"/>
          </p:nvPr>
        </p:nvSpPr>
        <p:spPr>
          <a:xfrm>
            <a:off x="891599" y="292996"/>
            <a:ext cx="7360800" cy="75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400" dirty="0">
                <a:latin typeface="+mj-lt"/>
              </a:rPr>
              <a:t>LUYỆN TẬP</a:t>
            </a:r>
            <a:endParaRPr sz="3400" dirty="0">
              <a:latin typeface="+mj-lt"/>
            </a:endParaRPr>
          </a:p>
        </p:txBody>
      </p:sp>
      <p:pic>
        <p:nvPicPr>
          <p:cNvPr id="9" name="Google Shape;4112;p86">
            <a:extLst>
              <a:ext uri="{FF2B5EF4-FFF2-40B4-BE49-F238E27FC236}">
                <a16:creationId xmlns:a16="http://schemas.microsoft.com/office/drawing/2014/main" id="{52AD5E49-9F95-47FB-AA04-85F621D72C64}"/>
              </a:ext>
            </a:extLst>
          </p:cNvPr>
          <p:cNvPicPr preferRelativeResize="0"/>
          <p:nvPr/>
        </p:nvPicPr>
        <p:blipFill rotWithShape="1">
          <a:blip r:embed="rId2">
            <a:alphaModFix amt="90000"/>
          </a:blip>
          <a:srcRect r="2657"/>
          <a:stretch/>
        </p:blipFill>
        <p:spPr>
          <a:xfrm>
            <a:off x="1323751" y="1966327"/>
            <a:ext cx="6496489" cy="739774"/>
          </a:xfrm>
          <a:prstGeom prst="rect">
            <a:avLst/>
          </a:prstGeom>
          <a:noFill/>
          <a:ln>
            <a:noFill/>
          </a:ln>
        </p:spPr>
      </p:pic>
      <p:sp>
        <p:nvSpPr>
          <p:cNvPr id="11" name="TextBox 10">
            <a:extLst>
              <a:ext uri="{FF2B5EF4-FFF2-40B4-BE49-F238E27FC236}">
                <a16:creationId xmlns:a16="http://schemas.microsoft.com/office/drawing/2014/main" id="{6BC25C84-F345-42EB-A0EB-AB37DD2F1B36}"/>
              </a:ext>
            </a:extLst>
          </p:cNvPr>
          <p:cNvSpPr txBox="1"/>
          <p:nvPr/>
        </p:nvSpPr>
        <p:spPr>
          <a:xfrm>
            <a:off x="1265269" y="2120770"/>
            <a:ext cx="6613451" cy="430887"/>
          </a:xfrm>
          <a:prstGeom prst="rect">
            <a:avLst/>
          </a:prstGeom>
          <a:noFill/>
        </p:spPr>
        <p:txBody>
          <a:bodyPr wrap="square" rtlCol="0">
            <a:spAutoFit/>
          </a:bodyPr>
          <a:lstStyle/>
          <a:p>
            <a:pPr algn="ctr"/>
            <a:r>
              <a:rPr lang="en-US" sz="2200" dirty="0"/>
              <a:t>A. </a:t>
            </a:r>
            <a:r>
              <a:rPr lang="en-US" sz="2200" dirty="0" err="1"/>
              <a:t>Kích</a:t>
            </a:r>
            <a:r>
              <a:rPr lang="en-US" sz="2200" dirty="0"/>
              <a:t> </a:t>
            </a:r>
            <a:r>
              <a:rPr lang="en-US" sz="2200" dirty="0" err="1"/>
              <a:t>thước</a:t>
            </a:r>
            <a:r>
              <a:rPr lang="en-US" sz="2200" dirty="0"/>
              <a:t> </a:t>
            </a:r>
            <a:r>
              <a:rPr lang="en-US" sz="2200" dirty="0" err="1"/>
              <a:t>hiển</a:t>
            </a:r>
            <a:r>
              <a:rPr lang="en-US" sz="2200" dirty="0"/>
              <a:t> vi</a:t>
            </a:r>
          </a:p>
        </p:txBody>
      </p:sp>
      <p:pic>
        <p:nvPicPr>
          <p:cNvPr id="19" name="Google Shape;4112;p86">
            <a:extLst>
              <a:ext uri="{FF2B5EF4-FFF2-40B4-BE49-F238E27FC236}">
                <a16:creationId xmlns:a16="http://schemas.microsoft.com/office/drawing/2014/main" id="{C24AAE91-BAE9-4107-823A-90679D672A76}"/>
              </a:ext>
            </a:extLst>
          </p:cNvPr>
          <p:cNvPicPr preferRelativeResize="0"/>
          <p:nvPr/>
        </p:nvPicPr>
        <p:blipFill rotWithShape="1">
          <a:blip r:embed="rId2">
            <a:alphaModFix amt="90000"/>
          </a:blip>
          <a:srcRect r="2657"/>
          <a:stretch/>
        </p:blipFill>
        <p:spPr>
          <a:xfrm>
            <a:off x="1323749" y="2679482"/>
            <a:ext cx="6496489" cy="739774"/>
          </a:xfrm>
          <a:prstGeom prst="rect">
            <a:avLst/>
          </a:prstGeom>
          <a:noFill/>
          <a:ln>
            <a:noFill/>
          </a:ln>
        </p:spPr>
      </p:pic>
      <p:sp>
        <p:nvSpPr>
          <p:cNvPr id="21" name="TextBox 20">
            <a:extLst>
              <a:ext uri="{FF2B5EF4-FFF2-40B4-BE49-F238E27FC236}">
                <a16:creationId xmlns:a16="http://schemas.microsoft.com/office/drawing/2014/main" id="{FFDDBB11-C1B4-4EE1-89AC-0F816B3696AA}"/>
              </a:ext>
            </a:extLst>
          </p:cNvPr>
          <p:cNvSpPr txBox="1"/>
          <p:nvPr/>
        </p:nvSpPr>
        <p:spPr>
          <a:xfrm>
            <a:off x="1265265" y="2833925"/>
            <a:ext cx="6613451" cy="430887"/>
          </a:xfrm>
          <a:prstGeom prst="rect">
            <a:avLst/>
          </a:prstGeom>
          <a:noFill/>
        </p:spPr>
        <p:txBody>
          <a:bodyPr wrap="square" rtlCol="0">
            <a:spAutoFit/>
          </a:bodyPr>
          <a:lstStyle/>
          <a:p>
            <a:pPr algn="ctr"/>
            <a:r>
              <a:rPr lang="en-US" sz="2200" dirty="0"/>
              <a:t>B. </a:t>
            </a:r>
            <a:r>
              <a:rPr lang="en-US" sz="2200" dirty="0" err="1"/>
              <a:t>Sinh</a:t>
            </a:r>
            <a:r>
              <a:rPr lang="en-US" sz="2200" dirty="0"/>
              <a:t> </a:t>
            </a:r>
            <a:r>
              <a:rPr lang="en-US" sz="2200" dirty="0" err="1"/>
              <a:t>sản</a:t>
            </a:r>
            <a:r>
              <a:rPr lang="en-US" sz="2200" dirty="0"/>
              <a:t> </a:t>
            </a:r>
            <a:r>
              <a:rPr lang="en-US" sz="2200" dirty="0" err="1"/>
              <a:t>hữu</a:t>
            </a:r>
            <a:r>
              <a:rPr lang="en-US" sz="2200" dirty="0"/>
              <a:t> </a:t>
            </a:r>
            <a:r>
              <a:rPr lang="en-US" sz="2200" dirty="0" err="1"/>
              <a:t>tính</a:t>
            </a:r>
            <a:endParaRPr lang="en-US" sz="2200" dirty="0"/>
          </a:p>
        </p:txBody>
      </p:sp>
      <p:pic>
        <p:nvPicPr>
          <p:cNvPr id="22" name="Google Shape;4112;p86">
            <a:extLst>
              <a:ext uri="{FF2B5EF4-FFF2-40B4-BE49-F238E27FC236}">
                <a16:creationId xmlns:a16="http://schemas.microsoft.com/office/drawing/2014/main" id="{64843A4B-5AD8-4466-B57F-61C04341B8F1}"/>
              </a:ext>
            </a:extLst>
          </p:cNvPr>
          <p:cNvPicPr preferRelativeResize="0"/>
          <p:nvPr/>
        </p:nvPicPr>
        <p:blipFill rotWithShape="1">
          <a:blip r:embed="rId2">
            <a:alphaModFix amt="90000"/>
          </a:blip>
          <a:srcRect r="2657"/>
          <a:stretch/>
        </p:blipFill>
        <p:spPr>
          <a:xfrm>
            <a:off x="1323748" y="3416646"/>
            <a:ext cx="6496489" cy="739774"/>
          </a:xfrm>
          <a:prstGeom prst="rect">
            <a:avLst/>
          </a:prstGeom>
          <a:noFill/>
          <a:ln>
            <a:noFill/>
          </a:ln>
        </p:spPr>
      </p:pic>
      <p:sp>
        <p:nvSpPr>
          <p:cNvPr id="2" name="TextBox 1">
            <a:extLst>
              <a:ext uri="{FF2B5EF4-FFF2-40B4-BE49-F238E27FC236}">
                <a16:creationId xmlns:a16="http://schemas.microsoft.com/office/drawing/2014/main" id="{14005AD1-FF64-4702-9069-5DF22D59A8F7}"/>
              </a:ext>
            </a:extLst>
          </p:cNvPr>
          <p:cNvSpPr txBox="1"/>
          <p:nvPr/>
        </p:nvSpPr>
        <p:spPr>
          <a:xfrm>
            <a:off x="1265266" y="3568224"/>
            <a:ext cx="6613451" cy="430887"/>
          </a:xfrm>
          <a:prstGeom prst="rect">
            <a:avLst/>
          </a:prstGeom>
          <a:noFill/>
        </p:spPr>
        <p:txBody>
          <a:bodyPr wrap="square" rtlCol="0">
            <a:spAutoFit/>
          </a:bodyPr>
          <a:lstStyle/>
          <a:p>
            <a:pPr algn="ctr"/>
            <a:r>
              <a:rPr lang="en-US" sz="2200" dirty="0"/>
              <a:t>C. Di </a:t>
            </a:r>
            <a:r>
              <a:rPr lang="en-US" sz="2200" dirty="0" err="1"/>
              <a:t>chuyển</a:t>
            </a:r>
            <a:r>
              <a:rPr lang="en-US" sz="2200" dirty="0"/>
              <a:t> </a:t>
            </a:r>
            <a:r>
              <a:rPr lang="en-US" sz="2200" dirty="0" err="1"/>
              <a:t>bằng</a:t>
            </a:r>
            <a:r>
              <a:rPr lang="en-US" sz="2200" dirty="0"/>
              <a:t> </a:t>
            </a:r>
            <a:r>
              <a:rPr lang="en-US" sz="2200" dirty="0" err="1"/>
              <a:t>chân</a:t>
            </a:r>
            <a:r>
              <a:rPr lang="en-US" sz="2200" dirty="0"/>
              <a:t> </a:t>
            </a:r>
            <a:r>
              <a:rPr lang="en-US" sz="2200" dirty="0" err="1"/>
              <a:t>giả</a:t>
            </a:r>
            <a:r>
              <a:rPr lang="en-US" sz="2200" dirty="0"/>
              <a:t>, </a:t>
            </a:r>
            <a:r>
              <a:rPr lang="en-US" sz="2200" dirty="0" err="1"/>
              <a:t>roi</a:t>
            </a:r>
            <a:r>
              <a:rPr lang="en-US" sz="2200" dirty="0"/>
              <a:t> </a:t>
            </a:r>
            <a:r>
              <a:rPr lang="en-US" sz="2200" dirty="0" err="1"/>
              <a:t>hoặc</a:t>
            </a:r>
            <a:r>
              <a:rPr lang="en-US" sz="2200" dirty="0"/>
              <a:t> </a:t>
            </a:r>
            <a:r>
              <a:rPr lang="en-US" sz="2200" dirty="0" err="1"/>
              <a:t>lông</a:t>
            </a:r>
            <a:r>
              <a:rPr lang="en-US" sz="2200" dirty="0"/>
              <a:t> </a:t>
            </a:r>
            <a:r>
              <a:rPr lang="en-US" sz="2200" dirty="0" err="1"/>
              <a:t>bơi</a:t>
            </a:r>
            <a:endParaRPr lang="en-US" sz="2200" dirty="0"/>
          </a:p>
        </p:txBody>
      </p:sp>
      <p:pic>
        <p:nvPicPr>
          <p:cNvPr id="23" name="Google Shape;4112;p86">
            <a:extLst>
              <a:ext uri="{FF2B5EF4-FFF2-40B4-BE49-F238E27FC236}">
                <a16:creationId xmlns:a16="http://schemas.microsoft.com/office/drawing/2014/main" id="{F112D2AD-CDDE-4DE9-987B-11DF2C42B8F4}"/>
              </a:ext>
            </a:extLst>
          </p:cNvPr>
          <p:cNvPicPr preferRelativeResize="0"/>
          <p:nvPr/>
        </p:nvPicPr>
        <p:blipFill rotWithShape="1">
          <a:blip r:embed="rId2">
            <a:alphaModFix amt="90000"/>
          </a:blip>
          <a:srcRect r="2657"/>
          <a:stretch/>
        </p:blipFill>
        <p:spPr>
          <a:xfrm>
            <a:off x="1323748" y="4143641"/>
            <a:ext cx="6496489" cy="739774"/>
          </a:xfrm>
          <a:prstGeom prst="rect">
            <a:avLst/>
          </a:prstGeom>
          <a:noFill/>
          <a:ln>
            <a:noFill/>
          </a:ln>
        </p:spPr>
      </p:pic>
      <p:sp>
        <p:nvSpPr>
          <p:cNvPr id="24" name="TextBox 23">
            <a:extLst>
              <a:ext uri="{FF2B5EF4-FFF2-40B4-BE49-F238E27FC236}">
                <a16:creationId xmlns:a16="http://schemas.microsoft.com/office/drawing/2014/main" id="{D5F6F8F0-F013-4B10-9809-446E46E74798}"/>
              </a:ext>
            </a:extLst>
          </p:cNvPr>
          <p:cNvSpPr txBox="1"/>
          <p:nvPr/>
        </p:nvSpPr>
        <p:spPr>
          <a:xfrm>
            <a:off x="1265265" y="4300950"/>
            <a:ext cx="6613451" cy="430887"/>
          </a:xfrm>
          <a:prstGeom prst="rect">
            <a:avLst/>
          </a:prstGeom>
          <a:noFill/>
        </p:spPr>
        <p:txBody>
          <a:bodyPr wrap="square" rtlCol="0">
            <a:spAutoFit/>
          </a:bodyPr>
          <a:lstStyle/>
          <a:p>
            <a:pPr algn="ctr"/>
            <a:r>
              <a:rPr lang="en-US" sz="2200" dirty="0"/>
              <a:t>D. </a:t>
            </a:r>
            <a:r>
              <a:rPr lang="en-US" sz="2200" dirty="0" err="1"/>
              <a:t>Cơ</a:t>
            </a:r>
            <a:r>
              <a:rPr lang="en-US" sz="2200" dirty="0"/>
              <a:t> </a:t>
            </a:r>
            <a:r>
              <a:rPr lang="en-US" sz="2200" dirty="0" err="1"/>
              <a:t>thể</a:t>
            </a:r>
            <a:r>
              <a:rPr lang="en-US" sz="2200" dirty="0"/>
              <a:t> </a:t>
            </a:r>
            <a:r>
              <a:rPr lang="en-US" sz="2200" dirty="0" err="1"/>
              <a:t>có</a:t>
            </a:r>
            <a:r>
              <a:rPr lang="en-US" sz="2200" dirty="0"/>
              <a:t> </a:t>
            </a:r>
            <a:r>
              <a:rPr lang="en-US" sz="2200" dirty="0" err="1"/>
              <a:t>cấu</a:t>
            </a:r>
            <a:r>
              <a:rPr lang="en-US" sz="2200" dirty="0"/>
              <a:t> </a:t>
            </a:r>
            <a:r>
              <a:rPr lang="en-US" sz="2200" dirty="0" err="1"/>
              <a:t>tạo</a:t>
            </a:r>
            <a:r>
              <a:rPr lang="en-US" sz="2200" dirty="0"/>
              <a:t> </a:t>
            </a:r>
            <a:r>
              <a:rPr lang="en-US" sz="2200" dirty="0" err="1"/>
              <a:t>từ</a:t>
            </a:r>
            <a:r>
              <a:rPr lang="en-US" sz="2200" dirty="0"/>
              <a:t> </a:t>
            </a:r>
            <a:r>
              <a:rPr lang="en-US" sz="2200" dirty="0" err="1"/>
              <a:t>một</a:t>
            </a:r>
            <a:r>
              <a:rPr lang="en-US" sz="2200" dirty="0"/>
              <a:t> </a:t>
            </a:r>
            <a:r>
              <a:rPr lang="en-US" sz="2200" dirty="0" err="1"/>
              <a:t>tế</a:t>
            </a:r>
            <a:r>
              <a:rPr lang="en-US" sz="2200" dirty="0"/>
              <a:t> </a:t>
            </a:r>
            <a:r>
              <a:rPr lang="en-US" sz="2200" dirty="0" err="1"/>
              <a:t>bào</a:t>
            </a:r>
            <a:endParaRPr lang="en-US" sz="2200" dirty="0"/>
          </a:p>
        </p:txBody>
      </p:sp>
      <p:sp>
        <p:nvSpPr>
          <p:cNvPr id="3" name="Oval 2">
            <a:extLst>
              <a:ext uri="{FF2B5EF4-FFF2-40B4-BE49-F238E27FC236}">
                <a16:creationId xmlns:a16="http://schemas.microsoft.com/office/drawing/2014/main" id="{6C174E90-8183-49F5-AE7D-BD39FA5751C2}"/>
              </a:ext>
            </a:extLst>
          </p:cNvPr>
          <p:cNvSpPr/>
          <p:nvPr/>
        </p:nvSpPr>
        <p:spPr>
          <a:xfrm>
            <a:off x="3125972" y="2835795"/>
            <a:ext cx="499731" cy="469555"/>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23626756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3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300"/>
                                        <p:tgtEl>
                                          <p:spTgt spid="11"/>
                                        </p:tgtEl>
                                      </p:cBhvr>
                                    </p:animEffect>
                                  </p:childTnLst>
                                </p:cTn>
                              </p:par>
                              <p:par>
                                <p:cTn id="13" presetID="16" presetClass="entr" presetSubtype="21"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3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barn(inVertical)">
                                      <p:cBhvr>
                                        <p:cTn id="20" dur="300"/>
                                        <p:tgtEl>
                                          <p:spTgt spid="19"/>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3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barn(inVertical)">
                                      <p:cBhvr>
                                        <p:cTn id="28" dur="300"/>
                                        <p:tgtEl>
                                          <p:spTgt spid="22"/>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arn(inVertical)">
                                      <p:cBhvr>
                                        <p:cTn id="31" dur="3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barn(inVertical)">
                                      <p:cBhvr>
                                        <p:cTn id="36" dur="300"/>
                                        <p:tgtEl>
                                          <p:spTgt spid="23"/>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barn(inVertical)">
                                      <p:cBhvr>
                                        <p:cTn id="39" dur="3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barn(inVertical)">
                                      <p:cBhvr>
                                        <p:cTn id="44" dur="3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P spid="21" grpId="0"/>
      <p:bldP spid="2" grpId="0"/>
      <p:bldP spid="24" grpId="0"/>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E26FE582-9008-4D06-9155-2E9C434E2AF7}"/>
              </a:ext>
            </a:extLst>
          </p:cNvPr>
          <p:cNvPicPr>
            <a:picLocks noChangeAspect="1"/>
          </p:cNvPicPr>
          <p:nvPr/>
        </p:nvPicPr>
        <p:blipFill>
          <a:blip r:embed="rId2">
            <a:duotone>
              <a:prstClr val="black"/>
              <a:schemeClr val="accent6">
                <a:tint val="45000"/>
                <a:satMod val="400000"/>
              </a:schemeClr>
            </a:duotone>
            <a:extLst>
              <a:ext uri="{BEBA8EAE-BF5A-486C-A8C5-ECC9F3942E4B}">
                <a14:imgProps xmlns:a14="http://schemas.microsoft.com/office/drawing/2010/main">
                  <a14:imgLayer r:embed="rId3">
                    <a14:imgEffect>
                      <a14:colorTemperature colorTemp="5900"/>
                    </a14:imgEffect>
                    <a14:imgEffect>
                      <a14:saturation sat="33000"/>
                    </a14:imgEffect>
                  </a14:imgLayer>
                </a14:imgProps>
              </a:ext>
            </a:extLst>
          </a:blip>
          <a:srcRect b="25000"/>
          <a:stretch>
            <a:fillRect/>
          </a:stretch>
        </p:blipFill>
        <p:spPr>
          <a:xfrm rot="10800000">
            <a:off x="1224381" y="1270094"/>
            <a:ext cx="6695238" cy="3804709"/>
          </a:xfrm>
          <a:prstGeom prst="rect">
            <a:avLst/>
          </a:prstGeom>
        </p:spPr>
      </p:pic>
      <p:sp>
        <p:nvSpPr>
          <p:cNvPr id="8" name="Google Shape;1133;p35">
            <a:extLst>
              <a:ext uri="{FF2B5EF4-FFF2-40B4-BE49-F238E27FC236}">
                <a16:creationId xmlns:a16="http://schemas.microsoft.com/office/drawing/2014/main" id="{1E5F7CC4-E529-43D2-8C7E-7287FC4A9941}"/>
              </a:ext>
            </a:extLst>
          </p:cNvPr>
          <p:cNvSpPr txBox="1">
            <a:spLocks/>
          </p:cNvSpPr>
          <p:nvPr/>
        </p:nvSpPr>
        <p:spPr>
          <a:xfrm>
            <a:off x="891599" y="294307"/>
            <a:ext cx="7360800" cy="755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400" b="1" dirty="0">
                <a:solidFill>
                  <a:srgbClr val="002969"/>
                </a:solidFill>
                <a:latin typeface="+mj-lt"/>
              </a:rPr>
              <a:t>VẬN DỤNG</a:t>
            </a:r>
          </a:p>
        </p:txBody>
      </p:sp>
      <p:sp>
        <p:nvSpPr>
          <p:cNvPr id="9" name="TextBox 8">
            <a:extLst>
              <a:ext uri="{FF2B5EF4-FFF2-40B4-BE49-F238E27FC236}">
                <a16:creationId xmlns:a16="http://schemas.microsoft.com/office/drawing/2014/main" id="{A08B230F-043B-434C-B722-F669AAD5A491}"/>
              </a:ext>
            </a:extLst>
          </p:cNvPr>
          <p:cNvSpPr txBox="1"/>
          <p:nvPr/>
        </p:nvSpPr>
        <p:spPr>
          <a:xfrm>
            <a:off x="1268236" y="1812521"/>
            <a:ext cx="6607521" cy="2060885"/>
          </a:xfrm>
          <a:prstGeom prst="rect">
            <a:avLst/>
          </a:prstGeom>
          <a:noFill/>
        </p:spPr>
        <p:txBody>
          <a:bodyPr wrap="square">
            <a:spAutoFit/>
          </a:bodyPr>
          <a:lstStyle/>
          <a:p>
            <a:pPr algn="just">
              <a:lnSpc>
                <a:spcPct val="150000"/>
              </a:lnSpc>
            </a:pPr>
            <a:r>
              <a:rPr lang="vi-VN" sz="2200" dirty="0"/>
              <a:t>Vì sao khi quan sát động vật nguyên sinh, người ta thường cho một vài sợi bông vào trong giợt nước trên lam kính trước khi đậy lamen và đưa lên bàn kính của kính hiển vi để quan sát?</a:t>
            </a:r>
            <a:endParaRPr lang="en-US" sz="2200" dirty="0">
              <a:ea typeface="Calibri" panose="020F0502020204030204" pitchFamily="34" charset="0"/>
            </a:endParaRPr>
          </a:p>
        </p:txBody>
      </p:sp>
      <p:pic>
        <p:nvPicPr>
          <p:cNvPr id="19" name="Graphic 18">
            <a:extLst>
              <a:ext uri="{FF2B5EF4-FFF2-40B4-BE49-F238E27FC236}">
                <a16:creationId xmlns:a16="http://schemas.microsoft.com/office/drawing/2014/main" id="{A10F8A76-B678-432D-90F9-645FBE05169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0027843">
            <a:off x="548043" y="913617"/>
            <a:ext cx="1816445" cy="712954"/>
          </a:xfrm>
          <a:prstGeom prst="rect">
            <a:avLst/>
          </a:prstGeom>
        </p:spPr>
      </p:pic>
      <p:pic>
        <p:nvPicPr>
          <p:cNvPr id="20" name="Graphic 19">
            <a:extLst>
              <a:ext uri="{FF2B5EF4-FFF2-40B4-BE49-F238E27FC236}">
                <a16:creationId xmlns:a16="http://schemas.microsoft.com/office/drawing/2014/main" id="{A10F8A76-B678-432D-90F9-645FBE05169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0027843">
            <a:off x="6923674" y="4094225"/>
            <a:ext cx="1816445" cy="712954"/>
          </a:xfrm>
          <a:prstGeom prst="rect">
            <a:avLst/>
          </a:prstGeom>
        </p:spPr>
      </p:pic>
      <p:pic>
        <p:nvPicPr>
          <p:cNvPr id="21" name="Picture 3">
            <a:extLst>
              <a:ext uri="{FF2B5EF4-FFF2-40B4-BE49-F238E27FC236}">
                <a16:creationId xmlns:a16="http://schemas.microsoft.com/office/drawing/2014/main" id="{46654EB2-E612-43BC-A10A-8913D575DD7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007109" y="3873406"/>
            <a:ext cx="1066878" cy="1270094"/>
          </a:xfrm>
          <a:prstGeom prst="rect">
            <a:avLst/>
          </a:prstGeom>
        </p:spPr>
      </p:pic>
      <p:pic>
        <p:nvPicPr>
          <p:cNvPr id="10" name="Picture 7">
            <a:extLst>
              <a:ext uri="{FF2B5EF4-FFF2-40B4-BE49-F238E27FC236}">
                <a16:creationId xmlns:a16="http://schemas.microsoft.com/office/drawing/2014/main" id="{059CDF47-4BB1-4F29-92C3-C2A7A5F7C3B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6859603" y="466442"/>
            <a:ext cx="866256" cy="1413772"/>
          </a:xfrm>
          <a:prstGeom prst="rect">
            <a:avLst/>
          </a:prstGeom>
        </p:spPr>
      </p:pic>
      <p:pic>
        <p:nvPicPr>
          <p:cNvPr id="11" name="Picture 5">
            <a:extLst>
              <a:ext uri="{FF2B5EF4-FFF2-40B4-BE49-F238E27FC236}">
                <a16:creationId xmlns:a16="http://schemas.microsoft.com/office/drawing/2014/main" id="{C4714706-BEA3-467E-9D4A-8ABEB9F343E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0710493">
            <a:off x="6439990" y="952006"/>
            <a:ext cx="550741" cy="778683"/>
          </a:xfrm>
          <a:prstGeom prst="rect">
            <a:avLst/>
          </a:prstGeom>
        </p:spPr>
      </p:pic>
    </p:spTree>
    <p:extLst>
      <p:ext uri="{BB962C8B-B14F-4D97-AF65-F5344CB8AC3E}">
        <p14:creationId xmlns:p14="http://schemas.microsoft.com/office/powerpoint/2010/main" val="196796904"/>
      </p:ext>
    </p:extLst>
  </p:cSld>
  <p:clrMapOvr>
    <a:masterClrMapping/>
  </p:clrMapOvr>
  <mc:AlternateContent xmlns:mc="http://schemas.openxmlformats.org/markup-compatibility/2006" xmlns:p14="http://schemas.microsoft.com/office/powerpoint/2010/main">
    <mc:Choice Requires="p14">
      <p:transition p14:dur="30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99"/>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300"/>
                                        <p:tgtEl>
                                          <p:spTgt spid="19"/>
                                        </p:tgtEl>
                                      </p:cBhvr>
                                    </p:animEffect>
                                    <p:anim calcmode="lin" valueType="num">
                                      <p:cBhvr>
                                        <p:cTn id="12" dur="300" fill="hold"/>
                                        <p:tgtEl>
                                          <p:spTgt spid="19"/>
                                        </p:tgtEl>
                                        <p:attrNameLst>
                                          <p:attrName>ppt_x</p:attrName>
                                        </p:attrNameLst>
                                      </p:cBhvr>
                                      <p:tavLst>
                                        <p:tav tm="0">
                                          <p:val>
                                            <p:strVal val="#ppt_x"/>
                                          </p:val>
                                        </p:tav>
                                        <p:tav tm="100000">
                                          <p:val>
                                            <p:strVal val="#ppt_x"/>
                                          </p:val>
                                        </p:tav>
                                      </p:tavLst>
                                    </p:anim>
                                    <p:anim calcmode="lin" valueType="num">
                                      <p:cBhvr>
                                        <p:cTn id="13" dur="300" fill="hold"/>
                                        <p:tgtEl>
                                          <p:spTgt spid="1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300"/>
                                        <p:tgtEl>
                                          <p:spTgt spid="18"/>
                                        </p:tgtEl>
                                      </p:cBhvr>
                                    </p:animEffect>
                                    <p:anim calcmode="lin" valueType="num">
                                      <p:cBhvr>
                                        <p:cTn id="17" dur="300" fill="hold"/>
                                        <p:tgtEl>
                                          <p:spTgt spid="18"/>
                                        </p:tgtEl>
                                        <p:attrNameLst>
                                          <p:attrName>ppt_x</p:attrName>
                                        </p:attrNameLst>
                                      </p:cBhvr>
                                      <p:tavLst>
                                        <p:tav tm="0">
                                          <p:val>
                                            <p:strVal val="#ppt_x"/>
                                          </p:val>
                                        </p:tav>
                                        <p:tav tm="100000">
                                          <p:val>
                                            <p:strVal val="#ppt_x"/>
                                          </p:val>
                                        </p:tav>
                                      </p:tavLst>
                                    </p:anim>
                                    <p:anim calcmode="lin" valueType="num">
                                      <p:cBhvr>
                                        <p:cTn id="18" dur="3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300"/>
                                        <p:tgtEl>
                                          <p:spTgt spid="20"/>
                                        </p:tgtEl>
                                      </p:cBhvr>
                                    </p:animEffect>
                                    <p:anim calcmode="lin" valueType="num">
                                      <p:cBhvr>
                                        <p:cTn id="22" dur="300" fill="hold"/>
                                        <p:tgtEl>
                                          <p:spTgt spid="20"/>
                                        </p:tgtEl>
                                        <p:attrNameLst>
                                          <p:attrName>ppt_x</p:attrName>
                                        </p:attrNameLst>
                                      </p:cBhvr>
                                      <p:tavLst>
                                        <p:tav tm="0">
                                          <p:val>
                                            <p:strVal val="#ppt_x"/>
                                          </p:val>
                                        </p:tav>
                                        <p:tav tm="100000">
                                          <p:val>
                                            <p:strVal val="#ppt_x"/>
                                          </p:val>
                                        </p:tav>
                                      </p:tavLst>
                                    </p:anim>
                                    <p:anim calcmode="lin" valueType="num">
                                      <p:cBhvr>
                                        <p:cTn id="23" dur="300" fill="hold"/>
                                        <p:tgtEl>
                                          <p:spTgt spid="20"/>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300"/>
                                        <p:tgtEl>
                                          <p:spTgt spid="11"/>
                                        </p:tgtEl>
                                      </p:cBhvr>
                                    </p:animEffect>
                                    <p:anim calcmode="lin" valueType="num">
                                      <p:cBhvr>
                                        <p:cTn id="27" dur="300" fill="hold"/>
                                        <p:tgtEl>
                                          <p:spTgt spid="11"/>
                                        </p:tgtEl>
                                        <p:attrNameLst>
                                          <p:attrName>ppt_x</p:attrName>
                                        </p:attrNameLst>
                                      </p:cBhvr>
                                      <p:tavLst>
                                        <p:tav tm="0">
                                          <p:val>
                                            <p:strVal val="#ppt_x"/>
                                          </p:val>
                                        </p:tav>
                                        <p:tav tm="100000">
                                          <p:val>
                                            <p:strVal val="#ppt_x"/>
                                          </p:val>
                                        </p:tav>
                                      </p:tavLst>
                                    </p:anim>
                                    <p:anim calcmode="lin" valueType="num">
                                      <p:cBhvr>
                                        <p:cTn id="28" dur="300" fill="hold"/>
                                        <p:tgtEl>
                                          <p:spTgt spid="11"/>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300"/>
                                        <p:tgtEl>
                                          <p:spTgt spid="10"/>
                                        </p:tgtEl>
                                      </p:cBhvr>
                                    </p:animEffect>
                                    <p:anim calcmode="lin" valueType="num">
                                      <p:cBhvr>
                                        <p:cTn id="32" dur="300" fill="hold"/>
                                        <p:tgtEl>
                                          <p:spTgt spid="10"/>
                                        </p:tgtEl>
                                        <p:attrNameLst>
                                          <p:attrName>ppt_x</p:attrName>
                                        </p:attrNameLst>
                                      </p:cBhvr>
                                      <p:tavLst>
                                        <p:tav tm="0">
                                          <p:val>
                                            <p:strVal val="#ppt_x"/>
                                          </p:val>
                                        </p:tav>
                                        <p:tav tm="100000">
                                          <p:val>
                                            <p:strVal val="#ppt_x"/>
                                          </p:val>
                                        </p:tav>
                                      </p:tavLst>
                                    </p:anim>
                                    <p:anim calcmode="lin" valueType="num">
                                      <p:cBhvr>
                                        <p:cTn id="33" dur="3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300"/>
                                        <p:tgtEl>
                                          <p:spTgt spid="21"/>
                                        </p:tgtEl>
                                      </p:cBhvr>
                                    </p:animEffect>
                                    <p:anim calcmode="lin" valueType="num">
                                      <p:cBhvr>
                                        <p:cTn id="37" dur="300" fill="hold"/>
                                        <p:tgtEl>
                                          <p:spTgt spid="21"/>
                                        </p:tgtEl>
                                        <p:attrNameLst>
                                          <p:attrName>ppt_x</p:attrName>
                                        </p:attrNameLst>
                                      </p:cBhvr>
                                      <p:tavLst>
                                        <p:tav tm="0">
                                          <p:val>
                                            <p:strVal val="#ppt_x"/>
                                          </p:val>
                                        </p:tav>
                                        <p:tav tm="100000">
                                          <p:val>
                                            <p:strVal val="#ppt_x"/>
                                          </p:val>
                                        </p:tav>
                                      </p:tavLst>
                                    </p:anim>
                                    <p:anim calcmode="lin" valueType="num">
                                      <p:cBhvr>
                                        <p:cTn id="38" dur="3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barn(inVertical)">
                                      <p:cBhvr>
                                        <p:cTn id="43" dur="3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9">
                                            <p:txEl>
                                              <p:pRg st="0" end="0"/>
                                            </p:txEl>
                                          </p:spTgt>
                                        </p:tgtEl>
                                        <p:attrNameLst>
                                          <p:attrName>style.visibility</p:attrName>
                                        </p:attrNameLst>
                                      </p:cBhvr>
                                      <p:to>
                                        <p:strVal val="visible"/>
                                      </p:to>
                                    </p:set>
                                    <p:animEffect transition="in" filter="fade">
                                      <p:cBhvr>
                                        <p:cTn id="48" dur="3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oogle Shape;1133;p35">
            <a:extLst>
              <a:ext uri="{FF2B5EF4-FFF2-40B4-BE49-F238E27FC236}">
                <a16:creationId xmlns:a16="http://schemas.microsoft.com/office/drawing/2014/main" id="{6593B434-9695-426B-A627-7D0E28A11107}"/>
              </a:ext>
            </a:extLst>
          </p:cNvPr>
          <p:cNvSpPr txBox="1">
            <a:spLocks/>
          </p:cNvSpPr>
          <p:nvPr/>
        </p:nvSpPr>
        <p:spPr>
          <a:xfrm>
            <a:off x="891599" y="294307"/>
            <a:ext cx="7360800" cy="755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400" b="1" dirty="0">
                <a:solidFill>
                  <a:srgbClr val="002969"/>
                </a:solidFill>
                <a:latin typeface="+mj-lt"/>
              </a:rPr>
              <a:t>VẬN DỤNG</a:t>
            </a:r>
          </a:p>
        </p:txBody>
      </p:sp>
      <p:pic>
        <p:nvPicPr>
          <p:cNvPr id="14" name="Picture 13">
            <a:extLst>
              <a:ext uri="{FF2B5EF4-FFF2-40B4-BE49-F238E27FC236}">
                <a16:creationId xmlns:a16="http://schemas.microsoft.com/office/drawing/2014/main" id="{A7DA74EB-D0E4-4688-BEA2-8BD9C829C721}"/>
              </a:ext>
            </a:extLst>
          </p:cNvPr>
          <p:cNvPicPr>
            <a:picLocks noChangeAspect="1"/>
          </p:cNvPicPr>
          <p:nvPr/>
        </p:nvPicPr>
        <p:blipFill>
          <a:blip r:embed="rId2">
            <a:duotone>
              <a:prstClr val="black"/>
              <a:schemeClr val="accent6">
                <a:tint val="45000"/>
                <a:satMod val="400000"/>
              </a:schemeClr>
            </a:duotone>
            <a:extLst>
              <a:ext uri="{BEBA8EAE-BF5A-486C-A8C5-ECC9F3942E4B}">
                <a14:imgProps xmlns:a14="http://schemas.microsoft.com/office/drawing/2010/main">
                  <a14:imgLayer r:embed="rId3">
                    <a14:imgEffect>
                      <a14:colorTemperature colorTemp="5900"/>
                    </a14:imgEffect>
                    <a14:imgEffect>
                      <a14:saturation sat="33000"/>
                    </a14:imgEffect>
                  </a14:imgLayer>
                </a14:imgProps>
              </a:ext>
            </a:extLst>
          </a:blip>
          <a:srcRect b="25000"/>
          <a:stretch>
            <a:fillRect/>
          </a:stretch>
        </p:blipFill>
        <p:spPr>
          <a:xfrm rot="10800000">
            <a:off x="1224381" y="1270094"/>
            <a:ext cx="6695238" cy="3804709"/>
          </a:xfrm>
          <a:prstGeom prst="rect">
            <a:avLst/>
          </a:prstGeom>
        </p:spPr>
      </p:pic>
      <p:pic>
        <p:nvPicPr>
          <p:cNvPr id="15" name="Graphic 14">
            <a:extLst>
              <a:ext uri="{FF2B5EF4-FFF2-40B4-BE49-F238E27FC236}">
                <a16:creationId xmlns:a16="http://schemas.microsoft.com/office/drawing/2014/main" id="{D37941E9-51ED-4943-9963-4FE03789960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0027843">
            <a:off x="548043" y="913617"/>
            <a:ext cx="1816445" cy="712954"/>
          </a:xfrm>
          <a:prstGeom prst="rect">
            <a:avLst/>
          </a:prstGeom>
        </p:spPr>
      </p:pic>
      <p:pic>
        <p:nvPicPr>
          <p:cNvPr id="19" name="Graphic 18">
            <a:extLst>
              <a:ext uri="{FF2B5EF4-FFF2-40B4-BE49-F238E27FC236}">
                <a16:creationId xmlns:a16="http://schemas.microsoft.com/office/drawing/2014/main" id="{052CB212-5DA3-46FF-AE0B-988FCD6E759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0027843">
            <a:off x="6923674" y="4094225"/>
            <a:ext cx="1816445" cy="712954"/>
          </a:xfrm>
          <a:prstGeom prst="rect">
            <a:avLst/>
          </a:prstGeom>
        </p:spPr>
      </p:pic>
      <p:sp>
        <p:nvSpPr>
          <p:cNvPr id="20" name="TextBox 19">
            <a:extLst>
              <a:ext uri="{FF2B5EF4-FFF2-40B4-BE49-F238E27FC236}">
                <a16:creationId xmlns:a16="http://schemas.microsoft.com/office/drawing/2014/main" id="{85054034-7FDF-48E5-84D7-BB8347743497}"/>
              </a:ext>
            </a:extLst>
          </p:cNvPr>
          <p:cNvSpPr txBox="1"/>
          <p:nvPr/>
        </p:nvSpPr>
        <p:spPr>
          <a:xfrm>
            <a:off x="1268236" y="1812521"/>
            <a:ext cx="6607521" cy="2060885"/>
          </a:xfrm>
          <a:prstGeom prst="rect">
            <a:avLst/>
          </a:prstGeom>
          <a:noFill/>
        </p:spPr>
        <p:txBody>
          <a:bodyPr wrap="square">
            <a:spAutoFit/>
          </a:bodyPr>
          <a:lstStyle/>
          <a:p>
            <a:pPr algn="just">
              <a:lnSpc>
                <a:spcPct val="150000"/>
              </a:lnSpc>
            </a:pPr>
            <a:r>
              <a:rPr lang="vi-VN" sz="2200" dirty="0"/>
              <a:t>Vì động vật nguyên sinh hay di chuyển nên chúng ta phải cho vài sợi bông vào giọt nước để tạo thành những “chuồng” nhốt </a:t>
            </a:r>
            <a:r>
              <a:rPr lang="en-US" sz="2200" dirty="0" err="1"/>
              <a:t>khiến</a:t>
            </a:r>
            <a:r>
              <a:rPr lang="en-US" sz="2200" dirty="0"/>
              <a:t> </a:t>
            </a:r>
            <a:r>
              <a:rPr lang="vi-VN" sz="2200" dirty="0"/>
              <a:t>chúng không di chuyển ra khỏi vị trí khi quan sát.</a:t>
            </a:r>
            <a:endParaRPr lang="en-US" sz="2200" dirty="0">
              <a:ea typeface="Calibri" panose="020F0502020204030204" pitchFamily="34" charset="0"/>
            </a:endParaRPr>
          </a:p>
        </p:txBody>
      </p:sp>
      <p:pic>
        <p:nvPicPr>
          <p:cNvPr id="21" name="Picture 5">
            <a:extLst>
              <a:ext uri="{FF2B5EF4-FFF2-40B4-BE49-F238E27FC236}">
                <a16:creationId xmlns:a16="http://schemas.microsoft.com/office/drawing/2014/main" id="{9177E82C-A563-44F5-9CA6-40E336CCD4C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572000" y="3396014"/>
            <a:ext cx="2526565" cy="1704283"/>
          </a:xfrm>
          <a:prstGeom prst="rect">
            <a:avLst/>
          </a:prstGeom>
        </p:spPr>
      </p:pic>
    </p:spTree>
    <p:extLst>
      <p:ext uri="{BB962C8B-B14F-4D97-AF65-F5344CB8AC3E}">
        <p14:creationId xmlns:p14="http://schemas.microsoft.com/office/powerpoint/2010/main" val="654685310"/>
      </p:ext>
    </p:extLst>
  </p:cSld>
  <p:clrMapOvr>
    <a:masterClrMapping/>
  </p:clrMapOvr>
  <mc:AlternateContent xmlns:mc="http://schemas.openxmlformats.org/markup-compatibility/2006" xmlns:p14="http://schemas.microsoft.com/office/powerpoint/2010/main">
    <mc:Choice Requires="p14">
      <p:transition p14:dur="300">
        <p:wipe/>
      </p:transition>
    </mc:Choice>
    <mc:Fallback xmlns="">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3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0">
                                            <p:txEl>
                                              <p:pRg st="0" end="0"/>
                                            </p:txEl>
                                          </p:spTgt>
                                        </p:tgtEl>
                                        <p:attrNameLst>
                                          <p:attrName>style.visibility</p:attrName>
                                        </p:attrNameLst>
                                      </p:cBhvr>
                                      <p:to>
                                        <p:strVal val="visible"/>
                                      </p:to>
                                    </p:set>
                                    <p:animEffect transition="in" filter="randombar(horizontal)">
                                      <p:cBhvr>
                                        <p:cTn id="12" dur="3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34E6A7A-75D1-41E0-BD20-1E432C9E8875}"/>
              </a:ext>
            </a:extLst>
          </p:cNvPr>
          <p:cNvSpPr txBox="1"/>
          <p:nvPr/>
        </p:nvSpPr>
        <p:spPr>
          <a:xfrm>
            <a:off x="891599" y="1050007"/>
            <a:ext cx="7360800" cy="2060885"/>
          </a:xfrm>
          <a:prstGeom prst="rect">
            <a:avLst/>
          </a:prstGeom>
          <a:noFill/>
        </p:spPr>
        <p:txBody>
          <a:bodyPr wrap="square" rtlCol="0">
            <a:spAutoFit/>
          </a:bodyPr>
          <a:lstStyle/>
          <a:p>
            <a:pPr algn="just">
              <a:lnSpc>
                <a:spcPct val="150000"/>
              </a:lnSpc>
            </a:pPr>
            <a:r>
              <a:rPr lang="vi-VN" sz="2200" dirty="0"/>
              <a:t>Hãy giải thích vì sao để nuôi cấy ngưyên sinh vật cần</a:t>
            </a:r>
            <a:r>
              <a:rPr lang="en-US" sz="2200" dirty="0"/>
              <a:t>:</a:t>
            </a:r>
          </a:p>
          <a:p>
            <a:pPr algn="just">
              <a:lnSpc>
                <a:spcPct val="150000"/>
              </a:lnSpc>
            </a:pPr>
            <a:r>
              <a:rPr lang="en-US" sz="2200" dirty="0"/>
              <a:t>- L</a:t>
            </a:r>
            <a:r>
              <a:rPr lang="vi-VN" sz="2200" dirty="0"/>
              <a:t>ấy nước ao, hồ,... ở </a:t>
            </a:r>
            <a:r>
              <a:rPr lang="en-US" sz="2200" dirty="0" err="1"/>
              <a:t>chỗ</a:t>
            </a:r>
            <a:r>
              <a:rPr lang="vi-VN" sz="2200" dirty="0"/>
              <a:t> có </a:t>
            </a:r>
            <a:r>
              <a:rPr lang="en-US" sz="2200" dirty="0"/>
              <a:t>á</a:t>
            </a:r>
            <a:r>
              <a:rPr lang="vi-VN" sz="2200" dirty="0"/>
              <a:t>nh sáng rọi tới</a:t>
            </a:r>
            <a:r>
              <a:rPr lang="en-US" sz="2200" dirty="0"/>
              <a:t>?</a:t>
            </a:r>
          </a:p>
          <a:p>
            <a:pPr algn="just">
              <a:lnSpc>
                <a:spcPct val="150000"/>
              </a:lnSpc>
            </a:pPr>
            <a:r>
              <a:rPr lang="en-US" sz="2200" dirty="0"/>
              <a:t>- P</a:t>
            </a:r>
            <a:r>
              <a:rPr lang="vi-VN" sz="2200" dirty="0"/>
              <a:t>hải cho rơm, rạ</a:t>
            </a:r>
            <a:r>
              <a:rPr lang="en-US" sz="2200" dirty="0"/>
              <a:t>, </a:t>
            </a:r>
            <a:r>
              <a:rPr lang="en-US" sz="2200" dirty="0" err="1"/>
              <a:t>cỏ</a:t>
            </a:r>
            <a:r>
              <a:rPr lang="en-US" sz="2200" dirty="0"/>
              <a:t> </a:t>
            </a:r>
            <a:r>
              <a:rPr lang="vi-VN" sz="2200" dirty="0"/>
              <a:t>khô</a:t>
            </a:r>
            <a:r>
              <a:rPr lang="en-US" sz="2200" dirty="0"/>
              <a:t>,…</a:t>
            </a:r>
            <a:r>
              <a:rPr lang="vi-VN" sz="2200" dirty="0"/>
              <a:t> cắt nhỏ vào lọ nước</a:t>
            </a:r>
            <a:r>
              <a:rPr lang="en-US" sz="2200" dirty="0"/>
              <a:t>?</a:t>
            </a:r>
          </a:p>
          <a:p>
            <a:pPr algn="just">
              <a:lnSpc>
                <a:spcPct val="150000"/>
              </a:lnSpc>
            </a:pPr>
            <a:r>
              <a:rPr lang="en-US" sz="2200" dirty="0"/>
              <a:t>- </a:t>
            </a:r>
            <a:r>
              <a:rPr lang="en-US" sz="2200" dirty="0" err="1"/>
              <a:t>Đặt</a:t>
            </a:r>
            <a:r>
              <a:rPr lang="en-US" sz="2200" dirty="0"/>
              <a:t> </a:t>
            </a:r>
            <a:r>
              <a:rPr lang="vi-VN" sz="2200" dirty="0"/>
              <a:t>lọ ở chỗ có ánh sáng trong một thời gian</a:t>
            </a:r>
            <a:r>
              <a:rPr lang="en-US" sz="2200" dirty="0"/>
              <a:t>?</a:t>
            </a:r>
            <a:endParaRPr lang="en-US" sz="2200" dirty="0">
              <a:solidFill>
                <a:schemeClr val="tx1"/>
              </a:solidFill>
            </a:endParaRPr>
          </a:p>
        </p:txBody>
      </p:sp>
      <p:sp>
        <p:nvSpPr>
          <p:cNvPr id="11" name="Google Shape;1133;p35">
            <a:extLst>
              <a:ext uri="{FF2B5EF4-FFF2-40B4-BE49-F238E27FC236}">
                <a16:creationId xmlns:a16="http://schemas.microsoft.com/office/drawing/2014/main" id="{555E05DC-8AAE-4F71-81E3-84563EA4CD2F}"/>
              </a:ext>
            </a:extLst>
          </p:cNvPr>
          <p:cNvSpPr txBox="1">
            <a:spLocks/>
          </p:cNvSpPr>
          <p:nvPr/>
        </p:nvSpPr>
        <p:spPr>
          <a:xfrm>
            <a:off x="891599" y="294307"/>
            <a:ext cx="7360800" cy="755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400" b="1" dirty="0">
                <a:solidFill>
                  <a:srgbClr val="002969"/>
                </a:solidFill>
                <a:latin typeface="+mj-lt"/>
              </a:rPr>
              <a:t>VẬN DỤNG</a:t>
            </a:r>
          </a:p>
        </p:txBody>
      </p:sp>
      <p:pic>
        <p:nvPicPr>
          <p:cNvPr id="5" name="Picture 11">
            <a:extLst>
              <a:ext uri="{FF2B5EF4-FFF2-40B4-BE49-F238E27FC236}">
                <a16:creationId xmlns:a16="http://schemas.microsoft.com/office/drawing/2014/main" id="{50287C39-1F2E-4762-AE75-F57A6EDDFEF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09442" y="3198192"/>
            <a:ext cx="1817978" cy="1945307"/>
          </a:xfrm>
          <a:prstGeom prst="rect">
            <a:avLst/>
          </a:prstGeom>
        </p:spPr>
      </p:pic>
      <p:pic>
        <p:nvPicPr>
          <p:cNvPr id="6" name="Picture 7">
            <a:extLst>
              <a:ext uri="{FF2B5EF4-FFF2-40B4-BE49-F238E27FC236}">
                <a16:creationId xmlns:a16="http://schemas.microsoft.com/office/drawing/2014/main" id="{A1E96ECF-97B4-4863-8793-50D85236274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116022">
            <a:off x="2396952" y="3155534"/>
            <a:ext cx="376909" cy="592285"/>
          </a:xfrm>
          <a:prstGeom prst="rect">
            <a:avLst/>
          </a:prstGeom>
        </p:spPr>
      </p:pic>
      <p:pic>
        <p:nvPicPr>
          <p:cNvPr id="7" name="Picture 14">
            <a:extLst>
              <a:ext uri="{FF2B5EF4-FFF2-40B4-BE49-F238E27FC236}">
                <a16:creationId xmlns:a16="http://schemas.microsoft.com/office/drawing/2014/main" id="{059E29DC-6760-4557-9FEE-10652581BEA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348530" y="1707419"/>
            <a:ext cx="1274474" cy="3436080"/>
          </a:xfrm>
          <a:prstGeom prst="rect">
            <a:avLst/>
          </a:prstGeom>
        </p:spPr>
      </p:pic>
    </p:spTree>
    <p:extLst>
      <p:ext uri="{BB962C8B-B14F-4D97-AF65-F5344CB8AC3E}">
        <p14:creationId xmlns:p14="http://schemas.microsoft.com/office/powerpoint/2010/main" val="4189484392"/>
      </p:ext>
    </p:extLst>
  </p:cSld>
  <p:clrMapOvr>
    <a:masterClrMapping/>
  </p:clrMapOvr>
  <mc:AlternateContent xmlns:mc="http://schemas.openxmlformats.org/markup-compatibility/2006" xmlns:p14="http://schemas.microsoft.com/office/powerpoint/2010/main">
    <mc:Choice Requires="p14">
      <p:transition p14:dur="300">
        <p:circle/>
      </p:transition>
    </mc:Choice>
    <mc:Fallback xmlns="">
      <p:transition>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3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3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3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3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1133;p35">
            <a:extLst>
              <a:ext uri="{FF2B5EF4-FFF2-40B4-BE49-F238E27FC236}">
                <a16:creationId xmlns:a16="http://schemas.microsoft.com/office/drawing/2014/main" id="{555E05DC-8AAE-4F71-81E3-84563EA4CD2F}"/>
              </a:ext>
            </a:extLst>
          </p:cNvPr>
          <p:cNvSpPr txBox="1">
            <a:spLocks/>
          </p:cNvSpPr>
          <p:nvPr/>
        </p:nvSpPr>
        <p:spPr>
          <a:xfrm>
            <a:off x="891599" y="380500"/>
            <a:ext cx="7360800" cy="755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400" b="1" dirty="0">
                <a:solidFill>
                  <a:srgbClr val="002969"/>
                </a:solidFill>
                <a:latin typeface="+mj-lt"/>
              </a:rPr>
              <a:t>VẬN DỤNG</a:t>
            </a:r>
          </a:p>
        </p:txBody>
      </p:sp>
      <p:sp>
        <p:nvSpPr>
          <p:cNvPr id="3" name="Arrow: Chevron 2">
            <a:extLst>
              <a:ext uri="{FF2B5EF4-FFF2-40B4-BE49-F238E27FC236}">
                <a16:creationId xmlns:a16="http://schemas.microsoft.com/office/drawing/2014/main" id="{1831BFEA-92AE-4DDF-8595-68D4E94AF7F6}"/>
              </a:ext>
            </a:extLst>
          </p:cNvPr>
          <p:cNvSpPr/>
          <p:nvPr/>
        </p:nvSpPr>
        <p:spPr>
          <a:xfrm>
            <a:off x="688458" y="1392865"/>
            <a:ext cx="7767084" cy="861237"/>
          </a:xfrm>
          <a:prstGeom prst="chevron">
            <a:avLst/>
          </a:prstGeom>
          <a:ln w="28575"/>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200" b="0" i="0" dirty="0">
                <a:solidFill>
                  <a:schemeClr val="bg1"/>
                </a:solidFill>
                <a:effectLst/>
              </a:rPr>
              <a:t>C</a:t>
            </a:r>
            <a:r>
              <a:rPr lang="vi-VN" sz="2200" b="0" i="0" dirty="0">
                <a:solidFill>
                  <a:schemeClr val="bg1"/>
                </a:solidFill>
                <a:effectLst/>
              </a:rPr>
              <a:t>ần lấy nước ở ao, </a:t>
            </a:r>
            <a:r>
              <a:rPr lang="en-US" sz="2200" b="0" i="0" dirty="0" err="1">
                <a:solidFill>
                  <a:schemeClr val="bg1"/>
                </a:solidFill>
                <a:effectLst/>
              </a:rPr>
              <a:t>hồ</a:t>
            </a:r>
            <a:r>
              <a:rPr lang="en-US" sz="2200" b="0" i="0" dirty="0">
                <a:solidFill>
                  <a:schemeClr val="bg1"/>
                </a:solidFill>
                <a:effectLst/>
              </a:rPr>
              <a:t>, </a:t>
            </a:r>
            <a:r>
              <a:rPr lang="en-US" sz="2200" b="0" i="0" dirty="0" err="1">
                <a:solidFill>
                  <a:schemeClr val="bg1"/>
                </a:solidFill>
                <a:effectLst/>
              </a:rPr>
              <a:t>chỗ</a:t>
            </a:r>
            <a:r>
              <a:rPr lang="en-US" sz="2200" b="0" i="0" dirty="0">
                <a:solidFill>
                  <a:schemeClr val="bg1"/>
                </a:solidFill>
                <a:effectLst/>
              </a:rPr>
              <a:t> </a:t>
            </a:r>
            <a:r>
              <a:rPr lang="vi-VN" sz="2200" b="0" i="0" dirty="0">
                <a:solidFill>
                  <a:schemeClr val="bg1"/>
                </a:solidFill>
                <a:effectLst/>
              </a:rPr>
              <a:t>có ánh sáng rọi tới vì những </a:t>
            </a:r>
            <a:r>
              <a:rPr lang="en-US" sz="2200" b="0" i="0" dirty="0" err="1">
                <a:solidFill>
                  <a:schemeClr val="bg1"/>
                </a:solidFill>
                <a:effectLst/>
              </a:rPr>
              <a:t>nơi</a:t>
            </a:r>
            <a:r>
              <a:rPr lang="vi-VN" sz="2200" b="0" i="0" dirty="0">
                <a:solidFill>
                  <a:schemeClr val="bg1"/>
                </a:solidFill>
                <a:effectLst/>
              </a:rPr>
              <a:t> đó thường có </a:t>
            </a:r>
            <a:r>
              <a:rPr lang="en-US" sz="2200" b="0" i="0" dirty="0" err="1">
                <a:solidFill>
                  <a:schemeClr val="bg1"/>
                </a:solidFill>
                <a:effectLst/>
              </a:rPr>
              <a:t>nguyên</a:t>
            </a:r>
            <a:r>
              <a:rPr lang="en-US" sz="2200" b="0" i="0" dirty="0">
                <a:solidFill>
                  <a:schemeClr val="bg1"/>
                </a:solidFill>
                <a:effectLst/>
              </a:rPr>
              <a:t> </a:t>
            </a:r>
            <a:r>
              <a:rPr lang="en-US" sz="2200" b="0" i="0" dirty="0" err="1">
                <a:solidFill>
                  <a:schemeClr val="bg1"/>
                </a:solidFill>
                <a:effectLst/>
              </a:rPr>
              <a:t>sinh</a:t>
            </a:r>
            <a:r>
              <a:rPr lang="en-US" sz="2200" b="0" i="0" dirty="0">
                <a:solidFill>
                  <a:schemeClr val="bg1"/>
                </a:solidFill>
                <a:effectLst/>
              </a:rPr>
              <a:t> </a:t>
            </a:r>
            <a:r>
              <a:rPr lang="en-US" sz="2200" b="0" i="0" dirty="0" err="1">
                <a:solidFill>
                  <a:schemeClr val="bg1"/>
                </a:solidFill>
                <a:effectLst/>
              </a:rPr>
              <a:t>vật</a:t>
            </a:r>
            <a:r>
              <a:rPr lang="vi-VN" sz="2200" b="0" i="0" dirty="0">
                <a:solidFill>
                  <a:schemeClr val="bg1"/>
                </a:solidFill>
                <a:effectLst/>
              </a:rPr>
              <a:t> sinh sống.</a:t>
            </a:r>
            <a:endParaRPr lang="en-US" sz="2200" dirty="0">
              <a:solidFill>
                <a:schemeClr val="bg1"/>
              </a:solidFill>
            </a:endParaRPr>
          </a:p>
        </p:txBody>
      </p:sp>
      <p:sp>
        <p:nvSpPr>
          <p:cNvPr id="8" name="Arrow: Chevron 7">
            <a:extLst>
              <a:ext uri="{FF2B5EF4-FFF2-40B4-BE49-F238E27FC236}">
                <a16:creationId xmlns:a16="http://schemas.microsoft.com/office/drawing/2014/main" id="{D1664EC8-3995-470A-A8D1-1A7C8C8083D2}"/>
              </a:ext>
            </a:extLst>
          </p:cNvPr>
          <p:cNvSpPr/>
          <p:nvPr/>
        </p:nvSpPr>
        <p:spPr>
          <a:xfrm>
            <a:off x="688458" y="2510767"/>
            <a:ext cx="7767084" cy="1146833"/>
          </a:xfrm>
          <a:prstGeom prst="chevron">
            <a:avLst/>
          </a:prstGeom>
          <a:ln w="28575"/>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sz="2200" b="0" i="0" dirty="0">
                <a:solidFill>
                  <a:schemeClr val="bg1"/>
                </a:solidFill>
                <a:effectLst/>
              </a:rPr>
              <a:t>Cần cho rơm, rạ, cỏ khô cắt nhỏ vào lọ nước</a:t>
            </a:r>
            <a:r>
              <a:rPr lang="en-US" sz="2200" b="0" i="0" dirty="0">
                <a:solidFill>
                  <a:schemeClr val="bg1"/>
                </a:solidFill>
                <a:effectLst/>
              </a:rPr>
              <a:t> </a:t>
            </a:r>
            <a:r>
              <a:rPr lang="vi-VN" sz="2200" b="0" i="0" dirty="0">
                <a:solidFill>
                  <a:schemeClr val="bg1"/>
                </a:solidFill>
                <a:effectLst/>
              </a:rPr>
              <a:t>để tạo môi trường có nhiều vụn hữu cơ</a:t>
            </a:r>
            <a:r>
              <a:rPr lang="en-US" sz="2200" b="0" i="0" dirty="0">
                <a:solidFill>
                  <a:schemeClr val="bg1"/>
                </a:solidFill>
                <a:effectLst/>
              </a:rPr>
              <a:t>,</a:t>
            </a:r>
            <a:r>
              <a:rPr lang="vi-VN" sz="2200" b="0" i="0" dirty="0">
                <a:solidFill>
                  <a:schemeClr val="bg1"/>
                </a:solidFill>
                <a:effectLst/>
              </a:rPr>
              <a:t> cung cấp thức ăn cho nguyên sinh</a:t>
            </a:r>
            <a:r>
              <a:rPr lang="en-US" sz="2200" b="0" i="0" dirty="0">
                <a:solidFill>
                  <a:schemeClr val="bg1"/>
                </a:solidFill>
                <a:effectLst/>
              </a:rPr>
              <a:t> </a:t>
            </a:r>
            <a:r>
              <a:rPr lang="en-US" sz="2200" b="0" i="0" dirty="0" err="1">
                <a:solidFill>
                  <a:schemeClr val="bg1"/>
                </a:solidFill>
                <a:effectLst/>
              </a:rPr>
              <a:t>vật</a:t>
            </a:r>
            <a:r>
              <a:rPr lang="vi-VN" sz="2200" b="0" i="0" dirty="0">
                <a:solidFill>
                  <a:schemeClr val="bg1"/>
                </a:solidFill>
                <a:effectLst/>
              </a:rPr>
              <a:t> phát triển.</a:t>
            </a:r>
            <a:endParaRPr lang="en-US" sz="2200" dirty="0">
              <a:solidFill>
                <a:schemeClr val="bg1"/>
              </a:solidFill>
            </a:endParaRPr>
          </a:p>
        </p:txBody>
      </p:sp>
      <p:sp>
        <p:nvSpPr>
          <p:cNvPr id="9" name="Arrow: Chevron 8">
            <a:extLst>
              <a:ext uri="{FF2B5EF4-FFF2-40B4-BE49-F238E27FC236}">
                <a16:creationId xmlns:a16="http://schemas.microsoft.com/office/drawing/2014/main" id="{5672A633-0DEE-4AA4-B79E-8BFD907AFF87}"/>
              </a:ext>
            </a:extLst>
          </p:cNvPr>
          <p:cNvSpPr/>
          <p:nvPr/>
        </p:nvSpPr>
        <p:spPr>
          <a:xfrm>
            <a:off x="688457" y="3915939"/>
            <a:ext cx="7767084" cy="861237"/>
          </a:xfrm>
          <a:prstGeom prst="chevron">
            <a:avLst/>
          </a:prstGeom>
          <a:ln w="28575"/>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vi-VN" sz="2200" b="0" i="0" dirty="0">
                <a:solidFill>
                  <a:schemeClr val="bg1"/>
                </a:solidFill>
                <a:effectLst/>
              </a:rPr>
              <a:t>Cần để lọ ở chỗ có ánh sáng để tạo điều kiện cho tảo</a:t>
            </a:r>
            <a:r>
              <a:rPr lang="en-US" sz="2200" b="0" i="0" dirty="0">
                <a:solidFill>
                  <a:schemeClr val="bg1"/>
                </a:solidFill>
                <a:effectLst/>
              </a:rPr>
              <a:t>, </a:t>
            </a:r>
            <a:r>
              <a:rPr lang="vi-VN" sz="2200" b="0" i="0" dirty="0">
                <a:solidFill>
                  <a:schemeClr val="bg1"/>
                </a:solidFill>
                <a:effectLst/>
              </a:rPr>
              <a:t>trùng roi quang hợp và phát triển số lượng.</a:t>
            </a:r>
            <a:endParaRPr lang="en-US" sz="2200" dirty="0">
              <a:solidFill>
                <a:schemeClr val="bg1"/>
              </a:solidFill>
            </a:endParaRPr>
          </a:p>
        </p:txBody>
      </p:sp>
    </p:spTree>
    <p:extLst>
      <p:ext uri="{BB962C8B-B14F-4D97-AF65-F5344CB8AC3E}">
        <p14:creationId xmlns:p14="http://schemas.microsoft.com/office/powerpoint/2010/main" val="904615489"/>
      </p:ext>
    </p:extLst>
  </p:cSld>
  <p:clrMapOvr>
    <a:masterClrMapping/>
  </p:clrMapOvr>
  <mc:AlternateContent xmlns:mc="http://schemas.openxmlformats.org/markup-compatibility/2006" xmlns:p14="http://schemas.microsoft.com/office/powerpoint/2010/main">
    <mc:Choice Requires="p14">
      <p:transition p14:dur="30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3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3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3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1"/>
        <p:cNvGrpSpPr/>
        <p:nvPr/>
      </p:nvGrpSpPr>
      <p:grpSpPr>
        <a:xfrm>
          <a:off x="0" y="0"/>
          <a:ext cx="0" cy="0"/>
          <a:chOff x="0" y="0"/>
          <a:chExt cx="0" cy="0"/>
        </a:xfrm>
      </p:grpSpPr>
      <p:sp>
        <p:nvSpPr>
          <p:cNvPr id="1123" name="Google Shape;1123;p34"/>
          <p:cNvSpPr txBox="1">
            <a:spLocks noGrp="1"/>
          </p:cNvSpPr>
          <p:nvPr>
            <p:ph type="title"/>
          </p:nvPr>
        </p:nvSpPr>
        <p:spPr>
          <a:xfrm>
            <a:off x="713250" y="332136"/>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400" dirty="0">
                <a:latin typeface="+mj-lt"/>
              </a:rPr>
              <a:t>KHỞI ĐỘNG</a:t>
            </a:r>
            <a:endParaRPr sz="3400" dirty="0">
              <a:latin typeface="+mj-lt"/>
            </a:endParaRPr>
          </a:p>
        </p:txBody>
      </p:sp>
      <p:grpSp>
        <p:nvGrpSpPr>
          <p:cNvPr id="6" name="Group 5">
            <a:extLst>
              <a:ext uri="{FF2B5EF4-FFF2-40B4-BE49-F238E27FC236}">
                <a16:creationId xmlns:a16="http://schemas.microsoft.com/office/drawing/2014/main" id="{FF436425-5289-47C3-ACD3-88E7B0E9ACB7}"/>
              </a:ext>
            </a:extLst>
          </p:cNvPr>
          <p:cNvGrpSpPr/>
          <p:nvPr/>
        </p:nvGrpSpPr>
        <p:grpSpPr>
          <a:xfrm>
            <a:off x="1431241" y="1021645"/>
            <a:ext cx="6281517" cy="3789719"/>
            <a:chOff x="-29331158" y="-4844006"/>
            <a:chExt cx="9877539" cy="7817280"/>
          </a:xfrm>
        </p:grpSpPr>
        <p:sp>
          <p:nvSpPr>
            <p:cNvPr id="7" name="Freeform 28">
              <a:extLst>
                <a:ext uri="{FF2B5EF4-FFF2-40B4-BE49-F238E27FC236}">
                  <a16:creationId xmlns:a16="http://schemas.microsoft.com/office/drawing/2014/main" id="{309D09ED-87D4-48DC-9CD6-5850C9C1CC67}"/>
                </a:ext>
              </a:extLst>
            </p:cNvPr>
            <p:cNvSpPr/>
            <p:nvPr/>
          </p:nvSpPr>
          <p:spPr>
            <a:xfrm>
              <a:off x="-29331158" y="-4605248"/>
              <a:ext cx="9877539" cy="7578522"/>
            </a:xfrm>
            <a:custGeom>
              <a:avLst/>
              <a:gdLst/>
              <a:ahLst/>
              <a:cxnLst/>
              <a:rect l="l" t="t" r="r" b="b"/>
              <a:pathLst>
                <a:path w="3423283" h="3536740">
                  <a:moveTo>
                    <a:pt x="3420744" y="645160"/>
                  </a:moveTo>
                  <a:cubicBezTo>
                    <a:pt x="3423283" y="488950"/>
                    <a:pt x="3401694" y="30480"/>
                    <a:pt x="3401694" y="30480"/>
                  </a:cubicBezTo>
                  <a:cubicBezTo>
                    <a:pt x="3401694" y="30480"/>
                    <a:pt x="3016884" y="40640"/>
                    <a:pt x="2670197" y="40640"/>
                  </a:cubicBezTo>
                  <a:cubicBezTo>
                    <a:pt x="2640436" y="40640"/>
                    <a:pt x="2401570" y="40640"/>
                    <a:pt x="2341880" y="40640"/>
                  </a:cubicBezTo>
                  <a:cubicBezTo>
                    <a:pt x="1906270" y="40640"/>
                    <a:pt x="1042670" y="38100"/>
                    <a:pt x="795020" y="33020"/>
                  </a:cubicBezTo>
                  <a:cubicBezTo>
                    <a:pt x="482600" y="20320"/>
                    <a:pt x="11430" y="0"/>
                    <a:pt x="10160" y="29210"/>
                  </a:cubicBezTo>
                  <a:cubicBezTo>
                    <a:pt x="8890" y="58420"/>
                    <a:pt x="21590" y="440690"/>
                    <a:pt x="21590" y="440690"/>
                  </a:cubicBezTo>
                  <a:cubicBezTo>
                    <a:pt x="21590" y="440690"/>
                    <a:pt x="21590" y="2688380"/>
                    <a:pt x="21590" y="2880150"/>
                  </a:cubicBezTo>
                  <a:cubicBezTo>
                    <a:pt x="6350" y="3125260"/>
                    <a:pt x="0" y="3498640"/>
                    <a:pt x="0" y="3498640"/>
                  </a:cubicBezTo>
                  <a:cubicBezTo>
                    <a:pt x="204470" y="3529120"/>
                    <a:pt x="450850" y="3536740"/>
                    <a:pt x="657860" y="3534200"/>
                  </a:cubicBezTo>
                  <a:cubicBezTo>
                    <a:pt x="891540" y="3534200"/>
                    <a:pt x="2605913" y="3534200"/>
                    <a:pt x="2605913" y="3534200"/>
                  </a:cubicBezTo>
                  <a:lnTo>
                    <a:pt x="3381374" y="3520230"/>
                  </a:lnTo>
                  <a:cubicBezTo>
                    <a:pt x="3381374" y="3520230"/>
                    <a:pt x="3420744" y="2817920"/>
                    <a:pt x="3420744" y="2692190"/>
                  </a:cubicBezTo>
                  <a:cubicBezTo>
                    <a:pt x="3420744" y="2518200"/>
                    <a:pt x="3418204" y="803910"/>
                    <a:pt x="3420744" y="645160"/>
                  </a:cubicBezTo>
                  <a:close/>
                </a:path>
              </a:pathLst>
            </a:custGeom>
            <a:solidFill>
              <a:srgbClr val="FFF6BB"/>
            </a:solidFill>
          </p:spPr>
          <p:txBody>
            <a:bodyPr/>
            <a:lstStyle/>
            <a:p>
              <a:endParaRPr lang="en-US"/>
            </a:p>
          </p:txBody>
        </p:sp>
        <p:sp>
          <p:nvSpPr>
            <p:cNvPr id="8" name="Freeform 29">
              <a:extLst>
                <a:ext uri="{FF2B5EF4-FFF2-40B4-BE49-F238E27FC236}">
                  <a16:creationId xmlns:a16="http://schemas.microsoft.com/office/drawing/2014/main" id="{8485D78E-835D-4510-BD3A-A9A543783ACF}"/>
                </a:ext>
              </a:extLst>
            </p:cNvPr>
            <p:cNvSpPr/>
            <p:nvPr/>
          </p:nvSpPr>
          <p:spPr>
            <a:xfrm>
              <a:off x="-28876502" y="-4844006"/>
              <a:ext cx="4569578" cy="1189234"/>
            </a:xfrm>
            <a:custGeom>
              <a:avLst/>
              <a:gdLst/>
              <a:ahLst/>
              <a:cxnLst/>
              <a:rect l="l" t="t" r="r" b="b"/>
              <a:pathLst>
                <a:path w="1583690" h="554990">
                  <a:moveTo>
                    <a:pt x="27940" y="0"/>
                  </a:moveTo>
                  <a:cubicBezTo>
                    <a:pt x="27940" y="0"/>
                    <a:pt x="990600" y="95250"/>
                    <a:pt x="1109980" y="97790"/>
                  </a:cubicBezTo>
                  <a:lnTo>
                    <a:pt x="1558290" y="106680"/>
                  </a:lnTo>
                  <a:lnTo>
                    <a:pt x="1557020" y="199390"/>
                  </a:lnTo>
                  <a:cubicBezTo>
                    <a:pt x="1557020" y="199390"/>
                    <a:pt x="1583690" y="342900"/>
                    <a:pt x="1582420" y="402590"/>
                  </a:cubicBezTo>
                  <a:lnTo>
                    <a:pt x="1579880" y="554990"/>
                  </a:lnTo>
                  <a:cubicBezTo>
                    <a:pt x="1579880" y="554990"/>
                    <a:pt x="975360" y="504190"/>
                    <a:pt x="825500" y="497840"/>
                  </a:cubicBezTo>
                  <a:cubicBezTo>
                    <a:pt x="511810" y="482600"/>
                    <a:pt x="11430" y="414020"/>
                    <a:pt x="11430" y="414020"/>
                  </a:cubicBezTo>
                  <a:lnTo>
                    <a:pt x="0" y="261620"/>
                  </a:lnTo>
                  <a:lnTo>
                    <a:pt x="48260" y="135890"/>
                  </a:lnTo>
                  <a:lnTo>
                    <a:pt x="27940" y="0"/>
                  </a:lnTo>
                  <a:close/>
                </a:path>
              </a:pathLst>
            </a:custGeom>
            <a:solidFill>
              <a:srgbClr val="FFDC5D"/>
            </a:solidFill>
          </p:spPr>
          <p:txBody>
            <a:bodyPr/>
            <a:lstStyle/>
            <a:p>
              <a:endParaRPr lang="en-US"/>
            </a:p>
          </p:txBody>
        </p:sp>
      </p:grpSp>
      <p:sp>
        <p:nvSpPr>
          <p:cNvPr id="9" name="TextBox 5">
            <a:extLst>
              <a:ext uri="{FF2B5EF4-FFF2-40B4-BE49-F238E27FC236}">
                <a16:creationId xmlns:a16="http://schemas.microsoft.com/office/drawing/2014/main" id="{A9BD86AA-6F1A-4E55-B05C-076D95A4E1F5}"/>
              </a:ext>
            </a:extLst>
          </p:cNvPr>
          <p:cNvSpPr txBox="1"/>
          <p:nvPr/>
        </p:nvSpPr>
        <p:spPr>
          <a:xfrm>
            <a:off x="1532627" y="2013944"/>
            <a:ext cx="6180132" cy="1685846"/>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400" dirty="0">
                <a:solidFill>
                  <a:schemeClr val="tx2">
                    <a:lumMod val="10000"/>
                  </a:schemeClr>
                </a:solidFill>
              </a:rPr>
              <a:t>- </a:t>
            </a:r>
            <a:r>
              <a:rPr lang="en-US" sz="2400" dirty="0" err="1">
                <a:solidFill>
                  <a:schemeClr val="tx2">
                    <a:lumMod val="10000"/>
                  </a:schemeClr>
                </a:solidFill>
              </a:rPr>
              <a:t>Kể</a:t>
            </a:r>
            <a:r>
              <a:rPr lang="en-US" sz="2400" dirty="0">
                <a:solidFill>
                  <a:schemeClr val="tx2">
                    <a:lumMod val="10000"/>
                  </a:schemeClr>
                </a:solidFill>
              </a:rPr>
              <a:t> </a:t>
            </a:r>
            <a:r>
              <a:rPr lang="en-US" sz="2400" dirty="0" err="1">
                <a:solidFill>
                  <a:schemeClr val="tx2">
                    <a:lumMod val="10000"/>
                  </a:schemeClr>
                </a:solidFill>
              </a:rPr>
              <a:t>tên</a:t>
            </a:r>
            <a:r>
              <a:rPr lang="en-US" sz="2400" dirty="0">
                <a:solidFill>
                  <a:schemeClr val="tx2">
                    <a:lumMod val="10000"/>
                  </a:schemeClr>
                </a:solidFill>
              </a:rPr>
              <a:t> </a:t>
            </a:r>
            <a:r>
              <a:rPr lang="en-US" sz="2400" dirty="0" err="1">
                <a:solidFill>
                  <a:schemeClr val="tx2">
                    <a:lumMod val="10000"/>
                  </a:schemeClr>
                </a:solidFill>
              </a:rPr>
              <a:t>một</a:t>
            </a:r>
            <a:r>
              <a:rPr lang="en-US" sz="2400" dirty="0">
                <a:solidFill>
                  <a:schemeClr val="tx2">
                    <a:lumMod val="10000"/>
                  </a:schemeClr>
                </a:solidFill>
              </a:rPr>
              <a:t> </a:t>
            </a:r>
            <a:r>
              <a:rPr lang="en-US" sz="2400" dirty="0" err="1">
                <a:solidFill>
                  <a:schemeClr val="tx2">
                    <a:lumMod val="10000"/>
                  </a:schemeClr>
                </a:solidFill>
              </a:rPr>
              <a:t>số</a:t>
            </a:r>
            <a:r>
              <a:rPr lang="en-US" sz="2400" dirty="0">
                <a:solidFill>
                  <a:schemeClr val="tx2">
                    <a:lumMod val="10000"/>
                  </a:schemeClr>
                </a:solidFill>
              </a:rPr>
              <a:t> </a:t>
            </a:r>
            <a:r>
              <a:rPr lang="en-US" sz="2400" dirty="0" err="1">
                <a:solidFill>
                  <a:schemeClr val="tx2">
                    <a:lumMod val="10000"/>
                  </a:schemeClr>
                </a:solidFill>
              </a:rPr>
              <a:t>nguyên</a:t>
            </a:r>
            <a:r>
              <a:rPr lang="en-US" sz="2400" dirty="0">
                <a:solidFill>
                  <a:schemeClr val="tx2">
                    <a:lumMod val="10000"/>
                  </a:schemeClr>
                </a:solidFill>
              </a:rPr>
              <a:t> </a:t>
            </a:r>
            <a:r>
              <a:rPr lang="en-US" sz="2400" dirty="0" err="1">
                <a:solidFill>
                  <a:schemeClr val="tx2">
                    <a:lumMod val="10000"/>
                  </a:schemeClr>
                </a:solidFill>
              </a:rPr>
              <a:t>sinh</a:t>
            </a:r>
            <a:r>
              <a:rPr lang="en-US" sz="2400" dirty="0">
                <a:solidFill>
                  <a:schemeClr val="tx2">
                    <a:lumMod val="10000"/>
                  </a:schemeClr>
                </a:solidFill>
              </a:rPr>
              <a:t> </a:t>
            </a:r>
            <a:r>
              <a:rPr lang="en-US" sz="2400" dirty="0" err="1">
                <a:solidFill>
                  <a:schemeClr val="tx2">
                    <a:lumMod val="10000"/>
                  </a:schemeClr>
                </a:solidFill>
              </a:rPr>
              <a:t>vật</a:t>
            </a:r>
            <a:r>
              <a:rPr lang="en-US" sz="2400" dirty="0">
                <a:solidFill>
                  <a:schemeClr val="tx2">
                    <a:lumMod val="10000"/>
                  </a:schemeClr>
                </a:solidFill>
              </a:rPr>
              <a:t> </a:t>
            </a:r>
            <a:r>
              <a:rPr lang="en-US" sz="2400" dirty="0" err="1">
                <a:solidFill>
                  <a:schemeClr val="tx2">
                    <a:lumMod val="10000"/>
                  </a:schemeClr>
                </a:solidFill>
              </a:rPr>
              <a:t>mà</a:t>
            </a:r>
            <a:r>
              <a:rPr lang="en-US" sz="2400" dirty="0">
                <a:solidFill>
                  <a:schemeClr val="tx2">
                    <a:lumMod val="10000"/>
                  </a:schemeClr>
                </a:solidFill>
              </a:rPr>
              <a:t> </a:t>
            </a:r>
            <a:r>
              <a:rPr lang="en-US" sz="2400" dirty="0" err="1">
                <a:solidFill>
                  <a:schemeClr val="tx2">
                    <a:lumMod val="10000"/>
                  </a:schemeClr>
                </a:solidFill>
              </a:rPr>
              <a:t>em</a:t>
            </a:r>
            <a:r>
              <a:rPr lang="en-US" sz="2400" dirty="0">
                <a:solidFill>
                  <a:schemeClr val="tx2">
                    <a:lumMod val="10000"/>
                  </a:schemeClr>
                </a:solidFill>
              </a:rPr>
              <a:t> </a:t>
            </a:r>
            <a:r>
              <a:rPr lang="en-US" sz="2400" dirty="0" err="1">
                <a:solidFill>
                  <a:schemeClr val="tx2">
                    <a:lumMod val="10000"/>
                  </a:schemeClr>
                </a:solidFill>
              </a:rPr>
              <a:t>biết</a:t>
            </a:r>
            <a:r>
              <a:rPr lang="en-US" sz="2400" dirty="0">
                <a:solidFill>
                  <a:schemeClr val="tx2">
                    <a:lumMod val="10000"/>
                  </a:schemeClr>
                </a:solidFill>
              </a:rPr>
              <a:t>.</a:t>
            </a:r>
          </a:p>
          <a:p>
            <a:pPr algn="just">
              <a:lnSpc>
                <a:spcPct val="150000"/>
              </a:lnSpc>
            </a:pPr>
            <a:r>
              <a:rPr lang="en-US" sz="2400" dirty="0">
                <a:solidFill>
                  <a:schemeClr val="tx2">
                    <a:lumMod val="10000"/>
                  </a:schemeClr>
                </a:solidFill>
              </a:rPr>
              <a:t>- </a:t>
            </a:r>
            <a:r>
              <a:rPr lang="en-US" sz="2400" dirty="0" err="1">
                <a:solidFill>
                  <a:schemeClr val="tx2">
                    <a:lumMod val="10000"/>
                  </a:schemeClr>
                </a:solidFill>
              </a:rPr>
              <a:t>Chúng</a:t>
            </a:r>
            <a:r>
              <a:rPr lang="en-US" sz="2400" dirty="0">
                <a:solidFill>
                  <a:schemeClr val="tx2">
                    <a:lumMod val="10000"/>
                  </a:schemeClr>
                </a:solidFill>
              </a:rPr>
              <a:t> </a:t>
            </a:r>
            <a:r>
              <a:rPr lang="en-US" sz="2400" dirty="0" err="1">
                <a:solidFill>
                  <a:schemeClr val="tx2">
                    <a:lumMod val="10000"/>
                  </a:schemeClr>
                </a:solidFill>
              </a:rPr>
              <a:t>thường</a:t>
            </a:r>
            <a:r>
              <a:rPr lang="en-US" sz="2400" dirty="0">
                <a:solidFill>
                  <a:schemeClr val="tx2">
                    <a:lumMod val="10000"/>
                  </a:schemeClr>
                </a:solidFill>
              </a:rPr>
              <a:t> </a:t>
            </a:r>
            <a:r>
              <a:rPr lang="en-US" sz="2400" dirty="0" err="1">
                <a:solidFill>
                  <a:schemeClr val="tx2">
                    <a:lumMod val="10000"/>
                  </a:schemeClr>
                </a:solidFill>
              </a:rPr>
              <a:t>sống</a:t>
            </a:r>
            <a:r>
              <a:rPr lang="en-US" sz="2400" dirty="0">
                <a:solidFill>
                  <a:schemeClr val="tx2">
                    <a:lumMod val="10000"/>
                  </a:schemeClr>
                </a:solidFill>
              </a:rPr>
              <a:t> ở </a:t>
            </a:r>
            <a:r>
              <a:rPr lang="en-US" sz="2400" dirty="0" err="1">
                <a:solidFill>
                  <a:schemeClr val="tx2">
                    <a:lumMod val="10000"/>
                  </a:schemeClr>
                </a:solidFill>
              </a:rPr>
              <a:t>những</a:t>
            </a:r>
            <a:r>
              <a:rPr lang="en-US" sz="2400" dirty="0">
                <a:solidFill>
                  <a:schemeClr val="tx2">
                    <a:lumMod val="10000"/>
                  </a:schemeClr>
                </a:solidFill>
              </a:rPr>
              <a:t> </a:t>
            </a:r>
            <a:r>
              <a:rPr lang="en-US" sz="2400" dirty="0" err="1">
                <a:solidFill>
                  <a:schemeClr val="tx2">
                    <a:lumMod val="10000"/>
                  </a:schemeClr>
                </a:solidFill>
              </a:rPr>
              <a:t>môi</a:t>
            </a:r>
            <a:r>
              <a:rPr lang="en-US" sz="2400" dirty="0">
                <a:solidFill>
                  <a:schemeClr val="tx2">
                    <a:lumMod val="10000"/>
                  </a:schemeClr>
                </a:solidFill>
              </a:rPr>
              <a:t> </a:t>
            </a:r>
            <a:r>
              <a:rPr lang="en-US" sz="2400" dirty="0" err="1">
                <a:solidFill>
                  <a:schemeClr val="tx2">
                    <a:lumMod val="10000"/>
                  </a:schemeClr>
                </a:solidFill>
              </a:rPr>
              <a:t>trường</a:t>
            </a:r>
            <a:r>
              <a:rPr lang="en-US" sz="2400" dirty="0">
                <a:solidFill>
                  <a:schemeClr val="tx2">
                    <a:lumMod val="10000"/>
                  </a:schemeClr>
                </a:solidFill>
              </a:rPr>
              <a:t> </a:t>
            </a:r>
            <a:r>
              <a:rPr lang="en-US" sz="2400" dirty="0" err="1">
                <a:solidFill>
                  <a:schemeClr val="tx2">
                    <a:lumMod val="10000"/>
                  </a:schemeClr>
                </a:solidFill>
              </a:rPr>
              <a:t>như</a:t>
            </a:r>
            <a:r>
              <a:rPr lang="en-US" sz="2400" dirty="0">
                <a:solidFill>
                  <a:schemeClr val="tx2">
                    <a:lumMod val="10000"/>
                  </a:schemeClr>
                </a:solidFill>
              </a:rPr>
              <a:t> </a:t>
            </a:r>
            <a:r>
              <a:rPr lang="en-US" sz="2400" dirty="0" err="1">
                <a:solidFill>
                  <a:schemeClr val="tx2">
                    <a:lumMod val="10000"/>
                  </a:schemeClr>
                </a:solidFill>
              </a:rPr>
              <a:t>thế</a:t>
            </a:r>
            <a:r>
              <a:rPr lang="en-US" sz="2400" dirty="0">
                <a:solidFill>
                  <a:schemeClr val="tx2">
                    <a:lumMod val="10000"/>
                  </a:schemeClr>
                </a:solidFill>
              </a:rPr>
              <a:t> </a:t>
            </a:r>
            <a:r>
              <a:rPr lang="en-US" sz="2400" dirty="0" err="1">
                <a:solidFill>
                  <a:schemeClr val="tx2">
                    <a:lumMod val="10000"/>
                  </a:schemeClr>
                </a:solidFill>
              </a:rPr>
              <a:t>nào</a:t>
            </a:r>
            <a:r>
              <a:rPr lang="en-US" sz="2400" dirty="0">
                <a:solidFill>
                  <a:schemeClr val="tx2">
                    <a:lumMod val="10000"/>
                  </a:schemeClr>
                </a:solidFill>
              </a:rPr>
              <a:t>?</a:t>
            </a:r>
          </a:p>
        </p:txBody>
      </p:sp>
      <p:pic>
        <p:nvPicPr>
          <p:cNvPr id="11" name="Picture 8">
            <a:extLst>
              <a:ext uri="{FF2B5EF4-FFF2-40B4-BE49-F238E27FC236}">
                <a16:creationId xmlns:a16="http://schemas.microsoft.com/office/drawing/2014/main" id="{FC8AFCB8-5AC4-4111-B8BD-EB68B8F0A69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368902" y="3216107"/>
            <a:ext cx="1933263" cy="182781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300">
        <p:push dir="u"/>
      </p:transition>
    </mc:Choice>
    <mc:Fallback xmlns="">
      <p:transition>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99"/>
                                          </p:stCondLst>
                                        </p:cTn>
                                        <p:tgtEl>
                                          <p:spTgt spid="11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300"/>
                                        <p:tgtEl>
                                          <p:spTgt spid="6"/>
                                        </p:tgtEl>
                                      </p:cBhvr>
                                    </p:animEffect>
                                    <p:anim calcmode="lin" valueType="num">
                                      <p:cBhvr>
                                        <p:cTn id="12" dur="300" fill="hold"/>
                                        <p:tgtEl>
                                          <p:spTgt spid="6"/>
                                        </p:tgtEl>
                                        <p:attrNameLst>
                                          <p:attrName>ppt_x</p:attrName>
                                        </p:attrNameLst>
                                      </p:cBhvr>
                                      <p:tavLst>
                                        <p:tav tm="0">
                                          <p:val>
                                            <p:strVal val="#ppt_x"/>
                                          </p:val>
                                        </p:tav>
                                        <p:tav tm="100000">
                                          <p:val>
                                            <p:strVal val="#ppt_x"/>
                                          </p:val>
                                        </p:tav>
                                      </p:tavLst>
                                    </p:anim>
                                    <p:anim calcmode="lin" valueType="num">
                                      <p:cBhvr>
                                        <p:cTn id="13" dur="300" fill="hold"/>
                                        <p:tgtEl>
                                          <p:spTgt spid="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300"/>
                                        <p:tgtEl>
                                          <p:spTgt spid="11"/>
                                        </p:tgtEl>
                                      </p:cBhvr>
                                    </p:animEffect>
                                    <p:anim calcmode="lin" valueType="num">
                                      <p:cBhvr>
                                        <p:cTn id="17" dur="300" fill="hold"/>
                                        <p:tgtEl>
                                          <p:spTgt spid="11"/>
                                        </p:tgtEl>
                                        <p:attrNameLst>
                                          <p:attrName>ppt_x</p:attrName>
                                        </p:attrNameLst>
                                      </p:cBhvr>
                                      <p:tavLst>
                                        <p:tav tm="0">
                                          <p:val>
                                            <p:strVal val="#ppt_x"/>
                                          </p:val>
                                        </p:tav>
                                        <p:tav tm="100000">
                                          <p:val>
                                            <p:strVal val="#ppt_x"/>
                                          </p:val>
                                        </p:tav>
                                      </p:tavLst>
                                    </p:anim>
                                    <p:anim calcmode="lin" valueType="num">
                                      <p:cBhvr>
                                        <p:cTn id="18" dur="3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barn(inVertical)">
                                      <p:cBhvr>
                                        <p:cTn id="23" dur="300"/>
                                        <p:tgtEl>
                                          <p:spTgt spid="9">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9">
                                            <p:txEl>
                                              <p:pRg st="1" end="1"/>
                                            </p:txEl>
                                          </p:spTgt>
                                        </p:tgtEl>
                                        <p:attrNameLst>
                                          <p:attrName>style.visibility</p:attrName>
                                        </p:attrNameLst>
                                      </p:cBhvr>
                                      <p:to>
                                        <p:strVal val="visible"/>
                                      </p:to>
                                    </p:set>
                                    <p:animEffect transition="in" filter="barn(inVertical)">
                                      <p:cBhvr>
                                        <p:cTn id="28" dur="3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99"/>
        <p:cNvGrpSpPr/>
        <p:nvPr/>
      </p:nvGrpSpPr>
      <p:grpSpPr>
        <a:xfrm>
          <a:off x="0" y="0"/>
          <a:ext cx="0" cy="0"/>
          <a:chOff x="0" y="0"/>
          <a:chExt cx="0" cy="0"/>
        </a:xfrm>
      </p:grpSpPr>
      <p:sp>
        <p:nvSpPr>
          <p:cNvPr id="13" name="Google Shape;1133;p35">
            <a:extLst>
              <a:ext uri="{FF2B5EF4-FFF2-40B4-BE49-F238E27FC236}">
                <a16:creationId xmlns:a16="http://schemas.microsoft.com/office/drawing/2014/main" id="{AE5238BB-B75F-4347-9F9A-298A298D1CAD}"/>
              </a:ext>
            </a:extLst>
          </p:cNvPr>
          <p:cNvSpPr txBox="1">
            <a:spLocks/>
          </p:cNvSpPr>
          <p:nvPr/>
        </p:nvSpPr>
        <p:spPr>
          <a:xfrm>
            <a:off x="891599" y="294307"/>
            <a:ext cx="7360800" cy="755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400" b="1" dirty="0">
                <a:solidFill>
                  <a:srgbClr val="002969"/>
                </a:solidFill>
                <a:latin typeface="+mj-lt"/>
              </a:rPr>
              <a:t>HƯỚNG DẪN VỀ NHÀ</a:t>
            </a:r>
          </a:p>
        </p:txBody>
      </p:sp>
      <p:pic>
        <p:nvPicPr>
          <p:cNvPr id="14" name="Graphic 13">
            <a:extLst>
              <a:ext uri="{FF2B5EF4-FFF2-40B4-BE49-F238E27FC236}">
                <a16:creationId xmlns:a16="http://schemas.microsoft.com/office/drawing/2014/main" id="{ACE74617-4B88-4102-8E7F-752A559BD91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493379" y="1110251"/>
            <a:ext cx="6157239" cy="3506951"/>
          </a:xfrm>
          <a:prstGeom prst="rect">
            <a:avLst/>
          </a:prstGeom>
        </p:spPr>
      </p:pic>
      <p:sp>
        <p:nvSpPr>
          <p:cNvPr id="15" name="TextBox 3">
            <a:extLst>
              <a:ext uri="{FF2B5EF4-FFF2-40B4-BE49-F238E27FC236}">
                <a16:creationId xmlns:a16="http://schemas.microsoft.com/office/drawing/2014/main" id="{F45051B3-A133-4D71-9DC6-16FA5CA65D38}"/>
              </a:ext>
            </a:extLst>
          </p:cNvPr>
          <p:cNvSpPr txBox="1"/>
          <p:nvPr/>
        </p:nvSpPr>
        <p:spPr>
          <a:xfrm>
            <a:off x="1817956" y="1852399"/>
            <a:ext cx="5508084" cy="1831271"/>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2200" dirty="0">
                <a:solidFill>
                  <a:schemeClr val="tx2">
                    <a:lumMod val="10000"/>
                  </a:schemeClr>
                </a:solidFill>
              </a:rPr>
              <a:t>- </a:t>
            </a:r>
            <a:r>
              <a:rPr lang="en-US" sz="2200" dirty="0" err="1">
                <a:solidFill>
                  <a:schemeClr val="tx2">
                    <a:lumMod val="10000"/>
                  </a:schemeClr>
                </a:solidFill>
              </a:rPr>
              <a:t>Hoàn</a:t>
            </a:r>
            <a:r>
              <a:rPr lang="en-US" sz="2200" dirty="0">
                <a:solidFill>
                  <a:schemeClr val="tx2">
                    <a:lumMod val="10000"/>
                  </a:schemeClr>
                </a:solidFill>
              </a:rPr>
              <a:t> </a:t>
            </a:r>
            <a:r>
              <a:rPr lang="en-US" sz="2200" dirty="0" err="1">
                <a:solidFill>
                  <a:schemeClr val="tx2">
                    <a:lumMod val="10000"/>
                  </a:schemeClr>
                </a:solidFill>
              </a:rPr>
              <a:t>thành</a:t>
            </a:r>
            <a:r>
              <a:rPr lang="en-US" sz="2200" dirty="0">
                <a:solidFill>
                  <a:schemeClr val="tx2">
                    <a:lumMod val="10000"/>
                  </a:schemeClr>
                </a:solidFill>
              </a:rPr>
              <a:t> </a:t>
            </a:r>
            <a:r>
              <a:rPr lang="en-US" sz="2200" dirty="0" err="1">
                <a:solidFill>
                  <a:schemeClr val="tx2">
                    <a:lumMod val="10000"/>
                  </a:schemeClr>
                </a:solidFill>
              </a:rPr>
              <a:t>bài</a:t>
            </a:r>
            <a:r>
              <a:rPr lang="en-US" sz="2200" dirty="0">
                <a:solidFill>
                  <a:schemeClr val="tx2">
                    <a:lumMod val="10000"/>
                  </a:schemeClr>
                </a:solidFill>
              </a:rPr>
              <a:t> </a:t>
            </a:r>
            <a:r>
              <a:rPr lang="en-US" sz="2200" dirty="0" err="1">
                <a:solidFill>
                  <a:schemeClr val="tx2">
                    <a:lumMod val="10000"/>
                  </a:schemeClr>
                </a:solidFill>
              </a:rPr>
              <a:t>thu</a:t>
            </a:r>
            <a:r>
              <a:rPr lang="en-US" sz="2200" dirty="0">
                <a:solidFill>
                  <a:schemeClr val="tx2">
                    <a:lumMod val="10000"/>
                  </a:schemeClr>
                </a:solidFill>
              </a:rPr>
              <a:t> </a:t>
            </a:r>
            <a:r>
              <a:rPr lang="en-US" sz="2200" dirty="0" err="1">
                <a:solidFill>
                  <a:schemeClr val="tx2">
                    <a:lumMod val="10000"/>
                  </a:schemeClr>
                </a:solidFill>
              </a:rPr>
              <a:t>hoạch</a:t>
            </a:r>
            <a:r>
              <a:rPr lang="en-US" sz="2200" dirty="0">
                <a:solidFill>
                  <a:schemeClr val="tx2">
                    <a:lumMod val="10000"/>
                  </a:schemeClr>
                </a:solidFill>
              </a:rPr>
              <a:t> </a:t>
            </a:r>
            <a:r>
              <a:rPr lang="en-US" sz="2200" dirty="0" err="1">
                <a:solidFill>
                  <a:schemeClr val="tx2">
                    <a:lumMod val="10000"/>
                  </a:schemeClr>
                </a:solidFill>
              </a:rPr>
              <a:t>theo</a:t>
            </a:r>
            <a:r>
              <a:rPr lang="en-US" sz="2200" dirty="0">
                <a:solidFill>
                  <a:schemeClr val="tx2">
                    <a:lumMod val="10000"/>
                  </a:schemeClr>
                </a:solidFill>
              </a:rPr>
              <a:t> </a:t>
            </a:r>
            <a:r>
              <a:rPr lang="en-US" sz="2200" dirty="0" err="1">
                <a:solidFill>
                  <a:schemeClr val="tx2">
                    <a:lumMod val="10000"/>
                  </a:schemeClr>
                </a:solidFill>
              </a:rPr>
              <a:t>cá</a:t>
            </a:r>
            <a:r>
              <a:rPr lang="en-US" sz="2200" dirty="0">
                <a:solidFill>
                  <a:schemeClr val="tx2">
                    <a:lumMod val="10000"/>
                  </a:schemeClr>
                </a:solidFill>
              </a:rPr>
              <a:t> </a:t>
            </a:r>
            <a:r>
              <a:rPr lang="en-US" sz="2200" dirty="0" err="1">
                <a:solidFill>
                  <a:schemeClr val="tx2">
                    <a:lumMod val="10000"/>
                  </a:schemeClr>
                </a:solidFill>
              </a:rPr>
              <a:t>nhân</a:t>
            </a:r>
            <a:r>
              <a:rPr lang="en-US" sz="2200" dirty="0">
                <a:solidFill>
                  <a:schemeClr val="tx2">
                    <a:lumMod val="10000"/>
                  </a:schemeClr>
                </a:solidFill>
              </a:rPr>
              <a:t> </a:t>
            </a:r>
            <a:r>
              <a:rPr lang="en-US" sz="2200" dirty="0" err="1">
                <a:solidFill>
                  <a:schemeClr val="tx2">
                    <a:lumMod val="10000"/>
                  </a:schemeClr>
                </a:solidFill>
              </a:rPr>
              <a:t>và</a:t>
            </a:r>
            <a:r>
              <a:rPr lang="en-US" sz="2200" dirty="0">
                <a:solidFill>
                  <a:schemeClr val="tx2">
                    <a:lumMod val="10000"/>
                  </a:schemeClr>
                </a:solidFill>
              </a:rPr>
              <a:t> </a:t>
            </a:r>
            <a:r>
              <a:rPr lang="en-US" sz="2200" dirty="0" err="1">
                <a:solidFill>
                  <a:schemeClr val="tx2">
                    <a:lumMod val="10000"/>
                  </a:schemeClr>
                </a:solidFill>
              </a:rPr>
              <a:t>nộp</a:t>
            </a:r>
            <a:r>
              <a:rPr lang="en-US" sz="2200" dirty="0">
                <a:solidFill>
                  <a:schemeClr val="tx2">
                    <a:lumMod val="10000"/>
                  </a:schemeClr>
                </a:solidFill>
              </a:rPr>
              <a:t> </a:t>
            </a:r>
            <a:r>
              <a:rPr lang="en-US" sz="2200" dirty="0" err="1">
                <a:solidFill>
                  <a:schemeClr val="tx2">
                    <a:lumMod val="10000"/>
                  </a:schemeClr>
                </a:solidFill>
              </a:rPr>
              <a:t>vào</a:t>
            </a:r>
            <a:r>
              <a:rPr lang="en-US" sz="2200" dirty="0">
                <a:solidFill>
                  <a:schemeClr val="tx2">
                    <a:lumMod val="10000"/>
                  </a:schemeClr>
                </a:solidFill>
              </a:rPr>
              <a:t> </a:t>
            </a:r>
            <a:r>
              <a:rPr lang="en-US" sz="2200" dirty="0" err="1">
                <a:solidFill>
                  <a:schemeClr val="tx2">
                    <a:lumMod val="10000"/>
                  </a:schemeClr>
                </a:solidFill>
              </a:rPr>
              <a:t>giờ</a:t>
            </a:r>
            <a:r>
              <a:rPr lang="en-US" sz="2200" dirty="0">
                <a:solidFill>
                  <a:schemeClr val="tx2">
                    <a:lumMod val="10000"/>
                  </a:schemeClr>
                </a:solidFill>
              </a:rPr>
              <a:t> </a:t>
            </a:r>
            <a:r>
              <a:rPr lang="en-US" sz="2200" dirty="0" err="1">
                <a:solidFill>
                  <a:schemeClr val="tx2">
                    <a:lumMod val="10000"/>
                  </a:schemeClr>
                </a:solidFill>
              </a:rPr>
              <a:t>học</a:t>
            </a:r>
            <a:r>
              <a:rPr lang="en-US" sz="2200" dirty="0">
                <a:solidFill>
                  <a:schemeClr val="tx2">
                    <a:lumMod val="10000"/>
                  </a:schemeClr>
                </a:solidFill>
              </a:rPr>
              <a:t> </a:t>
            </a:r>
            <a:r>
              <a:rPr lang="en-US" sz="2200" dirty="0" err="1">
                <a:solidFill>
                  <a:schemeClr val="tx2">
                    <a:lumMod val="10000"/>
                  </a:schemeClr>
                </a:solidFill>
              </a:rPr>
              <a:t>sau</a:t>
            </a:r>
            <a:r>
              <a:rPr lang="vi-VN" sz="2200" dirty="0">
                <a:solidFill>
                  <a:schemeClr val="tx2">
                    <a:lumMod val="10000"/>
                  </a:schemeClr>
                </a:solidFill>
              </a:rPr>
              <a:t>.</a:t>
            </a:r>
            <a:endParaRPr lang="en-US" sz="2200" dirty="0">
              <a:solidFill>
                <a:schemeClr val="tx2">
                  <a:lumMod val="10000"/>
                </a:schemeClr>
              </a:solidFill>
            </a:endParaRPr>
          </a:p>
          <a:p>
            <a:pPr algn="just">
              <a:lnSpc>
                <a:spcPct val="150000"/>
              </a:lnSpc>
            </a:pPr>
            <a:r>
              <a:rPr lang="en-US" sz="2200" dirty="0">
                <a:solidFill>
                  <a:schemeClr val="tx2">
                    <a:lumMod val="10000"/>
                  </a:schemeClr>
                </a:solidFill>
              </a:rPr>
              <a:t>- </a:t>
            </a:r>
            <a:r>
              <a:rPr lang="en-US" sz="2200" dirty="0" err="1">
                <a:solidFill>
                  <a:schemeClr val="tx2">
                    <a:lumMod val="10000"/>
                  </a:schemeClr>
                </a:solidFill>
              </a:rPr>
              <a:t>Đọc</a:t>
            </a:r>
            <a:r>
              <a:rPr lang="en-US" sz="2200" dirty="0">
                <a:solidFill>
                  <a:schemeClr val="tx2">
                    <a:lumMod val="10000"/>
                  </a:schemeClr>
                </a:solidFill>
              </a:rPr>
              <a:t> </a:t>
            </a:r>
            <a:r>
              <a:rPr lang="en-US" sz="2200" dirty="0" err="1">
                <a:solidFill>
                  <a:schemeClr val="tx2">
                    <a:lumMod val="10000"/>
                  </a:schemeClr>
                </a:solidFill>
              </a:rPr>
              <a:t>và</a:t>
            </a:r>
            <a:r>
              <a:rPr lang="en-US" sz="2200" dirty="0">
                <a:solidFill>
                  <a:schemeClr val="tx2">
                    <a:lumMod val="10000"/>
                  </a:schemeClr>
                </a:solidFill>
              </a:rPr>
              <a:t> </a:t>
            </a:r>
            <a:r>
              <a:rPr lang="en-US" sz="2200" dirty="0" err="1">
                <a:solidFill>
                  <a:schemeClr val="tx2">
                    <a:lumMod val="10000"/>
                  </a:schemeClr>
                </a:solidFill>
              </a:rPr>
              <a:t>chuẩn</a:t>
            </a:r>
            <a:r>
              <a:rPr lang="en-US" sz="2200" dirty="0">
                <a:solidFill>
                  <a:schemeClr val="tx2">
                    <a:lumMod val="10000"/>
                  </a:schemeClr>
                </a:solidFill>
              </a:rPr>
              <a:t> </a:t>
            </a:r>
            <a:r>
              <a:rPr lang="en-US" sz="2200" dirty="0" err="1">
                <a:solidFill>
                  <a:schemeClr val="tx2">
                    <a:lumMod val="10000"/>
                  </a:schemeClr>
                </a:solidFill>
              </a:rPr>
              <a:t>bị</a:t>
            </a:r>
            <a:r>
              <a:rPr lang="en-US" sz="2200" dirty="0">
                <a:solidFill>
                  <a:schemeClr val="tx2">
                    <a:lumMod val="10000"/>
                  </a:schemeClr>
                </a:solidFill>
              </a:rPr>
              <a:t> </a:t>
            </a:r>
            <a:r>
              <a:rPr lang="en-US" sz="2200" dirty="0" err="1">
                <a:solidFill>
                  <a:schemeClr val="tx2">
                    <a:lumMod val="10000"/>
                  </a:schemeClr>
                </a:solidFill>
              </a:rPr>
              <a:t>bài</a:t>
            </a:r>
            <a:r>
              <a:rPr lang="en-US" sz="2200" dirty="0">
                <a:solidFill>
                  <a:schemeClr val="tx2">
                    <a:lumMod val="10000"/>
                  </a:schemeClr>
                </a:solidFill>
              </a:rPr>
              <a:t> 32: </a:t>
            </a:r>
            <a:r>
              <a:rPr lang="en-US" sz="2200" dirty="0" err="1">
                <a:solidFill>
                  <a:schemeClr val="tx2">
                    <a:lumMod val="10000"/>
                  </a:schemeClr>
                </a:solidFill>
              </a:rPr>
              <a:t>Nấm</a:t>
            </a:r>
            <a:endParaRPr lang="en-US" sz="2200" dirty="0">
              <a:solidFill>
                <a:schemeClr val="tx2">
                  <a:lumMod val="10000"/>
                </a:schemeClr>
              </a:solidFill>
            </a:endParaRPr>
          </a:p>
          <a:p>
            <a:endParaRPr lang="en-US" dirty="0"/>
          </a:p>
        </p:txBody>
      </p:sp>
      <p:pic>
        <p:nvPicPr>
          <p:cNvPr id="18" name="Picture 2">
            <a:extLst>
              <a:ext uri="{FF2B5EF4-FFF2-40B4-BE49-F238E27FC236}">
                <a16:creationId xmlns:a16="http://schemas.microsoft.com/office/drawing/2014/main" id="{1810F800-9973-43A2-8E1B-03CD12952A2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91598" y="3453128"/>
            <a:ext cx="1517227" cy="1495158"/>
          </a:xfrm>
          <a:prstGeom prst="rect">
            <a:avLst/>
          </a:prstGeom>
        </p:spPr>
      </p:pic>
      <p:pic>
        <p:nvPicPr>
          <p:cNvPr id="7" name="Picture 12">
            <a:extLst>
              <a:ext uri="{FF2B5EF4-FFF2-40B4-BE49-F238E27FC236}">
                <a16:creationId xmlns:a16="http://schemas.microsoft.com/office/drawing/2014/main" id="{66BA24B9-4049-446B-A324-CB3130496D6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409300" y="3116509"/>
            <a:ext cx="1833480" cy="183348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30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99"/>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arn(inVertical)">
                                      <p:cBhvr>
                                        <p:cTn id="11" dur="300"/>
                                        <p:tgtEl>
                                          <p:spTgt spid="14"/>
                                        </p:tgtEl>
                                      </p:cBhvr>
                                    </p:animEffect>
                                  </p:childTnLst>
                                </p:cTn>
                              </p:par>
                              <p:par>
                                <p:cTn id="12" presetID="16" presetClass="entr" presetSubtype="21"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barn(inVertical)">
                                      <p:cBhvr>
                                        <p:cTn id="14" dur="300"/>
                                        <p:tgtEl>
                                          <p:spTgt spid="18"/>
                                        </p:tgtEl>
                                      </p:cBhvr>
                                    </p:animEffect>
                                  </p:childTnLst>
                                </p:cTn>
                              </p:par>
                              <p:par>
                                <p:cTn id="15" presetID="16" presetClass="entr" presetSubtype="21"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3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wipe(down)">
                                      <p:cBhvr>
                                        <p:cTn id="22" dur="300"/>
                                        <p:tgtEl>
                                          <p:spTgt spid="1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5">
                                            <p:txEl>
                                              <p:pRg st="1" end="1"/>
                                            </p:txEl>
                                          </p:spTgt>
                                        </p:tgtEl>
                                        <p:attrNameLst>
                                          <p:attrName>style.visibility</p:attrName>
                                        </p:attrNameLst>
                                      </p:cBhvr>
                                      <p:to>
                                        <p:strVal val="visible"/>
                                      </p:to>
                                    </p:set>
                                    <p:animEffect transition="in" filter="wipe(down)">
                                      <p:cBhvr>
                                        <p:cTn id="27" dur="3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300DB73-9822-4AFC-B3F5-83106E5EED86}"/>
              </a:ext>
            </a:extLst>
          </p:cNvPr>
          <p:cNvSpPr txBox="1"/>
          <p:nvPr/>
        </p:nvSpPr>
        <p:spPr>
          <a:xfrm>
            <a:off x="163689" y="1879252"/>
            <a:ext cx="8816622" cy="1384995"/>
          </a:xfrm>
          <a:prstGeom prst="rect">
            <a:avLst/>
          </a:prstGeom>
          <a:noFill/>
        </p:spPr>
        <p:txBody>
          <a:bodyPr wrap="square" rtlCol="0">
            <a:spAutoFit/>
          </a:bodyPr>
          <a:lstStyle/>
          <a:p>
            <a:pPr algn="ctr"/>
            <a:r>
              <a:rPr lang="en-US" sz="4200" b="1" dirty="0">
                <a:solidFill>
                  <a:srgbClr val="002969"/>
                </a:solidFill>
              </a:rPr>
              <a:t>CẢM ƠN CÁC EM ĐÃ LẮNG NGHE BÀI GIẢNG!</a:t>
            </a:r>
          </a:p>
        </p:txBody>
      </p:sp>
      <p:pic>
        <p:nvPicPr>
          <p:cNvPr id="6" name="Picture 4">
            <a:extLst>
              <a:ext uri="{FF2B5EF4-FFF2-40B4-BE49-F238E27FC236}">
                <a16:creationId xmlns:a16="http://schemas.microsoft.com/office/drawing/2014/main" id="{8140B657-24EC-4B72-882C-F338B80BC46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572000" y="3960725"/>
            <a:ext cx="4455660" cy="1182775"/>
          </a:xfrm>
          <a:prstGeom prst="rect">
            <a:avLst/>
          </a:prstGeom>
        </p:spPr>
      </p:pic>
    </p:spTree>
    <p:extLst>
      <p:ext uri="{BB962C8B-B14F-4D97-AF65-F5344CB8AC3E}">
        <p14:creationId xmlns:p14="http://schemas.microsoft.com/office/powerpoint/2010/main" val="367619471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3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9609A1-6974-49E9-B31E-6E95FA1FD9C1}"/>
              </a:ext>
            </a:extLst>
          </p:cNvPr>
          <p:cNvSpPr>
            <a:spLocks noGrp="1"/>
          </p:cNvSpPr>
          <p:nvPr>
            <p:ph type="title"/>
          </p:nvPr>
        </p:nvSpPr>
        <p:spPr>
          <a:xfrm>
            <a:off x="1066741" y="1101444"/>
            <a:ext cx="7010518" cy="1963500"/>
          </a:xfrm>
        </p:spPr>
        <p:txBody>
          <a:bodyPr anchor="ctr"/>
          <a:lstStyle/>
          <a:p>
            <a:pPr>
              <a:lnSpc>
                <a:spcPct val="150000"/>
              </a:lnSpc>
            </a:pPr>
            <a:r>
              <a:rPr lang="en-US" sz="3600" dirty="0">
                <a:latin typeface="+mj-lt"/>
              </a:rPr>
              <a:t>BÀI 31. THỰC HÀNH: </a:t>
            </a:r>
            <a:br>
              <a:rPr lang="en-US" sz="3600" dirty="0">
                <a:latin typeface="+mj-lt"/>
              </a:rPr>
            </a:br>
            <a:r>
              <a:rPr lang="en-US" sz="3600" dirty="0">
                <a:latin typeface="+mj-lt"/>
              </a:rPr>
              <a:t>QUAN SÁT NGUYÊN SINH VẬT</a:t>
            </a:r>
          </a:p>
        </p:txBody>
      </p:sp>
      <p:pic>
        <p:nvPicPr>
          <p:cNvPr id="4" name="Picture 6">
            <a:extLst>
              <a:ext uri="{FF2B5EF4-FFF2-40B4-BE49-F238E27FC236}">
                <a16:creationId xmlns:a16="http://schemas.microsoft.com/office/drawing/2014/main" id="{8190096A-0B45-4FD7-B5A4-0598894BD23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71915" y="2985878"/>
            <a:ext cx="2574819" cy="2157622"/>
          </a:xfrm>
          <a:prstGeom prst="rect">
            <a:avLst/>
          </a:prstGeom>
        </p:spPr>
      </p:pic>
    </p:spTree>
    <p:extLst>
      <p:ext uri="{BB962C8B-B14F-4D97-AF65-F5344CB8AC3E}">
        <p14:creationId xmlns:p14="http://schemas.microsoft.com/office/powerpoint/2010/main" val="750369371"/>
      </p:ext>
    </p:extLst>
  </p:cSld>
  <p:clrMapOvr>
    <a:masterClrMapping/>
  </p:clrMapOvr>
  <mc:AlternateContent xmlns:mc="http://schemas.openxmlformats.org/markup-compatibility/2006" xmlns:p14="http://schemas.microsoft.com/office/powerpoint/2010/main">
    <mc:Choice Requires="p14">
      <p:transition p14:dur="300">
        <p:wipe/>
      </p:transition>
    </mc:Choice>
    <mc:Fallback xmlns="">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3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133;p35">
            <a:extLst>
              <a:ext uri="{FF2B5EF4-FFF2-40B4-BE49-F238E27FC236}">
                <a16:creationId xmlns:a16="http://schemas.microsoft.com/office/drawing/2014/main" id="{0B6BBBBA-8FF1-44D3-81BD-AA01456949AA}"/>
              </a:ext>
            </a:extLst>
          </p:cNvPr>
          <p:cNvSpPr txBox="1">
            <a:spLocks noGrp="1"/>
          </p:cNvSpPr>
          <p:nvPr>
            <p:ph type="title"/>
          </p:nvPr>
        </p:nvSpPr>
        <p:spPr>
          <a:xfrm>
            <a:off x="891600" y="311703"/>
            <a:ext cx="7360800" cy="75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400" dirty="0">
                <a:latin typeface="+mj-lt"/>
              </a:rPr>
              <a:t>NỘI DUNG BÀI HỌC</a:t>
            </a:r>
            <a:endParaRPr sz="3400" dirty="0">
              <a:latin typeface="+mj-lt"/>
            </a:endParaRPr>
          </a:p>
        </p:txBody>
      </p:sp>
      <p:sp>
        <p:nvSpPr>
          <p:cNvPr id="5" name="Oval 4">
            <a:extLst>
              <a:ext uri="{FF2B5EF4-FFF2-40B4-BE49-F238E27FC236}">
                <a16:creationId xmlns:a16="http://schemas.microsoft.com/office/drawing/2014/main" id="{3799D11B-D1BE-4593-B7E9-51329331FB63}"/>
              </a:ext>
            </a:extLst>
          </p:cNvPr>
          <p:cNvSpPr/>
          <p:nvPr/>
        </p:nvSpPr>
        <p:spPr>
          <a:xfrm>
            <a:off x="1806222" y="1540478"/>
            <a:ext cx="632178" cy="59831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200" b="1" dirty="0">
                <a:solidFill>
                  <a:schemeClr val="tx2">
                    <a:lumMod val="10000"/>
                  </a:schemeClr>
                </a:solidFill>
              </a:rPr>
              <a:t>I</a:t>
            </a:r>
          </a:p>
        </p:txBody>
      </p:sp>
      <p:sp>
        <p:nvSpPr>
          <p:cNvPr id="6" name="Oval 5">
            <a:extLst>
              <a:ext uri="{FF2B5EF4-FFF2-40B4-BE49-F238E27FC236}">
                <a16:creationId xmlns:a16="http://schemas.microsoft.com/office/drawing/2014/main" id="{9FCB5223-F1B5-41C3-A5B7-681391E3761C}"/>
              </a:ext>
            </a:extLst>
          </p:cNvPr>
          <p:cNvSpPr/>
          <p:nvPr/>
        </p:nvSpPr>
        <p:spPr>
          <a:xfrm>
            <a:off x="1806222" y="2597816"/>
            <a:ext cx="632178" cy="59831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200" b="1" dirty="0">
                <a:solidFill>
                  <a:schemeClr val="tx2">
                    <a:lumMod val="10000"/>
                  </a:schemeClr>
                </a:solidFill>
              </a:rPr>
              <a:t>II</a:t>
            </a:r>
          </a:p>
        </p:txBody>
      </p:sp>
      <p:sp>
        <p:nvSpPr>
          <p:cNvPr id="7" name="Oval 6">
            <a:extLst>
              <a:ext uri="{FF2B5EF4-FFF2-40B4-BE49-F238E27FC236}">
                <a16:creationId xmlns:a16="http://schemas.microsoft.com/office/drawing/2014/main" id="{910CE033-833F-40C1-A5F3-AC56126431FB}"/>
              </a:ext>
            </a:extLst>
          </p:cNvPr>
          <p:cNvSpPr/>
          <p:nvPr/>
        </p:nvSpPr>
        <p:spPr>
          <a:xfrm>
            <a:off x="1806222" y="3655154"/>
            <a:ext cx="632178" cy="59831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200" b="1" dirty="0">
                <a:solidFill>
                  <a:schemeClr val="tx2">
                    <a:lumMod val="10000"/>
                  </a:schemeClr>
                </a:solidFill>
              </a:rPr>
              <a:t>III</a:t>
            </a:r>
          </a:p>
        </p:txBody>
      </p:sp>
      <p:sp>
        <p:nvSpPr>
          <p:cNvPr id="8" name="Rectangle: Rounded Corners 7">
            <a:extLst>
              <a:ext uri="{FF2B5EF4-FFF2-40B4-BE49-F238E27FC236}">
                <a16:creationId xmlns:a16="http://schemas.microsoft.com/office/drawing/2014/main" id="{E08402A2-AA35-4DCC-9C7B-E6333164738F}"/>
              </a:ext>
            </a:extLst>
          </p:cNvPr>
          <p:cNvSpPr/>
          <p:nvPr/>
        </p:nvSpPr>
        <p:spPr>
          <a:xfrm>
            <a:off x="2754489" y="1540478"/>
            <a:ext cx="4244622" cy="59831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1" algn="ctr"/>
            <a:r>
              <a:rPr lang="en-US" sz="2200" b="1" dirty="0">
                <a:solidFill>
                  <a:schemeClr val="tx2">
                    <a:lumMod val="10000"/>
                  </a:schemeClr>
                </a:solidFill>
              </a:rPr>
              <a:t>CHUẨN BỊ</a:t>
            </a:r>
          </a:p>
        </p:txBody>
      </p:sp>
      <p:sp>
        <p:nvSpPr>
          <p:cNvPr id="9" name="Rectangle: Rounded Corners 8">
            <a:extLst>
              <a:ext uri="{FF2B5EF4-FFF2-40B4-BE49-F238E27FC236}">
                <a16:creationId xmlns:a16="http://schemas.microsoft.com/office/drawing/2014/main" id="{72CBA5B4-9058-4ADB-8779-3E4F8A0ADE8E}"/>
              </a:ext>
            </a:extLst>
          </p:cNvPr>
          <p:cNvSpPr/>
          <p:nvPr/>
        </p:nvSpPr>
        <p:spPr>
          <a:xfrm>
            <a:off x="2754489" y="2597816"/>
            <a:ext cx="4244622" cy="59831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b="1" dirty="0">
                <a:solidFill>
                  <a:schemeClr val="tx2">
                    <a:lumMod val="10000"/>
                  </a:schemeClr>
                </a:solidFill>
              </a:rPr>
              <a:t>CÁCH TIẾN HÀNH</a:t>
            </a:r>
          </a:p>
        </p:txBody>
      </p:sp>
      <p:sp>
        <p:nvSpPr>
          <p:cNvPr id="10" name="Rectangle: Rounded Corners 9">
            <a:extLst>
              <a:ext uri="{FF2B5EF4-FFF2-40B4-BE49-F238E27FC236}">
                <a16:creationId xmlns:a16="http://schemas.microsoft.com/office/drawing/2014/main" id="{6FAD988E-914F-47BB-810C-E8DC20CD614C}"/>
              </a:ext>
            </a:extLst>
          </p:cNvPr>
          <p:cNvSpPr/>
          <p:nvPr/>
        </p:nvSpPr>
        <p:spPr>
          <a:xfrm>
            <a:off x="2754489" y="3655155"/>
            <a:ext cx="4244622" cy="598311"/>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200" b="1" dirty="0">
                <a:solidFill>
                  <a:schemeClr val="tx2">
                    <a:lumMod val="10000"/>
                  </a:schemeClr>
                </a:solidFill>
              </a:rPr>
              <a:t>THU HOẠCH</a:t>
            </a:r>
          </a:p>
        </p:txBody>
      </p:sp>
      <p:pic>
        <p:nvPicPr>
          <p:cNvPr id="11" name="Graphic 10">
            <a:extLst>
              <a:ext uri="{FF2B5EF4-FFF2-40B4-BE49-F238E27FC236}">
                <a16:creationId xmlns:a16="http://schemas.microsoft.com/office/drawing/2014/main" id="{40A81D63-BE2E-47ED-97E6-CB54379F14F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535599" y="1129531"/>
            <a:ext cx="1840757" cy="3777673"/>
          </a:xfrm>
          <a:prstGeom prst="rect">
            <a:avLst/>
          </a:prstGeom>
        </p:spPr>
      </p:pic>
    </p:spTree>
    <p:extLst>
      <p:ext uri="{BB962C8B-B14F-4D97-AF65-F5344CB8AC3E}">
        <p14:creationId xmlns:p14="http://schemas.microsoft.com/office/powerpoint/2010/main" val="1610491604"/>
      </p:ext>
    </p:extLst>
  </p:cSld>
  <p:clrMapOvr>
    <a:masterClrMapping/>
  </p:clrMapOvr>
  <mc:AlternateContent xmlns:mc="http://schemas.openxmlformats.org/markup-compatibility/2006" xmlns:p14="http://schemas.microsoft.com/office/powerpoint/2010/main">
    <mc:Choice Requires="p14">
      <p:transition p14:dur="30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99"/>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299"/>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300"/>
                                        <p:tgtEl>
                                          <p:spTgt spid="5"/>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left)">
                                      <p:cBhvr>
                                        <p:cTn id="16" dur="3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300"/>
                                        <p:tgtEl>
                                          <p:spTgt spid="6"/>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3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300"/>
                                        <p:tgtEl>
                                          <p:spTgt spid="7"/>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3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87"/>
        <p:cNvGrpSpPr/>
        <p:nvPr/>
      </p:nvGrpSpPr>
      <p:grpSpPr>
        <a:xfrm>
          <a:off x="0" y="0"/>
          <a:ext cx="0" cy="0"/>
          <a:chOff x="0" y="0"/>
          <a:chExt cx="0" cy="0"/>
        </a:xfrm>
      </p:grpSpPr>
      <p:sp>
        <p:nvSpPr>
          <p:cNvPr id="33" name="Google Shape;1133;p35">
            <a:extLst>
              <a:ext uri="{FF2B5EF4-FFF2-40B4-BE49-F238E27FC236}">
                <a16:creationId xmlns:a16="http://schemas.microsoft.com/office/drawing/2014/main" id="{82B2ADDF-0803-46F7-96E5-A0F61C1A969D}"/>
              </a:ext>
            </a:extLst>
          </p:cNvPr>
          <p:cNvSpPr txBox="1">
            <a:spLocks noGrp="1"/>
          </p:cNvSpPr>
          <p:nvPr>
            <p:ph type="title"/>
          </p:nvPr>
        </p:nvSpPr>
        <p:spPr>
          <a:xfrm>
            <a:off x="891600" y="189126"/>
            <a:ext cx="7360800" cy="75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400" dirty="0">
                <a:latin typeface="+mj-lt"/>
              </a:rPr>
              <a:t>I. CHUẨN BỊ</a:t>
            </a:r>
            <a:endParaRPr sz="3400" dirty="0">
              <a:latin typeface="+mj-lt"/>
            </a:endParaRPr>
          </a:p>
        </p:txBody>
      </p:sp>
      <p:sp>
        <p:nvSpPr>
          <p:cNvPr id="34" name="Freeform 10">
            <a:extLst>
              <a:ext uri="{FF2B5EF4-FFF2-40B4-BE49-F238E27FC236}">
                <a16:creationId xmlns:a16="http://schemas.microsoft.com/office/drawing/2014/main" id="{90CA2BA2-2F55-4011-BAC4-FC8D2816F0D9}"/>
              </a:ext>
            </a:extLst>
          </p:cNvPr>
          <p:cNvSpPr/>
          <p:nvPr/>
        </p:nvSpPr>
        <p:spPr>
          <a:xfrm rot="5400000">
            <a:off x="2657930" y="-167888"/>
            <a:ext cx="3828142" cy="6234975"/>
          </a:xfrm>
          <a:custGeom>
            <a:avLst/>
            <a:gdLst/>
            <a:ahLst/>
            <a:cxnLst/>
            <a:rect l="l" t="t" r="r" b="b"/>
            <a:pathLst>
              <a:path w="6350000" h="8642350">
                <a:moveTo>
                  <a:pt x="6350000" y="624840"/>
                </a:moveTo>
                <a:cubicBezTo>
                  <a:pt x="6350000" y="543560"/>
                  <a:pt x="6309360" y="472440"/>
                  <a:pt x="6247130" y="430530"/>
                </a:cubicBezTo>
                <a:cubicBezTo>
                  <a:pt x="6259830" y="422910"/>
                  <a:pt x="6271260" y="412750"/>
                  <a:pt x="6281420" y="402590"/>
                </a:cubicBezTo>
                <a:cubicBezTo>
                  <a:pt x="6324600" y="358140"/>
                  <a:pt x="6350000" y="298450"/>
                  <a:pt x="6350000" y="236220"/>
                </a:cubicBezTo>
                <a:cubicBezTo>
                  <a:pt x="6350000" y="173990"/>
                  <a:pt x="6324600" y="114300"/>
                  <a:pt x="6281420" y="69850"/>
                </a:cubicBezTo>
                <a:cubicBezTo>
                  <a:pt x="6236970" y="25400"/>
                  <a:pt x="6176010" y="0"/>
                  <a:pt x="6115050" y="0"/>
                </a:cubicBezTo>
                <a:cubicBezTo>
                  <a:pt x="6052820" y="0"/>
                  <a:pt x="5991860" y="25400"/>
                  <a:pt x="5948680" y="68580"/>
                </a:cubicBezTo>
                <a:cubicBezTo>
                  <a:pt x="5937250" y="80010"/>
                  <a:pt x="5927090" y="92710"/>
                  <a:pt x="5919470" y="105410"/>
                </a:cubicBezTo>
                <a:cubicBezTo>
                  <a:pt x="5877560" y="41910"/>
                  <a:pt x="5805170" y="0"/>
                  <a:pt x="5723890" y="0"/>
                </a:cubicBezTo>
                <a:cubicBezTo>
                  <a:pt x="5642610" y="0"/>
                  <a:pt x="5570220" y="41910"/>
                  <a:pt x="5528310" y="105410"/>
                </a:cubicBezTo>
                <a:cubicBezTo>
                  <a:pt x="5486400" y="41910"/>
                  <a:pt x="5414010" y="0"/>
                  <a:pt x="5332730" y="0"/>
                </a:cubicBezTo>
                <a:cubicBezTo>
                  <a:pt x="5250180" y="0"/>
                  <a:pt x="5179060" y="41910"/>
                  <a:pt x="5137150" y="105410"/>
                </a:cubicBezTo>
                <a:cubicBezTo>
                  <a:pt x="5095241" y="41910"/>
                  <a:pt x="5022850" y="0"/>
                  <a:pt x="4941570" y="0"/>
                </a:cubicBezTo>
                <a:cubicBezTo>
                  <a:pt x="4860291" y="0"/>
                  <a:pt x="4787900" y="41910"/>
                  <a:pt x="4745990" y="105410"/>
                </a:cubicBezTo>
                <a:cubicBezTo>
                  <a:pt x="4704080" y="41910"/>
                  <a:pt x="4631690" y="0"/>
                  <a:pt x="4550410" y="0"/>
                </a:cubicBezTo>
                <a:cubicBezTo>
                  <a:pt x="4469130" y="0"/>
                  <a:pt x="4396740" y="41910"/>
                  <a:pt x="4354830" y="105410"/>
                </a:cubicBezTo>
                <a:cubicBezTo>
                  <a:pt x="4312920" y="41910"/>
                  <a:pt x="4240530" y="0"/>
                  <a:pt x="4159250" y="0"/>
                </a:cubicBezTo>
                <a:cubicBezTo>
                  <a:pt x="4077970" y="0"/>
                  <a:pt x="4005580" y="41910"/>
                  <a:pt x="3963670" y="105410"/>
                </a:cubicBezTo>
                <a:cubicBezTo>
                  <a:pt x="3921761" y="41910"/>
                  <a:pt x="3849370" y="0"/>
                  <a:pt x="3768091" y="0"/>
                </a:cubicBezTo>
                <a:cubicBezTo>
                  <a:pt x="3686811" y="0"/>
                  <a:pt x="3614420" y="41910"/>
                  <a:pt x="3572511" y="105410"/>
                </a:cubicBezTo>
                <a:cubicBezTo>
                  <a:pt x="3530601" y="41910"/>
                  <a:pt x="3458211" y="0"/>
                  <a:pt x="3376931" y="0"/>
                </a:cubicBezTo>
                <a:cubicBezTo>
                  <a:pt x="3295651" y="0"/>
                  <a:pt x="3216910" y="41910"/>
                  <a:pt x="3175000" y="105410"/>
                </a:cubicBezTo>
                <a:cubicBezTo>
                  <a:pt x="3133090" y="41910"/>
                  <a:pt x="3060700" y="0"/>
                  <a:pt x="2979420" y="0"/>
                </a:cubicBezTo>
                <a:cubicBezTo>
                  <a:pt x="2898140" y="0"/>
                  <a:pt x="2825750" y="41910"/>
                  <a:pt x="2783840" y="105410"/>
                </a:cubicBezTo>
                <a:cubicBezTo>
                  <a:pt x="2741930" y="41910"/>
                  <a:pt x="2669540" y="0"/>
                  <a:pt x="2588260" y="0"/>
                </a:cubicBezTo>
                <a:cubicBezTo>
                  <a:pt x="2505710" y="0"/>
                  <a:pt x="2434590" y="41910"/>
                  <a:pt x="2392680" y="105410"/>
                </a:cubicBezTo>
                <a:cubicBezTo>
                  <a:pt x="2350770" y="41910"/>
                  <a:pt x="2278380" y="0"/>
                  <a:pt x="2197100" y="0"/>
                </a:cubicBezTo>
                <a:cubicBezTo>
                  <a:pt x="2115820" y="0"/>
                  <a:pt x="2043430" y="41910"/>
                  <a:pt x="2001520" y="105410"/>
                </a:cubicBezTo>
                <a:cubicBezTo>
                  <a:pt x="1959610" y="41910"/>
                  <a:pt x="1887220" y="0"/>
                  <a:pt x="1805941" y="0"/>
                </a:cubicBezTo>
                <a:cubicBezTo>
                  <a:pt x="1723391" y="0"/>
                  <a:pt x="1652270" y="41910"/>
                  <a:pt x="1610361" y="105410"/>
                </a:cubicBezTo>
                <a:cubicBezTo>
                  <a:pt x="1568450" y="41910"/>
                  <a:pt x="1496061" y="0"/>
                  <a:pt x="1414781" y="0"/>
                </a:cubicBezTo>
                <a:cubicBezTo>
                  <a:pt x="1329691" y="0"/>
                  <a:pt x="1257300" y="41910"/>
                  <a:pt x="1215391" y="105410"/>
                </a:cubicBezTo>
                <a:cubicBezTo>
                  <a:pt x="1173481" y="41910"/>
                  <a:pt x="1101091" y="0"/>
                  <a:pt x="1019811" y="0"/>
                </a:cubicBezTo>
                <a:cubicBezTo>
                  <a:pt x="937261" y="0"/>
                  <a:pt x="866141" y="41910"/>
                  <a:pt x="824231" y="105410"/>
                </a:cubicBezTo>
                <a:cubicBezTo>
                  <a:pt x="782321" y="41910"/>
                  <a:pt x="709931" y="0"/>
                  <a:pt x="628650" y="0"/>
                </a:cubicBezTo>
                <a:cubicBezTo>
                  <a:pt x="544830" y="0"/>
                  <a:pt x="473710" y="41910"/>
                  <a:pt x="431800" y="105410"/>
                </a:cubicBezTo>
                <a:cubicBezTo>
                  <a:pt x="422910" y="92710"/>
                  <a:pt x="412750" y="80010"/>
                  <a:pt x="402590" y="68580"/>
                </a:cubicBezTo>
                <a:cubicBezTo>
                  <a:pt x="358140" y="25400"/>
                  <a:pt x="297180" y="0"/>
                  <a:pt x="234950" y="0"/>
                </a:cubicBezTo>
                <a:cubicBezTo>
                  <a:pt x="172720" y="0"/>
                  <a:pt x="113030" y="25400"/>
                  <a:pt x="68580" y="68580"/>
                </a:cubicBezTo>
                <a:cubicBezTo>
                  <a:pt x="25400" y="113030"/>
                  <a:pt x="0" y="172720"/>
                  <a:pt x="0" y="234950"/>
                </a:cubicBezTo>
                <a:cubicBezTo>
                  <a:pt x="0" y="297180"/>
                  <a:pt x="25400" y="356870"/>
                  <a:pt x="68580" y="401320"/>
                </a:cubicBezTo>
                <a:cubicBezTo>
                  <a:pt x="78740" y="411480"/>
                  <a:pt x="90170" y="421640"/>
                  <a:pt x="102870" y="429260"/>
                </a:cubicBezTo>
                <a:cubicBezTo>
                  <a:pt x="40640" y="472440"/>
                  <a:pt x="0" y="543560"/>
                  <a:pt x="0" y="624840"/>
                </a:cubicBezTo>
                <a:cubicBezTo>
                  <a:pt x="0" y="706120"/>
                  <a:pt x="40640" y="777240"/>
                  <a:pt x="102870" y="819150"/>
                </a:cubicBezTo>
                <a:cubicBezTo>
                  <a:pt x="40640" y="861060"/>
                  <a:pt x="0" y="932180"/>
                  <a:pt x="0" y="1013460"/>
                </a:cubicBezTo>
                <a:cubicBezTo>
                  <a:pt x="0" y="1094740"/>
                  <a:pt x="40640" y="1165860"/>
                  <a:pt x="102870" y="1207770"/>
                </a:cubicBezTo>
                <a:cubicBezTo>
                  <a:pt x="40640" y="1249680"/>
                  <a:pt x="0" y="1322070"/>
                  <a:pt x="0" y="1402080"/>
                </a:cubicBezTo>
                <a:cubicBezTo>
                  <a:pt x="0" y="1483360"/>
                  <a:pt x="40640" y="1554480"/>
                  <a:pt x="102870" y="1596390"/>
                </a:cubicBezTo>
                <a:cubicBezTo>
                  <a:pt x="40640" y="1638300"/>
                  <a:pt x="0" y="1709420"/>
                  <a:pt x="0" y="1790700"/>
                </a:cubicBezTo>
                <a:cubicBezTo>
                  <a:pt x="0" y="1871980"/>
                  <a:pt x="40640" y="1943100"/>
                  <a:pt x="102870" y="1985010"/>
                </a:cubicBezTo>
                <a:cubicBezTo>
                  <a:pt x="40640" y="2026920"/>
                  <a:pt x="0" y="2099310"/>
                  <a:pt x="0" y="2179320"/>
                </a:cubicBezTo>
                <a:cubicBezTo>
                  <a:pt x="0" y="2260600"/>
                  <a:pt x="40640" y="2331720"/>
                  <a:pt x="102870" y="2373630"/>
                </a:cubicBezTo>
                <a:cubicBezTo>
                  <a:pt x="40640" y="2418080"/>
                  <a:pt x="0" y="2489200"/>
                  <a:pt x="0" y="2570480"/>
                </a:cubicBezTo>
                <a:cubicBezTo>
                  <a:pt x="0" y="2651760"/>
                  <a:pt x="40640" y="2722880"/>
                  <a:pt x="102870" y="2764790"/>
                </a:cubicBezTo>
                <a:cubicBezTo>
                  <a:pt x="40640" y="2806700"/>
                  <a:pt x="0" y="2879090"/>
                  <a:pt x="0" y="2959100"/>
                </a:cubicBezTo>
                <a:cubicBezTo>
                  <a:pt x="0" y="3040380"/>
                  <a:pt x="40640" y="3111500"/>
                  <a:pt x="102870" y="3153410"/>
                </a:cubicBezTo>
                <a:cubicBezTo>
                  <a:pt x="40640" y="3195320"/>
                  <a:pt x="0" y="3266440"/>
                  <a:pt x="0" y="3347720"/>
                </a:cubicBezTo>
                <a:cubicBezTo>
                  <a:pt x="0" y="3429000"/>
                  <a:pt x="40640" y="3500120"/>
                  <a:pt x="102870" y="3542030"/>
                </a:cubicBezTo>
                <a:cubicBezTo>
                  <a:pt x="40640" y="3583940"/>
                  <a:pt x="0" y="3655060"/>
                  <a:pt x="0" y="3736340"/>
                </a:cubicBezTo>
                <a:cubicBezTo>
                  <a:pt x="0" y="3817620"/>
                  <a:pt x="40640" y="3888740"/>
                  <a:pt x="102870" y="3930650"/>
                </a:cubicBezTo>
                <a:cubicBezTo>
                  <a:pt x="40640" y="3973830"/>
                  <a:pt x="0" y="4044950"/>
                  <a:pt x="0" y="4124959"/>
                </a:cubicBezTo>
                <a:cubicBezTo>
                  <a:pt x="0" y="4206239"/>
                  <a:pt x="40640" y="4277359"/>
                  <a:pt x="102870" y="4319269"/>
                </a:cubicBezTo>
                <a:cubicBezTo>
                  <a:pt x="40640" y="4361180"/>
                  <a:pt x="0" y="4432300"/>
                  <a:pt x="0" y="4513580"/>
                </a:cubicBezTo>
                <a:cubicBezTo>
                  <a:pt x="0" y="4594860"/>
                  <a:pt x="40640" y="4665980"/>
                  <a:pt x="102870" y="4707890"/>
                </a:cubicBezTo>
                <a:cubicBezTo>
                  <a:pt x="40640" y="4749800"/>
                  <a:pt x="0" y="4820920"/>
                  <a:pt x="0" y="4902200"/>
                </a:cubicBezTo>
                <a:cubicBezTo>
                  <a:pt x="0" y="4983480"/>
                  <a:pt x="40640" y="5054600"/>
                  <a:pt x="102870" y="5096510"/>
                </a:cubicBezTo>
                <a:cubicBezTo>
                  <a:pt x="40640" y="5138420"/>
                  <a:pt x="0" y="5210810"/>
                  <a:pt x="0" y="5290820"/>
                </a:cubicBezTo>
                <a:cubicBezTo>
                  <a:pt x="0" y="5372100"/>
                  <a:pt x="40640" y="5443220"/>
                  <a:pt x="102870" y="5485130"/>
                </a:cubicBezTo>
                <a:cubicBezTo>
                  <a:pt x="40640" y="5527039"/>
                  <a:pt x="0" y="5598159"/>
                  <a:pt x="0" y="5679439"/>
                </a:cubicBezTo>
                <a:cubicBezTo>
                  <a:pt x="0" y="5760719"/>
                  <a:pt x="40640" y="5831839"/>
                  <a:pt x="102870" y="5873749"/>
                </a:cubicBezTo>
                <a:cubicBezTo>
                  <a:pt x="40640" y="5915659"/>
                  <a:pt x="0" y="5986779"/>
                  <a:pt x="0" y="6068059"/>
                </a:cubicBezTo>
                <a:cubicBezTo>
                  <a:pt x="0" y="6149339"/>
                  <a:pt x="40640" y="6220459"/>
                  <a:pt x="102870" y="6262369"/>
                </a:cubicBezTo>
                <a:cubicBezTo>
                  <a:pt x="40640" y="6304280"/>
                  <a:pt x="0" y="6375400"/>
                  <a:pt x="0" y="6456680"/>
                </a:cubicBezTo>
                <a:cubicBezTo>
                  <a:pt x="0" y="6537960"/>
                  <a:pt x="40640" y="6609080"/>
                  <a:pt x="102870" y="6650990"/>
                </a:cubicBezTo>
                <a:cubicBezTo>
                  <a:pt x="40640" y="6692900"/>
                  <a:pt x="0" y="6764020"/>
                  <a:pt x="0" y="6845300"/>
                </a:cubicBezTo>
                <a:cubicBezTo>
                  <a:pt x="0" y="6926580"/>
                  <a:pt x="40640" y="6997700"/>
                  <a:pt x="102870" y="7039610"/>
                </a:cubicBezTo>
                <a:cubicBezTo>
                  <a:pt x="40640" y="7082790"/>
                  <a:pt x="0" y="7153910"/>
                  <a:pt x="0" y="7233920"/>
                </a:cubicBezTo>
                <a:cubicBezTo>
                  <a:pt x="0" y="7315200"/>
                  <a:pt x="40640" y="7386320"/>
                  <a:pt x="102870" y="7428230"/>
                </a:cubicBezTo>
                <a:cubicBezTo>
                  <a:pt x="40640" y="7470139"/>
                  <a:pt x="0" y="7541260"/>
                  <a:pt x="0" y="7622539"/>
                </a:cubicBezTo>
                <a:cubicBezTo>
                  <a:pt x="0" y="7703819"/>
                  <a:pt x="40640" y="7774939"/>
                  <a:pt x="102870" y="7816849"/>
                </a:cubicBezTo>
                <a:cubicBezTo>
                  <a:pt x="40640" y="7866380"/>
                  <a:pt x="0" y="7937500"/>
                  <a:pt x="0" y="8018780"/>
                </a:cubicBezTo>
                <a:cubicBezTo>
                  <a:pt x="0" y="8100061"/>
                  <a:pt x="40640" y="8171180"/>
                  <a:pt x="102870" y="8213090"/>
                </a:cubicBezTo>
                <a:cubicBezTo>
                  <a:pt x="90170" y="8220710"/>
                  <a:pt x="78740" y="8230870"/>
                  <a:pt x="68580" y="8241030"/>
                </a:cubicBezTo>
                <a:cubicBezTo>
                  <a:pt x="25400" y="8285480"/>
                  <a:pt x="0" y="8346440"/>
                  <a:pt x="0" y="8407400"/>
                </a:cubicBezTo>
                <a:cubicBezTo>
                  <a:pt x="0" y="8469630"/>
                  <a:pt x="25400" y="8529320"/>
                  <a:pt x="68580" y="8573770"/>
                </a:cubicBezTo>
                <a:cubicBezTo>
                  <a:pt x="111760" y="8616950"/>
                  <a:pt x="172720" y="8642350"/>
                  <a:pt x="234950" y="8642350"/>
                </a:cubicBezTo>
                <a:cubicBezTo>
                  <a:pt x="297180" y="8642350"/>
                  <a:pt x="356870" y="8616950"/>
                  <a:pt x="401320" y="8573770"/>
                </a:cubicBezTo>
                <a:cubicBezTo>
                  <a:pt x="412750" y="8562339"/>
                  <a:pt x="422910" y="8549639"/>
                  <a:pt x="430530" y="8536939"/>
                </a:cubicBezTo>
                <a:cubicBezTo>
                  <a:pt x="472440" y="8600439"/>
                  <a:pt x="544830" y="8642349"/>
                  <a:pt x="626110" y="8642349"/>
                </a:cubicBezTo>
                <a:cubicBezTo>
                  <a:pt x="707390" y="8642349"/>
                  <a:pt x="779780" y="8600439"/>
                  <a:pt x="821690" y="8536939"/>
                </a:cubicBezTo>
                <a:cubicBezTo>
                  <a:pt x="863600" y="8600439"/>
                  <a:pt x="935990" y="8642349"/>
                  <a:pt x="1017270" y="8642349"/>
                </a:cubicBezTo>
                <a:cubicBezTo>
                  <a:pt x="1099820" y="8642349"/>
                  <a:pt x="1172210" y="8600439"/>
                  <a:pt x="1212850" y="8536939"/>
                </a:cubicBezTo>
                <a:cubicBezTo>
                  <a:pt x="1254760" y="8600439"/>
                  <a:pt x="1327150" y="8642349"/>
                  <a:pt x="1408430" y="8642349"/>
                </a:cubicBezTo>
                <a:cubicBezTo>
                  <a:pt x="1489710" y="8642349"/>
                  <a:pt x="1562100" y="8600439"/>
                  <a:pt x="1604010" y="8536939"/>
                </a:cubicBezTo>
                <a:cubicBezTo>
                  <a:pt x="1645920" y="8600439"/>
                  <a:pt x="1718310" y="8642349"/>
                  <a:pt x="1799590" y="8642349"/>
                </a:cubicBezTo>
                <a:cubicBezTo>
                  <a:pt x="1880870" y="8642349"/>
                  <a:pt x="1953260" y="8600439"/>
                  <a:pt x="1995170" y="8536939"/>
                </a:cubicBezTo>
                <a:cubicBezTo>
                  <a:pt x="2037080" y="8600439"/>
                  <a:pt x="2109470" y="8642349"/>
                  <a:pt x="2190750" y="8642349"/>
                </a:cubicBezTo>
                <a:cubicBezTo>
                  <a:pt x="2273300" y="8642349"/>
                  <a:pt x="2344420" y="8600439"/>
                  <a:pt x="2386330" y="8536939"/>
                </a:cubicBezTo>
                <a:cubicBezTo>
                  <a:pt x="2428240" y="8600439"/>
                  <a:pt x="2500630" y="8642349"/>
                  <a:pt x="2581910" y="8642349"/>
                </a:cubicBezTo>
                <a:cubicBezTo>
                  <a:pt x="2663190" y="8642349"/>
                  <a:pt x="2735580" y="8600439"/>
                  <a:pt x="2777490" y="8536939"/>
                </a:cubicBezTo>
                <a:cubicBezTo>
                  <a:pt x="2819400" y="8600439"/>
                  <a:pt x="2891790" y="8642349"/>
                  <a:pt x="2973070" y="8642349"/>
                </a:cubicBezTo>
                <a:cubicBezTo>
                  <a:pt x="3055620" y="8642349"/>
                  <a:pt x="3126740" y="8600439"/>
                  <a:pt x="3168650" y="8536939"/>
                </a:cubicBezTo>
                <a:cubicBezTo>
                  <a:pt x="3210560" y="8600439"/>
                  <a:pt x="3282950" y="8642349"/>
                  <a:pt x="3364230" y="8642349"/>
                </a:cubicBezTo>
                <a:cubicBezTo>
                  <a:pt x="3445509" y="8642349"/>
                  <a:pt x="3517900" y="8600439"/>
                  <a:pt x="3559809" y="8536939"/>
                </a:cubicBezTo>
                <a:cubicBezTo>
                  <a:pt x="3601719" y="8600439"/>
                  <a:pt x="3674109" y="8642349"/>
                  <a:pt x="3755389" y="8642349"/>
                </a:cubicBezTo>
                <a:cubicBezTo>
                  <a:pt x="3837939" y="8642349"/>
                  <a:pt x="3909059" y="8600439"/>
                  <a:pt x="3950969" y="8536939"/>
                </a:cubicBezTo>
                <a:cubicBezTo>
                  <a:pt x="3992879" y="8600439"/>
                  <a:pt x="4065269" y="8642349"/>
                  <a:pt x="4146549" y="8642349"/>
                </a:cubicBezTo>
                <a:cubicBezTo>
                  <a:pt x="4227829" y="8642349"/>
                  <a:pt x="4300219" y="8600439"/>
                  <a:pt x="4342129" y="8536939"/>
                </a:cubicBezTo>
                <a:cubicBezTo>
                  <a:pt x="4384039" y="8600439"/>
                  <a:pt x="4456429" y="8642349"/>
                  <a:pt x="4537709" y="8642349"/>
                </a:cubicBezTo>
                <a:cubicBezTo>
                  <a:pt x="4618989" y="8642349"/>
                  <a:pt x="4691379" y="8600439"/>
                  <a:pt x="4733289" y="8536939"/>
                </a:cubicBezTo>
                <a:cubicBezTo>
                  <a:pt x="4775199" y="8600439"/>
                  <a:pt x="4847589" y="8642349"/>
                  <a:pt x="4928869" y="8642349"/>
                </a:cubicBezTo>
                <a:cubicBezTo>
                  <a:pt x="5010149" y="8642349"/>
                  <a:pt x="5082539" y="8600439"/>
                  <a:pt x="5124449" y="8536939"/>
                </a:cubicBezTo>
                <a:cubicBezTo>
                  <a:pt x="5166359" y="8600439"/>
                  <a:pt x="5238749" y="8642349"/>
                  <a:pt x="5320029" y="8642349"/>
                </a:cubicBezTo>
                <a:cubicBezTo>
                  <a:pt x="5401309" y="8642349"/>
                  <a:pt x="5473699" y="8600439"/>
                  <a:pt x="5515609" y="8536939"/>
                </a:cubicBezTo>
                <a:cubicBezTo>
                  <a:pt x="5557519" y="8600439"/>
                  <a:pt x="5629909" y="8642349"/>
                  <a:pt x="5711189" y="8642349"/>
                </a:cubicBezTo>
                <a:cubicBezTo>
                  <a:pt x="5793739" y="8642349"/>
                  <a:pt x="5864859" y="8600439"/>
                  <a:pt x="5906769" y="8536939"/>
                </a:cubicBezTo>
                <a:cubicBezTo>
                  <a:pt x="5915659" y="8549639"/>
                  <a:pt x="5925819" y="8562339"/>
                  <a:pt x="5935978" y="8573770"/>
                </a:cubicBezTo>
                <a:cubicBezTo>
                  <a:pt x="5979158" y="8616950"/>
                  <a:pt x="6040119" y="8642350"/>
                  <a:pt x="6102348" y="8642350"/>
                </a:cubicBezTo>
                <a:cubicBezTo>
                  <a:pt x="6163308" y="8642350"/>
                  <a:pt x="6224269" y="8616950"/>
                  <a:pt x="6268719" y="8573770"/>
                </a:cubicBezTo>
                <a:cubicBezTo>
                  <a:pt x="6311898" y="8529320"/>
                  <a:pt x="6337298" y="8469630"/>
                  <a:pt x="6337298" y="8407400"/>
                </a:cubicBezTo>
                <a:cubicBezTo>
                  <a:pt x="6337298" y="8345170"/>
                  <a:pt x="6311898" y="8285480"/>
                  <a:pt x="6268719" y="8241030"/>
                </a:cubicBezTo>
                <a:cubicBezTo>
                  <a:pt x="6258559" y="8230870"/>
                  <a:pt x="6247128" y="8220711"/>
                  <a:pt x="6234428" y="8213090"/>
                </a:cubicBezTo>
                <a:cubicBezTo>
                  <a:pt x="6296658" y="8171180"/>
                  <a:pt x="6337298" y="8098790"/>
                  <a:pt x="6337298" y="8018780"/>
                </a:cubicBezTo>
                <a:cubicBezTo>
                  <a:pt x="6337298" y="7937500"/>
                  <a:pt x="6296658" y="7866380"/>
                  <a:pt x="6234428" y="7824470"/>
                </a:cubicBezTo>
                <a:cubicBezTo>
                  <a:pt x="6296658" y="7782561"/>
                  <a:pt x="6337298" y="7711440"/>
                  <a:pt x="6337298" y="7630161"/>
                </a:cubicBezTo>
                <a:cubicBezTo>
                  <a:pt x="6337298" y="7548881"/>
                  <a:pt x="6296658" y="7477761"/>
                  <a:pt x="6234428" y="7435851"/>
                </a:cubicBezTo>
                <a:cubicBezTo>
                  <a:pt x="6296658" y="7393941"/>
                  <a:pt x="6337298" y="7321551"/>
                  <a:pt x="6337298" y="7241541"/>
                </a:cubicBezTo>
                <a:cubicBezTo>
                  <a:pt x="6337298" y="7160261"/>
                  <a:pt x="6296658" y="7089141"/>
                  <a:pt x="6234428" y="7047231"/>
                </a:cubicBezTo>
                <a:cubicBezTo>
                  <a:pt x="6296658" y="7005321"/>
                  <a:pt x="6337298" y="6934201"/>
                  <a:pt x="6337298" y="6852921"/>
                </a:cubicBezTo>
                <a:cubicBezTo>
                  <a:pt x="6337298" y="6771642"/>
                  <a:pt x="6296658" y="6700521"/>
                  <a:pt x="6234428" y="6658611"/>
                </a:cubicBezTo>
                <a:cubicBezTo>
                  <a:pt x="6296658" y="6615431"/>
                  <a:pt x="6337298" y="6544311"/>
                  <a:pt x="6337298" y="6464302"/>
                </a:cubicBezTo>
                <a:cubicBezTo>
                  <a:pt x="6337298" y="6383022"/>
                  <a:pt x="6296658" y="6311902"/>
                  <a:pt x="6234428" y="6269992"/>
                </a:cubicBezTo>
                <a:cubicBezTo>
                  <a:pt x="6296658" y="6228082"/>
                  <a:pt x="6337298" y="6156962"/>
                  <a:pt x="6337298" y="6075682"/>
                </a:cubicBezTo>
                <a:cubicBezTo>
                  <a:pt x="6337298" y="5994402"/>
                  <a:pt x="6296658" y="5923282"/>
                  <a:pt x="6234428" y="5881372"/>
                </a:cubicBezTo>
                <a:cubicBezTo>
                  <a:pt x="6296658" y="5839462"/>
                  <a:pt x="6337298" y="5768342"/>
                  <a:pt x="6337298" y="5687062"/>
                </a:cubicBezTo>
                <a:cubicBezTo>
                  <a:pt x="6337298" y="5605782"/>
                  <a:pt x="6296658" y="5534662"/>
                  <a:pt x="6234428" y="5492752"/>
                </a:cubicBezTo>
                <a:cubicBezTo>
                  <a:pt x="6296658" y="5449572"/>
                  <a:pt x="6337298" y="5378452"/>
                  <a:pt x="6337298" y="5298442"/>
                </a:cubicBezTo>
                <a:cubicBezTo>
                  <a:pt x="6337298" y="5217163"/>
                  <a:pt x="6296658" y="5146042"/>
                  <a:pt x="6234428" y="5104133"/>
                </a:cubicBezTo>
                <a:cubicBezTo>
                  <a:pt x="6296658" y="5062223"/>
                  <a:pt x="6337298" y="4991103"/>
                  <a:pt x="6337298" y="4909823"/>
                </a:cubicBezTo>
                <a:cubicBezTo>
                  <a:pt x="6337298" y="4828543"/>
                  <a:pt x="6296658" y="4757423"/>
                  <a:pt x="6234428" y="4715513"/>
                </a:cubicBezTo>
                <a:cubicBezTo>
                  <a:pt x="6296658" y="4672333"/>
                  <a:pt x="6337298" y="4601213"/>
                  <a:pt x="6337298" y="4521203"/>
                </a:cubicBezTo>
                <a:cubicBezTo>
                  <a:pt x="6337298" y="4439923"/>
                  <a:pt x="6296658" y="4368803"/>
                  <a:pt x="6234428" y="4326893"/>
                </a:cubicBezTo>
                <a:cubicBezTo>
                  <a:pt x="6296658" y="4284983"/>
                  <a:pt x="6337298" y="4213863"/>
                  <a:pt x="6337298" y="4132583"/>
                </a:cubicBezTo>
                <a:cubicBezTo>
                  <a:pt x="6337298" y="4051303"/>
                  <a:pt x="6296658" y="3980183"/>
                  <a:pt x="6234428" y="3938274"/>
                </a:cubicBezTo>
                <a:cubicBezTo>
                  <a:pt x="6296658" y="3896364"/>
                  <a:pt x="6337298" y="3825244"/>
                  <a:pt x="6337298" y="3743964"/>
                </a:cubicBezTo>
                <a:cubicBezTo>
                  <a:pt x="6337298" y="3662684"/>
                  <a:pt x="6296658" y="3591564"/>
                  <a:pt x="6234428" y="3549654"/>
                </a:cubicBezTo>
                <a:cubicBezTo>
                  <a:pt x="6296658" y="3506474"/>
                  <a:pt x="6337298" y="3435354"/>
                  <a:pt x="6337298" y="3355344"/>
                </a:cubicBezTo>
                <a:cubicBezTo>
                  <a:pt x="6337298" y="3274064"/>
                  <a:pt x="6296658" y="3202944"/>
                  <a:pt x="6234428" y="3161034"/>
                </a:cubicBezTo>
                <a:cubicBezTo>
                  <a:pt x="6296658" y="3119124"/>
                  <a:pt x="6337298" y="3048004"/>
                  <a:pt x="6337298" y="2966724"/>
                </a:cubicBezTo>
                <a:cubicBezTo>
                  <a:pt x="6337298" y="2885444"/>
                  <a:pt x="6296658" y="2814324"/>
                  <a:pt x="6234428" y="2772414"/>
                </a:cubicBezTo>
                <a:cubicBezTo>
                  <a:pt x="6296658" y="2730504"/>
                  <a:pt x="6337298" y="2659384"/>
                  <a:pt x="6337298" y="2578104"/>
                </a:cubicBezTo>
                <a:cubicBezTo>
                  <a:pt x="6337298" y="2496824"/>
                  <a:pt x="6296658" y="2425704"/>
                  <a:pt x="6234428" y="2383794"/>
                </a:cubicBezTo>
                <a:cubicBezTo>
                  <a:pt x="6296658" y="2341884"/>
                  <a:pt x="6337298" y="2270764"/>
                  <a:pt x="6337298" y="2189484"/>
                </a:cubicBezTo>
                <a:cubicBezTo>
                  <a:pt x="6337298" y="2108204"/>
                  <a:pt x="6296658" y="2037084"/>
                  <a:pt x="6234428" y="1995174"/>
                </a:cubicBezTo>
                <a:cubicBezTo>
                  <a:pt x="6296658" y="1953264"/>
                  <a:pt x="6337298" y="1882144"/>
                  <a:pt x="6337298" y="1800864"/>
                </a:cubicBezTo>
                <a:cubicBezTo>
                  <a:pt x="6337298" y="1719584"/>
                  <a:pt x="6296658" y="1648464"/>
                  <a:pt x="6234428" y="1606554"/>
                </a:cubicBezTo>
                <a:cubicBezTo>
                  <a:pt x="6296658" y="1563374"/>
                  <a:pt x="6337298" y="1492254"/>
                  <a:pt x="6337298" y="1412244"/>
                </a:cubicBezTo>
                <a:cubicBezTo>
                  <a:pt x="6337298" y="1330964"/>
                  <a:pt x="6296658" y="1259844"/>
                  <a:pt x="6234428" y="1217934"/>
                </a:cubicBezTo>
                <a:cubicBezTo>
                  <a:pt x="6296658" y="1176024"/>
                  <a:pt x="6337298" y="1104904"/>
                  <a:pt x="6337298" y="1023624"/>
                </a:cubicBezTo>
                <a:cubicBezTo>
                  <a:pt x="6337298" y="942344"/>
                  <a:pt x="6296658" y="871224"/>
                  <a:pt x="6234428" y="829314"/>
                </a:cubicBezTo>
                <a:cubicBezTo>
                  <a:pt x="6309358" y="775974"/>
                  <a:pt x="6349998" y="704854"/>
                  <a:pt x="6349998" y="624844"/>
                </a:cubicBezTo>
                <a:close/>
              </a:path>
            </a:pathLst>
          </a:custGeom>
          <a:solidFill>
            <a:srgbClr val="FFBD6F"/>
          </a:solidFill>
          <a:ln w="38100">
            <a:solidFill>
              <a:srgbClr val="91612F"/>
            </a:solidFill>
          </a:ln>
        </p:spPr>
      </p:sp>
      <p:pic>
        <p:nvPicPr>
          <p:cNvPr id="35" name="Picture 5">
            <a:extLst>
              <a:ext uri="{FF2B5EF4-FFF2-40B4-BE49-F238E27FC236}">
                <a16:creationId xmlns:a16="http://schemas.microsoft.com/office/drawing/2014/main" id="{38029E72-C21C-4AE3-B4EE-E29F4B25D9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52716" y="820257"/>
            <a:ext cx="811551" cy="764333"/>
          </a:xfrm>
          <a:prstGeom prst="rect">
            <a:avLst/>
          </a:prstGeom>
        </p:spPr>
      </p:pic>
      <p:sp>
        <p:nvSpPr>
          <p:cNvPr id="4" name="TextBox 3">
            <a:extLst>
              <a:ext uri="{FF2B5EF4-FFF2-40B4-BE49-F238E27FC236}">
                <a16:creationId xmlns:a16="http://schemas.microsoft.com/office/drawing/2014/main" id="{C37ACD1C-10CF-4D2B-876E-0C92C6520E09}"/>
              </a:ext>
            </a:extLst>
          </p:cNvPr>
          <p:cNvSpPr txBox="1"/>
          <p:nvPr/>
        </p:nvSpPr>
        <p:spPr>
          <a:xfrm>
            <a:off x="1912679" y="1977656"/>
            <a:ext cx="5318642" cy="2568717"/>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ü"/>
            </a:pPr>
            <a:r>
              <a:rPr lang="en-US" sz="2200" dirty="0" err="1">
                <a:solidFill>
                  <a:schemeClr val="tx2">
                    <a:lumMod val="10000"/>
                  </a:schemeClr>
                </a:solidFill>
              </a:rPr>
              <a:t>Kính</a:t>
            </a:r>
            <a:r>
              <a:rPr lang="en-US" sz="2200" dirty="0">
                <a:solidFill>
                  <a:schemeClr val="tx2">
                    <a:lumMod val="10000"/>
                  </a:schemeClr>
                </a:solidFill>
              </a:rPr>
              <a:t> </a:t>
            </a:r>
            <a:r>
              <a:rPr lang="en-US" sz="2200" dirty="0" err="1">
                <a:solidFill>
                  <a:schemeClr val="tx2">
                    <a:lumMod val="10000"/>
                  </a:schemeClr>
                </a:solidFill>
              </a:rPr>
              <a:t>hiển</a:t>
            </a:r>
            <a:r>
              <a:rPr lang="en-US" sz="2200" dirty="0">
                <a:solidFill>
                  <a:schemeClr val="tx2">
                    <a:lumMod val="10000"/>
                  </a:schemeClr>
                </a:solidFill>
              </a:rPr>
              <a:t> vi </a:t>
            </a:r>
            <a:r>
              <a:rPr lang="en-US" sz="2200" dirty="0" err="1">
                <a:solidFill>
                  <a:schemeClr val="tx2">
                    <a:lumMod val="10000"/>
                  </a:schemeClr>
                </a:solidFill>
              </a:rPr>
              <a:t>có</a:t>
            </a:r>
            <a:r>
              <a:rPr lang="en-US" sz="2200" dirty="0">
                <a:solidFill>
                  <a:schemeClr val="tx2">
                    <a:lumMod val="10000"/>
                  </a:schemeClr>
                </a:solidFill>
              </a:rPr>
              <a:t> </a:t>
            </a:r>
            <a:r>
              <a:rPr lang="en-US" sz="2200" dirty="0" err="1">
                <a:solidFill>
                  <a:schemeClr val="tx2">
                    <a:lumMod val="10000"/>
                  </a:schemeClr>
                </a:solidFill>
              </a:rPr>
              <a:t>vật</a:t>
            </a:r>
            <a:r>
              <a:rPr lang="en-US" sz="2200" dirty="0">
                <a:solidFill>
                  <a:schemeClr val="tx2">
                    <a:lumMod val="10000"/>
                  </a:schemeClr>
                </a:solidFill>
              </a:rPr>
              <a:t> </a:t>
            </a:r>
            <a:r>
              <a:rPr lang="en-US" sz="2200" dirty="0" err="1">
                <a:solidFill>
                  <a:schemeClr val="tx2">
                    <a:lumMod val="10000"/>
                  </a:schemeClr>
                </a:solidFill>
              </a:rPr>
              <a:t>kính</a:t>
            </a:r>
            <a:r>
              <a:rPr lang="en-US" sz="2200" dirty="0">
                <a:solidFill>
                  <a:schemeClr val="tx2">
                    <a:lumMod val="10000"/>
                  </a:schemeClr>
                </a:solidFill>
              </a:rPr>
              <a:t> 10x, 40x</a:t>
            </a:r>
          </a:p>
          <a:p>
            <a:pPr marL="342900" indent="-342900" algn="just">
              <a:lnSpc>
                <a:spcPct val="150000"/>
              </a:lnSpc>
              <a:buFont typeface="Wingdings" panose="05000000000000000000" pitchFamily="2" charset="2"/>
              <a:buChar char="ü"/>
            </a:pPr>
            <a:r>
              <a:rPr lang="en-US" sz="2200" dirty="0">
                <a:solidFill>
                  <a:schemeClr val="tx2">
                    <a:lumMod val="10000"/>
                  </a:schemeClr>
                </a:solidFill>
              </a:rPr>
              <a:t>Lam </a:t>
            </a:r>
            <a:r>
              <a:rPr lang="en-US" sz="2200" dirty="0" err="1">
                <a:solidFill>
                  <a:schemeClr val="tx2">
                    <a:lumMod val="10000"/>
                  </a:schemeClr>
                </a:solidFill>
              </a:rPr>
              <a:t>kính</a:t>
            </a:r>
            <a:r>
              <a:rPr lang="en-US" sz="2200" dirty="0">
                <a:solidFill>
                  <a:schemeClr val="tx2">
                    <a:lumMod val="10000"/>
                  </a:schemeClr>
                </a:solidFill>
              </a:rPr>
              <a:t>, </a:t>
            </a:r>
            <a:r>
              <a:rPr lang="en-US" sz="2200" dirty="0" err="1">
                <a:solidFill>
                  <a:schemeClr val="tx2">
                    <a:lumMod val="10000"/>
                  </a:schemeClr>
                </a:solidFill>
              </a:rPr>
              <a:t>lamen</a:t>
            </a:r>
            <a:endParaRPr lang="en-US" sz="2200" dirty="0">
              <a:solidFill>
                <a:schemeClr val="tx2">
                  <a:lumMod val="10000"/>
                </a:schemeClr>
              </a:solidFill>
            </a:endParaRPr>
          </a:p>
          <a:p>
            <a:pPr marL="342900" indent="-342900" algn="just">
              <a:lnSpc>
                <a:spcPct val="150000"/>
              </a:lnSpc>
              <a:buFont typeface="Wingdings" panose="05000000000000000000" pitchFamily="2" charset="2"/>
              <a:buChar char="ü"/>
            </a:pPr>
            <a:r>
              <a:rPr lang="en-US" sz="2200" dirty="0" err="1">
                <a:solidFill>
                  <a:schemeClr val="tx2">
                    <a:lumMod val="10000"/>
                  </a:schemeClr>
                </a:solidFill>
              </a:rPr>
              <a:t>Ống</a:t>
            </a:r>
            <a:r>
              <a:rPr lang="en-US" sz="2200" dirty="0">
                <a:solidFill>
                  <a:schemeClr val="tx2">
                    <a:lumMod val="10000"/>
                  </a:schemeClr>
                </a:solidFill>
              </a:rPr>
              <a:t> </a:t>
            </a:r>
            <a:r>
              <a:rPr lang="en-US" sz="2200" dirty="0" err="1">
                <a:solidFill>
                  <a:schemeClr val="tx2">
                    <a:lumMod val="10000"/>
                  </a:schemeClr>
                </a:solidFill>
              </a:rPr>
              <a:t>nhỏ</a:t>
            </a:r>
            <a:r>
              <a:rPr lang="en-US" sz="2200" dirty="0">
                <a:solidFill>
                  <a:schemeClr val="tx2">
                    <a:lumMod val="10000"/>
                  </a:schemeClr>
                </a:solidFill>
              </a:rPr>
              <a:t> </a:t>
            </a:r>
            <a:r>
              <a:rPr lang="en-US" sz="2200" dirty="0" err="1">
                <a:solidFill>
                  <a:schemeClr val="tx2">
                    <a:lumMod val="10000"/>
                  </a:schemeClr>
                </a:solidFill>
              </a:rPr>
              <a:t>giọt</a:t>
            </a:r>
            <a:endParaRPr lang="en-US" sz="2200" dirty="0">
              <a:solidFill>
                <a:schemeClr val="tx2">
                  <a:lumMod val="10000"/>
                </a:schemeClr>
              </a:solidFill>
            </a:endParaRPr>
          </a:p>
          <a:p>
            <a:pPr marL="342900" indent="-342900" algn="just">
              <a:lnSpc>
                <a:spcPct val="150000"/>
              </a:lnSpc>
              <a:buFont typeface="Wingdings" panose="05000000000000000000" pitchFamily="2" charset="2"/>
              <a:buChar char="ü"/>
            </a:pPr>
            <a:r>
              <a:rPr lang="en-US" sz="2200" dirty="0" err="1">
                <a:solidFill>
                  <a:schemeClr val="tx2">
                    <a:lumMod val="10000"/>
                  </a:schemeClr>
                </a:solidFill>
              </a:rPr>
              <a:t>Giấy</a:t>
            </a:r>
            <a:r>
              <a:rPr lang="en-US" sz="2200" dirty="0">
                <a:solidFill>
                  <a:schemeClr val="tx2">
                    <a:lumMod val="10000"/>
                  </a:schemeClr>
                </a:solidFill>
              </a:rPr>
              <a:t> </a:t>
            </a:r>
            <a:r>
              <a:rPr lang="en-US" sz="2200" dirty="0" err="1">
                <a:solidFill>
                  <a:schemeClr val="tx2">
                    <a:lumMod val="10000"/>
                  </a:schemeClr>
                </a:solidFill>
              </a:rPr>
              <a:t>thấm</a:t>
            </a:r>
            <a:endParaRPr lang="en-US" sz="2200" dirty="0">
              <a:solidFill>
                <a:schemeClr val="tx2">
                  <a:lumMod val="10000"/>
                </a:schemeClr>
              </a:solidFill>
            </a:endParaRPr>
          </a:p>
          <a:p>
            <a:pPr marL="342900" indent="-342900" algn="just">
              <a:lnSpc>
                <a:spcPct val="150000"/>
              </a:lnSpc>
              <a:buFont typeface="Wingdings" panose="05000000000000000000" pitchFamily="2" charset="2"/>
              <a:buChar char="ü"/>
            </a:pPr>
            <a:r>
              <a:rPr lang="en-US" sz="2200" dirty="0" err="1">
                <a:solidFill>
                  <a:schemeClr val="tx2">
                    <a:lumMod val="10000"/>
                  </a:schemeClr>
                </a:solidFill>
              </a:rPr>
              <a:t>Cốc</a:t>
            </a:r>
            <a:r>
              <a:rPr lang="en-US" sz="2200" dirty="0">
                <a:solidFill>
                  <a:schemeClr val="tx2">
                    <a:lumMod val="10000"/>
                  </a:schemeClr>
                </a:solidFill>
              </a:rPr>
              <a:t> </a:t>
            </a:r>
            <a:r>
              <a:rPr lang="en-US" sz="2200" dirty="0" err="1">
                <a:solidFill>
                  <a:schemeClr val="tx2">
                    <a:lumMod val="10000"/>
                  </a:schemeClr>
                </a:solidFill>
              </a:rPr>
              <a:t>thuỷ</a:t>
            </a:r>
            <a:r>
              <a:rPr lang="en-US" sz="2200" dirty="0">
                <a:solidFill>
                  <a:schemeClr val="tx2">
                    <a:lumMod val="10000"/>
                  </a:schemeClr>
                </a:solidFill>
              </a:rPr>
              <a:t> </a:t>
            </a:r>
            <a:r>
              <a:rPr lang="en-US" sz="2200" dirty="0" err="1">
                <a:solidFill>
                  <a:schemeClr val="tx2">
                    <a:lumMod val="10000"/>
                  </a:schemeClr>
                </a:solidFill>
              </a:rPr>
              <a:t>tinh</a:t>
            </a:r>
            <a:endParaRPr lang="en-US" sz="2200" dirty="0">
              <a:solidFill>
                <a:schemeClr val="tx2">
                  <a:lumMod val="10000"/>
                </a:schemeClr>
              </a:solidFill>
            </a:endParaRPr>
          </a:p>
        </p:txBody>
      </p:sp>
      <p:sp>
        <p:nvSpPr>
          <p:cNvPr id="38" name="Arrow: Pentagon 37">
            <a:extLst>
              <a:ext uri="{FF2B5EF4-FFF2-40B4-BE49-F238E27FC236}">
                <a16:creationId xmlns:a16="http://schemas.microsoft.com/office/drawing/2014/main" id="{7A3E63E1-475D-4370-B7D2-5BB6F67D712E}"/>
              </a:ext>
            </a:extLst>
          </p:cNvPr>
          <p:cNvSpPr/>
          <p:nvPr/>
        </p:nvSpPr>
        <p:spPr>
          <a:xfrm>
            <a:off x="2794000" y="1363265"/>
            <a:ext cx="3556000" cy="614391"/>
          </a:xfrm>
          <a:prstGeom prst="homePlate">
            <a:avLst/>
          </a:prstGeom>
          <a:solidFill>
            <a:schemeClr val="accent6">
              <a:lumMod val="40000"/>
              <a:lumOff val="60000"/>
            </a:schemeClr>
          </a:solidFill>
          <a:ln w="28575">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600" b="1" dirty="0" err="1">
                <a:solidFill>
                  <a:schemeClr val="tx2">
                    <a:lumMod val="10000"/>
                  </a:schemeClr>
                </a:solidFill>
              </a:rPr>
              <a:t>Thiết</a:t>
            </a:r>
            <a:r>
              <a:rPr lang="en-US" sz="2600" b="1" dirty="0">
                <a:solidFill>
                  <a:schemeClr val="tx2">
                    <a:lumMod val="10000"/>
                  </a:schemeClr>
                </a:solidFill>
              </a:rPr>
              <a:t> </a:t>
            </a:r>
            <a:r>
              <a:rPr lang="en-US" sz="2600" b="1" dirty="0" err="1">
                <a:solidFill>
                  <a:schemeClr val="tx2">
                    <a:lumMod val="10000"/>
                  </a:schemeClr>
                </a:solidFill>
              </a:rPr>
              <a:t>bị</a:t>
            </a:r>
            <a:r>
              <a:rPr lang="en-US" sz="2600" b="1" dirty="0">
                <a:solidFill>
                  <a:schemeClr val="tx2">
                    <a:lumMod val="10000"/>
                  </a:schemeClr>
                </a:solidFill>
              </a:rPr>
              <a:t>, </a:t>
            </a:r>
            <a:r>
              <a:rPr lang="en-US" sz="2600" b="1" dirty="0" err="1">
                <a:solidFill>
                  <a:schemeClr val="tx2">
                    <a:lumMod val="10000"/>
                  </a:schemeClr>
                </a:solidFill>
              </a:rPr>
              <a:t>dụng</a:t>
            </a:r>
            <a:r>
              <a:rPr lang="en-US" sz="2600" b="1" dirty="0">
                <a:solidFill>
                  <a:schemeClr val="tx2">
                    <a:lumMod val="10000"/>
                  </a:schemeClr>
                </a:solidFill>
              </a:rPr>
              <a:t> </a:t>
            </a:r>
            <a:r>
              <a:rPr lang="en-US" sz="2600" b="1" dirty="0" err="1">
                <a:solidFill>
                  <a:schemeClr val="tx2">
                    <a:lumMod val="10000"/>
                  </a:schemeClr>
                </a:solidFill>
              </a:rPr>
              <a:t>cụ</a:t>
            </a:r>
            <a:endParaRPr lang="en-US" sz="2600" b="1" dirty="0">
              <a:solidFill>
                <a:schemeClr val="tx2">
                  <a:lumMod val="10000"/>
                </a:schemeClr>
              </a:solidFill>
            </a:endParaRPr>
          </a:p>
        </p:txBody>
      </p:sp>
      <p:pic>
        <p:nvPicPr>
          <p:cNvPr id="10" name="Picture 7">
            <a:extLst>
              <a:ext uri="{FF2B5EF4-FFF2-40B4-BE49-F238E27FC236}">
                <a16:creationId xmlns:a16="http://schemas.microsoft.com/office/drawing/2014/main" id="{43288769-50AE-4335-8627-32EED86D6EA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631785" y="2414725"/>
            <a:ext cx="1199072" cy="771767"/>
          </a:xfrm>
          <a:prstGeom prst="rect">
            <a:avLst/>
          </a:prstGeom>
        </p:spPr>
      </p:pic>
      <p:pic>
        <p:nvPicPr>
          <p:cNvPr id="11" name="Picture 9">
            <a:extLst>
              <a:ext uri="{FF2B5EF4-FFF2-40B4-BE49-F238E27FC236}">
                <a16:creationId xmlns:a16="http://schemas.microsoft.com/office/drawing/2014/main" id="{A808295D-E027-4DE1-8E3C-6D0B08755DA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032249" y="3271672"/>
            <a:ext cx="1199072" cy="1365403"/>
          </a:xfrm>
          <a:prstGeom prst="rect">
            <a:avLst/>
          </a:prstGeom>
        </p:spPr>
      </p:pic>
      <p:pic>
        <p:nvPicPr>
          <p:cNvPr id="12" name="Picture 10">
            <a:extLst>
              <a:ext uri="{FF2B5EF4-FFF2-40B4-BE49-F238E27FC236}">
                <a16:creationId xmlns:a16="http://schemas.microsoft.com/office/drawing/2014/main" id="{F4E7E4A6-22BA-435E-B2B7-FB686358C0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6879179" y="4035038"/>
            <a:ext cx="1620615" cy="82504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300">
        <p:randomBar dir="vert"/>
      </p:transition>
    </mc:Choice>
    <mc:Fallback xmlns="">
      <p:transition>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99"/>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inVertical)">
                                      <p:cBhvr>
                                        <p:cTn id="11" dur="300"/>
                                        <p:tgtEl>
                                          <p:spTgt spid="34"/>
                                        </p:tgtEl>
                                      </p:cBhvr>
                                    </p:animEffect>
                                  </p:childTnLst>
                                </p:cTn>
                              </p:par>
                              <p:par>
                                <p:cTn id="12" presetID="16" presetClass="entr" presetSubtype="21" fill="hold" nodeType="with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barn(inVertical)">
                                      <p:cBhvr>
                                        <p:cTn id="14" dur="300"/>
                                        <p:tgtEl>
                                          <p:spTgt spid="35"/>
                                        </p:tgtEl>
                                      </p:cBhvr>
                                    </p:animEffect>
                                  </p:childTnLst>
                                </p:cTn>
                              </p:par>
                              <p:par>
                                <p:cTn id="15" presetID="16" presetClass="entr" presetSubtype="21"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300"/>
                                        <p:tgtEl>
                                          <p:spTgt spid="11"/>
                                        </p:tgtEl>
                                      </p:cBhvr>
                                    </p:animEffect>
                                  </p:childTnLst>
                                </p:cTn>
                              </p:par>
                              <p:par>
                                <p:cTn id="18" presetID="16" presetClass="entr" presetSubtype="21"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300"/>
                                        <p:tgtEl>
                                          <p:spTgt spid="10"/>
                                        </p:tgtEl>
                                      </p:cBhvr>
                                    </p:animEffect>
                                  </p:childTnLst>
                                </p:cTn>
                              </p:par>
                              <p:par>
                                <p:cTn id="21" presetID="16" presetClass="entr" presetSubtype="21"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3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left)">
                                      <p:cBhvr>
                                        <p:cTn id="28" dur="300"/>
                                        <p:tgtEl>
                                          <p:spTgt spid="3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animEffect transition="in" filter="wipe(down)">
                                      <p:cBhvr>
                                        <p:cTn id="33" dur="300"/>
                                        <p:tgtEl>
                                          <p:spTgt spid="4">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4">
                                            <p:txEl>
                                              <p:pRg st="1" end="1"/>
                                            </p:txEl>
                                          </p:spTgt>
                                        </p:tgtEl>
                                        <p:attrNameLst>
                                          <p:attrName>style.visibility</p:attrName>
                                        </p:attrNameLst>
                                      </p:cBhvr>
                                      <p:to>
                                        <p:strVal val="visible"/>
                                      </p:to>
                                    </p:set>
                                    <p:animEffect transition="in" filter="wipe(down)">
                                      <p:cBhvr>
                                        <p:cTn id="38" dur="300"/>
                                        <p:tgtEl>
                                          <p:spTgt spid="4">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Effect transition="in" filter="wipe(down)">
                                      <p:cBhvr>
                                        <p:cTn id="43" dur="300"/>
                                        <p:tgtEl>
                                          <p:spTgt spid="4">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4">
                                            <p:txEl>
                                              <p:pRg st="3" end="3"/>
                                            </p:txEl>
                                          </p:spTgt>
                                        </p:tgtEl>
                                        <p:attrNameLst>
                                          <p:attrName>style.visibility</p:attrName>
                                        </p:attrNameLst>
                                      </p:cBhvr>
                                      <p:to>
                                        <p:strVal val="visible"/>
                                      </p:to>
                                    </p:set>
                                    <p:animEffect transition="in" filter="wipe(down)">
                                      <p:cBhvr>
                                        <p:cTn id="48" dur="300"/>
                                        <p:tgtEl>
                                          <p:spTgt spid="4">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4">
                                            <p:txEl>
                                              <p:pRg st="4" end="4"/>
                                            </p:txEl>
                                          </p:spTgt>
                                        </p:tgtEl>
                                        <p:attrNameLst>
                                          <p:attrName>style.visibility</p:attrName>
                                        </p:attrNameLst>
                                      </p:cBhvr>
                                      <p:to>
                                        <p:strVal val="visible"/>
                                      </p:to>
                                    </p:set>
                                    <p:animEffect transition="in" filter="wipe(down)">
                                      <p:cBhvr>
                                        <p:cTn id="53" dur="3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7"/>
        <p:cNvGrpSpPr/>
        <p:nvPr/>
      </p:nvGrpSpPr>
      <p:grpSpPr>
        <a:xfrm>
          <a:off x="0" y="0"/>
          <a:ext cx="0" cy="0"/>
          <a:chOff x="0" y="0"/>
          <a:chExt cx="0" cy="0"/>
        </a:xfrm>
      </p:grpSpPr>
      <p:sp>
        <p:nvSpPr>
          <p:cNvPr id="33" name="Google Shape;1133;p35">
            <a:extLst>
              <a:ext uri="{FF2B5EF4-FFF2-40B4-BE49-F238E27FC236}">
                <a16:creationId xmlns:a16="http://schemas.microsoft.com/office/drawing/2014/main" id="{82B2ADDF-0803-46F7-96E5-A0F61C1A969D}"/>
              </a:ext>
            </a:extLst>
          </p:cNvPr>
          <p:cNvSpPr txBox="1">
            <a:spLocks noGrp="1"/>
          </p:cNvSpPr>
          <p:nvPr>
            <p:ph type="title"/>
          </p:nvPr>
        </p:nvSpPr>
        <p:spPr>
          <a:xfrm>
            <a:off x="891600" y="189126"/>
            <a:ext cx="7360800" cy="75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400" dirty="0">
                <a:latin typeface="+mj-lt"/>
              </a:rPr>
              <a:t>I. CHUẨN BỊ</a:t>
            </a:r>
            <a:endParaRPr sz="3400" dirty="0">
              <a:latin typeface="+mj-lt"/>
            </a:endParaRPr>
          </a:p>
        </p:txBody>
      </p:sp>
      <p:sp>
        <p:nvSpPr>
          <p:cNvPr id="34" name="Freeform 10">
            <a:extLst>
              <a:ext uri="{FF2B5EF4-FFF2-40B4-BE49-F238E27FC236}">
                <a16:creationId xmlns:a16="http://schemas.microsoft.com/office/drawing/2014/main" id="{90CA2BA2-2F55-4011-BAC4-FC8D2816F0D9}"/>
              </a:ext>
            </a:extLst>
          </p:cNvPr>
          <p:cNvSpPr/>
          <p:nvPr/>
        </p:nvSpPr>
        <p:spPr>
          <a:xfrm rot="5400000">
            <a:off x="2657930" y="-167888"/>
            <a:ext cx="3828142" cy="6234975"/>
          </a:xfrm>
          <a:custGeom>
            <a:avLst/>
            <a:gdLst/>
            <a:ahLst/>
            <a:cxnLst/>
            <a:rect l="l" t="t" r="r" b="b"/>
            <a:pathLst>
              <a:path w="6350000" h="8642350">
                <a:moveTo>
                  <a:pt x="6350000" y="624840"/>
                </a:moveTo>
                <a:cubicBezTo>
                  <a:pt x="6350000" y="543560"/>
                  <a:pt x="6309360" y="472440"/>
                  <a:pt x="6247130" y="430530"/>
                </a:cubicBezTo>
                <a:cubicBezTo>
                  <a:pt x="6259830" y="422910"/>
                  <a:pt x="6271260" y="412750"/>
                  <a:pt x="6281420" y="402590"/>
                </a:cubicBezTo>
                <a:cubicBezTo>
                  <a:pt x="6324600" y="358140"/>
                  <a:pt x="6350000" y="298450"/>
                  <a:pt x="6350000" y="236220"/>
                </a:cubicBezTo>
                <a:cubicBezTo>
                  <a:pt x="6350000" y="173990"/>
                  <a:pt x="6324600" y="114300"/>
                  <a:pt x="6281420" y="69850"/>
                </a:cubicBezTo>
                <a:cubicBezTo>
                  <a:pt x="6236970" y="25400"/>
                  <a:pt x="6176010" y="0"/>
                  <a:pt x="6115050" y="0"/>
                </a:cubicBezTo>
                <a:cubicBezTo>
                  <a:pt x="6052820" y="0"/>
                  <a:pt x="5991860" y="25400"/>
                  <a:pt x="5948680" y="68580"/>
                </a:cubicBezTo>
                <a:cubicBezTo>
                  <a:pt x="5937250" y="80010"/>
                  <a:pt x="5927090" y="92710"/>
                  <a:pt x="5919470" y="105410"/>
                </a:cubicBezTo>
                <a:cubicBezTo>
                  <a:pt x="5877560" y="41910"/>
                  <a:pt x="5805170" y="0"/>
                  <a:pt x="5723890" y="0"/>
                </a:cubicBezTo>
                <a:cubicBezTo>
                  <a:pt x="5642610" y="0"/>
                  <a:pt x="5570220" y="41910"/>
                  <a:pt x="5528310" y="105410"/>
                </a:cubicBezTo>
                <a:cubicBezTo>
                  <a:pt x="5486400" y="41910"/>
                  <a:pt x="5414010" y="0"/>
                  <a:pt x="5332730" y="0"/>
                </a:cubicBezTo>
                <a:cubicBezTo>
                  <a:pt x="5250180" y="0"/>
                  <a:pt x="5179060" y="41910"/>
                  <a:pt x="5137150" y="105410"/>
                </a:cubicBezTo>
                <a:cubicBezTo>
                  <a:pt x="5095241" y="41910"/>
                  <a:pt x="5022850" y="0"/>
                  <a:pt x="4941570" y="0"/>
                </a:cubicBezTo>
                <a:cubicBezTo>
                  <a:pt x="4860291" y="0"/>
                  <a:pt x="4787900" y="41910"/>
                  <a:pt x="4745990" y="105410"/>
                </a:cubicBezTo>
                <a:cubicBezTo>
                  <a:pt x="4704080" y="41910"/>
                  <a:pt x="4631690" y="0"/>
                  <a:pt x="4550410" y="0"/>
                </a:cubicBezTo>
                <a:cubicBezTo>
                  <a:pt x="4469130" y="0"/>
                  <a:pt x="4396740" y="41910"/>
                  <a:pt x="4354830" y="105410"/>
                </a:cubicBezTo>
                <a:cubicBezTo>
                  <a:pt x="4312920" y="41910"/>
                  <a:pt x="4240530" y="0"/>
                  <a:pt x="4159250" y="0"/>
                </a:cubicBezTo>
                <a:cubicBezTo>
                  <a:pt x="4077970" y="0"/>
                  <a:pt x="4005580" y="41910"/>
                  <a:pt x="3963670" y="105410"/>
                </a:cubicBezTo>
                <a:cubicBezTo>
                  <a:pt x="3921761" y="41910"/>
                  <a:pt x="3849370" y="0"/>
                  <a:pt x="3768091" y="0"/>
                </a:cubicBezTo>
                <a:cubicBezTo>
                  <a:pt x="3686811" y="0"/>
                  <a:pt x="3614420" y="41910"/>
                  <a:pt x="3572511" y="105410"/>
                </a:cubicBezTo>
                <a:cubicBezTo>
                  <a:pt x="3530601" y="41910"/>
                  <a:pt x="3458211" y="0"/>
                  <a:pt x="3376931" y="0"/>
                </a:cubicBezTo>
                <a:cubicBezTo>
                  <a:pt x="3295651" y="0"/>
                  <a:pt x="3216910" y="41910"/>
                  <a:pt x="3175000" y="105410"/>
                </a:cubicBezTo>
                <a:cubicBezTo>
                  <a:pt x="3133090" y="41910"/>
                  <a:pt x="3060700" y="0"/>
                  <a:pt x="2979420" y="0"/>
                </a:cubicBezTo>
                <a:cubicBezTo>
                  <a:pt x="2898140" y="0"/>
                  <a:pt x="2825750" y="41910"/>
                  <a:pt x="2783840" y="105410"/>
                </a:cubicBezTo>
                <a:cubicBezTo>
                  <a:pt x="2741930" y="41910"/>
                  <a:pt x="2669540" y="0"/>
                  <a:pt x="2588260" y="0"/>
                </a:cubicBezTo>
                <a:cubicBezTo>
                  <a:pt x="2505710" y="0"/>
                  <a:pt x="2434590" y="41910"/>
                  <a:pt x="2392680" y="105410"/>
                </a:cubicBezTo>
                <a:cubicBezTo>
                  <a:pt x="2350770" y="41910"/>
                  <a:pt x="2278380" y="0"/>
                  <a:pt x="2197100" y="0"/>
                </a:cubicBezTo>
                <a:cubicBezTo>
                  <a:pt x="2115820" y="0"/>
                  <a:pt x="2043430" y="41910"/>
                  <a:pt x="2001520" y="105410"/>
                </a:cubicBezTo>
                <a:cubicBezTo>
                  <a:pt x="1959610" y="41910"/>
                  <a:pt x="1887220" y="0"/>
                  <a:pt x="1805941" y="0"/>
                </a:cubicBezTo>
                <a:cubicBezTo>
                  <a:pt x="1723391" y="0"/>
                  <a:pt x="1652270" y="41910"/>
                  <a:pt x="1610361" y="105410"/>
                </a:cubicBezTo>
                <a:cubicBezTo>
                  <a:pt x="1568450" y="41910"/>
                  <a:pt x="1496061" y="0"/>
                  <a:pt x="1414781" y="0"/>
                </a:cubicBezTo>
                <a:cubicBezTo>
                  <a:pt x="1329691" y="0"/>
                  <a:pt x="1257300" y="41910"/>
                  <a:pt x="1215391" y="105410"/>
                </a:cubicBezTo>
                <a:cubicBezTo>
                  <a:pt x="1173481" y="41910"/>
                  <a:pt x="1101091" y="0"/>
                  <a:pt x="1019811" y="0"/>
                </a:cubicBezTo>
                <a:cubicBezTo>
                  <a:pt x="937261" y="0"/>
                  <a:pt x="866141" y="41910"/>
                  <a:pt x="824231" y="105410"/>
                </a:cubicBezTo>
                <a:cubicBezTo>
                  <a:pt x="782321" y="41910"/>
                  <a:pt x="709931" y="0"/>
                  <a:pt x="628650" y="0"/>
                </a:cubicBezTo>
                <a:cubicBezTo>
                  <a:pt x="544830" y="0"/>
                  <a:pt x="473710" y="41910"/>
                  <a:pt x="431800" y="105410"/>
                </a:cubicBezTo>
                <a:cubicBezTo>
                  <a:pt x="422910" y="92710"/>
                  <a:pt x="412750" y="80010"/>
                  <a:pt x="402590" y="68580"/>
                </a:cubicBezTo>
                <a:cubicBezTo>
                  <a:pt x="358140" y="25400"/>
                  <a:pt x="297180" y="0"/>
                  <a:pt x="234950" y="0"/>
                </a:cubicBezTo>
                <a:cubicBezTo>
                  <a:pt x="172720" y="0"/>
                  <a:pt x="113030" y="25400"/>
                  <a:pt x="68580" y="68580"/>
                </a:cubicBezTo>
                <a:cubicBezTo>
                  <a:pt x="25400" y="113030"/>
                  <a:pt x="0" y="172720"/>
                  <a:pt x="0" y="234950"/>
                </a:cubicBezTo>
                <a:cubicBezTo>
                  <a:pt x="0" y="297180"/>
                  <a:pt x="25400" y="356870"/>
                  <a:pt x="68580" y="401320"/>
                </a:cubicBezTo>
                <a:cubicBezTo>
                  <a:pt x="78740" y="411480"/>
                  <a:pt x="90170" y="421640"/>
                  <a:pt x="102870" y="429260"/>
                </a:cubicBezTo>
                <a:cubicBezTo>
                  <a:pt x="40640" y="472440"/>
                  <a:pt x="0" y="543560"/>
                  <a:pt x="0" y="624840"/>
                </a:cubicBezTo>
                <a:cubicBezTo>
                  <a:pt x="0" y="706120"/>
                  <a:pt x="40640" y="777240"/>
                  <a:pt x="102870" y="819150"/>
                </a:cubicBezTo>
                <a:cubicBezTo>
                  <a:pt x="40640" y="861060"/>
                  <a:pt x="0" y="932180"/>
                  <a:pt x="0" y="1013460"/>
                </a:cubicBezTo>
                <a:cubicBezTo>
                  <a:pt x="0" y="1094740"/>
                  <a:pt x="40640" y="1165860"/>
                  <a:pt x="102870" y="1207770"/>
                </a:cubicBezTo>
                <a:cubicBezTo>
                  <a:pt x="40640" y="1249680"/>
                  <a:pt x="0" y="1322070"/>
                  <a:pt x="0" y="1402080"/>
                </a:cubicBezTo>
                <a:cubicBezTo>
                  <a:pt x="0" y="1483360"/>
                  <a:pt x="40640" y="1554480"/>
                  <a:pt x="102870" y="1596390"/>
                </a:cubicBezTo>
                <a:cubicBezTo>
                  <a:pt x="40640" y="1638300"/>
                  <a:pt x="0" y="1709420"/>
                  <a:pt x="0" y="1790700"/>
                </a:cubicBezTo>
                <a:cubicBezTo>
                  <a:pt x="0" y="1871980"/>
                  <a:pt x="40640" y="1943100"/>
                  <a:pt x="102870" y="1985010"/>
                </a:cubicBezTo>
                <a:cubicBezTo>
                  <a:pt x="40640" y="2026920"/>
                  <a:pt x="0" y="2099310"/>
                  <a:pt x="0" y="2179320"/>
                </a:cubicBezTo>
                <a:cubicBezTo>
                  <a:pt x="0" y="2260600"/>
                  <a:pt x="40640" y="2331720"/>
                  <a:pt x="102870" y="2373630"/>
                </a:cubicBezTo>
                <a:cubicBezTo>
                  <a:pt x="40640" y="2418080"/>
                  <a:pt x="0" y="2489200"/>
                  <a:pt x="0" y="2570480"/>
                </a:cubicBezTo>
                <a:cubicBezTo>
                  <a:pt x="0" y="2651760"/>
                  <a:pt x="40640" y="2722880"/>
                  <a:pt x="102870" y="2764790"/>
                </a:cubicBezTo>
                <a:cubicBezTo>
                  <a:pt x="40640" y="2806700"/>
                  <a:pt x="0" y="2879090"/>
                  <a:pt x="0" y="2959100"/>
                </a:cubicBezTo>
                <a:cubicBezTo>
                  <a:pt x="0" y="3040380"/>
                  <a:pt x="40640" y="3111500"/>
                  <a:pt x="102870" y="3153410"/>
                </a:cubicBezTo>
                <a:cubicBezTo>
                  <a:pt x="40640" y="3195320"/>
                  <a:pt x="0" y="3266440"/>
                  <a:pt x="0" y="3347720"/>
                </a:cubicBezTo>
                <a:cubicBezTo>
                  <a:pt x="0" y="3429000"/>
                  <a:pt x="40640" y="3500120"/>
                  <a:pt x="102870" y="3542030"/>
                </a:cubicBezTo>
                <a:cubicBezTo>
                  <a:pt x="40640" y="3583940"/>
                  <a:pt x="0" y="3655060"/>
                  <a:pt x="0" y="3736340"/>
                </a:cubicBezTo>
                <a:cubicBezTo>
                  <a:pt x="0" y="3817620"/>
                  <a:pt x="40640" y="3888740"/>
                  <a:pt x="102870" y="3930650"/>
                </a:cubicBezTo>
                <a:cubicBezTo>
                  <a:pt x="40640" y="3973830"/>
                  <a:pt x="0" y="4044950"/>
                  <a:pt x="0" y="4124959"/>
                </a:cubicBezTo>
                <a:cubicBezTo>
                  <a:pt x="0" y="4206239"/>
                  <a:pt x="40640" y="4277359"/>
                  <a:pt x="102870" y="4319269"/>
                </a:cubicBezTo>
                <a:cubicBezTo>
                  <a:pt x="40640" y="4361180"/>
                  <a:pt x="0" y="4432300"/>
                  <a:pt x="0" y="4513580"/>
                </a:cubicBezTo>
                <a:cubicBezTo>
                  <a:pt x="0" y="4594860"/>
                  <a:pt x="40640" y="4665980"/>
                  <a:pt x="102870" y="4707890"/>
                </a:cubicBezTo>
                <a:cubicBezTo>
                  <a:pt x="40640" y="4749800"/>
                  <a:pt x="0" y="4820920"/>
                  <a:pt x="0" y="4902200"/>
                </a:cubicBezTo>
                <a:cubicBezTo>
                  <a:pt x="0" y="4983480"/>
                  <a:pt x="40640" y="5054600"/>
                  <a:pt x="102870" y="5096510"/>
                </a:cubicBezTo>
                <a:cubicBezTo>
                  <a:pt x="40640" y="5138420"/>
                  <a:pt x="0" y="5210810"/>
                  <a:pt x="0" y="5290820"/>
                </a:cubicBezTo>
                <a:cubicBezTo>
                  <a:pt x="0" y="5372100"/>
                  <a:pt x="40640" y="5443220"/>
                  <a:pt x="102870" y="5485130"/>
                </a:cubicBezTo>
                <a:cubicBezTo>
                  <a:pt x="40640" y="5527039"/>
                  <a:pt x="0" y="5598159"/>
                  <a:pt x="0" y="5679439"/>
                </a:cubicBezTo>
                <a:cubicBezTo>
                  <a:pt x="0" y="5760719"/>
                  <a:pt x="40640" y="5831839"/>
                  <a:pt x="102870" y="5873749"/>
                </a:cubicBezTo>
                <a:cubicBezTo>
                  <a:pt x="40640" y="5915659"/>
                  <a:pt x="0" y="5986779"/>
                  <a:pt x="0" y="6068059"/>
                </a:cubicBezTo>
                <a:cubicBezTo>
                  <a:pt x="0" y="6149339"/>
                  <a:pt x="40640" y="6220459"/>
                  <a:pt x="102870" y="6262369"/>
                </a:cubicBezTo>
                <a:cubicBezTo>
                  <a:pt x="40640" y="6304280"/>
                  <a:pt x="0" y="6375400"/>
                  <a:pt x="0" y="6456680"/>
                </a:cubicBezTo>
                <a:cubicBezTo>
                  <a:pt x="0" y="6537960"/>
                  <a:pt x="40640" y="6609080"/>
                  <a:pt x="102870" y="6650990"/>
                </a:cubicBezTo>
                <a:cubicBezTo>
                  <a:pt x="40640" y="6692900"/>
                  <a:pt x="0" y="6764020"/>
                  <a:pt x="0" y="6845300"/>
                </a:cubicBezTo>
                <a:cubicBezTo>
                  <a:pt x="0" y="6926580"/>
                  <a:pt x="40640" y="6997700"/>
                  <a:pt x="102870" y="7039610"/>
                </a:cubicBezTo>
                <a:cubicBezTo>
                  <a:pt x="40640" y="7082790"/>
                  <a:pt x="0" y="7153910"/>
                  <a:pt x="0" y="7233920"/>
                </a:cubicBezTo>
                <a:cubicBezTo>
                  <a:pt x="0" y="7315200"/>
                  <a:pt x="40640" y="7386320"/>
                  <a:pt x="102870" y="7428230"/>
                </a:cubicBezTo>
                <a:cubicBezTo>
                  <a:pt x="40640" y="7470139"/>
                  <a:pt x="0" y="7541260"/>
                  <a:pt x="0" y="7622539"/>
                </a:cubicBezTo>
                <a:cubicBezTo>
                  <a:pt x="0" y="7703819"/>
                  <a:pt x="40640" y="7774939"/>
                  <a:pt x="102870" y="7816849"/>
                </a:cubicBezTo>
                <a:cubicBezTo>
                  <a:pt x="40640" y="7866380"/>
                  <a:pt x="0" y="7937500"/>
                  <a:pt x="0" y="8018780"/>
                </a:cubicBezTo>
                <a:cubicBezTo>
                  <a:pt x="0" y="8100061"/>
                  <a:pt x="40640" y="8171180"/>
                  <a:pt x="102870" y="8213090"/>
                </a:cubicBezTo>
                <a:cubicBezTo>
                  <a:pt x="90170" y="8220710"/>
                  <a:pt x="78740" y="8230870"/>
                  <a:pt x="68580" y="8241030"/>
                </a:cubicBezTo>
                <a:cubicBezTo>
                  <a:pt x="25400" y="8285480"/>
                  <a:pt x="0" y="8346440"/>
                  <a:pt x="0" y="8407400"/>
                </a:cubicBezTo>
                <a:cubicBezTo>
                  <a:pt x="0" y="8469630"/>
                  <a:pt x="25400" y="8529320"/>
                  <a:pt x="68580" y="8573770"/>
                </a:cubicBezTo>
                <a:cubicBezTo>
                  <a:pt x="111760" y="8616950"/>
                  <a:pt x="172720" y="8642350"/>
                  <a:pt x="234950" y="8642350"/>
                </a:cubicBezTo>
                <a:cubicBezTo>
                  <a:pt x="297180" y="8642350"/>
                  <a:pt x="356870" y="8616950"/>
                  <a:pt x="401320" y="8573770"/>
                </a:cubicBezTo>
                <a:cubicBezTo>
                  <a:pt x="412750" y="8562339"/>
                  <a:pt x="422910" y="8549639"/>
                  <a:pt x="430530" y="8536939"/>
                </a:cubicBezTo>
                <a:cubicBezTo>
                  <a:pt x="472440" y="8600439"/>
                  <a:pt x="544830" y="8642349"/>
                  <a:pt x="626110" y="8642349"/>
                </a:cubicBezTo>
                <a:cubicBezTo>
                  <a:pt x="707390" y="8642349"/>
                  <a:pt x="779780" y="8600439"/>
                  <a:pt x="821690" y="8536939"/>
                </a:cubicBezTo>
                <a:cubicBezTo>
                  <a:pt x="863600" y="8600439"/>
                  <a:pt x="935990" y="8642349"/>
                  <a:pt x="1017270" y="8642349"/>
                </a:cubicBezTo>
                <a:cubicBezTo>
                  <a:pt x="1099820" y="8642349"/>
                  <a:pt x="1172210" y="8600439"/>
                  <a:pt x="1212850" y="8536939"/>
                </a:cubicBezTo>
                <a:cubicBezTo>
                  <a:pt x="1254760" y="8600439"/>
                  <a:pt x="1327150" y="8642349"/>
                  <a:pt x="1408430" y="8642349"/>
                </a:cubicBezTo>
                <a:cubicBezTo>
                  <a:pt x="1489710" y="8642349"/>
                  <a:pt x="1562100" y="8600439"/>
                  <a:pt x="1604010" y="8536939"/>
                </a:cubicBezTo>
                <a:cubicBezTo>
                  <a:pt x="1645920" y="8600439"/>
                  <a:pt x="1718310" y="8642349"/>
                  <a:pt x="1799590" y="8642349"/>
                </a:cubicBezTo>
                <a:cubicBezTo>
                  <a:pt x="1880870" y="8642349"/>
                  <a:pt x="1953260" y="8600439"/>
                  <a:pt x="1995170" y="8536939"/>
                </a:cubicBezTo>
                <a:cubicBezTo>
                  <a:pt x="2037080" y="8600439"/>
                  <a:pt x="2109470" y="8642349"/>
                  <a:pt x="2190750" y="8642349"/>
                </a:cubicBezTo>
                <a:cubicBezTo>
                  <a:pt x="2273300" y="8642349"/>
                  <a:pt x="2344420" y="8600439"/>
                  <a:pt x="2386330" y="8536939"/>
                </a:cubicBezTo>
                <a:cubicBezTo>
                  <a:pt x="2428240" y="8600439"/>
                  <a:pt x="2500630" y="8642349"/>
                  <a:pt x="2581910" y="8642349"/>
                </a:cubicBezTo>
                <a:cubicBezTo>
                  <a:pt x="2663190" y="8642349"/>
                  <a:pt x="2735580" y="8600439"/>
                  <a:pt x="2777490" y="8536939"/>
                </a:cubicBezTo>
                <a:cubicBezTo>
                  <a:pt x="2819400" y="8600439"/>
                  <a:pt x="2891790" y="8642349"/>
                  <a:pt x="2973070" y="8642349"/>
                </a:cubicBezTo>
                <a:cubicBezTo>
                  <a:pt x="3055620" y="8642349"/>
                  <a:pt x="3126740" y="8600439"/>
                  <a:pt x="3168650" y="8536939"/>
                </a:cubicBezTo>
                <a:cubicBezTo>
                  <a:pt x="3210560" y="8600439"/>
                  <a:pt x="3282950" y="8642349"/>
                  <a:pt x="3364230" y="8642349"/>
                </a:cubicBezTo>
                <a:cubicBezTo>
                  <a:pt x="3445509" y="8642349"/>
                  <a:pt x="3517900" y="8600439"/>
                  <a:pt x="3559809" y="8536939"/>
                </a:cubicBezTo>
                <a:cubicBezTo>
                  <a:pt x="3601719" y="8600439"/>
                  <a:pt x="3674109" y="8642349"/>
                  <a:pt x="3755389" y="8642349"/>
                </a:cubicBezTo>
                <a:cubicBezTo>
                  <a:pt x="3837939" y="8642349"/>
                  <a:pt x="3909059" y="8600439"/>
                  <a:pt x="3950969" y="8536939"/>
                </a:cubicBezTo>
                <a:cubicBezTo>
                  <a:pt x="3992879" y="8600439"/>
                  <a:pt x="4065269" y="8642349"/>
                  <a:pt x="4146549" y="8642349"/>
                </a:cubicBezTo>
                <a:cubicBezTo>
                  <a:pt x="4227829" y="8642349"/>
                  <a:pt x="4300219" y="8600439"/>
                  <a:pt x="4342129" y="8536939"/>
                </a:cubicBezTo>
                <a:cubicBezTo>
                  <a:pt x="4384039" y="8600439"/>
                  <a:pt x="4456429" y="8642349"/>
                  <a:pt x="4537709" y="8642349"/>
                </a:cubicBezTo>
                <a:cubicBezTo>
                  <a:pt x="4618989" y="8642349"/>
                  <a:pt x="4691379" y="8600439"/>
                  <a:pt x="4733289" y="8536939"/>
                </a:cubicBezTo>
                <a:cubicBezTo>
                  <a:pt x="4775199" y="8600439"/>
                  <a:pt x="4847589" y="8642349"/>
                  <a:pt x="4928869" y="8642349"/>
                </a:cubicBezTo>
                <a:cubicBezTo>
                  <a:pt x="5010149" y="8642349"/>
                  <a:pt x="5082539" y="8600439"/>
                  <a:pt x="5124449" y="8536939"/>
                </a:cubicBezTo>
                <a:cubicBezTo>
                  <a:pt x="5166359" y="8600439"/>
                  <a:pt x="5238749" y="8642349"/>
                  <a:pt x="5320029" y="8642349"/>
                </a:cubicBezTo>
                <a:cubicBezTo>
                  <a:pt x="5401309" y="8642349"/>
                  <a:pt x="5473699" y="8600439"/>
                  <a:pt x="5515609" y="8536939"/>
                </a:cubicBezTo>
                <a:cubicBezTo>
                  <a:pt x="5557519" y="8600439"/>
                  <a:pt x="5629909" y="8642349"/>
                  <a:pt x="5711189" y="8642349"/>
                </a:cubicBezTo>
                <a:cubicBezTo>
                  <a:pt x="5793739" y="8642349"/>
                  <a:pt x="5864859" y="8600439"/>
                  <a:pt x="5906769" y="8536939"/>
                </a:cubicBezTo>
                <a:cubicBezTo>
                  <a:pt x="5915659" y="8549639"/>
                  <a:pt x="5925819" y="8562339"/>
                  <a:pt x="5935978" y="8573770"/>
                </a:cubicBezTo>
                <a:cubicBezTo>
                  <a:pt x="5979158" y="8616950"/>
                  <a:pt x="6040119" y="8642350"/>
                  <a:pt x="6102348" y="8642350"/>
                </a:cubicBezTo>
                <a:cubicBezTo>
                  <a:pt x="6163308" y="8642350"/>
                  <a:pt x="6224269" y="8616950"/>
                  <a:pt x="6268719" y="8573770"/>
                </a:cubicBezTo>
                <a:cubicBezTo>
                  <a:pt x="6311898" y="8529320"/>
                  <a:pt x="6337298" y="8469630"/>
                  <a:pt x="6337298" y="8407400"/>
                </a:cubicBezTo>
                <a:cubicBezTo>
                  <a:pt x="6337298" y="8345170"/>
                  <a:pt x="6311898" y="8285480"/>
                  <a:pt x="6268719" y="8241030"/>
                </a:cubicBezTo>
                <a:cubicBezTo>
                  <a:pt x="6258559" y="8230870"/>
                  <a:pt x="6247128" y="8220711"/>
                  <a:pt x="6234428" y="8213090"/>
                </a:cubicBezTo>
                <a:cubicBezTo>
                  <a:pt x="6296658" y="8171180"/>
                  <a:pt x="6337298" y="8098790"/>
                  <a:pt x="6337298" y="8018780"/>
                </a:cubicBezTo>
                <a:cubicBezTo>
                  <a:pt x="6337298" y="7937500"/>
                  <a:pt x="6296658" y="7866380"/>
                  <a:pt x="6234428" y="7824470"/>
                </a:cubicBezTo>
                <a:cubicBezTo>
                  <a:pt x="6296658" y="7782561"/>
                  <a:pt x="6337298" y="7711440"/>
                  <a:pt x="6337298" y="7630161"/>
                </a:cubicBezTo>
                <a:cubicBezTo>
                  <a:pt x="6337298" y="7548881"/>
                  <a:pt x="6296658" y="7477761"/>
                  <a:pt x="6234428" y="7435851"/>
                </a:cubicBezTo>
                <a:cubicBezTo>
                  <a:pt x="6296658" y="7393941"/>
                  <a:pt x="6337298" y="7321551"/>
                  <a:pt x="6337298" y="7241541"/>
                </a:cubicBezTo>
                <a:cubicBezTo>
                  <a:pt x="6337298" y="7160261"/>
                  <a:pt x="6296658" y="7089141"/>
                  <a:pt x="6234428" y="7047231"/>
                </a:cubicBezTo>
                <a:cubicBezTo>
                  <a:pt x="6296658" y="7005321"/>
                  <a:pt x="6337298" y="6934201"/>
                  <a:pt x="6337298" y="6852921"/>
                </a:cubicBezTo>
                <a:cubicBezTo>
                  <a:pt x="6337298" y="6771642"/>
                  <a:pt x="6296658" y="6700521"/>
                  <a:pt x="6234428" y="6658611"/>
                </a:cubicBezTo>
                <a:cubicBezTo>
                  <a:pt x="6296658" y="6615431"/>
                  <a:pt x="6337298" y="6544311"/>
                  <a:pt x="6337298" y="6464302"/>
                </a:cubicBezTo>
                <a:cubicBezTo>
                  <a:pt x="6337298" y="6383022"/>
                  <a:pt x="6296658" y="6311902"/>
                  <a:pt x="6234428" y="6269992"/>
                </a:cubicBezTo>
                <a:cubicBezTo>
                  <a:pt x="6296658" y="6228082"/>
                  <a:pt x="6337298" y="6156962"/>
                  <a:pt x="6337298" y="6075682"/>
                </a:cubicBezTo>
                <a:cubicBezTo>
                  <a:pt x="6337298" y="5994402"/>
                  <a:pt x="6296658" y="5923282"/>
                  <a:pt x="6234428" y="5881372"/>
                </a:cubicBezTo>
                <a:cubicBezTo>
                  <a:pt x="6296658" y="5839462"/>
                  <a:pt x="6337298" y="5768342"/>
                  <a:pt x="6337298" y="5687062"/>
                </a:cubicBezTo>
                <a:cubicBezTo>
                  <a:pt x="6337298" y="5605782"/>
                  <a:pt x="6296658" y="5534662"/>
                  <a:pt x="6234428" y="5492752"/>
                </a:cubicBezTo>
                <a:cubicBezTo>
                  <a:pt x="6296658" y="5449572"/>
                  <a:pt x="6337298" y="5378452"/>
                  <a:pt x="6337298" y="5298442"/>
                </a:cubicBezTo>
                <a:cubicBezTo>
                  <a:pt x="6337298" y="5217163"/>
                  <a:pt x="6296658" y="5146042"/>
                  <a:pt x="6234428" y="5104133"/>
                </a:cubicBezTo>
                <a:cubicBezTo>
                  <a:pt x="6296658" y="5062223"/>
                  <a:pt x="6337298" y="4991103"/>
                  <a:pt x="6337298" y="4909823"/>
                </a:cubicBezTo>
                <a:cubicBezTo>
                  <a:pt x="6337298" y="4828543"/>
                  <a:pt x="6296658" y="4757423"/>
                  <a:pt x="6234428" y="4715513"/>
                </a:cubicBezTo>
                <a:cubicBezTo>
                  <a:pt x="6296658" y="4672333"/>
                  <a:pt x="6337298" y="4601213"/>
                  <a:pt x="6337298" y="4521203"/>
                </a:cubicBezTo>
                <a:cubicBezTo>
                  <a:pt x="6337298" y="4439923"/>
                  <a:pt x="6296658" y="4368803"/>
                  <a:pt x="6234428" y="4326893"/>
                </a:cubicBezTo>
                <a:cubicBezTo>
                  <a:pt x="6296658" y="4284983"/>
                  <a:pt x="6337298" y="4213863"/>
                  <a:pt x="6337298" y="4132583"/>
                </a:cubicBezTo>
                <a:cubicBezTo>
                  <a:pt x="6337298" y="4051303"/>
                  <a:pt x="6296658" y="3980183"/>
                  <a:pt x="6234428" y="3938274"/>
                </a:cubicBezTo>
                <a:cubicBezTo>
                  <a:pt x="6296658" y="3896364"/>
                  <a:pt x="6337298" y="3825244"/>
                  <a:pt x="6337298" y="3743964"/>
                </a:cubicBezTo>
                <a:cubicBezTo>
                  <a:pt x="6337298" y="3662684"/>
                  <a:pt x="6296658" y="3591564"/>
                  <a:pt x="6234428" y="3549654"/>
                </a:cubicBezTo>
                <a:cubicBezTo>
                  <a:pt x="6296658" y="3506474"/>
                  <a:pt x="6337298" y="3435354"/>
                  <a:pt x="6337298" y="3355344"/>
                </a:cubicBezTo>
                <a:cubicBezTo>
                  <a:pt x="6337298" y="3274064"/>
                  <a:pt x="6296658" y="3202944"/>
                  <a:pt x="6234428" y="3161034"/>
                </a:cubicBezTo>
                <a:cubicBezTo>
                  <a:pt x="6296658" y="3119124"/>
                  <a:pt x="6337298" y="3048004"/>
                  <a:pt x="6337298" y="2966724"/>
                </a:cubicBezTo>
                <a:cubicBezTo>
                  <a:pt x="6337298" y="2885444"/>
                  <a:pt x="6296658" y="2814324"/>
                  <a:pt x="6234428" y="2772414"/>
                </a:cubicBezTo>
                <a:cubicBezTo>
                  <a:pt x="6296658" y="2730504"/>
                  <a:pt x="6337298" y="2659384"/>
                  <a:pt x="6337298" y="2578104"/>
                </a:cubicBezTo>
                <a:cubicBezTo>
                  <a:pt x="6337298" y="2496824"/>
                  <a:pt x="6296658" y="2425704"/>
                  <a:pt x="6234428" y="2383794"/>
                </a:cubicBezTo>
                <a:cubicBezTo>
                  <a:pt x="6296658" y="2341884"/>
                  <a:pt x="6337298" y="2270764"/>
                  <a:pt x="6337298" y="2189484"/>
                </a:cubicBezTo>
                <a:cubicBezTo>
                  <a:pt x="6337298" y="2108204"/>
                  <a:pt x="6296658" y="2037084"/>
                  <a:pt x="6234428" y="1995174"/>
                </a:cubicBezTo>
                <a:cubicBezTo>
                  <a:pt x="6296658" y="1953264"/>
                  <a:pt x="6337298" y="1882144"/>
                  <a:pt x="6337298" y="1800864"/>
                </a:cubicBezTo>
                <a:cubicBezTo>
                  <a:pt x="6337298" y="1719584"/>
                  <a:pt x="6296658" y="1648464"/>
                  <a:pt x="6234428" y="1606554"/>
                </a:cubicBezTo>
                <a:cubicBezTo>
                  <a:pt x="6296658" y="1563374"/>
                  <a:pt x="6337298" y="1492254"/>
                  <a:pt x="6337298" y="1412244"/>
                </a:cubicBezTo>
                <a:cubicBezTo>
                  <a:pt x="6337298" y="1330964"/>
                  <a:pt x="6296658" y="1259844"/>
                  <a:pt x="6234428" y="1217934"/>
                </a:cubicBezTo>
                <a:cubicBezTo>
                  <a:pt x="6296658" y="1176024"/>
                  <a:pt x="6337298" y="1104904"/>
                  <a:pt x="6337298" y="1023624"/>
                </a:cubicBezTo>
                <a:cubicBezTo>
                  <a:pt x="6337298" y="942344"/>
                  <a:pt x="6296658" y="871224"/>
                  <a:pt x="6234428" y="829314"/>
                </a:cubicBezTo>
                <a:cubicBezTo>
                  <a:pt x="6309358" y="775974"/>
                  <a:pt x="6349998" y="704854"/>
                  <a:pt x="6349998" y="624844"/>
                </a:cubicBezTo>
                <a:close/>
              </a:path>
            </a:pathLst>
          </a:custGeom>
          <a:solidFill>
            <a:srgbClr val="FFBD6F"/>
          </a:solidFill>
          <a:ln w="38100">
            <a:solidFill>
              <a:srgbClr val="91612F"/>
            </a:solidFill>
          </a:ln>
        </p:spPr>
      </p:sp>
      <p:pic>
        <p:nvPicPr>
          <p:cNvPr id="35" name="Picture 5">
            <a:extLst>
              <a:ext uri="{FF2B5EF4-FFF2-40B4-BE49-F238E27FC236}">
                <a16:creationId xmlns:a16="http://schemas.microsoft.com/office/drawing/2014/main" id="{38029E72-C21C-4AE3-B4EE-E29F4B25D9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52716" y="820257"/>
            <a:ext cx="811551" cy="764333"/>
          </a:xfrm>
          <a:prstGeom prst="rect">
            <a:avLst/>
          </a:prstGeom>
        </p:spPr>
      </p:pic>
      <p:sp>
        <p:nvSpPr>
          <p:cNvPr id="4" name="TextBox 3">
            <a:extLst>
              <a:ext uri="{FF2B5EF4-FFF2-40B4-BE49-F238E27FC236}">
                <a16:creationId xmlns:a16="http://schemas.microsoft.com/office/drawing/2014/main" id="{C37ACD1C-10CF-4D2B-876E-0C92C6520E09}"/>
              </a:ext>
            </a:extLst>
          </p:cNvPr>
          <p:cNvSpPr txBox="1"/>
          <p:nvPr/>
        </p:nvSpPr>
        <p:spPr>
          <a:xfrm>
            <a:off x="1532696" y="1977656"/>
            <a:ext cx="6078607" cy="2568717"/>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ü"/>
            </a:pPr>
            <a:r>
              <a:rPr lang="en-US" sz="2200" dirty="0" err="1">
                <a:solidFill>
                  <a:schemeClr val="tx2">
                    <a:lumMod val="10000"/>
                  </a:schemeClr>
                </a:solidFill>
              </a:rPr>
              <a:t>Có</a:t>
            </a:r>
            <a:r>
              <a:rPr lang="en-US" sz="2200" dirty="0">
                <a:solidFill>
                  <a:schemeClr val="tx2">
                    <a:lumMod val="10000"/>
                  </a:schemeClr>
                </a:solidFill>
              </a:rPr>
              <a:t> </a:t>
            </a:r>
            <a:r>
              <a:rPr lang="en-US" sz="2200" dirty="0" err="1">
                <a:solidFill>
                  <a:schemeClr val="tx2">
                    <a:lumMod val="10000"/>
                  </a:schemeClr>
                </a:solidFill>
              </a:rPr>
              <a:t>trong</a:t>
            </a:r>
            <a:r>
              <a:rPr lang="en-US" sz="2200" dirty="0">
                <a:solidFill>
                  <a:schemeClr val="tx2">
                    <a:lumMod val="10000"/>
                  </a:schemeClr>
                </a:solidFill>
              </a:rPr>
              <a:t> </a:t>
            </a:r>
            <a:r>
              <a:rPr lang="en-US" sz="2200" dirty="0" err="1">
                <a:solidFill>
                  <a:schemeClr val="tx2">
                    <a:lumMod val="10000"/>
                  </a:schemeClr>
                </a:solidFill>
              </a:rPr>
              <a:t>nước</a:t>
            </a:r>
            <a:r>
              <a:rPr lang="en-US" sz="2200" dirty="0">
                <a:solidFill>
                  <a:schemeClr val="tx2">
                    <a:lumMod val="10000"/>
                  </a:schemeClr>
                </a:solidFill>
              </a:rPr>
              <a:t> </a:t>
            </a:r>
            <a:r>
              <a:rPr lang="en-US" sz="2200" dirty="0" err="1">
                <a:solidFill>
                  <a:schemeClr val="tx2">
                    <a:lumMod val="10000"/>
                  </a:schemeClr>
                </a:solidFill>
              </a:rPr>
              <a:t>ao</a:t>
            </a:r>
            <a:r>
              <a:rPr lang="en-US" sz="2200" dirty="0">
                <a:solidFill>
                  <a:schemeClr val="tx2">
                    <a:lumMod val="10000"/>
                  </a:schemeClr>
                </a:solidFill>
              </a:rPr>
              <a:t>, </a:t>
            </a:r>
            <a:r>
              <a:rPr lang="en-US" sz="2200" dirty="0" err="1">
                <a:solidFill>
                  <a:schemeClr val="tx2">
                    <a:lumMod val="10000"/>
                  </a:schemeClr>
                </a:solidFill>
              </a:rPr>
              <a:t>hồ</a:t>
            </a:r>
            <a:r>
              <a:rPr lang="en-US" sz="2200" dirty="0">
                <a:solidFill>
                  <a:schemeClr val="tx2">
                    <a:lumMod val="10000"/>
                  </a:schemeClr>
                </a:solidFill>
              </a:rPr>
              <a:t> </a:t>
            </a:r>
            <a:r>
              <a:rPr lang="en-US" sz="2200" dirty="0" err="1">
                <a:solidFill>
                  <a:schemeClr val="tx2">
                    <a:lumMod val="10000"/>
                  </a:schemeClr>
                </a:solidFill>
              </a:rPr>
              <a:t>hoặc</a:t>
            </a:r>
            <a:r>
              <a:rPr lang="en-US" sz="2200" dirty="0">
                <a:solidFill>
                  <a:schemeClr val="tx2">
                    <a:lumMod val="10000"/>
                  </a:schemeClr>
                </a:solidFill>
              </a:rPr>
              <a:t> </a:t>
            </a:r>
            <a:r>
              <a:rPr lang="en-US" sz="2200" dirty="0" err="1">
                <a:solidFill>
                  <a:schemeClr val="tx2">
                    <a:lumMod val="10000"/>
                  </a:schemeClr>
                </a:solidFill>
              </a:rPr>
              <a:t>môi</a:t>
            </a:r>
            <a:r>
              <a:rPr lang="en-US" sz="2200" dirty="0">
                <a:solidFill>
                  <a:schemeClr val="tx2">
                    <a:lumMod val="10000"/>
                  </a:schemeClr>
                </a:solidFill>
              </a:rPr>
              <a:t> </a:t>
            </a:r>
            <a:r>
              <a:rPr lang="en-US" sz="2200" dirty="0" err="1">
                <a:solidFill>
                  <a:schemeClr val="tx2">
                    <a:lumMod val="10000"/>
                  </a:schemeClr>
                </a:solidFill>
              </a:rPr>
              <a:t>trường</a:t>
            </a:r>
            <a:r>
              <a:rPr lang="en-US" sz="2200" dirty="0">
                <a:solidFill>
                  <a:schemeClr val="tx2">
                    <a:lumMod val="10000"/>
                  </a:schemeClr>
                </a:solidFill>
              </a:rPr>
              <a:t> </a:t>
            </a:r>
            <a:r>
              <a:rPr lang="en-US" sz="2200" dirty="0" err="1">
                <a:solidFill>
                  <a:schemeClr val="tx2">
                    <a:lumMod val="10000"/>
                  </a:schemeClr>
                </a:solidFill>
              </a:rPr>
              <a:t>nuôi</a:t>
            </a:r>
            <a:endParaRPr lang="en-US" sz="2200" dirty="0">
              <a:solidFill>
                <a:schemeClr val="tx2">
                  <a:lumMod val="10000"/>
                </a:schemeClr>
              </a:solidFill>
            </a:endParaRPr>
          </a:p>
          <a:p>
            <a:pPr marL="342900" indent="-342900" algn="just">
              <a:lnSpc>
                <a:spcPct val="150000"/>
              </a:lnSpc>
              <a:buFont typeface="Wingdings" panose="05000000000000000000" pitchFamily="2" charset="2"/>
              <a:buChar char="ü"/>
            </a:pPr>
            <a:r>
              <a:rPr lang="en-US" sz="2200" dirty="0" err="1">
                <a:solidFill>
                  <a:schemeClr val="tx2">
                    <a:lumMod val="10000"/>
                  </a:schemeClr>
                </a:solidFill>
              </a:rPr>
              <a:t>Cách</a:t>
            </a:r>
            <a:r>
              <a:rPr lang="en-US" sz="2200" dirty="0">
                <a:solidFill>
                  <a:schemeClr val="tx2">
                    <a:lumMod val="10000"/>
                  </a:schemeClr>
                </a:solidFill>
              </a:rPr>
              <a:t> </a:t>
            </a:r>
            <a:r>
              <a:rPr lang="en-US" sz="2200" dirty="0" err="1">
                <a:solidFill>
                  <a:schemeClr val="tx2">
                    <a:lumMod val="10000"/>
                  </a:schemeClr>
                </a:solidFill>
              </a:rPr>
              <a:t>nuôi</a:t>
            </a:r>
            <a:r>
              <a:rPr lang="en-US" sz="2200" dirty="0">
                <a:solidFill>
                  <a:schemeClr val="tx2">
                    <a:lumMod val="10000"/>
                  </a:schemeClr>
                </a:solidFill>
              </a:rPr>
              <a:t> </a:t>
            </a:r>
            <a:r>
              <a:rPr lang="en-US" sz="2200" dirty="0" err="1">
                <a:solidFill>
                  <a:schemeClr val="tx2">
                    <a:lumMod val="10000"/>
                  </a:schemeClr>
                </a:solidFill>
              </a:rPr>
              <a:t>cấy</a:t>
            </a:r>
            <a:r>
              <a:rPr lang="en-US" sz="2200" dirty="0">
                <a:solidFill>
                  <a:schemeClr val="tx2">
                    <a:lumMod val="10000"/>
                  </a:schemeClr>
                </a:solidFill>
              </a:rPr>
              <a:t> </a:t>
            </a:r>
            <a:r>
              <a:rPr lang="en-US" sz="2200" dirty="0" err="1">
                <a:solidFill>
                  <a:schemeClr val="tx2">
                    <a:lumMod val="10000"/>
                  </a:schemeClr>
                </a:solidFill>
              </a:rPr>
              <a:t>mẫu</a:t>
            </a:r>
            <a:r>
              <a:rPr lang="en-US" sz="2200" dirty="0">
                <a:solidFill>
                  <a:schemeClr val="tx2">
                    <a:lumMod val="10000"/>
                  </a:schemeClr>
                </a:solidFill>
              </a:rPr>
              <a:t>:</a:t>
            </a:r>
          </a:p>
          <a:p>
            <a:pPr algn="just">
              <a:lnSpc>
                <a:spcPct val="150000"/>
              </a:lnSpc>
            </a:pPr>
            <a:r>
              <a:rPr lang="en-US" sz="2200" dirty="0">
                <a:solidFill>
                  <a:schemeClr val="tx2">
                    <a:lumMod val="10000"/>
                  </a:schemeClr>
                </a:solidFill>
              </a:rPr>
              <a:t>- </a:t>
            </a:r>
            <a:r>
              <a:rPr lang="en-US" sz="2200" dirty="0" err="1">
                <a:solidFill>
                  <a:schemeClr val="tx2">
                    <a:lumMod val="10000"/>
                  </a:schemeClr>
                </a:solidFill>
              </a:rPr>
              <a:t>Lấy</a:t>
            </a:r>
            <a:r>
              <a:rPr lang="en-US" sz="2200" dirty="0">
                <a:solidFill>
                  <a:schemeClr val="tx2">
                    <a:lumMod val="10000"/>
                  </a:schemeClr>
                </a:solidFill>
              </a:rPr>
              <a:t> </a:t>
            </a:r>
            <a:r>
              <a:rPr lang="en-US" sz="2200" dirty="0" err="1">
                <a:solidFill>
                  <a:schemeClr val="tx2">
                    <a:lumMod val="10000"/>
                  </a:schemeClr>
                </a:solidFill>
              </a:rPr>
              <a:t>nước</a:t>
            </a:r>
            <a:r>
              <a:rPr lang="en-US" sz="2200" dirty="0">
                <a:solidFill>
                  <a:schemeClr val="tx2">
                    <a:lumMod val="10000"/>
                  </a:schemeClr>
                </a:solidFill>
              </a:rPr>
              <a:t> </a:t>
            </a:r>
            <a:r>
              <a:rPr lang="en-US" sz="2200" dirty="0" err="1">
                <a:solidFill>
                  <a:schemeClr val="tx2">
                    <a:lumMod val="10000"/>
                  </a:schemeClr>
                </a:solidFill>
              </a:rPr>
              <a:t>ao</a:t>
            </a:r>
            <a:r>
              <a:rPr lang="en-US" sz="2200" dirty="0">
                <a:solidFill>
                  <a:schemeClr val="tx2">
                    <a:lumMod val="10000"/>
                  </a:schemeClr>
                </a:solidFill>
              </a:rPr>
              <a:t>, </a:t>
            </a:r>
            <a:r>
              <a:rPr lang="en-US" sz="2200" dirty="0" err="1">
                <a:solidFill>
                  <a:schemeClr val="tx2">
                    <a:lumMod val="10000"/>
                  </a:schemeClr>
                </a:solidFill>
              </a:rPr>
              <a:t>hồ</a:t>
            </a:r>
            <a:r>
              <a:rPr lang="en-US" sz="2200" dirty="0">
                <a:solidFill>
                  <a:schemeClr val="tx2">
                    <a:lumMod val="10000"/>
                  </a:schemeClr>
                </a:solidFill>
              </a:rPr>
              <a:t>, </a:t>
            </a:r>
            <a:r>
              <a:rPr lang="en-US" sz="2200" dirty="0" err="1">
                <a:solidFill>
                  <a:schemeClr val="tx2">
                    <a:lumMod val="10000"/>
                  </a:schemeClr>
                </a:solidFill>
              </a:rPr>
              <a:t>nước</a:t>
            </a:r>
            <a:r>
              <a:rPr lang="en-US" sz="2200" dirty="0">
                <a:solidFill>
                  <a:schemeClr val="tx2">
                    <a:lumMod val="10000"/>
                  </a:schemeClr>
                </a:solidFill>
              </a:rPr>
              <a:t> ở </a:t>
            </a:r>
            <a:r>
              <a:rPr lang="en-US" sz="2200" dirty="0" err="1">
                <a:solidFill>
                  <a:schemeClr val="tx2">
                    <a:lumMod val="10000"/>
                  </a:schemeClr>
                </a:solidFill>
              </a:rPr>
              <a:t>chỗ</a:t>
            </a:r>
            <a:r>
              <a:rPr lang="en-US" sz="2200" dirty="0">
                <a:solidFill>
                  <a:schemeClr val="tx2">
                    <a:lumMod val="10000"/>
                  </a:schemeClr>
                </a:solidFill>
              </a:rPr>
              <a:t> </a:t>
            </a:r>
            <a:r>
              <a:rPr lang="en-US" sz="2200" dirty="0" err="1">
                <a:solidFill>
                  <a:schemeClr val="tx2">
                    <a:lumMod val="10000"/>
                  </a:schemeClr>
                </a:solidFill>
              </a:rPr>
              <a:t>có</a:t>
            </a:r>
            <a:r>
              <a:rPr lang="en-US" sz="2200" dirty="0">
                <a:solidFill>
                  <a:schemeClr val="tx2">
                    <a:lumMod val="10000"/>
                  </a:schemeClr>
                </a:solidFill>
              </a:rPr>
              <a:t> </a:t>
            </a:r>
            <a:r>
              <a:rPr lang="en-US" sz="2200" dirty="0" err="1">
                <a:solidFill>
                  <a:schemeClr val="tx2">
                    <a:lumMod val="10000"/>
                  </a:schemeClr>
                </a:solidFill>
              </a:rPr>
              <a:t>ánh</a:t>
            </a:r>
            <a:r>
              <a:rPr lang="en-US" sz="2200" dirty="0">
                <a:solidFill>
                  <a:schemeClr val="tx2">
                    <a:lumMod val="10000"/>
                  </a:schemeClr>
                </a:solidFill>
              </a:rPr>
              <a:t> </a:t>
            </a:r>
            <a:r>
              <a:rPr lang="en-US" sz="2200" dirty="0" err="1">
                <a:solidFill>
                  <a:schemeClr val="tx2">
                    <a:lumMod val="10000"/>
                  </a:schemeClr>
                </a:solidFill>
              </a:rPr>
              <a:t>sáng</a:t>
            </a:r>
            <a:r>
              <a:rPr lang="en-US" sz="2200" dirty="0">
                <a:solidFill>
                  <a:schemeClr val="tx2">
                    <a:lumMod val="10000"/>
                  </a:schemeClr>
                </a:solidFill>
              </a:rPr>
              <a:t>.</a:t>
            </a:r>
          </a:p>
          <a:p>
            <a:pPr algn="just">
              <a:lnSpc>
                <a:spcPct val="150000"/>
              </a:lnSpc>
            </a:pPr>
            <a:r>
              <a:rPr lang="en-US" sz="2200" dirty="0">
                <a:solidFill>
                  <a:schemeClr val="tx2">
                    <a:lumMod val="10000"/>
                  </a:schemeClr>
                </a:solidFill>
              </a:rPr>
              <a:t>- Cho </a:t>
            </a:r>
            <a:r>
              <a:rPr lang="en-US" sz="2200" dirty="0" err="1">
                <a:solidFill>
                  <a:schemeClr val="tx2">
                    <a:lumMod val="10000"/>
                  </a:schemeClr>
                </a:solidFill>
              </a:rPr>
              <a:t>vào</a:t>
            </a:r>
            <a:r>
              <a:rPr lang="en-US" sz="2200" dirty="0">
                <a:solidFill>
                  <a:schemeClr val="tx2">
                    <a:lumMod val="10000"/>
                  </a:schemeClr>
                </a:solidFill>
              </a:rPr>
              <a:t> </a:t>
            </a:r>
            <a:r>
              <a:rPr lang="en-US" sz="2200" dirty="0" err="1">
                <a:solidFill>
                  <a:schemeClr val="tx2">
                    <a:lumMod val="10000"/>
                  </a:schemeClr>
                </a:solidFill>
              </a:rPr>
              <a:t>lọ</a:t>
            </a:r>
            <a:r>
              <a:rPr lang="en-US" sz="2200" dirty="0">
                <a:solidFill>
                  <a:schemeClr val="tx2">
                    <a:lumMod val="10000"/>
                  </a:schemeClr>
                </a:solidFill>
              </a:rPr>
              <a:t> </a:t>
            </a:r>
            <a:r>
              <a:rPr lang="en-US" sz="2200" dirty="0" err="1">
                <a:solidFill>
                  <a:schemeClr val="tx2">
                    <a:lumMod val="10000"/>
                  </a:schemeClr>
                </a:solidFill>
              </a:rPr>
              <a:t>thuỷ</a:t>
            </a:r>
            <a:r>
              <a:rPr lang="en-US" sz="2200" dirty="0">
                <a:solidFill>
                  <a:schemeClr val="tx2">
                    <a:lumMod val="10000"/>
                  </a:schemeClr>
                </a:solidFill>
              </a:rPr>
              <a:t> </a:t>
            </a:r>
            <a:r>
              <a:rPr lang="en-US" sz="2200" dirty="0" err="1">
                <a:solidFill>
                  <a:schemeClr val="tx2">
                    <a:lumMod val="10000"/>
                  </a:schemeClr>
                </a:solidFill>
              </a:rPr>
              <a:t>tinh</a:t>
            </a:r>
            <a:r>
              <a:rPr lang="en-US" sz="2200" dirty="0">
                <a:solidFill>
                  <a:schemeClr val="tx2">
                    <a:lumMod val="10000"/>
                  </a:schemeClr>
                </a:solidFill>
              </a:rPr>
              <a:t> </a:t>
            </a:r>
            <a:r>
              <a:rPr lang="en-US" sz="2200" dirty="0" err="1">
                <a:solidFill>
                  <a:schemeClr val="tx2">
                    <a:lumMod val="10000"/>
                  </a:schemeClr>
                </a:solidFill>
              </a:rPr>
              <a:t>đựng</a:t>
            </a:r>
            <a:r>
              <a:rPr lang="en-US" sz="2200" dirty="0">
                <a:solidFill>
                  <a:schemeClr val="tx2">
                    <a:lumMod val="10000"/>
                  </a:schemeClr>
                </a:solidFill>
              </a:rPr>
              <a:t> </a:t>
            </a:r>
            <a:r>
              <a:rPr lang="en-US" sz="2200" dirty="0" err="1">
                <a:solidFill>
                  <a:schemeClr val="tx2">
                    <a:lumMod val="10000"/>
                  </a:schemeClr>
                </a:solidFill>
              </a:rPr>
              <a:t>rơm</a:t>
            </a:r>
            <a:r>
              <a:rPr lang="en-US" sz="2200" dirty="0">
                <a:solidFill>
                  <a:schemeClr val="tx2">
                    <a:lumMod val="10000"/>
                  </a:schemeClr>
                </a:solidFill>
              </a:rPr>
              <a:t>, </a:t>
            </a:r>
            <a:r>
              <a:rPr lang="en-US" sz="2200" dirty="0" err="1">
                <a:solidFill>
                  <a:schemeClr val="tx2">
                    <a:lumMod val="10000"/>
                  </a:schemeClr>
                </a:solidFill>
              </a:rPr>
              <a:t>rạ</a:t>
            </a:r>
            <a:r>
              <a:rPr lang="en-US" sz="2200" dirty="0">
                <a:solidFill>
                  <a:schemeClr val="tx2">
                    <a:lumMod val="10000"/>
                  </a:schemeClr>
                </a:solidFill>
              </a:rPr>
              <a:t> </a:t>
            </a:r>
            <a:r>
              <a:rPr lang="en-US" sz="2200" dirty="0" err="1">
                <a:solidFill>
                  <a:schemeClr val="tx2">
                    <a:lumMod val="10000"/>
                  </a:schemeClr>
                </a:solidFill>
              </a:rPr>
              <a:t>cắt</a:t>
            </a:r>
            <a:r>
              <a:rPr lang="en-US" sz="2200" dirty="0">
                <a:solidFill>
                  <a:schemeClr val="tx2">
                    <a:lumMod val="10000"/>
                  </a:schemeClr>
                </a:solidFill>
              </a:rPr>
              <a:t> </a:t>
            </a:r>
            <a:r>
              <a:rPr lang="en-US" sz="2200" dirty="0" err="1">
                <a:solidFill>
                  <a:schemeClr val="tx2">
                    <a:lumMod val="10000"/>
                  </a:schemeClr>
                </a:solidFill>
              </a:rPr>
              <a:t>nhỏ</a:t>
            </a:r>
            <a:r>
              <a:rPr lang="en-US" sz="2200" dirty="0">
                <a:solidFill>
                  <a:schemeClr val="tx2">
                    <a:lumMod val="10000"/>
                  </a:schemeClr>
                </a:solidFill>
              </a:rPr>
              <a:t>.</a:t>
            </a:r>
          </a:p>
          <a:p>
            <a:pPr algn="just">
              <a:lnSpc>
                <a:spcPct val="150000"/>
              </a:lnSpc>
            </a:pPr>
            <a:r>
              <a:rPr lang="en-US" sz="2200" dirty="0">
                <a:solidFill>
                  <a:schemeClr val="tx2">
                    <a:lumMod val="10000"/>
                  </a:schemeClr>
                </a:solidFill>
              </a:rPr>
              <a:t>- </a:t>
            </a:r>
            <a:r>
              <a:rPr lang="en-US" sz="2200" dirty="0" err="1">
                <a:solidFill>
                  <a:schemeClr val="tx2">
                    <a:lumMod val="10000"/>
                  </a:schemeClr>
                </a:solidFill>
              </a:rPr>
              <a:t>Đặt</a:t>
            </a:r>
            <a:r>
              <a:rPr lang="en-US" sz="2200" dirty="0">
                <a:solidFill>
                  <a:schemeClr val="tx2">
                    <a:lumMod val="10000"/>
                  </a:schemeClr>
                </a:solidFill>
              </a:rPr>
              <a:t> </a:t>
            </a:r>
            <a:r>
              <a:rPr lang="en-US" sz="2200" dirty="0" err="1">
                <a:solidFill>
                  <a:schemeClr val="tx2">
                    <a:lumMod val="10000"/>
                  </a:schemeClr>
                </a:solidFill>
              </a:rPr>
              <a:t>chỗ</a:t>
            </a:r>
            <a:r>
              <a:rPr lang="en-US" sz="2200" dirty="0">
                <a:solidFill>
                  <a:schemeClr val="tx2">
                    <a:lumMod val="10000"/>
                  </a:schemeClr>
                </a:solidFill>
              </a:rPr>
              <a:t> </a:t>
            </a:r>
            <a:r>
              <a:rPr lang="en-US" sz="2200" dirty="0" err="1">
                <a:solidFill>
                  <a:schemeClr val="tx2">
                    <a:lumMod val="10000"/>
                  </a:schemeClr>
                </a:solidFill>
              </a:rPr>
              <a:t>có</a:t>
            </a:r>
            <a:r>
              <a:rPr lang="en-US" sz="2200" dirty="0">
                <a:solidFill>
                  <a:schemeClr val="tx2">
                    <a:lumMod val="10000"/>
                  </a:schemeClr>
                </a:solidFill>
              </a:rPr>
              <a:t> </a:t>
            </a:r>
            <a:r>
              <a:rPr lang="en-US" sz="2200" dirty="0" err="1">
                <a:solidFill>
                  <a:schemeClr val="tx2">
                    <a:lumMod val="10000"/>
                  </a:schemeClr>
                </a:solidFill>
              </a:rPr>
              <a:t>ánh</a:t>
            </a:r>
            <a:r>
              <a:rPr lang="en-US" sz="2200" dirty="0">
                <a:solidFill>
                  <a:schemeClr val="tx2">
                    <a:lumMod val="10000"/>
                  </a:schemeClr>
                </a:solidFill>
              </a:rPr>
              <a:t> </a:t>
            </a:r>
            <a:r>
              <a:rPr lang="en-US" sz="2200" dirty="0" err="1">
                <a:solidFill>
                  <a:schemeClr val="tx2">
                    <a:lumMod val="10000"/>
                  </a:schemeClr>
                </a:solidFill>
              </a:rPr>
              <a:t>sáng</a:t>
            </a:r>
            <a:r>
              <a:rPr lang="en-US" sz="2200" dirty="0">
                <a:solidFill>
                  <a:schemeClr val="tx2">
                    <a:lumMod val="10000"/>
                  </a:schemeClr>
                </a:solidFill>
              </a:rPr>
              <a:t> </a:t>
            </a:r>
            <a:r>
              <a:rPr lang="en-US" sz="2200" dirty="0" err="1">
                <a:solidFill>
                  <a:schemeClr val="tx2">
                    <a:lumMod val="10000"/>
                  </a:schemeClr>
                </a:solidFill>
              </a:rPr>
              <a:t>một</a:t>
            </a:r>
            <a:r>
              <a:rPr lang="en-US" sz="2200" dirty="0">
                <a:solidFill>
                  <a:schemeClr val="tx2">
                    <a:lumMod val="10000"/>
                  </a:schemeClr>
                </a:solidFill>
              </a:rPr>
              <a:t> </a:t>
            </a:r>
            <a:r>
              <a:rPr lang="en-US" sz="2200" dirty="0" err="1">
                <a:solidFill>
                  <a:schemeClr val="tx2">
                    <a:lumMod val="10000"/>
                  </a:schemeClr>
                </a:solidFill>
              </a:rPr>
              <a:t>thời</a:t>
            </a:r>
            <a:r>
              <a:rPr lang="en-US" sz="2200" dirty="0">
                <a:solidFill>
                  <a:schemeClr val="tx2">
                    <a:lumMod val="10000"/>
                  </a:schemeClr>
                </a:solidFill>
              </a:rPr>
              <a:t> </a:t>
            </a:r>
            <a:r>
              <a:rPr lang="en-US" sz="2200" dirty="0" err="1">
                <a:solidFill>
                  <a:schemeClr val="tx2">
                    <a:lumMod val="10000"/>
                  </a:schemeClr>
                </a:solidFill>
              </a:rPr>
              <a:t>gian</a:t>
            </a:r>
            <a:r>
              <a:rPr lang="en-US" sz="2200" dirty="0">
                <a:solidFill>
                  <a:schemeClr val="tx2">
                    <a:lumMod val="10000"/>
                  </a:schemeClr>
                </a:solidFill>
              </a:rPr>
              <a:t>.</a:t>
            </a:r>
          </a:p>
        </p:txBody>
      </p:sp>
      <p:sp>
        <p:nvSpPr>
          <p:cNvPr id="38" name="Arrow: Pentagon 37">
            <a:extLst>
              <a:ext uri="{FF2B5EF4-FFF2-40B4-BE49-F238E27FC236}">
                <a16:creationId xmlns:a16="http://schemas.microsoft.com/office/drawing/2014/main" id="{7A3E63E1-475D-4370-B7D2-5BB6F67D712E}"/>
              </a:ext>
            </a:extLst>
          </p:cNvPr>
          <p:cNvSpPr/>
          <p:nvPr/>
        </p:nvSpPr>
        <p:spPr>
          <a:xfrm>
            <a:off x="2794000" y="1363265"/>
            <a:ext cx="3556000" cy="614391"/>
          </a:xfrm>
          <a:prstGeom prst="homePlate">
            <a:avLst/>
          </a:prstGeom>
          <a:solidFill>
            <a:schemeClr val="accent6">
              <a:lumMod val="40000"/>
              <a:lumOff val="60000"/>
            </a:schemeClr>
          </a:solidFill>
          <a:ln w="28575">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1" algn="ctr"/>
            <a:r>
              <a:rPr lang="en-US" sz="2600" b="1" dirty="0" err="1">
                <a:solidFill>
                  <a:schemeClr val="tx2">
                    <a:lumMod val="10000"/>
                  </a:schemeClr>
                </a:solidFill>
              </a:rPr>
              <a:t>Mẫu</a:t>
            </a:r>
            <a:r>
              <a:rPr lang="en-US" sz="2600" b="1" dirty="0">
                <a:solidFill>
                  <a:schemeClr val="tx2">
                    <a:lumMod val="10000"/>
                  </a:schemeClr>
                </a:solidFill>
              </a:rPr>
              <a:t> </a:t>
            </a:r>
            <a:r>
              <a:rPr lang="en-US" sz="2600" b="1" dirty="0" err="1">
                <a:solidFill>
                  <a:schemeClr val="tx2">
                    <a:lumMod val="10000"/>
                  </a:schemeClr>
                </a:solidFill>
              </a:rPr>
              <a:t>vật</a:t>
            </a:r>
            <a:endParaRPr lang="en-US" sz="2600" b="1" dirty="0">
              <a:solidFill>
                <a:schemeClr val="tx2">
                  <a:lumMod val="10000"/>
                </a:schemeClr>
              </a:solidFill>
            </a:endParaRPr>
          </a:p>
        </p:txBody>
      </p:sp>
      <p:pic>
        <p:nvPicPr>
          <p:cNvPr id="39" name="Picture 6">
            <a:extLst>
              <a:ext uri="{FF2B5EF4-FFF2-40B4-BE49-F238E27FC236}">
                <a16:creationId xmlns:a16="http://schemas.microsoft.com/office/drawing/2014/main" id="{8D0BA752-D62F-4042-8551-0DC6018E3C8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803506" y="3597958"/>
            <a:ext cx="1771959" cy="1545542"/>
          </a:xfrm>
          <a:prstGeom prst="rect">
            <a:avLst/>
          </a:prstGeom>
        </p:spPr>
      </p:pic>
    </p:spTree>
    <p:extLst>
      <p:ext uri="{BB962C8B-B14F-4D97-AF65-F5344CB8AC3E}">
        <p14:creationId xmlns:p14="http://schemas.microsoft.com/office/powerpoint/2010/main" val="827788256"/>
      </p:ext>
    </p:extLst>
  </p:cSld>
  <p:clrMapOvr>
    <a:masterClrMapping/>
  </p:clrMapOvr>
  <mc:AlternateContent xmlns:mc="http://schemas.openxmlformats.org/markup-compatibility/2006" xmlns:p14="http://schemas.microsoft.com/office/powerpoint/2010/main">
    <mc:Choice Requires="p14">
      <p:transition p14:dur="300">
        <p:wipe/>
      </p:transition>
    </mc:Choice>
    <mc:Fallback xmlns="">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3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3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3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3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3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3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0"/>
        <p:cNvGrpSpPr/>
        <p:nvPr/>
      </p:nvGrpSpPr>
      <p:grpSpPr>
        <a:xfrm>
          <a:off x="0" y="0"/>
          <a:ext cx="0" cy="0"/>
          <a:chOff x="0" y="0"/>
          <a:chExt cx="0" cy="0"/>
        </a:xfrm>
      </p:grpSpPr>
      <p:sp>
        <p:nvSpPr>
          <p:cNvPr id="3" name="Google Shape;1133;p35">
            <a:extLst>
              <a:ext uri="{FF2B5EF4-FFF2-40B4-BE49-F238E27FC236}">
                <a16:creationId xmlns:a16="http://schemas.microsoft.com/office/drawing/2014/main" id="{6FBBD0B5-21F4-4751-8969-7741A0852AFD}"/>
              </a:ext>
            </a:extLst>
          </p:cNvPr>
          <p:cNvSpPr txBox="1">
            <a:spLocks noGrp="1"/>
          </p:cNvSpPr>
          <p:nvPr>
            <p:ph type="title"/>
          </p:nvPr>
        </p:nvSpPr>
        <p:spPr>
          <a:xfrm>
            <a:off x="891600" y="337982"/>
            <a:ext cx="7360800" cy="75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400" dirty="0">
                <a:latin typeface="+mj-lt"/>
              </a:rPr>
              <a:t>II. CÁCH TIẾN HÀNH</a:t>
            </a:r>
            <a:endParaRPr sz="3400" dirty="0">
              <a:latin typeface="+mj-lt"/>
            </a:endParaRPr>
          </a:p>
        </p:txBody>
      </p:sp>
      <p:pic>
        <p:nvPicPr>
          <p:cNvPr id="4" name="Picture 7">
            <a:extLst>
              <a:ext uri="{FF2B5EF4-FFF2-40B4-BE49-F238E27FC236}">
                <a16:creationId xmlns:a16="http://schemas.microsoft.com/office/drawing/2014/main" id="{1B7AF41B-CE4C-427C-9E9B-653B3213A53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97577" y="2279900"/>
            <a:ext cx="3268447" cy="2525618"/>
          </a:xfrm>
          <a:prstGeom prst="rect">
            <a:avLst/>
          </a:prstGeom>
        </p:spPr>
      </p:pic>
      <p:sp>
        <p:nvSpPr>
          <p:cNvPr id="5" name="Thought Bubble: Cloud 4">
            <a:extLst>
              <a:ext uri="{FF2B5EF4-FFF2-40B4-BE49-F238E27FC236}">
                <a16:creationId xmlns:a16="http://schemas.microsoft.com/office/drawing/2014/main" id="{338DC706-B485-4BB0-8A7C-3411175EDAE6}"/>
              </a:ext>
            </a:extLst>
          </p:cNvPr>
          <p:cNvSpPr/>
          <p:nvPr/>
        </p:nvSpPr>
        <p:spPr>
          <a:xfrm>
            <a:off x="4572000" y="1093682"/>
            <a:ext cx="3864657" cy="2525618"/>
          </a:xfrm>
          <a:prstGeom prst="cloudCallout">
            <a:avLst>
              <a:gd name="adj1" fmla="val -76688"/>
              <a:gd name="adj2" fmla="val 19715"/>
            </a:avLst>
          </a:prstGeom>
          <a:ln w="28575"/>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200" dirty="0">
                <a:solidFill>
                  <a:schemeClr val="bg1"/>
                </a:solidFill>
              </a:rPr>
              <a:t>Theo </a:t>
            </a:r>
            <a:r>
              <a:rPr lang="en-US" sz="2200" dirty="0" err="1">
                <a:solidFill>
                  <a:schemeClr val="bg1"/>
                </a:solidFill>
              </a:rPr>
              <a:t>em</a:t>
            </a:r>
            <a:r>
              <a:rPr lang="en-US" sz="2200" dirty="0">
                <a:solidFill>
                  <a:schemeClr val="bg1"/>
                </a:solidFill>
              </a:rPr>
              <a:t>, </a:t>
            </a:r>
            <a:r>
              <a:rPr lang="en-US" sz="2200" dirty="0" err="1">
                <a:solidFill>
                  <a:schemeClr val="bg1"/>
                </a:solidFill>
              </a:rPr>
              <a:t>có</a:t>
            </a:r>
            <a:r>
              <a:rPr lang="en-US" sz="2200" dirty="0">
                <a:solidFill>
                  <a:schemeClr val="bg1"/>
                </a:solidFill>
              </a:rPr>
              <a:t> bao </a:t>
            </a:r>
            <a:r>
              <a:rPr lang="en-US" sz="2200" dirty="0" err="1">
                <a:solidFill>
                  <a:schemeClr val="bg1"/>
                </a:solidFill>
              </a:rPr>
              <a:t>nhiêu</a:t>
            </a:r>
            <a:r>
              <a:rPr lang="en-US" sz="2200" dirty="0">
                <a:solidFill>
                  <a:schemeClr val="bg1"/>
                </a:solidFill>
              </a:rPr>
              <a:t> </a:t>
            </a:r>
            <a:r>
              <a:rPr lang="en-US" sz="2200" dirty="0" err="1">
                <a:solidFill>
                  <a:schemeClr val="bg1"/>
                </a:solidFill>
              </a:rPr>
              <a:t>bước</a:t>
            </a:r>
            <a:r>
              <a:rPr lang="en-US" sz="2200" dirty="0">
                <a:solidFill>
                  <a:schemeClr val="bg1"/>
                </a:solidFill>
              </a:rPr>
              <a:t> </a:t>
            </a:r>
            <a:r>
              <a:rPr lang="en-US" sz="2200" dirty="0" err="1">
                <a:solidFill>
                  <a:schemeClr val="bg1"/>
                </a:solidFill>
              </a:rPr>
              <a:t>để</a:t>
            </a:r>
            <a:r>
              <a:rPr lang="en-US" sz="2200" dirty="0">
                <a:solidFill>
                  <a:schemeClr val="bg1"/>
                </a:solidFill>
              </a:rPr>
              <a:t> </a:t>
            </a:r>
            <a:r>
              <a:rPr lang="en-US" sz="2200" dirty="0" err="1">
                <a:solidFill>
                  <a:schemeClr val="bg1"/>
                </a:solidFill>
              </a:rPr>
              <a:t>tiến</a:t>
            </a:r>
            <a:r>
              <a:rPr lang="en-US" sz="2200" dirty="0">
                <a:solidFill>
                  <a:schemeClr val="bg1"/>
                </a:solidFill>
              </a:rPr>
              <a:t> </a:t>
            </a:r>
            <a:r>
              <a:rPr lang="en-US" sz="2200" dirty="0" err="1">
                <a:solidFill>
                  <a:schemeClr val="bg1"/>
                </a:solidFill>
              </a:rPr>
              <a:t>hành</a:t>
            </a:r>
            <a:r>
              <a:rPr lang="en-US" sz="2200" dirty="0">
                <a:solidFill>
                  <a:schemeClr val="bg1"/>
                </a:solidFill>
              </a:rPr>
              <a:t> </a:t>
            </a:r>
            <a:r>
              <a:rPr lang="en-US" sz="2200" dirty="0" err="1">
                <a:solidFill>
                  <a:schemeClr val="bg1"/>
                </a:solidFill>
              </a:rPr>
              <a:t>quan</a:t>
            </a:r>
            <a:r>
              <a:rPr lang="en-US" sz="2200" dirty="0">
                <a:solidFill>
                  <a:schemeClr val="bg1"/>
                </a:solidFill>
              </a:rPr>
              <a:t> </a:t>
            </a:r>
            <a:r>
              <a:rPr lang="en-US" sz="2200" dirty="0" err="1">
                <a:solidFill>
                  <a:schemeClr val="bg1"/>
                </a:solidFill>
              </a:rPr>
              <a:t>sát</a:t>
            </a:r>
            <a:r>
              <a:rPr lang="en-US" sz="2200" dirty="0">
                <a:solidFill>
                  <a:schemeClr val="bg1"/>
                </a:solidFill>
              </a:rPr>
              <a:t> </a:t>
            </a:r>
            <a:r>
              <a:rPr lang="en-US" sz="2200" dirty="0" err="1">
                <a:solidFill>
                  <a:schemeClr val="bg1"/>
                </a:solidFill>
              </a:rPr>
              <a:t>nguyên</a:t>
            </a:r>
            <a:r>
              <a:rPr lang="en-US" sz="2200" dirty="0">
                <a:solidFill>
                  <a:schemeClr val="bg1"/>
                </a:solidFill>
              </a:rPr>
              <a:t> </a:t>
            </a:r>
            <a:r>
              <a:rPr lang="en-US" sz="2200" dirty="0" err="1">
                <a:solidFill>
                  <a:schemeClr val="bg1"/>
                </a:solidFill>
              </a:rPr>
              <a:t>sinh</a:t>
            </a:r>
            <a:r>
              <a:rPr lang="en-US" sz="2200" dirty="0">
                <a:solidFill>
                  <a:schemeClr val="bg1"/>
                </a:solidFill>
              </a:rPr>
              <a:t> </a:t>
            </a:r>
            <a:r>
              <a:rPr lang="en-US" sz="2200" dirty="0" err="1">
                <a:solidFill>
                  <a:schemeClr val="bg1"/>
                </a:solidFill>
              </a:rPr>
              <a:t>vật</a:t>
            </a:r>
            <a:r>
              <a:rPr lang="en-US" sz="2200" dirty="0">
                <a:solidFill>
                  <a:schemeClr val="bg1"/>
                </a:solidFill>
              </a:rPr>
              <a:t>?</a:t>
            </a:r>
          </a:p>
        </p:txBody>
      </p:sp>
    </p:spTree>
  </p:cSld>
  <p:clrMapOvr>
    <a:masterClrMapping/>
  </p:clrMapOvr>
  <mc:AlternateContent xmlns:mc="http://schemas.openxmlformats.org/markup-compatibility/2006" xmlns:p14="http://schemas.microsoft.com/office/powerpoint/2010/main">
    <mc:Choice Requires="p14">
      <p:transition p14:dur="300">
        <p:circle/>
      </p:transition>
    </mc:Choice>
    <mc:Fallback xmlns="">
      <p:transition>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300"/>
                                        <p:tgtEl>
                                          <p:spTgt spid="5"/>
                                        </p:tgtEl>
                                      </p:cBhvr>
                                    </p:animEffect>
                                  </p:childTnLst>
                                </p:cTn>
                              </p:par>
                              <p:par>
                                <p:cTn id="12" presetID="22" presetClass="entr" presetSubtype="8"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3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2CEB03F-7496-46FC-A02E-69B63F2CC458}"/>
              </a:ext>
            </a:extLst>
          </p:cNvPr>
          <p:cNvPicPr>
            <a:picLocks noChangeAspect="1"/>
          </p:cNvPicPr>
          <p:nvPr/>
        </p:nvPicPr>
        <p:blipFill rotWithShape="1">
          <a:blip r:embed="rId2"/>
          <a:srcRect l="54510" t="29410" r="17791" b="23318"/>
          <a:stretch/>
        </p:blipFill>
        <p:spPr>
          <a:xfrm>
            <a:off x="2392323" y="2515930"/>
            <a:ext cx="2179677" cy="2223823"/>
          </a:xfrm>
          <a:prstGeom prst="rect">
            <a:avLst/>
          </a:prstGeom>
        </p:spPr>
      </p:pic>
      <p:sp>
        <p:nvSpPr>
          <p:cNvPr id="10" name="Rectangle 9">
            <a:extLst>
              <a:ext uri="{FF2B5EF4-FFF2-40B4-BE49-F238E27FC236}">
                <a16:creationId xmlns:a16="http://schemas.microsoft.com/office/drawing/2014/main" id="{D4579D22-4BE9-4F64-BBAA-F6672A04D7A1}"/>
              </a:ext>
            </a:extLst>
          </p:cNvPr>
          <p:cNvSpPr/>
          <p:nvPr/>
        </p:nvSpPr>
        <p:spPr>
          <a:xfrm>
            <a:off x="2014870" y="1514476"/>
            <a:ext cx="5821326" cy="781493"/>
          </a:xfrm>
          <a:prstGeom prst="rect">
            <a:avLst/>
          </a:prstGeom>
          <a:ln w="28575"/>
        </p:spPr>
        <p:style>
          <a:lnRef idx="2">
            <a:schemeClr val="accent4"/>
          </a:lnRef>
          <a:fillRef idx="1">
            <a:schemeClr val="lt1"/>
          </a:fillRef>
          <a:effectRef idx="0">
            <a:schemeClr val="accent4"/>
          </a:effectRef>
          <a:fontRef idx="minor">
            <a:schemeClr val="dk1"/>
          </a:fontRef>
        </p:style>
        <p:txBody>
          <a:bodyPr rtlCol="0" anchor="ctr"/>
          <a:lstStyle/>
          <a:p>
            <a:pPr algn="ctr"/>
            <a:r>
              <a:rPr lang="en-US" sz="2200" dirty="0" err="1">
                <a:solidFill>
                  <a:schemeClr val="tx2">
                    <a:lumMod val="10000"/>
                  </a:schemeClr>
                </a:solidFill>
              </a:rPr>
              <a:t>Làm</a:t>
            </a:r>
            <a:r>
              <a:rPr lang="en-US" sz="2200" dirty="0">
                <a:solidFill>
                  <a:schemeClr val="tx2">
                    <a:lumMod val="10000"/>
                  </a:schemeClr>
                </a:solidFill>
              </a:rPr>
              <a:t> </a:t>
            </a:r>
            <a:r>
              <a:rPr lang="en-US" sz="2200" dirty="0" err="1">
                <a:solidFill>
                  <a:schemeClr val="tx2">
                    <a:lumMod val="10000"/>
                  </a:schemeClr>
                </a:solidFill>
              </a:rPr>
              <a:t>tiêu</a:t>
            </a:r>
            <a:r>
              <a:rPr lang="en-US" sz="2200" dirty="0">
                <a:solidFill>
                  <a:schemeClr val="tx2">
                    <a:lumMod val="10000"/>
                  </a:schemeClr>
                </a:solidFill>
              </a:rPr>
              <a:t> </a:t>
            </a:r>
            <a:r>
              <a:rPr lang="en-US" sz="2200" dirty="0" err="1">
                <a:solidFill>
                  <a:schemeClr val="tx2">
                    <a:lumMod val="10000"/>
                  </a:schemeClr>
                </a:solidFill>
              </a:rPr>
              <a:t>bản</a:t>
            </a:r>
            <a:endParaRPr lang="en-US" sz="2200" dirty="0">
              <a:solidFill>
                <a:schemeClr val="tx2">
                  <a:lumMod val="10000"/>
                </a:schemeClr>
              </a:solidFill>
            </a:endParaRPr>
          </a:p>
        </p:txBody>
      </p:sp>
      <p:sp>
        <p:nvSpPr>
          <p:cNvPr id="4" name="Rectangle 3">
            <a:extLst>
              <a:ext uri="{FF2B5EF4-FFF2-40B4-BE49-F238E27FC236}">
                <a16:creationId xmlns:a16="http://schemas.microsoft.com/office/drawing/2014/main" id="{3FDE0D92-CC6C-491A-A9D7-772991F05FA1}"/>
              </a:ext>
            </a:extLst>
          </p:cNvPr>
          <p:cNvSpPr/>
          <p:nvPr/>
        </p:nvSpPr>
        <p:spPr>
          <a:xfrm>
            <a:off x="2014870" y="513022"/>
            <a:ext cx="5821326" cy="781493"/>
          </a:xfrm>
          <a:prstGeom prst="rect">
            <a:avLst/>
          </a:prstGeom>
          <a:ln w="28575"/>
        </p:spPr>
        <p:style>
          <a:lnRef idx="2">
            <a:schemeClr val="accent4"/>
          </a:lnRef>
          <a:fillRef idx="1">
            <a:schemeClr val="lt1"/>
          </a:fillRef>
          <a:effectRef idx="0">
            <a:schemeClr val="accent4"/>
          </a:effectRef>
          <a:fontRef idx="minor">
            <a:schemeClr val="dk1"/>
          </a:fontRef>
        </p:style>
        <p:txBody>
          <a:bodyPr rtlCol="0" anchor="ctr"/>
          <a:lstStyle/>
          <a:p>
            <a:pPr algn="ctr"/>
            <a:r>
              <a:rPr lang="en-US" sz="2200" dirty="0" err="1">
                <a:solidFill>
                  <a:schemeClr val="tx2">
                    <a:lumMod val="10000"/>
                  </a:schemeClr>
                </a:solidFill>
              </a:rPr>
              <a:t>Chuyển</a:t>
            </a:r>
            <a:r>
              <a:rPr lang="en-US" sz="2200" dirty="0">
                <a:solidFill>
                  <a:schemeClr val="tx2">
                    <a:lumMod val="10000"/>
                  </a:schemeClr>
                </a:solidFill>
              </a:rPr>
              <a:t> </a:t>
            </a:r>
            <a:r>
              <a:rPr lang="en-US" sz="2200" dirty="0" err="1">
                <a:solidFill>
                  <a:schemeClr val="tx2">
                    <a:lumMod val="10000"/>
                  </a:schemeClr>
                </a:solidFill>
              </a:rPr>
              <a:t>mẫu</a:t>
            </a:r>
            <a:r>
              <a:rPr lang="en-US" sz="2200" dirty="0">
                <a:solidFill>
                  <a:schemeClr val="tx2">
                    <a:lumMod val="10000"/>
                  </a:schemeClr>
                </a:solidFill>
              </a:rPr>
              <a:t> </a:t>
            </a:r>
            <a:r>
              <a:rPr lang="en-US" sz="2200" dirty="0" err="1">
                <a:solidFill>
                  <a:schemeClr val="tx2">
                    <a:lumMod val="10000"/>
                  </a:schemeClr>
                </a:solidFill>
              </a:rPr>
              <a:t>vật</a:t>
            </a:r>
            <a:r>
              <a:rPr lang="en-US" sz="2200" dirty="0">
                <a:solidFill>
                  <a:schemeClr val="tx2">
                    <a:lumMod val="10000"/>
                  </a:schemeClr>
                </a:solidFill>
              </a:rPr>
              <a:t> </a:t>
            </a:r>
            <a:r>
              <a:rPr lang="en-US" sz="2200" dirty="0" err="1">
                <a:solidFill>
                  <a:schemeClr val="tx2">
                    <a:lumMod val="10000"/>
                  </a:schemeClr>
                </a:solidFill>
              </a:rPr>
              <a:t>vào</a:t>
            </a:r>
            <a:r>
              <a:rPr lang="en-US" sz="2200" dirty="0">
                <a:solidFill>
                  <a:schemeClr val="tx2">
                    <a:lumMod val="10000"/>
                  </a:schemeClr>
                </a:solidFill>
              </a:rPr>
              <a:t> </a:t>
            </a:r>
            <a:r>
              <a:rPr lang="en-US" sz="2200" dirty="0" err="1">
                <a:solidFill>
                  <a:schemeClr val="tx2">
                    <a:lumMod val="10000"/>
                  </a:schemeClr>
                </a:solidFill>
              </a:rPr>
              <a:t>cốc</a:t>
            </a:r>
            <a:r>
              <a:rPr lang="en-US" sz="2200" dirty="0">
                <a:solidFill>
                  <a:schemeClr val="tx2">
                    <a:lumMod val="10000"/>
                  </a:schemeClr>
                </a:solidFill>
              </a:rPr>
              <a:t> </a:t>
            </a:r>
            <a:r>
              <a:rPr lang="en-US" sz="2200" dirty="0" err="1">
                <a:solidFill>
                  <a:schemeClr val="tx2">
                    <a:lumMod val="10000"/>
                  </a:schemeClr>
                </a:solidFill>
              </a:rPr>
              <a:t>thuỷ</a:t>
            </a:r>
            <a:r>
              <a:rPr lang="en-US" sz="2200" dirty="0">
                <a:solidFill>
                  <a:schemeClr val="tx2">
                    <a:lumMod val="10000"/>
                  </a:schemeClr>
                </a:solidFill>
              </a:rPr>
              <a:t> </a:t>
            </a:r>
            <a:r>
              <a:rPr lang="en-US" sz="2200" dirty="0" err="1">
                <a:solidFill>
                  <a:schemeClr val="tx2">
                    <a:lumMod val="10000"/>
                  </a:schemeClr>
                </a:solidFill>
              </a:rPr>
              <a:t>tinh</a:t>
            </a:r>
            <a:endParaRPr lang="en-US" sz="2200" dirty="0">
              <a:solidFill>
                <a:schemeClr val="tx2">
                  <a:lumMod val="10000"/>
                </a:schemeClr>
              </a:solidFill>
            </a:endParaRPr>
          </a:p>
        </p:txBody>
      </p:sp>
      <p:sp>
        <p:nvSpPr>
          <p:cNvPr id="2" name="Arrow: Pentagon 1">
            <a:extLst>
              <a:ext uri="{FF2B5EF4-FFF2-40B4-BE49-F238E27FC236}">
                <a16:creationId xmlns:a16="http://schemas.microsoft.com/office/drawing/2014/main" id="{9D2876BA-CDE1-4275-8700-06138ED5C8BA}"/>
              </a:ext>
            </a:extLst>
          </p:cNvPr>
          <p:cNvSpPr/>
          <p:nvPr/>
        </p:nvSpPr>
        <p:spPr>
          <a:xfrm>
            <a:off x="951612" y="641276"/>
            <a:ext cx="1350335" cy="520996"/>
          </a:xfrm>
          <a:prstGeom prst="homePlate">
            <a:avLst/>
          </a:prstGeom>
          <a:ln w="28575"/>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200" dirty="0" err="1"/>
              <a:t>Bước</a:t>
            </a:r>
            <a:r>
              <a:rPr lang="en-US" sz="2200" dirty="0"/>
              <a:t> 1</a:t>
            </a:r>
          </a:p>
        </p:txBody>
      </p:sp>
      <p:sp>
        <p:nvSpPr>
          <p:cNvPr id="9" name="Arrow: Pentagon 8">
            <a:extLst>
              <a:ext uri="{FF2B5EF4-FFF2-40B4-BE49-F238E27FC236}">
                <a16:creationId xmlns:a16="http://schemas.microsoft.com/office/drawing/2014/main" id="{99AB64D9-3BAF-4921-96F9-2DFBF8A48158}"/>
              </a:ext>
            </a:extLst>
          </p:cNvPr>
          <p:cNvSpPr/>
          <p:nvPr/>
        </p:nvSpPr>
        <p:spPr>
          <a:xfrm>
            <a:off x="951612" y="1644725"/>
            <a:ext cx="1350335" cy="520996"/>
          </a:xfrm>
          <a:prstGeom prst="homePlate">
            <a:avLst/>
          </a:prstGeom>
          <a:ln w="28575"/>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200" dirty="0" err="1"/>
              <a:t>Bước</a:t>
            </a:r>
            <a:r>
              <a:rPr lang="en-US" sz="2200" dirty="0"/>
              <a:t> 2</a:t>
            </a:r>
          </a:p>
        </p:txBody>
      </p:sp>
      <p:pic>
        <p:nvPicPr>
          <p:cNvPr id="7" name="Picture 6">
            <a:extLst>
              <a:ext uri="{FF2B5EF4-FFF2-40B4-BE49-F238E27FC236}">
                <a16:creationId xmlns:a16="http://schemas.microsoft.com/office/drawing/2014/main" id="{D16532E2-DA3A-4DF4-9C6C-125049FE3DA4}"/>
              </a:ext>
            </a:extLst>
          </p:cNvPr>
          <p:cNvPicPr>
            <a:picLocks noChangeAspect="1"/>
          </p:cNvPicPr>
          <p:nvPr/>
        </p:nvPicPr>
        <p:blipFill rotWithShape="1">
          <a:blip r:embed="rId3"/>
          <a:srcRect l="32558" t="25155" r="38237" b="23294"/>
          <a:stretch/>
        </p:blipFill>
        <p:spPr>
          <a:xfrm>
            <a:off x="202017" y="2515931"/>
            <a:ext cx="2179676" cy="2223822"/>
          </a:xfrm>
          <a:prstGeom prst="rect">
            <a:avLst/>
          </a:prstGeom>
        </p:spPr>
      </p:pic>
      <p:sp>
        <p:nvSpPr>
          <p:cNvPr id="17" name="TextBox 16">
            <a:extLst>
              <a:ext uri="{FF2B5EF4-FFF2-40B4-BE49-F238E27FC236}">
                <a16:creationId xmlns:a16="http://schemas.microsoft.com/office/drawing/2014/main" id="{368FA73D-2309-4D6F-97E5-8939B8A611FD}"/>
              </a:ext>
            </a:extLst>
          </p:cNvPr>
          <p:cNvSpPr txBox="1"/>
          <p:nvPr/>
        </p:nvSpPr>
        <p:spPr>
          <a:xfrm>
            <a:off x="4925533" y="2343482"/>
            <a:ext cx="3880885" cy="2568717"/>
          </a:xfrm>
          <a:prstGeom prst="rect">
            <a:avLst/>
          </a:prstGeom>
          <a:noFill/>
        </p:spPr>
        <p:txBody>
          <a:bodyPr wrap="square" rtlCol="0">
            <a:spAutoFit/>
          </a:bodyPr>
          <a:lstStyle/>
          <a:p>
            <a:pPr algn="just">
              <a:lnSpc>
                <a:spcPct val="150000"/>
              </a:lnSpc>
            </a:pPr>
            <a:r>
              <a:rPr lang="en-US" sz="2200" dirty="0"/>
              <a:t>- </a:t>
            </a:r>
            <a:r>
              <a:rPr lang="en-US" sz="2200" dirty="0" err="1"/>
              <a:t>Dùng</a:t>
            </a:r>
            <a:r>
              <a:rPr lang="en-US" sz="2200" dirty="0"/>
              <a:t> </a:t>
            </a:r>
            <a:r>
              <a:rPr lang="en-US" sz="2200" dirty="0" err="1"/>
              <a:t>ống</a:t>
            </a:r>
            <a:r>
              <a:rPr lang="en-US" sz="2200" dirty="0"/>
              <a:t> </a:t>
            </a:r>
            <a:r>
              <a:rPr lang="en-US" sz="2200" dirty="0" err="1"/>
              <a:t>nhỏ</a:t>
            </a:r>
            <a:r>
              <a:rPr lang="en-US" sz="2200" dirty="0"/>
              <a:t> </a:t>
            </a:r>
            <a:r>
              <a:rPr lang="en-US" sz="2200" dirty="0" err="1"/>
              <a:t>hút</a:t>
            </a:r>
            <a:r>
              <a:rPr lang="en-US" sz="2200" dirty="0"/>
              <a:t> </a:t>
            </a:r>
            <a:r>
              <a:rPr lang="en-US" sz="2200" dirty="0" err="1"/>
              <a:t>vật</a:t>
            </a:r>
            <a:r>
              <a:rPr lang="en-US" sz="2200" dirty="0"/>
              <a:t> </a:t>
            </a:r>
            <a:r>
              <a:rPr lang="en-US" sz="2200" dirty="0" err="1"/>
              <a:t>mẫu</a:t>
            </a:r>
            <a:r>
              <a:rPr lang="en-US" sz="2200" dirty="0"/>
              <a:t> </a:t>
            </a:r>
            <a:r>
              <a:rPr lang="en-US" sz="2200" dirty="0" err="1"/>
              <a:t>trong</a:t>
            </a:r>
            <a:r>
              <a:rPr lang="en-US" sz="2200" dirty="0"/>
              <a:t> </a:t>
            </a:r>
            <a:r>
              <a:rPr lang="en-US" sz="2200" dirty="0" err="1"/>
              <a:t>cốc</a:t>
            </a:r>
            <a:r>
              <a:rPr lang="en-US" sz="2200" dirty="0"/>
              <a:t> </a:t>
            </a:r>
            <a:r>
              <a:rPr lang="en-US" sz="2200" dirty="0" err="1"/>
              <a:t>thuỷ</a:t>
            </a:r>
            <a:r>
              <a:rPr lang="en-US" sz="2200" dirty="0"/>
              <a:t> </a:t>
            </a:r>
            <a:r>
              <a:rPr lang="en-US" sz="2200" dirty="0" err="1"/>
              <a:t>tinh</a:t>
            </a:r>
            <a:r>
              <a:rPr lang="en-US" sz="2200" dirty="0"/>
              <a:t>.</a:t>
            </a:r>
          </a:p>
          <a:p>
            <a:pPr algn="just">
              <a:lnSpc>
                <a:spcPct val="150000"/>
              </a:lnSpc>
            </a:pPr>
            <a:r>
              <a:rPr lang="en-US" sz="2200" dirty="0"/>
              <a:t>- </a:t>
            </a:r>
            <a:r>
              <a:rPr lang="en-US" sz="2200" dirty="0" err="1"/>
              <a:t>Nhỏ</a:t>
            </a:r>
            <a:r>
              <a:rPr lang="en-US" sz="2200" dirty="0"/>
              <a:t> 1-2 </a:t>
            </a:r>
            <a:r>
              <a:rPr lang="en-US" sz="2200" dirty="0" err="1"/>
              <a:t>giọt</a:t>
            </a:r>
            <a:r>
              <a:rPr lang="en-US" sz="2200" dirty="0"/>
              <a:t> </a:t>
            </a:r>
            <a:r>
              <a:rPr lang="en-US" sz="2200" dirty="0" err="1"/>
              <a:t>lên</a:t>
            </a:r>
            <a:r>
              <a:rPr lang="en-US" sz="2200" dirty="0"/>
              <a:t> lam </a:t>
            </a:r>
            <a:r>
              <a:rPr lang="en-US" sz="2200" dirty="0" err="1"/>
              <a:t>kính</a:t>
            </a:r>
            <a:r>
              <a:rPr lang="en-US" sz="2200" dirty="0"/>
              <a:t>.</a:t>
            </a:r>
          </a:p>
          <a:p>
            <a:pPr algn="just">
              <a:lnSpc>
                <a:spcPct val="150000"/>
              </a:lnSpc>
            </a:pPr>
            <a:r>
              <a:rPr lang="en-US" sz="2200" dirty="0"/>
              <a:t>- Cho </a:t>
            </a:r>
            <a:r>
              <a:rPr lang="en-US" sz="2200" dirty="0" err="1"/>
              <a:t>một</a:t>
            </a:r>
            <a:r>
              <a:rPr lang="en-US" sz="2200" dirty="0"/>
              <a:t> </a:t>
            </a:r>
            <a:r>
              <a:rPr lang="en-US" sz="2200" dirty="0" err="1"/>
              <a:t>vài</a:t>
            </a:r>
            <a:r>
              <a:rPr lang="en-US" sz="2200" dirty="0"/>
              <a:t> </a:t>
            </a:r>
            <a:r>
              <a:rPr lang="en-US" sz="2200" dirty="0" err="1"/>
              <a:t>sợi</a:t>
            </a:r>
            <a:r>
              <a:rPr lang="en-US" sz="2200" dirty="0"/>
              <a:t> </a:t>
            </a:r>
            <a:r>
              <a:rPr lang="en-US" sz="2200" dirty="0" err="1"/>
              <a:t>bông</a:t>
            </a:r>
            <a:r>
              <a:rPr lang="en-US" sz="2200" dirty="0"/>
              <a:t> </a:t>
            </a:r>
            <a:r>
              <a:rPr lang="en-US" sz="2200" dirty="0" err="1"/>
              <a:t>vào</a:t>
            </a:r>
            <a:r>
              <a:rPr lang="en-US" sz="2200" dirty="0"/>
              <a:t> </a:t>
            </a:r>
            <a:r>
              <a:rPr lang="en-US" sz="2200" dirty="0" err="1"/>
              <a:t>giọt</a:t>
            </a:r>
            <a:r>
              <a:rPr lang="en-US" sz="2200" dirty="0"/>
              <a:t> </a:t>
            </a:r>
            <a:r>
              <a:rPr lang="en-US" sz="2200" dirty="0" err="1"/>
              <a:t>nước</a:t>
            </a:r>
            <a:r>
              <a:rPr lang="en-US" sz="2200" dirty="0"/>
              <a:t>.</a:t>
            </a:r>
          </a:p>
        </p:txBody>
      </p:sp>
    </p:spTree>
    <p:extLst>
      <p:ext uri="{BB962C8B-B14F-4D97-AF65-F5344CB8AC3E}">
        <p14:creationId xmlns:p14="http://schemas.microsoft.com/office/powerpoint/2010/main" val="81428014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3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3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300"/>
                                        <p:tgtEl>
                                          <p:spTgt spid="9"/>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3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300"/>
                                        <p:tgtEl>
                                          <p:spTgt spid="7"/>
                                        </p:tgtEl>
                                      </p:cBhvr>
                                    </p:animEffect>
                                  </p:childTnLst>
                                </p:cTn>
                              </p:par>
                              <p:par>
                                <p:cTn id="24" presetID="10" presetClass="entr" presetSubtype="0"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3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31" dur="300"/>
                                        <p:tgtEl>
                                          <p:spTgt spid="17">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36" dur="300"/>
                                        <p:tgtEl>
                                          <p:spTgt spid="17">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17">
                                            <p:txEl>
                                              <p:pRg st="2" end="2"/>
                                            </p:txEl>
                                          </p:spTgt>
                                        </p:tgtEl>
                                        <p:attrNameLst>
                                          <p:attrName>style.visibility</p:attrName>
                                        </p:attrNameLst>
                                      </p:cBhvr>
                                      <p:to>
                                        <p:strVal val="visible"/>
                                      </p:to>
                                    </p:set>
                                    <p:animEffect transition="in" filter="randombar(horizontal)">
                                      <p:cBhvr>
                                        <p:cTn id="41" dur="3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P spid="2"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4579D22-4BE9-4F64-BBAA-F6672A04D7A1}"/>
              </a:ext>
            </a:extLst>
          </p:cNvPr>
          <p:cNvSpPr/>
          <p:nvPr/>
        </p:nvSpPr>
        <p:spPr>
          <a:xfrm>
            <a:off x="2014870" y="1514476"/>
            <a:ext cx="5821326" cy="781493"/>
          </a:xfrm>
          <a:prstGeom prst="rect">
            <a:avLst/>
          </a:prstGeom>
          <a:ln w="28575"/>
        </p:spPr>
        <p:style>
          <a:lnRef idx="2">
            <a:schemeClr val="accent4"/>
          </a:lnRef>
          <a:fillRef idx="1">
            <a:schemeClr val="lt1"/>
          </a:fillRef>
          <a:effectRef idx="0">
            <a:schemeClr val="accent4"/>
          </a:effectRef>
          <a:fontRef idx="minor">
            <a:schemeClr val="dk1"/>
          </a:fontRef>
        </p:style>
        <p:txBody>
          <a:bodyPr rtlCol="0" anchor="ctr"/>
          <a:lstStyle/>
          <a:p>
            <a:pPr algn="ctr"/>
            <a:r>
              <a:rPr lang="en-US" sz="2200" dirty="0" err="1">
                <a:solidFill>
                  <a:schemeClr val="tx2">
                    <a:lumMod val="10000"/>
                  </a:schemeClr>
                </a:solidFill>
              </a:rPr>
              <a:t>Làm</a:t>
            </a:r>
            <a:r>
              <a:rPr lang="en-US" sz="2200" dirty="0">
                <a:solidFill>
                  <a:schemeClr val="tx2">
                    <a:lumMod val="10000"/>
                  </a:schemeClr>
                </a:solidFill>
              </a:rPr>
              <a:t> </a:t>
            </a:r>
            <a:r>
              <a:rPr lang="en-US" sz="2200" dirty="0" err="1">
                <a:solidFill>
                  <a:schemeClr val="tx2">
                    <a:lumMod val="10000"/>
                  </a:schemeClr>
                </a:solidFill>
              </a:rPr>
              <a:t>tiêu</a:t>
            </a:r>
            <a:r>
              <a:rPr lang="en-US" sz="2200" dirty="0">
                <a:solidFill>
                  <a:schemeClr val="tx2">
                    <a:lumMod val="10000"/>
                  </a:schemeClr>
                </a:solidFill>
              </a:rPr>
              <a:t> </a:t>
            </a:r>
            <a:r>
              <a:rPr lang="en-US" sz="2200" dirty="0" err="1">
                <a:solidFill>
                  <a:schemeClr val="tx2">
                    <a:lumMod val="10000"/>
                  </a:schemeClr>
                </a:solidFill>
              </a:rPr>
              <a:t>bản</a:t>
            </a:r>
            <a:endParaRPr lang="en-US" sz="2200" dirty="0">
              <a:solidFill>
                <a:schemeClr val="tx2">
                  <a:lumMod val="10000"/>
                </a:schemeClr>
              </a:solidFill>
            </a:endParaRPr>
          </a:p>
        </p:txBody>
      </p:sp>
      <p:sp>
        <p:nvSpPr>
          <p:cNvPr id="4" name="Rectangle 3">
            <a:extLst>
              <a:ext uri="{FF2B5EF4-FFF2-40B4-BE49-F238E27FC236}">
                <a16:creationId xmlns:a16="http://schemas.microsoft.com/office/drawing/2014/main" id="{3FDE0D92-CC6C-491A-A9D7-772991F05FA1}"/>
              </a:ext>
            </a:extLst>
          </p:cNvPr>
          <p:cNvSpPr/>
          <p:nvPr/>
        </p:nvSpPr>
        <p:spPr>
          <a:xfrm>
            <a:off x="2014870" y="513022"/>
            <a:ext cx="5821326" cy="781493"/>
          </a:xfrm>
          <a:prstGeom prst="rect">
            <a:avLst/>
          </a:prstGeom>
          <a:ln w="28575"/>
        </p:spPr>
        <p:style>
          <a:lnRef idx="2">
            <a:schemeClr val="accent4"/>
          </a:lnRef>
          <a:fillRef idx="1">
            <a:schemeClr val="lt1"/>
          </a:fillRef>
          <a:effectRef idx="0">
            <a:schemeClr val="accent4"/>
          </a:effectRef>
          <a:fontRef idx="minor">
            <a:schemeClr val="dk1"/>
          </a:fontRef>
        </p:style>
        <p:txBody>
          <a:bodyPr rtlCol="0" anchor="ctr"/>
          <a:lstStyle/>
          <a:p>
            <a:pPr algn="ctr"/>
            <a:r>
              <a:rPr lang="en-US" sz="2200" dirty="0" err="1">
                <a:solidFill>
                  <a:schemeClr val="tx2">
                    <a:lumMod val="10000"/>
                  </a:schemeClr>
                </a:solidFill>
              </a:rPr>
              <a:t>Chuyển</a:t>
            </a:r>
            <a:r>
              <a:rPr lang="en-US" sz="2200" dirty="0">
                <a:solidFill>
                  <a:schemeClr val="tx2">
                    <a:lumMod val="10000"/>
                  </a:schemeClr>
                </a:solidFill>
              </a:rPr>
              <a:t> </a:t>
            </a:r>
            <a:r>
              <a:rPr lang="en-US" sz="2200" dirty="0" err="1">
                <a:solidFill>
                  <a:schemeClr val="tx2">
                    <a:lumMod val="10000"/>
                  </a:schemeClr>
                </a:solidFill>
              </a:rPr>
              <a:t>mẫu</a:t>
            </a:r>
            <a:r>
              <a:rPr lang="en-US" sz="2200" dirty="0">
                <a:solidFill>
                  <a:schemeClr val="tx2">
                    <a:lumMod val="10000"/>
                  </a:schemeClr>
                </a:solidFill>
              </a:rPr>
              <a:t> </a:t>
            </a:r>
            <a:r>
              <a:rPr lang="en-US" sz="2200" dirty="0" err="1">
                <a:solidFill>
                  <a:schemeClr val="tx2">
                    <a:lumMod val="10000"/>
                  </a:schemeClr>
                </a:solidFill>
              </a:rPr>
              <a:t>vật</a:t>
            </a:r>
            <a:r>
              <a:rPr lang="en-US" sz="2200" dirty="0">
                <a:solidFill>
                  <a:schemeClr val="tx2">
                    <a:lumMod val="10000"/>
                  </a:schemeClr>
                </a:solidFill>
              </a:rPr>
              <a:t> </a:t>
            </a:r>
            <a:r>
              <a:rPr lang="en-US" sz="2200" dirty="0" err="1">
                <a:solidFill>
                  <a:schemeClr val="tx2">
                    <a:lumMod val="10000"/>
                  </a:schemeClr>
                </a:solidFill>
              </a:rPr>
              <a:t>vào</a:t>
            </a:r>
            <a:r>
              <a:rPr lang="en-US" sz="2200" dirty="0">
                <a:solidFill>
                  <a:schemeClr val="tx2">
                    <a:lumMod val="10000"/>
                  </a:schemeClr>
                </a:solidFill>
              </a:rPr>
              <a:t> </a:t>
            </a:r>
            <a:r>
              <a:rPr lang="en-US" sz="2200" dirty="0" err="1">
                <a:solidFill>
                  <a:schemeClr val="tx2">
                    <a:lumMod val="10000"/>
                  </a:schemeClr>
                </a:solidFill>
              </a:rPr>
              <a:t>cốc</a:t>
            </a:r>
            <a:r>
              <a:rPr lang="en-US" sz="2200" dirty="0">
                <a:solidFill>
                  <a:schemeClr val="tx2">
                    <a:lumMod val="10000"/>
                  </a:schemeClr>
                </a:solidFill>
              </a:rPr>
              <a:t> </a:t>
            </a:r>
            <a:r>
              <a:rPr lang="en-US" sz="2200" dirty="0" err="1">
                <a:solidFill>
                  <a:schemeClr val="tx2">
                    <a:lumMod val="10000"/>
                  </a:schemeClr>
                </a:solidFill>
              </a:rPr>
              <a:t>thuỷ</a:t>
            </a:r>
            <a:r>
              <a:rPr lang="en-US" sz="2200" dirty="0">
                <a:solidFill>
                  <a:schemeClr val="tx2">
                    <a:lumMod val="10000"/>
                  </a:schemeClr>
                </a:solidFill>
              </a:rPr>
              <a:t> </a:t>
            </a:r>
            <a:r>
              <a:rPr lang="en-US" sz="2200" dirty="0" err="1">
                <a:solidFill>
                  <a:schemeClr val="tx2">
                    <a:lumMod val="10000"/>
                  </a:schemeClr>
                </a:solidFill>
              </a:rPr>
              <a:t>tinh</a:t>
            </a:r>
            <a:endParaRPr lang="en-US" sz="2200" dirty="0">
              <a:solidFill>
                <a:schemeClr val="tx2">
                  <a:lumMod val="10000"/>
                </a:schemeClr>
              </a:solidFill>
            </a:endParaRPr>
          </a:p>
        </p:txBody>
      </p:sp>
      <p:sp>
        <p:nvSpPr>
          <p:cNvPr id="2" name="Arrow: Pentagon 1">
            <a:extLst>
              <a:ext uri="{FF2B5EF4-FFF2-40B4-BE49-F238E27FC236}">
                <a16:creationId xmlns:a16="http://schemas.microsoft.com/office/drawing/2014/main" id="{9D2876BA-CDE1-4275-8700-06138ED5C8BA}"/>
              </a:ext>
            </a:extLst>
          </p:cNvPr>
          <p:cNvSpPr/>
          <p:nvPr/>
        </p:nvSpPr>
        <p:spPr>
          <a:xfrm>
            <a:off x="951612" y="641276"/>
            <a:ext cx="1350335" cy="520996"/>
          </a:xfrm>
          <a:prstGeom prst="homePlate">
            <a:avLst/>
          </a:prstGeom>
          <a:ln w="28575"/>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200" dirty="0" err="1"/>
              <a:t>Bước</a:t>
            </a:r>
            <a:r>
              <a:rPr lang="en-US" sz="2200" dirty="0"/>
              <a:t> 1</a:t>
            </a:r>
          </a:p>
        </p:txBody>
      </p:sp>
      <p:sp>
        <p:nvSpPr>
          <p:cNvPr id="9" name="Arrow: Pentagon 8">
            <a:extLst>
              <a:ext uri="{FF2B5EF4-FFF2-40B4-BE49-F238E27FC236}">
                <a16:creationId xmlns:a16="http://schemas.microsoft.com/office/drawing/2014/main" id="{99AB64D9-3BAF-4921-96F9-2DFBF8A48158}"/>
              </a:ext>
            </a:extLst>
          </p:cNvPr>
          <p:cNvSpPr/>
          <p:nvPr/>
        </p:nvSpPr>
        <p:spPr>
          <a:xfrm>
            <a:off x="951612" y="1644725"/>
            <a:ext cx="1350335" cy="520996"/>
          </a:xfrm>
          <a:prstGeom prst="homePlate">
            <a:avLst/>
          </a:prstGeom>
          <a:ln w="28575"/>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200" dirty="0" err="1"/>
              <a:t>Bước</a:t>
            </a:r>
            <a:r>
              <a:rPr lang="en-US" sz="2200" dirty="0"/>
              <a:t> 2</a:t>
            </a:r>
          </a:p>
        </p:txBody>
      </p:sp>
      <p:sp>
        <p:nvSpPr>
          <p:cNvPr id="17" name="TextBox 16">
            <a:extLst>
              <a:ext uri="{FF2B5EF4-FFF2-40B4-BE49-F238E27FC236}">
                <a16:creationId xmlns:a16="http://schemas.microsoft.com/office/drawing/2014/main" id="{368FA73D-2309-4D6F-97E5-8939B8A611FD}"/>
              </a:ext>
            </a:extLst>
          </p:cNvPr>
          <p:cNvSpPr txBox="1"/>
          <p:nvPr/>
        </p:nvSpPr>
        <p:spPr>
          <a:xfrm>
            <a:off x="5314317" y="2910975"/>
            <a:ext cx="3668233" cy="1553054"/>
          </a:xfrm>
          <a:prstGeom prst="rect">
            <a:avLst/>
          </a:prstGeom>
          <a:noFill/>
        </p:spPr>
        <p:txBody>
          <a:bodyPr wrap="square" rtlCol="0">
            <a:spAutoFit/>
          </a:bodyPr>
          <a:lstStyle/>
          <a:p>
            <a:pPr algn="just">
              <a:lnSpc>
                <a:spcPct val="150000"/>
              </a:lnSpc>
            </a:pPr>
            <a:r>
              <a:rPr lang="en-US" sz="2200" dirty="0"/>
              <a:t>- </a:t>
            </a:r>
            <a:r>
              <a:rPr lang="en-US" sz="2200" dirty="0" err="1"/>
              <a:t>Đậy</a:t>
            </a:r>
            <a:r>
              <a:rPr lang="en-US" sz="2200" dirty="0"/>
              <a:t> </a:t>
            </a:r>
            <a:r>
              <a:rPr lang="en-US" sz="2200" dirty="0" err="1"/>
              <a:t>lamen</a:t>
            </a:r>
            <a:r>
              <a:rPr lang="en-US" sz="2200" dirty="0"/>
              <a:t> </a:t>
            </a:r>
            <a:r>
              <a:rPr lang="en-US" sz="2200" dirty="0" err="1"/>
              <a:t>lại</a:t>
            </a:r>
            <a:r>
              <a:rPr lang="en-US" sz="2200" dirty="0"/>
              <a:t>.</a:t>
            </a:r>
          </a:p>
          <a:p>
            <a:pPr algn="just">
              <a:lnSpc>
                <a:spcPct val="150000"/>
              </a:lnSpc>
            </a:pPr>
            <a:r>
              <a:rPr lang="en-US" sz="2200" dirty="0"/>
              <a:t>- </a:t>
            </a:r>
            <a:r>
              <a:rPr lang="en-US" sz="2200" dirty="0" err="1"/>
              <a:t>Dùng</a:t>
            </a:r>
            <a:r>
              <a:rPr lang="en-US" sz="2200" dirty="0"/>
              <a:t> </a:t>
            </a:r>
            <a:r>
              <a:rPr lang="en-US" sz="2200" dirty="0" err="1"/>
              <a:t>giấy</a:t>
            </a:r>
            <a:r>
              <a:rPr lang="en-US" sz="2200" dirty="0"/>
              <a:t> </a:t>
            </a:r>
            <a:r>
              <a:rPr lang="en-US" sz="2200" dirty="0" err="1"/>
              <a:t>thấm</a:t>
            </a:r>
            <a:r>
              <a:rPr lang="en-US" sz="2200" dirty="0"/>
              <a:t> </a:t>
            </a:r>
            <a:r>
              <a:rPr lang="en-US" sz="2200" dirty="0" err="1"/>
              <a:t>lau</a:t>
            </a:r>
            <a:r>
              <a:rPr lang="en-US" sz="2200" dirty="0"/>
              <a:t> </a:t>
            </a:r>
            <a:r>
              <a:rPr lang="en-US" sz="2200" dirty="0" err="1"/>
              <a:t>nước</a:t>
            </a:r>
            <a:r>
              <a:rPr lang="en-US" sz="2200" dirty="0"/>
              <a:t> </a:t>
            </a:r>
            <a:r>
              <a:rPr lang="en-US" sz="2200" dirty="0" err="1"/>
              <a:t>thừa</a:t>
            </a:r>
            <a:r>
              <a:rPr lang="en-US" sz="2200" dirty="0"/>
              <a:t> </a:t>
            </a:r>
            <a:r>
              <a:rPr lang="en-US" sz="2200" dirty="0" err="1"/>
              <a:t>trên</a:t>
            </a:r>
            <a:r>
              <a:rPr lang="en-US" sz="2200" dirty="0"/>
              <a:t> lam </a:t>
            </a:r>
            <a:r>
              <a:rPr lang="en-US" sz="2200" dirty="0" err="1"/>
              <a:t>kính</a:t>
            </a:r>
            <a:r>
              <a:rPr lang="en-US" sz="2200" dirty="0"/>
              <a:t>.</a:t>
            </a:r>
          </a:p>
        </p:txBody>
      </p:sp>
      <p:pic>
        <p:nvPicPr>
          <p:cNvPr id="8" name="Picture 7">
            <a:extLst>
              <a:ext uri="{FF2B5EF4-FFF2-40B4-BE49-F238E27FC236}">
                <a16:creationId xmlns:a16="http://schemas.microsoft.com/office/drawing/2014/main" id="{95E00E14-2E73-4C14-82E9-4ECC7DAA2EE7}"/>
              </a:ext>
            </a:extLst>
          </p:cNvPr>
          <p:cNvPicPr>
            <a:picLocks noChangeAspect="1"/>
          </p:cNvPicPr>
          <p:nvPr/>
        </p:nvPicPr>
        <p:blipFill rotWithShape="1">
          <a:blip r:embed="rId2"/>
          <a:srcRect l="52536" t="46096" r="16744" b="18480"/>
          <a:stretch/>
        </p:blipFill>
        <p:spPr>
          <a:xfrm>
            <a:off x="2655482" y="2825601"/>
            <a:ext cx="2658835" cy="1723803"/>
          </a:xfrm>
          <a:prstGeom prst="rect">
            <a:avLst/>
          </a:prstGeom>
        </p:spPr>
      </p:pic>
      <p:pic>
        <p:nvPicPr>
          <p:cNvPr id="5" name="Picture 4">
            <a:extLst>
              <a:ext uri="{FF2B5EF4-FFF2-40B4-BE49-F238E27FC236}">
                <a16:creationId xmlns:a16="http://schemas.microsoft.com/office/drawing/2014/main" id="{8D1C0C38-DAA7-459D-8766-092E3D9E0335}"/>
              </a:ext>
            </a:extLst>
          </p:cNvPr>
          <p:cNvPicPr>
            <a:picLocks noChangeAspect="1"/>
          </p:cNvPicPr>
          <p:nvPr/>
        </p:nvPicPr>
        <p:blipFill rotWithShape="1">
          <a:blip r:embed="rId2"/>
          <a:srcRect l="7791" t="43188" r="58255" b="17658"/>
          <a:stretch/>
        </p:blipFill>
        <p:spPr>
          <a:xfrm>
            <a:off x="90377" y="2825601"/>
            <a:ext cx="2658835" cy="1723802"/>
          </a:xfrm>
          <a:prstGeom prst="rect">
            <a:avLst/>
          </a:prstGeom>
        </p:spPr>
      </p:pic>
    </p:spTree>
    <p:extLst>
      <p:ext uri="{BB962C8B-B14F-4D97-AF65-F5344CB8AC3E}">
        <p14:creationId xmlns:p14="http://schemas.microsoft.com/office/powerpoint/2010/main" val="80371813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3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3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15" dur="300"/>
                                        <p:tgtEl>
                                          <p:spTgt spid="1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20" dur="3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iant Doodles Newsletter by Slidesgo">
  <a:themeElements>
    <a:clrScheme name="Simple Light">
      <a:dk1>
        <a:srgbClr val="002969"/>
      </a:dk1>
      <a:lt1>
        <a:srgbClr val="FFFFFF"/>
      </a:lt1>
      <a:dk2>
        <a:srgbClr val="698A9D"/>
      </a:dk2>
      <a:lt2>
        <a:srgbClr val="EEEEEE"/>
      </a:lt2>
      <a:accent1>
        <a:srgbClr val="FE98B0"/>
      </a:accent1>
      <a:accent2>
        <a:srgbClr val="12B6C2"/>
      </a:accent2>
      <a:accent3>
        <a:srgbClr val="9DDDD1"/>
      </a:accent3>
      <a:accent4>
        <a:srgbClr val="F67A62"/>
      </a:accent4>
      <a:accent5>
        <a:srgbClr val="FFC6BB"/>
      </a:accent5>
      <a:accent6>
        <a:srgbClr val="FECE5F"/>
      </a:accent6>
      <a:hlink>
        <a:srgbClr val="00296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275</TotalTime>
  <Words>770</Words>
  <PresentationFormat>On-screen Show (16:9)</PresentationFormat>
  <Paragraphs>93</Paragraphs>
  <Slides>21</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Didact Gothic</vt:lpstr>
      <vt:lpstr>Indie Flower</vt:lpstr>
      <vt:lpstr>Wingdings</vt:lpstr>
      <vt:lpstr>Amatic SC</vt:lpstr>
      <vt:lpstr>Open Sans</vt:lpstr>
      <vt:lpstr>Giant Doodles Newsletter by Slidesgo</vt:lpstr>
      <vt:lpstr>PowerPoint Presentation</vt:lpstr>
      <vt:lpstr>KHỞI ĐỘNG</vt:lpstr>
      <vt:lpstr>BÀI 31. THỰC HÀNH:  QUAN SÁT NGUYÊN SINH VẬT</vt:lpstr>
      <vt:lpstr>NỘI DUNG BÀI HỌC</vt:lpstr>
      <vt:lpstr>I. CHUẨN BỊ</vt:lpstr>
      <vt:lpstr>I. CHUẨN BỊ</vt:lpstr>
      <vt:lpstr>II. CÁCH TIẾN HÀNH</vt:lpstr>
      <vt:lpstr>PowerPoint Presentation</vt:lpstr>
      <vt:lpstr>PowerPoint Presentation</vt:lpstr>
      <vt:lpstr>PowerPoint Presentation</vt:lpstr>
      <vt:lpstr>PowerPoint Presentation</vt:lpstr>
      <vt:lpstr>III. THU HOẠCH</vt:lpstr>
      <vt:lpstr>LUYỆN TẬP</vt:lpstr>
      <vt:lpstr>LUYỆN TẬP</vt:lpstr>
      <vt:lpstr>LUYỆN TẬP</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2021-09-16T06:52:45Z</dcterms:modified>
</cp:coreProperties>
</file>